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87" r:id="rId3"/>
    <p:sldId id="285" r:id="rId4"/>
    <p:sldId id="286" r:id="rId5"/>
    <p:sldId id="288" r:id="rId6"/>
    <p:sldId id="265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5B6360-570C-4528-A0B9-3D70E1E0E096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4889500"/>
            <a:ext cx="16446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C9457-8097-4F9A-99B0-96F6DB0DD737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C08B8-94BD-42B3-90A0-E0E76240A2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088A41-70F8-452D-A666-3AAC9D98C650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A02DB-C25D-4DF6-99FC-72501A8172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53932" y="3115468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78780-11DA-428F-A84D-44C10042A32C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EE112-B203-4D6A-A6AE-28F4C97916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8A7A-80F1-4637-97EE-F1F33F123D3A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BA0D6-8550-4032-AEEC-76290561AF3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65679-0C8E-4995-852B-F8F11AA06EF5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4510B-AD13-42F3-8011-8E83991A08AC}" type="slidenum">
              <a:rPr lang="en-US"/>
              <a:pPr/>
              <a:t>‹#›</a:t>
            </a:fld>
            <a:endParaRPr lang="en-US" dirty="0">
              <a:solidFill>
                <a:srgbClr val="7C776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F2D53-F502-486A-90F8-EE6998197BA3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0138-D9F8-49B4-9059-EE28A416E6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70528-3109-4495-B6EE-A5EB88FD5371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68071-F44B-41FB-B304-D764752546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0A35B-3659-488C-89B8-4E4A5DF0237B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7790A-9250-4DAD-95D2-2C9C440734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B910E-5D7E-4CEF-B1F3-D8AE05B75DD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7609DCC-4964-4520-9E96-8575E316F982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9D554-8C75-43E3-8CEF-900B236E6F9C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9AE5D-B274-40B4-A5C7-2AD0E66EC3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4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B213C-D7B5-4286-90E9-6769F86BA625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EC5EA-55DB-4D59-A55A-33B8757C20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6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ED8865A3-65BA-4014-9726-3A938AEACFF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675"/>
            <a:ext cx="2374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7E5BDB-E213-4E26-8066-64C66A1838E3}" type="datetime1">
              <a:rPr lang="en-US"/>
              <a:pPr/>
              <a:t>3/7/2011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315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09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8E887C"/>
        </a:buClr>
        <a:buFont typeface="Wingdings" charset="2"/>
        <a:buChar char=""/>
        <a:defRPr sz="24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charset="2"/>
        <a:buChar char="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charset="2"/>
        <a:buChar char="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charset="2"/>
        <a:buChar char="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charset="2"/>
        <a:buChar char="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XQKl-28zn0&amp;NR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MH0okmOnfV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Flight Hardware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-</a:t>
            </a:r>
            <a:r>
              <a:rPr lang="en-US" sz="3200" i="1" dirty="0" smtClean="0">
                <a:solidFill>
                  <a:srgbClr val="FF0000"/>
                </a:solidFill>
                <a:ea typeface="+mj-ea"/>
                <a:cs typeface="+mj-cs"/>
              </a:rPr>
              <a:t>Making Sure it Works!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E80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Fall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Readiness -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your engineering or science objectives.</a:t>
            </a:r>
          </a:p>
          <a:p>
            <a:pPr lvl="1"/>
            <a:r>
              <a:rPr lang="en-US" dirty="0" smtClean="0"/>
              <a:t>What measurements do you need?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</a:p>
          <a:p>
            <a:pPr lvl="1"/>
            <a:r>
              <a:rPr lang="en-US" dirty="0" smtClean="0"/>
              <a:t>At least two different sensors must be used</a:t>
            </a:r>
          </a:p>
          <a:p>
            <a:pPr lvl="1"/>
            <a:r>
              <a:rPr lang="en-US" dirty="0" smtClean="0"/>
              <a:t>You are limited to 8 channels of data acquisition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Readiness - Ranging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proper ranging for your data acquisition channels.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  <a:endParaRPr lang="en-US" dirty="0" smtClean="0"/>
          </a:p>
          <a:p>
            <a:pPr lvl="1"/>
            <a:r>
              <a:rPr lang="en-US" dirty="0" smtClean="0"/>
              <a:t>Your dynamic range for all channels must fit within </a:t>
            </a:r>
          </a:p>
          <a:p>
            <a:pPr lvl="1">
              <a:buNone/>
            </a:pPr>
            <a:r>
              <a:rPr lang="en-US" dirty="0" smtClean="0"/>
              <a:t>	0-3.3V ADC.</a:t>
            </a:r>
          </a:p>
          <a:p>
            <a:pPr lvl="1"/>
            <a:r>
              <a:rPr lang="en-US" dirty="0" smtClean="0"/>
              <a:t>Response times must be sufficient for each measurement.</a:t>
            </a:r>
          </a:p>
          <a:p>
            <a:pPr lvl="1"/>
            <a:r>
              <a:rPr lang="en-US" dirty="0" smtClean="0"/>
              <a:t>Sample rates must also be considered.</a:t>
            </a:r>
          </a:p>
          <a:p>
            <a:pPr lvl="1"/>
            <a:r>
              <a:rPr lang="en-US" dirty="0" smtClean="0"/>
              <a:t>You must document the design of your flight hardware circuitry.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Readiness -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required to power your instrumentation (circuitry and sensors) according to their specifications.</a:t>
            </a:r>
          </a:p>
          <a:p>
            <a:r>
              <a:rPr lang="en-US" dirty="0" smtClean="0"/>
              <a:t>You may use any supply source you wish.</a:t>
            </a:r>
          </a:p>
          <a:p>
            <a:pPr lvl="1"/>
            <a:r>
              <a:rPr lang="en-US" dirty="0" smtClean="0"/>
              <a:t>9V batteries with regulators (#7805) are available.</a:t>
            </a:r>
            <a:endParaRPr lang="en-US" dirty="0"/>
          </a:p>
          <a:p>
            <a:r>
              <a:rPr lang="en-US" dirty="0" smtClean="0"/>
              <a:t>Caution</a:t>
            </a:r>
          </a:p>
          <a:p>
            <a:pPr lvl="1"/>
            <a:r>
              <a:rPr lang="en-US" dirty="0" smtClean="0"/>
              <a:t>Certain components can be damaged if not properly powered (e.g. Data Logger – 3.6-7.5V @$60/unit)</a:t>
            </a:r>
          </a:p>
          <a:p>
            <a:pPr lvl="1"/>
            <a:r>
              <a:rPr lang="en-US" dirty="0" smtClean="0"/>
              <a:t>Connecting  8V directly to the DL will blow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Readiness -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required to enter documentation into your lab notebook regarding the steps you took leading to your design.  Include instrumentation objectives, specifications, parts lists, and schematics of your designs.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</a:p>
          <a:p>
            <a:pPr lvl="1"/>
            <a:r>
              <a:rPr lang="en-US" dirty="0" smtClean="0"/>
              <a:t>Your documentation must be approved by your section instructor and Prof. </a:t>
            </a:r>
            <a:r>
              <a:rPr lang="en-US" dirty="0" err="1" smtClean="0"/>
              <a:t>Spjut</a:t>
            </a:r>
            <a:r>
              <a:rPr lang="en-US" dirty="0" smtClean="0"/>
              <a:t> by the end of your Lab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 (</a:t>
            </a:r>
            <a:r>
              <a:rPr lang="en-US" dirty="0" err="1" smtClean="0"/>
              <a:t>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required to breadboard your circuitry on your personal breadboards.</a:t>
            </a:r>
          </a:p>
          <a:p>
            <a:r>
              <a:rPr lang="en-US" dirty="0" smtClean="0"/>
              <a:t>Power and data loggers can be left off your breadboards, but everything else in your design should fit onto your breadboards .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</a:p>
          <a:p>
            <a:pPr lvl="1"/>
            <a:r>
              <a:rPr lang="en-US" dirty="0" smtClean="0"/>
              <a:t>You must demonstrate operation to your section instructor and Prof. </a:t>
            </a:r>
            <a:r>
              <a:rPr lang="en-US" dirty="0" err="1" smtClean="0"/>
              <a:t>Spjut</a:t>
            </a:r>
            <a:r>
              <a:rPr lang="en-US" dirty="0" smtClean="0"/>
              <a:t> by the end of Lab 2 or 3 at the latest.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Board (</a:t>
            </a:r>
            <a:r>
              <a:rPr lang="en-US" dirty="0" err="1" smtClean="0"/>
              <a:t>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your working breadboard circuitry to your PC boards.</a:t>
            </a:r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Be careful when soldering components onto your PC boards.</a:t>
            </a:r>
          </a:p>
          <a:p>
            <a:pPr lvl="1"/>
            <a:r>
              <a:rPr lang="en-US" dirty="0" smtClean="0"/>
              <a:t>Calibrate your sensors at some point before flight.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</a:p>
          <a:p>
            <a:pPr lvl="1"/>
            <a:r>
              <a:rPr lang="en-US" dirty="0" smtClean="0"/>
              <a:t>You must demonstrate operation to your section instructor and Prof. </a:t>
            </a:r>
            <a:r>
              <a:rPr lang="en-US" dirty="0" err="1" smtClean="0"/>
              <a:t>Spjut</a:t>
            </a:r>
            <a:r>
              <a:rPr lang="en-US" dirty="0" smtClean="0"/>
              <a:t> by the end of Lab 3 or 4 at the latest.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Assemble your rocket</a:t>
            </a:r>
          </a:p>
          <a:p>
            <a:pPr lvl="1"/>
            <a:r>
              <a:rPr lang="en-US" dirty="0" smtClean="0"/>
              <a:t>Make sure you know how to “introduce” or mount your instrumentation into your rocket.</a:t>
            </a:r>
          </a:p>
          <a:p>
            <a:r>
              <a:rPr lang="en-US" dirty="0" smtClean="0"/>
              <a:t>Develop an experimental plan with objectives for each flight.  Enter these into your notebooks and have them reviewed by your section instructor.</a:t>
            </a:r>
          </a:p>
          <a:p>
            <a:r>
              <a:rPr lang="en-US" dirty="0" smtClean="0"/>
              <a:t>Be flight ready by the end of Lab 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 5 and </a:t>
            </a:r>
            <a:r>
              <a:rPr lang="en-US" dirty="0" smtClean="0"/>
              <a:t>6 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5 </a:t>
            </a:r>
          </a:p>
          <a:p>
            <a:pPr lvl="1"/>
            <a:r>
              <a:rPr lang="en-US" dirty="0" smtClean="0"/>
              <a:t>For fixing and getting ready to re-fly.</a:t>
            </a:r>
          </a:p>
          <a:p>
            <a:r>
              <a:rPr lang="en-US" dirty="0" smtClean="0"/>
              <a:t>Lab 6</a:t>
            </a:r>
          </a:p>
          <a:p>
            <a:pPr lvl="1"/>
            <a:r>
              <a:rPr lang="en-US" dirty="0" smtClean="0"/>
              <a:t>Write-up and Technical Presentation preparation.</a:t>
            </a:r>
          </a:p>
          <a:p>
            <a:r>
              <a:rPr lang="en-US" dirty="0" smtClean="0"/>
              <a:t>Team Access</a:t>
            </a:r>
          </a:p>
          <a:p>
            <a:pPr lvl="1"/>
            <a:r>
              <a:rPr lang="en-US" dirty="0" smtClean="0"/>
              <a:t>$50 budget</a:t>
            </a:r>
          </a:p>
          <a:p>
            <a:pPr lvl="1"/>
            <a:r>
              <a:rPr lang="en-US" dirty="0" smtClean="0"/>
              <a:t>Your regular lab time is prioritized, other times as available.</a:t>
            </a:r>
          </a:p>
          <a:p>
            <a:pPr lvl="1"/>
            <a:r>
              <a:rPr lang="en-US" dirty="0" smtClean="0"/>
              <a:t>Equipment lists will be posted.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http://www.youtube.com/watch?v=EXQKl-28zn0&amp;NR=1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and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4"/>
            <a:ext cx="7770813" cy="4522300"/>
          </a:xfrm>
        </p:spPr>
        <p:txBody>
          <a:bodyPr/>
          <a:lstStyle/>
          <a:p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 and random vibration testing </a:t>
            </a:r>
            <a:r>
              <a:rPr lang="en-US" sz="2200" dirty="0" smtClean="0"/>
              <a:t>supplemented with additional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 vibration testing </a:t>
            </a:r>
            <a:r>
              <a:rPr lang="en-US" sz="2200" dirty="0" smtClean="0"/>
              <a:t>is performed to qualify payload hardware to the vibroacoustic environments of the mission, and to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acceptable workmanship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Testing alleviates vibroacoustic-induced failures of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stress and fatigue, unacceptable workmanship, and performance degradation </a:t>
            </a:r>
            <a:r>
              <a:rPr lang="en-US" sz="2200" dirty="0" smtClean="0"/>
              <a:t>of sensitive subsystems including instruments and components.  </a:t>
            </a:r>
          </a:p>
          <a:p>
            <a:r>
              <a:rPr lang="en-US" sz="2200" dirty="0" smtClean="0"/>
              <a:t>Implementation of this practice assures that minimal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degradation of "design reliability" has occurred during prior fabrication, integration and test activities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Standards</a:t>
            </a:r>
            <a:br>
              <a:rPr lang="en-US" dirty="0" smtClean="0"/>
            </a:br>
            <a:r>
              <a:rPr lang="en-US" sz="1800" dirty="0" smtClean="0"/>
              <a:t>Ref: Hughes, </a:t>
            </a:r>
            <a:r>
              <a:rPr lang="en-US" sz="1800" dirty="0" err="1" smtClean="0"/>
              <a:t>McNelis</a:t>
            </a:r>
            <a:r>
              <a:rPr lang="en-US" sz="1800" dirty="0" smtClean="0"/>
              <a:t>, “Random Vibration Testing Tutorial,” </a:t>
            </a:r>
            <a:br>
              <a:rPr lang="en-US" sz="1800" dirty="0" smtClean="0"/>
            </a:br>
            <a:r>
              <a:rPr lang="en-US" sz="1800" dirty="0" smtClean="0"/>
              <a:t>Glenn Research Center, 071204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020" y="1904996"/>
            <a:ext cx="8401526" cy="46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3255" y="5088836"/>
            <a:ext cx="7712765" cy="1475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Standards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350" y="1903774"/>
            <a:ext cx="8011001" cy="49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Test Standards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977" y="1961320"/>
            <a:ext cx="8915400" cy="44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Workmanship Testing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31502"/>
            <a:ext cx="7990999" cy="45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3260035"/>
            <a:ext cx="7451035" cy="728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Vib Testing</a:t>
            </a:r>
            <a:br>
              <a:rPr lang="en-US" dirty="0" smtClean="0"/>
            </a:br>
            <a:r>
              <a:rPr lang="en-US" sz="1600" dirty="0" smtClean="0">
                <a:hlinkClick r:id="rId2"/>
              </a:rPr>
              <a:t>http://www.youtube.com/watch?v=MH0okmOnfVo</a:t>
            </a:r>
            <a:endParaRPr lang="en-US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4092" y="1491285"/>
            <a:ext cx="7162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Based Testing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9052" y="1930263"/>
            <a:ext cx="77533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1039</TotalTime>
  <Words>522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Folio</vt:lpstr>
      <vt:lpstr>Flight Hardware -Making Sure it Works!</vt:lpstr>
      <vt:lpstr>Surviving Flight</vt:lpstr>
      <vt:lpstr>Practice and Benefit</vt:lpstr>
      <vt:lpstr>NASA Standards Ref: Hughes, McNelis, “Random Vibration Testing Tutorial,”  Glenn Research Center, 071204</vt:lpstr>
      <vt:lpstr>NASA Standards </vt:lpstr>
      <vt:lpstr>Other Test Standards</vt:lpstr>
      <vt:lpstr>Workmanship Testing</vt:lpstr>
      <vt:lpstr>Random Vib Testing http://www.youtube.com/watch?v=MH0okmOnfVo</vt:lpstr>
      <vt:lpstr>Value Based Testing</vt:lpstr>
      <vt:lpstr>Flight Readiness - Sensors</vt:lpstr>
      <vt:lpstr>Flight Readiness - Ranging</vt:lpstr>
      <vt:lpstr>Flight Readiness - Power</vt:lpstr>
      <vt:lpstr>Flight Readiness - Docs</vt:lpstr>
      <vt:lpstr>Breadboard (ing)</vt:lpstr>
      <vt:lpstr>PC Board (ing)</vt:lpstr>
      <vt:lpstr>Assembly</vt:lpstr>
      <vt:lpstr>Labs 5 and 6 and more…</vt:lpstr>
    </vt:vector>
  </TitlesOfParts>
  <Company>Swarthmore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Science</dc:title>
  <dc:creator>ITS</dc:creator>
  <cp:lastModifiedBy>LENOVO USER</cp:lastModifiedBy>
  <cp:revision>19</cp:revision>
  <dcterms:created xsi:type="dcterms:W3CDTF">2011-02-18T20:53:11Z</dcterms:created>
  <dcterms:modified xsi:type="dcterms:W3CDTF">2011-03-08T02:23:53Z</dcterms:modified>
</cp:coreProperties>
</file>