
<file path=[Content_Types].xml><?xml version="1.0" encoding="utf-8"?>
<Types xmlns="http://schemas.openxmlformats.org/package/2006/content-types">
  <Default Extension="xml" ContentType="application/xml"/>
  <Default Extension="wmf" ContentType="image/x-wmf"/>
  <Default Extension="jpg" ContentType="image/jpeg"/>
  <Default Extension="jpeg" ContentType="image/jpeg"/>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embeddings/oleObject1.bin" ContentType="application/vnd.openxmlformats-officedocument.oleObject"/>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embeddings/oleObject2.bin" ContentType="application/vnd.openxmlformats-officedocument.oleObject"/>
  <Override PartName="/ppt/tags/tag8.xml" ContentType="application/vnd.openxmlformats-officedocument.presentationml.tags+xml"/>
  <Override PartName="/ppt/tags/tag9.xml" ContentType="application/vnd.openxmlformats-officedocument.presentationml.tags+xml"/>
  <Override PartName="/ppt/notesSlides/notesSlide5.xml" ContentType="application/vnd.openxmlformats-officedocument.presentationml.notesSlide+xml"/>
  <Override PartName="/ppt/embeddings/oleObject3.bin" ContentType="application/vnd.openxmlformats-officedocument.oleObject"/>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embeddings/oleObject4.bin" ContentType="application/vnd.openxmlformats-officedocument.oleObject"/>
  <Override PartName="/ppt/tags/tag16.xml" ContentType="application/vnd.openxmlformats-officedocument.presentationml.tags+xml"/>
  <Override PartName="/ppt/notesSlides/notesSlide12.xml" ContentType="application/vnd.openxmlformats-officedocument.presentationml.notesSlide+xml"/>
  <Override PartName="/ppt/tags/tag17.xml" ContentType="application/vnd.openxmlformats-officedocument.presentationml.tags+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notesSlides/notesSlide15.xml" ContentType="application/vnd.openxmlformats-officedocument.presentationml.notesSlide+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ppt/tags/tag2306.xml" ContentType="application/vnd.openxmlformats-officedocument.presentationml.tags+xml"/>
  <Override PartName="/ppt/tags/tag2307.xml" ContentType="application/vnd.openxmlformats-officedocument.presentationml.tags+xml"/>
  <Override PartName="/ppt/tags/tag2308.xml" ContentType="application/vnd.openxmlformats-officedocument.presentationml.tags+xml"/>
  <Override PartName="/ppt/tags/tag2309.xml" ContentType="application/vnd.openxmlformats-officedocument.presentationml.tags+xml"/>
  <Override PartName="/ppt/tags/tag2310.xml" ContentType="application/vnd.openxmlformats-officedocument.presentationml.tags+xml"/>
  <Override PartName="/ppt/tags/tag2311.xml" ContentType="application/vnd.openxmlformats-officedocument.presentationml.tags+xml"/>
  <Override PartName="/ppt/tags/tag2312.xml" ContentType="application/vnd.openxmlformats-officedocument.presentationml.tags+xml"/>
  <Override PartName="/ppt/tags/tag2313.xml" ContentType="application/vnd.openxmlformats-officedocument.presentationml.tags+xml"/>
  <Override PartName="/ppt/tags/tag2314.xml" ContentType="application/vnd.openxmlformats-officedocument.presentationml.tags+xml"/>
  <Override PartName="/ppt/tags/tag2315.xml" ContentType="application/vnd.openxmlformats-officedocument.presentationml.tags+xml"/>
  <Override PartName="/ppt/tags/tag2316.xml" ContentType="application/vnd.openxmlformats-officedocument.presentationml.tags+xml"/>
  <Override PartName="/ppt/tags/tag2317.xml" ContentType="application/vnd.openxmlformats-officedocument.presentationml.tags+xml"/>
  <Override PartName="/ppt/tags/tag2318.xml" ContentType="application/vnd.openxmlformats-officedocument.presentationml.tags+xml"/>
  <Override PartName="/ppt/tags/tag2319.xml" ContentType="application/vnd.openxmlformats-officedocument.presentationml.tags+xml"/>
  <Override PartName="/ppt/tags/tag2320.xml" ContentType="application/vnd.openxmlformats-officedocument.presentationml.tags+xml"/>
  <Override PartName="/ppt/tags/tag2321.xml" ContentType="application/vnd.openxmlformats-officedocument.presentationml.tags+xml"/>
  <Override PartName="/ppt/tags/tag2322.xml" ContentType="application/vnd.openxmlformats-officedocument.presentationml.tags+xml"/>
  <Override PartName="/ppt/tags/tag2323.xml" ContentType="application/vnd.openxmlformats-officedocument.presentationml.tags+xml"/>
  <Override PartName="/ppt/tags/tag2324.xml" ContentType="application/vnd.openxmlformats-officedocument.presentationml.tags+xml"/>
  <Override PartName="/ppt/tags/tag2325.xml" ContentType="application/vnd.openxmlformats-officedocument.presentationml.tags+xml"/>
  <Override PartName="/ppt/tags/tag2326.xml" ContentType="application/vnd.openxmlformats-officedocument.presentationml.tags+xml"/>
  <Override PartName="/ppt/tags/tag2327.xml" ContentType="application/vnd.openxmlformats-officedocument.presentationml.tags+xml"/>
  <Override PartName="/ppt/tags/tag2328.xml" ContentType="application/vnd.openxmlformats-officedocument.presentationml.tags+xml"/>
  <Override PartName="/ppt/tags/tag2329.xml" ContentType="application/vnd.openxmlformats-officedocument.presentationml.tags+xml"/>
  <Override PartName="/ppt/tags/tag2330.xml" ContentType="application/vnd.openxmlformats-officedocument.presentationml.tags+xml"/>
  <Override PartName="/ppt/tags/tag2331.xml" ContentType="application/vnd.openxmlformats-officedocument.presentationml.tags+xml"/>
  <Override PartName="/ppt/tags/tag2332.xml" ContentType="application/vnd.openxmlformats-officedocument.presentationml.tags+xml"/>
  <Override PartName="/ppt/tags/tag2333.xml" ContentType="application/vnd.openxmlformats-officedocument.presentationml.tags+xml"/>
  <Override PartName="/ppt/tags/tag2334.xml" ContentType="application/vnd.openxmlformats-officedocument.presentationml.tags+xml"/>
  <Override PartName="/ppt/tags/tag2335.xml" ContentType="application/vnd.openxmlformats-officedocument.presentationml.tags+xml"/>
  <Override PartName="/ppt/tags/tag2336.xml" ContentType="application/vnd.openxmlformats-officedocument.presentationml.tags+xml"/>
  <Override PartName="/ppt/tags/tag2337.xml" ContentType="application/vnd.openxmlformats-officedocument.presentationml.tags+xml"/>
  <Override PartName="/ppt/tags/tag2338.xml" ContentType="application/vnd.openxmlformats-officedocument.presentationml.tags+xml"/>
  <Override PartName="/ppt/tags/tag2339.xml" ContentType="application/vnd.openxmlformats-officedocument.presentationml.tags+xml"/>
  <Override PartName="/ppt/tags/tag2340.xml" ContentType="application/vnd.openxmlformats-officedocument.presentationml.tags+xml"/>
  <Override PartName="/ppt/tags/tag2341.xml" ContentType="application/vnd.openxmlformats-officedocument.presentationml.tags+xml"/>
  <Override PartName="/ppt/tags/tag2342.xml" ContentType="application/vnd.openxmlformats-officedocument.presentationml.tags+xml"/>
  <Override PartName="/ppt/tags/tag2343.xml" ContentType="application/vnd.openxmlformats-officedocument.presentationml.tags+xml"/>
  <Override PartName="/ppt/tags/tag2344.xml" ContentType="application/vnd.openxmlformats-officedocument.presentationml.tags+xml"/>
  <Override PartName="/ppt/tags/tag2345.xml" ContentType="application/vnd.openxmlformats-officedocument.presentationml.tags+xml"/>
  <Override PartName="/ppt/tags/tag2346.xml" ContentType="application/vnd.openxmlformats-officedocument.presentationml.tags+xml"/>
  <Override PartName="/ppt/tags/tag2347.xml" ContentType="application/vnd.openxmlformats-officedocument.presentationml.tags+xml"/>
  <Override PartName="/ppt/tags/tag2348.xml" ContentType="application/vnd.openxmlformats-officedocument.presentationml.tags+xml"/>
  <Override PartName="/ppt/tags/tag2349.xml" ContentType="application/vnd.openxmlformats-officedocument.presentationml.tags+xml"/>
  <Override PartName="/ppt/tags/tag2350.xml" ContentType="application/vnd.openxmlformats-officedocument.presentationml.tags+xml"/>
  <Override PartName="/ppt/tags/tag2351.xml" ContentType="application/vnd.openxmlformats-officedocument.presentationml.tags+xml"/>
  <Override PartName="/ppt/tags/tag2352.xml" ContentType="application/vnd.openxmlformats-officedocument.presentationml.tags+xml"/>
  <Override PartName="/ppt/tags/tag2353.xml" ContentType="application/vnd.openxmlformats-officedocument.presentationml.tags+xml"/>
  <Override PartName="/ppt/tags/tag2354.xml" ContentType="application/vnd.openxmlformats-officedocument.presentationml.tags+xml"/>
  <Override PartName="/ppt/tags/tag2355.xml" ContentType="application/vnd.openxmlformats-officedocument.presentationml.tags+xml"/>
  <Override PartName="/ppt/tags/tag2356.xml" ContentType="application/vnd.openxmlformats-officedocument.presentationml.tags+xml"/>
  <Override PartName="/ppt/tags/tag2357.xml" ContentType="application/vnd.openxmlformats-officedocument.presentationml.tags+xml"/>
  <Override PartName="/ppt/tags/tag2358.xml" ContentType="application/vnd.openxmlformats-officedocument.presentationml.tags+xml"/>
  <Override PartName="/ppt/tags/tag2359.xml" ContentType="application/vnd.openxmlformats-officedocument.presentationml.tags+xml"/>
  <Override PartName="/ppt/tags/tag2360.xml" ContentType="application/vnd.openxmlformats-officedocument.presentationml.tags+xml"/>
  <Override PartName="/ppt/tags/tag2361.xml" ContentType="application/vnd.openxmlformats-officedocument.presentationml.tags+xml"/>
  <Override PartName="/ppt/tags/tag2362.xml" ContentType="application/vnd.openxmlformats-officedocument.presentationml.tags+xml"/>
  <Override PartName="/ppt/tags/tag2363.xml" ContentType="application/vnd.openxmlformats-officedocument.presentationml.tags+xml"/>
  <Override PartName="/ppt/tags/tag2364.xml" ContentType="application/vnd.openxmlformats-officedocument.presentationml.tags+xml"/>
  <Override PartName="/ppt/tags/tag2365.xml" ContentType="application/vnd.openxmlformats-officedocument.presentationml.tags+xml"/>
  <Override PartName="/ppt/tags/tag2366.xml" ContentType="application/vnd.openxmlformats-officedocument.presentationml.tags+xml"/>
  <Override PartName="/ppt/tags/tag2367.xml" ContentType="application/vnd.openxmlformats-officedocument.presentationml.tags+xml"/>
  <Override PartName="/ppt/tags/tag2368.xml" ContentType="application/vnd.openxmlformats-officedocument.presentationml.tags+xml"/>
  <Override PartName="/ppt/tags/tag2369.xml" ContentType="application/vnd.openxmlformats-officedocument.presentationml.tags+xml"/>
  <Override PartName="/ppt/tags/tag2370.xml" ContentType="application/vnd.openxmlformats-officedocument.presentationml.tags+xml"/>
  <Override PartName="/ppt/tags/tag2371.xml" ContentType="application/vnd.openxmlformats-officedocument.presentationml.tags+xml"/>
  <Override PartName="/ppt/tags/tag2372.xml" ContentType="application/vnd.openxmlformats-officedocument.presentationml.tags+xml"/>
  <Override PartName="/ppt/tags/tag2373.xml" ContentType="application/vnd.openxmlformats-officedocument.presentationml.tags+xml"/>
  <Override PartName="/ppt/tags/tag2374.xml" ContentType="application/vnd.openxmlformats-officedocument.presentationml.tags+xml"/>
  <Override PartName="/ppt/tags/tag2375.xml" ContentType="application/vnd.openxmlformats-officedocument.presentationml.tags+xml"/>
  <Override PartName="/ppt/tags/tag2376.xml" ContentType="application/vnd.openxmlformats-officedocument.presentationml.tags+xml"/>
  <Override PartName="/ppt/tags/tag2377.xml" ContentType="application/vnd.openxmlformats-officedocument.presentationml.tags+xml"/>
  <Override PartName="/ppt/tags/tag2378.xml" ContentType="application/vnd.openxmlformats-officedocument.presentationml.tags+xml"/>
  <Override PartName="/ppt/tags/tag2379.xml" ContentType="application/vnd.openxmlformats-officedocument.presentationml.tags+xml"/>
  <Override PartName="/ppt/tags/tag2380.xml" ContentType="application/vnd.openxmlformats-officedocument.presentationml.tags+xml"/>
  <Override PartName="/ppt/tags/tag2381.xml" ContentType="application/vnd.openxmlformats-officedocument.presentationml.tags+xml"/>
  <Override PartName="/ppt/tags/tag2382.xml" ContentType="application/vnd.openxmlformats-officedocument.presentationml.tags+xml"/>
  <Override PartName="/ppt/tags/tag2383.xml" ContentType="application/vnd.openxmlformats-officedocument.presentationml.tags+xml"/>
  <Override PartName="/ppt/tags/tag2384.xml" ContentType="application/vnd.openxmlformats-officedocument.presentationml.tags+xml"/>
  <Override PartName="/ppt/tags/tag2385.xml" ContentType="application/vnd.openxmlformats-officedocument.presentationml.tags+xml"/>
  <Override PartName="/ppt/tags/tag2386.xml" ContentType="application/vnd.openxmlformats-officedocument.presentationml.tags+xml"/>
  <Override PartName="/ppt/tags/tag2387.xml" ContentType="application/vnd.openxmlformats-officedocument.presentationml.tags+xml"/>
  <Override PartName="/ppt/tags/tag2388.xml" ContentType="application/vnd.openxmlformats-officedocument.presentationml.tags+xml"/>
  <Override PartName="/ppt/tags/tag2389.xml" ContentType="application/vnd.openxmlformats-officedocument.presentationml.tags+xml"/>
  <Override PartName="/ppt/tags/tag2390.xml" ContentType="application/vnd.openxmlformats-officedocument.presentationml.tags+xml"/>
  <Override PartName="/ppt/tags/tag2391.xml" ContentType="application/vnd.openxmlformats-officedocument.presentationml.tags+xml"/>
  <Override PartName="/ppt/tags/tag2392.xml" ContentType="application/vnd.openxmlformats-officedocument.presentationml.tags+xml"/>
  <Override PartName="/ppt/tags/tag2393.xml" ContentType="application/vnd.openxmlformats-officedocument.presentationml.tags+xml"/>
  <Override PartName="/ppt/tags/tag2394.xml" ContentType="application/vnd.openxmlformats-officedocument.presentationml.tags+xml"/>
  <Override PartName="/ppt/tags/tag2395.xml" ContentType="application/vnd.openxmlformats-officedocument.presentationml.tags+xml"/>
  <Override PartName="/ppt/tags/tag2396.xml" ContentType="application/vnd.openxmlformats-officedocument.presentationml.tags+xml"/>
  <Override PartName="/ppt/tags/tag2397.xml" ContentType="application/vnd.openxmlformats-officedocument.presentationml.tags+xml"/>
  <Override PartName="/ppt/tags/tag2398.xml" ContentType="application/vnd.openxmlformats-officedocument.presentationml.tags+xml"/>
  <Override PartName="/ppt/tags/tag2399.xml" ContentType="application/vnd.openxmlformats-officedocument.presentationml.tags+xml"/>
  <Override PartName="/ppt/tags/tag2400.xml" ContentType="application/vnd.openxmlformats-officedocument.presentationml.tags+xml"/>
  <Override PartName="/ppt/tags/tag2401.xml" ContentType="application/vnd.openxmlformats-officedocument.presentationml.tags+xml"/>
  <Override PartName="/ppt/tags/tag2402.xml" ContentType="application/vnd.openxmlformats-officedocument.presentationml.tags+xml"/>
  <Override PartName="/ppt/tags/tag2403.xml" ContentType="application/vnd.openxmlformats-officedocument.presentationml.tags+xml"/>
  <Override PartName="/ppt/tags/tag2404.xml" ContentType="application/vnd.openxmlformats-officedocument.presentationml.tags+xml"/>
  <Override PartName="/ppt/tags/tag2405.xml" ContentType="application/vnd.openxmlformats-officedocument.presentationml.tags+xml"/>
  <Override PartName="/ppt/tags/tag2406.xml" ContentType="application/vnd.openxmlformats-officedocument.presentationml.tags+xml"/>
  <Override PartName="/ppt/tags/tag2407.xml" ContentType="application/vnd.openxmlformats-officedocument.presentationml.tags+xml"/>
  <Override PartName="/ppt/tags/tag2408.xml" ContentType="application/vnd.openxmlformats-officedocument.presentationml.tags+xml"/>
  <Override PartName="/ppt/tags/tag2409.xml" ContentType="application/vnd.openxmlformats-officedocument.presentationml.tags+xml"/>
  <Override PartName="/ppt/tags/tag2410.xml" ContentType="application/vnd.openxmlformats-officedocument.presentationml.tags+xml"/>
  <Override PartName="/ppt/tags/tag2411.xml" ContentType="application/vnd.openxmlformats-officedocument.presentationml.tags+xml"/>
  <Override PartName="/ppt/tags/tag2412.xml" ContentType="application/vnd.openxmlformats-officedocument.presentationml.tags+xml"/>
  <Override PartName="/ppt/tags/tag2413.xml" ContentType="application/vnd.openxmlformats-officedocument.presentationml.tags+xml"/>
  <Override PartName="/ppt/tags/tag2414.xml" ContentType="application/vnd.openxmlformats-officedocument.presentationml.tags+xml"/>
  <Override PartName="/ppt/tags/tag2415.xml" ContentType="application/vnd.openxmlformats-officedocument.presentationml.tags+xml"/>
  <Override PartName="/ppt/tags/tag2416.xml" ContentType="application/vnd.openxmlformats-officedocument.presentationml.tags+xml"/>
  <Override PartName="/ppt/tags/tag2417.xml" ContentType="application/vnd.openxmlformats-officedocument.presentationml.tags+xml"/>
  <Override PartName="/ppt/tags/tag2418.xml" ContentType="application/vnd.openxmlformats-officedocument.presentationml.tags+xml"/>
  <Override PartName="/ppt/tags/tag2419.xml" ContentType="application/vnd.openxmlformats-officedocument.presentationml.tags+xml"/>
  <Override PartName="/ppt/tags/tag2420.xml" ContentType="application/vnd.openxmlformats-officedocument.presentationml.tags+xml"/>
  <Override PartName="/ppt/tags/tag2421.xml" ContentType="application/vnd.openxmlformats-officedocument.presentationml.tags+xml"/>
  <Override PartName="/ppt/tags/tag2422.xml" ContentType="application/vnd.openxmlformats-officedocument.presentationml.tags+xml"/>
  <Override PartName="/ppt/tags/tag2423.xml" ContentType="application/vnd.openxmlformats-officedocument.presentationml.tags+xml"/>
  <Override PartName="/ppt/tags/tag2424.xml" ContentType="application/vnd.openxmlformats-officedocument.presentationml.tags+xml"/>
  <Override PartName="/ppt/tags/tag2425.xml" ContentType="application/vnd.openxmlformats-officedocument.presentationml.tags+xml"/>
  <Override PartName="/ppt/tags/tag2426.xml" ContentType="application/vnd.openxmlformats-officedocument.presentationml.tags+xml"/>
  <Override PartName="/ppt/tags/tag2427.xml" ContentType="application/vnd.openxmlformats-officedocument.presentationml.tags+xml"/>
  <Override PartName="/ppt/tags/tag2428.xml" ContentType="application/vnd.openxmlformats-officedocument.presentationml.tags+xml"/>
  <Override PartName="/ppt/tags/tag2429.xml" ContentType="application/vnd.openxmlformats-officedocument.presentationml.tags+xml"/>
  <Override PartName="/ppt/tags/tag2430.xml" ContentType="application/vnd.openxmlformats-officedocument.presentationml.tags+xml"/>
  <Override PartName="/ppt/tags/tag2431.xml" ContentType="application/vnd.openxmlformats-officedocument.presentationml.tags+xml"/>
  <Override PartName="/ppt/tags/tag2432.xml" ContentType="application/vnd.openxmlformats-officedocument.presentationml.tags+xml"/>
  <Override PartName="/ppt/tags/tag2433.xml" ContentType="application/vnd.openxmlformats-officedocument.presentationml.tags+xml"/>
  <Override PartName="/ppt/tags/tag2434.xml" ContentType="application/vnd.openxmlformats-officedocument.presentationml.tags+xml"/>
  <Override PartName="/ppt/tags/tag2435.xml" ContentType="application/vnd.openxmlformats-officedocument.presentationml.tags+xml"/>
  <Override PartName="/ppt/tags/tag2436.xml" ContentType="application/vnd.openxmlformats-officedocument.presentationml.tags+xml"/>
  <Override PartName="/ppt/tags/tag2437.xml" ContentType="application/vnd.openxmlformats-officedocument.presentationml.tags+xml"/>
  <Override PartName="/ppt/tags/tag2438.xml" ContentType="application/vnd.openxmlformats-officedocument.presentationml.tags+xml"/>
  <Override PartName="/ppt/tags/tag2439.xml" ContentType="application/vnd.openxmlformats-officedocument.presentationml.tags+xml"/>
  <Override PartName="/ppt/tags/tag2440.xml" ContentType="application/vnd.openxmlformats-officedocument.presentationml.tags+xml"/>
  <Override PartName="/ppt/tags/tag2441.xml" ContentType="application/vnd.openxmlformats-officedocument.presentationml.tags+xml"/>
  <Override PartName="/ppt/tags/tag2442.xml" ContentType="application/vnd.openxmlformats-officedocument.presentationml.tags+xml"/>
  <Override PartName="/ppt/tags/tag2443.xml" ContentType="application/vnd.openxmlformats-officedocument.presentationml.tags+xml"/>
  <Override PartName="/ppt/tags/tag2444.xml" ContentType="application/vnd.openxmlformats-officedocument.presentationml.tags+xml"/>
  <Override PartName="/ppt/tags/tag2445.xml" ContentType="application/vnd.openxmlformats-officedocument.presentationml.tags+xml"/>
  <Override PartName="/ppt/tags/tag2446.xml" ContentType="application/vnd.openxmlformats-officedocument.presentationml.tags+xml"/>
  <Override PartName="/ppt/tags/tag2447.xml" ContentType="application/vnd.openxmlformats-officedocument.presentationml.tags+xml"/>
  <Override PartName="/ppt/tags/tag2448.xml" ContentType="application/vnd.openxmlformats-officedocument.presentationml.tags+xml"/>
  <Override PartName="/ppt/tags/tag2449.xml" ContentType="application/vnd.openxmlformats-officedocument.presentationml.tags+xml"/>
  <Override PartName="/ppt/tags/tag2450.xml" ContentType="application/vnd.openxmlformats-officedocument.presentationml.tags+xml"/>
  <Override PartName="/ppt/tags/tag2451.xml" ContentType="application/vnd.openxmlformats-officedocument.presentationml.tags+xml"/>
  <Override PartName="/ppt/tags/tag2452.xml" ContentType="application/vnd.openxmlformats-officedocument.presentationml.tags+xml"/>
  <Override PartName="/ppt/tags/tag2453.xml" ContentType="application/vnd.openxmlformats-officedocument.presentationml.tags+xml"/>
  <Override PartName="/ppt/tags/tag2454.xml" ContentType="application/vnd.openxmlformats-officedocument.presentationml.tags+xml"/>
  <Override PartName="/ppt/tags/tag2455.xml" ContentType="application/vnd.openxmlformats-officedocument.presentationml.tags+xml"/>
  <Override PartName="/ppt/tags/tag2456.xml" ContentType="application/vnd.openxmlformats-officedocument.presentationml.tags+xml"/>
  <Override PartName="/ppt/tags/tag2457.xml" ContentType="application/vnd.openxmlformats-officedocument.presentationml.tags+xml"/>
  <Override PartName="/ppt/tags/tag2458.xml" ContentType="application/vnd.openxmlformats-officedocument.presentationml.tags+xml"/>
  <Override PartName="/ppt/tags/tag2459.xml" ContentType="application/vnd.openxmlformats-officedocument.presentationml.tags+xml"/>
  <Override PartName="/ppt/tags/tag2460.xml" ContentType="application/vnd.openxmlformats-officedocument.presentationml.tags+xml"/>
  <Override PartName="/ppt/tags/tag2461.xml" ContentType="application/vnd.openxmlformats-officedocument.presentationml.tags+xml"/>
  <Override PartName="/ppt/tags/tag2462.xml" ContentType="application/vnd.openxmlformats-officedocument.presentationml.tags+xml"/>
  <Override PartName="/ppt/tags/tag2463.xml" ContentType="application/vnd.openxmlformats-officedocument.presentationml.tags+xml"/>
  <Override PartName="/ppt/tags/tag2464.xml" ContentType="application/vnd.openxmlformats-officedocument.presentationml.tags+xml"/>
  <Override PartName="/ppt/tags/tag2465.xml" ContentType="application/vnd.openxmlformats-officedocument.presentationml.tags+xml"/>
  <Override PartName="/ppt/tags/tag2466.xml" ContentType="application/vnd.openxmlformats-officedocument.presentationml.tags+xml"/>
  <Override PartName="/ppt/tags/tag2467.xml" ContentType="application/vnd.openxmlformats-officedocument.presentationml.tags+xml"/>
  <Override PartName="/ppt/tags/tag2468.xml" ContentType="application/vnd.openxmlformats-officedocument.presentationml.tags+xml"/>
  <Override PartName="/ppt/tags/tag2469.xml" ContentType="application/vnd.openxmlformats-officedocument.presentationml.tags+xml"/>
  <Override PartName="/ppt/tags/tag2470.xml" ContentType="application/vnd.openxmlformats-officedocument.presentationml.tags+xml"/>
  <Override PartName="/ppt/tags/tag2471.xml" ContentType="application/vnd.openxmlformats-officedocument.presentationml.tags+xml"/>
  <Override PartName="/ppt/tags/tag2472.xml" ContentType="application/vnd.openxmlformats-officedocument.presentationml.tags+xml"/>
  <Override PartName="/ppt/tags/tag2473.xml" ContentType="application/vnd.openxmlformats-officedocument.presentationml.tags+xml"/>
  <Override PartName="/ppt/tags/tag2474.xml" ContentType="application/vnd.openxmlformats-officedocument.presentationml.tags+xml"/>
  <Override PartName="/ppt/tags/tag2475.xml" ContentType="application/vnd.openxmlformats-officedocument.presentationml.tags+xml"/>
  <Override PartName="/ppt/tags/tag2476.xml" ContentType="application/vnd.openxmlformats-officedocument.presentationml.tags+xml"/>
  <Override PartName="/ppt/tags/tag2477.xml" ContentType="application/vnd.openxmlformats-officedocument.presentationml.tags+xml"/>
  <Override PartName="/ppt/tags/tag2478.xml" ContentType="application/vnd.openxmlformats-officedocument.presentationml.tags+xml"/>
  <Override PartName="/ppt/tags/tag2479.xml" ContentType="application/vnd.openxmlformats-officedocument.presentationml.tags+xml"/>
  <Override PartName="/ppt/tags/tag2480.xml" ContentType="application/vnd.openxmlformats-officedocument.presentationml.tags+xml"/>
  <Override PartName="/ppt/tags/tag2481.xml" ContentType="application/vnd.openxmlformats-officedocument.presentationml.tags+xml"/>
  <Override PartName="/ppt/tags/tag2482.xml" ContentType="application/vnd.openxmlformats-officedocument.presentationml.tags+xml"/>
  <Override PartName="/ppt/tags/tag2483.xml" ContentType="application/vnd.openxmlformats-officedocument.presentationml.tags+xml"/>
  <Override PartName="/ppt/tags/tag2484.xml" ContentType="application/vnd.openxmlformats-officedocument.presentationml.tags+xml"/>
  <Override PartName="/ppt/tags/tag2485.xml" ContentType="application/vnd.openxmlformats-officedocument.presentationml.tags+xml"/>
  <Override PartName="/ppt/tags/tag2486.xml" ContentType="application/vnd.openxmlformats-officedocument.presentationml.tags+xml"/>
  <Override PartName="/ppt/tags/tag2487.xml" ContentType="application/vnd.openxmlformats-officedocument.presentationml.tags+xml"/>
  <Override PartName="/ppt/tags/tag2488.xml" ContentType="application/vnd.openxmlformats-officedocument.presentationml.tags+xml"/>
  <Override PartName="/ppt/tags/tag2489.xml" ContentType="application/vnd.openxmlformats-officedocument.presentationml.tags+xml"/>
  <Override PartName="/ppt/tags/tag2490.xml" ContentType="application/vnd.openxmlformats-officedocument.presentationml.tags+xml"/>
  <Override PartName="/ppt/tags/tag2491.xml" ContentType="application/vnd.openxmlformats-officedocument.presentationml.tags+xml"/>
  <Override PartName="/ppt/tags/tag2492.xml" ContentType="application/vnd.openxmlformats-officedocument.presentationml.tags+xml"/>
  <Override PartName="/ppt/tags/tag2493.xml" ContentType="application/vnd.openxmlformats-officedocument.presentationml.tags+xml"/>
  <Override PartName="/ppt/tags/tag2494.xml" ContentType="application/vnd.openxmlformats-officedocument.presentationml.tags+xml"/>
  <Override PartName="/ppt/tags/tag2495.xml" ContentType="application/vnd.openxmlformats-officedocument.presentationml.tags+xml"/>
  <Override PartName="/ppt/tags/tag2496.xml" ContentType="application/vnd.openxmlformats-officedocument.presentationml.tags+xml"/>
  <Override PartName="/ppt/tags/tag2497.xml" ContentType="application/vnd.openxmlformats-officedocument.presentationml.tags+xml"/>
  <Override PartName="/ppt/tags/tag2498.xml" ContentType="application/vnd.openxmlformats-officedocument.presentationml.tags+xml"/>
  <Override PartName="/ppt/tags/tag2499.xml" ContentType="application/vnd.openxmlformats-officedocument.presentationml.tags+xml"/>
  <Override PartName="/ppt/tags/tag2500.xml" ContentType="application/vnd.openxmlformats-officedocument.presentationml.tags+xml"/>
  <Override PartName="/ppt/tags/tag2501.xml" ContentType="application/vnd.openxmlformats-officedocument.presentationml.tags+xml"/>
  <Override PartName="/ppt/tags/tag2502.xml" ContentType="application/vnd.openxmlformats-officedocument.presentationml.tags+xml"/>
  <Override PartName="/ppt/tags/tag2503.xml" ContentType="application/vnd.openxmlformats-officedocument.presentationml.tags+xml"/>
  <Override PartName="/ppt/tags/tag2504.xml" ContentType="application/vnd.openxmlformats-officedocument.presentationml.tags+xml"/>
  <Override PartName="/ppt/tags/tag2505.xml" ContentType="application/vnd.openxmlformats-officedocument.presentationml.tags+xml"/>
  <Override PartName="/ppt/tags/tag2506.xml" ContentType="application/vnd.openxmlformats-officedocument.presentationml.tags+xml"/>
  <Override PartName="/ppt/tags/tag2507.xml" ContentType="application/vnd.openxmlformats-officedocument.presentationml.tags+xml"/>
  <Override PartName="/ppt/tags/tag2508.xml" ContentType="application/vnd.openxmlformats-officedocument.presentationml.tags+xml"/>
  <Override PartName="/ppt/tags/tag2509.xml" ContentType="application/vnd.openxmlformats-officedocument.presentationml.tags+xml"/>
  <Override PartName="/ppt/tags/tag2510.xml" ContentType="application/vnd.openxmlformats-officedocument.presentationml.tags+xml"/>
  <Override PartName="/ppt/tags/tag2511.xml" ContentType="application/vnd.openxmlformats-officedocument.presentationml.tags+xml"/>
  <Override PartName="/ppt/tags/tag2512.xml" ContentType="application/vnd.openxmlformats-officedocument.presentationml.tags+xml"/>
  <Override PartName="/ppt/tags/tag2513.xml" ContentType="application/vnd.openxmlformats-officedocument.presentationml.tags+xml"/>
  <Override PartName="/ppt/tags/tag2514.xml" ContentType="application/vnd.openxmlformats-officedocument.presentationml.tags+xml"/>
  <Override PartName="/ppt/tags/tag2515.xml" ContentType="application/vnd.openxmlformats-officedocument.presentationml.tags+xml"/>
  <Override PartName="/ppt/tags/tag2516.xml" ContentType="application/vnd.openxmlformats-officedocument.presentationml.tags+xml"/>
  <Override PartName="/ppt/tags/tag2517.xml" ContentType="application/vnd.openxmlformats-officedocument.presentationml.tags+xml"/>
  <Override PartName="/ppt/tags/tag2518.xml" ContentType="application/vnd.openxmlformats-officedocument.presentationml.tags+xml"/>
  <Override PartName="/ppt/tags/tag2519.xml" ContentType="application/vnd.openxmlformats-officedocument.presentationml.tags+xml"/>
  <Override PartName="/ppt/tags/tag2520.xml" ContentType="application/vnd.openxmlformats-officedocument.presentationml.tags+xml"/>
  <Override PartName="/ppt/tags/tag2521.xml" ContentType="application/vnd.openxmlformats-officedocument.presentationml.tags+xml"/>
  <Override PartName="/ppt/tags/tag2522.xml" ContentType="application/vnd.openxmlformats-officedocument.presentationml.tags+xml"/>
  <Override PartName="/ppt/tags/tag2523.xml" ContentType="application/vnd.openxmlformats-officedocument.presentationml.tags+xml"/>
  <Override PartName="/ppt/tags/tag2524.xml" ContentType="application/vnd.openxmlformats-officedocument.presentationml.tags+xml"/>
  <Override PartName="/ppt/tags/tag2525.xml" ContentType="application/vnd.openxmlformats-officedocument.presentationml.tags+xml"/>
  <Override PartName="/ppt/tags/tag2526.xml" ContentType="application/vnd.openxmlformats-officedocument.presentationml.tags+xml"/>
  <Override PartName="/ppt/tags/tag2527.xml" ContentType="application/vnd.openxmlformats-officedocument.presentationml.tags+xml"/>
  <Override PartName="/ppt/tags/tag2528.xml" ContentType="application/vnd.openxmlformats-officedocument.presentationml.tags+xml"/>
  <Override PartName="/ppt/tags/tag2529.xml" ContentType="application/vnd.openxmlformats-officedocument.presentationml.tags+xml"/>
  <Override PartName="/ppt/tags/tag2530.xml" ContentType="application/vnd.openxmlformats-officedocument.presentationml.tags+xml"/>
  <Override PartName="/ppt/tags/tag2531.xml" ContentType="application/vnd.openxmlformats-officedocument.presentationml.tags+xml"/>
  <Override PartName="/ppt/tags/tag2532.xml" ContentType="application/vnd.openxmlformats-officedocument.presentationml.tags+xml"/>
  <Override PartName="/ppt/tags/tag2533.xml" ContentType="application/vnd.openxmlformats-officedocument.presentationml.tags+xml"/>
  <Override PartName="/ppt/tags/tag2534.xml" ContentType="application/vnd.openxmlformats-officedocument.presentationml.tags+xml"/>
  <Override PartName="/ppt/tags/tag2535.xml" ContentType="application/vnd.openxmlformats-officedocument.presentationml.tags+xml"/>
  <Override PartName="/ppt/tags/tag2536.xml" ContentType="application/vnd.openxmlformats-officedocument.presentationml.tags+xml"/>
  <Override PartName="/ppt/tags/tag2537.xml" ContentType="application/vnd.openxmlformats-officedocument.presentationml.tags+xml"/>
  <Override PartName="/ppt/tags/tag2538.xml" ContentType="application/vnd.openxmlformats-officedocument.presentationml.tags+xml"/>
  <Override PartName="/ppt/tags/tag2539.xml" ContentType="application/vnd.openxmlformats-officedocument.presentationml.tags+xml"/>
  <Override PartName="/ppt/tags/tag2540.xml" ContentType="application/vnd.openxmlformats-officedocument.presentationml.tags+xml"/>
  <Override PartName="/ppt/tags/tag2541.xml" ContentType="application/vnd.openxmlformats-officedocument.presentationml.tags+xml"/>
  <Override PartName="/ppt/tags/tag2542.xml" ContentType="application/vnd.openxmlformats-officedocument.presentationml.tags+xml"/>
  <Override PartName="/ppt/tags/tag2543.xml" ContentType="application/vnd.openxmlformats-officedocument.presentationml.tags+xml"/>
  <Override PartName="/ppt/tags/tag2544.xml" ContentType="application/vnd.openxmlformats-officedocument.presentationml.tags+xml"/>
  <Override PartName="/ppt/tags/tag2545.xml" ContentType="application/vnd.openxmlformats-officedocument.presentationml.tags+xml"/>
  <Override PartName="/ppt/tags/tag2546.xml" ContentType="application/vnd.openxmlformats-officedocument.presentationml.tags+xml"/>
  <Override PartName="/ppt/tags/tag2547.xml" ContentType="application/vnd.openxmlformats-officedocument.presentationml.tags+xml"/>
  <Override PartName="/ppt/tags/tag2548.xml" ContentType="application/vnd.openxmlformats-officedocument.presentationml.tags+xml"/>
  <Override PartName="/ppt/tags/tag2549.xml" ContentType="application/vnd.openxmlformats-officedocument.presentationml.tags+xml"/>
  <Override PartName="/ppt/tags/tag2550.xml" ContentType="application/vnd.openxmlformats-officedocument.presentationml.tags+xml"/>
  <Override PartName="/ppt/tags/tag2551.xml" ContentType="application/vnd.openxmlformats-officedocument.presentationml.tags+xml"/>
  <Override PartName="/ppt/tags/tag2552.xml" ContentType="application/vnd.openxmlformats-officedocument.presentationml.tags+xml"/>
  <Override PartName="/ppt/tags/tag2553.xml" ContentType="application/vnd.openxmlformats-officedocument.presentationml.tags+xml"/>
  <Override PartName="/ppt/tags/tag2554.xml" ContentType="application/vnd.openxmlformats-officedocument.presentationml.tags+xml"/>
  <Override PartName="/ppt/tags/tag2555.xml" ContentType="application/vnd.openxmlformats-officedocument.presentationml.tags+xml"/>
  <Override PartName="/ppt/tags/tag2556.xml" ContentType="application/vnd.openxmlformats-officedocument.presentationml.tags+xml"/>
  <Override PartName="/ppt/tags/tag2557.xml" ContentType="application/vnd.openxmlformats-officedocument.presentationml.tags+xml"/>
  <Override PartName="/ppt/tags/tag2558.xml" ContentType="application/vnd.openxmlformats-officedocument.presentationml.tags+xml"/>
  <Override PartName="/ppt/tags/tag2559.xml" ContentType="application/vnd.openxmlformats-officedocument.presentationml.tags+xml"/>
  <Override PartName="/ppt/tags/tag2560.xml" ContentType="application/vnd.openxmlformats-officedocument.presentationml.tags+xml"/>
  <Override PartName="/ppt/tags/tag2561.xml" ContentType="application/vnd.openxmlformats-officedocument.presentationml.tags+xml"/>
  <Override PartName="/ppt/tags/tag2562.xml" ContentType="application/vnd.openxmlformats-officedocument.presentationml.tags+xml"/>
  <Override PartName="/ppt/tags/tag2563.xml" ContentType="application/vnd.openxmlformats-officedocument.presentationml.tags+xml"/>
  <Override PartName="/ppt/tags/tag2564.xml" ContentType="application/vnd.openxmlformats-officedocument.presentationml.tags+xml"/>
  <Override PartName="/ppt/tags/tag2565.xml" ContentType="application/vnd.openxmlformats-officedocument.presentationml.tags+xml"/>
  <Override PartName="/ppt/tags/tag2566.xml" ContentType="application/vnd.openxmlformats-officedocument.presentationml.tags+xml"/>
  <Override PartName="/ppt/tags/tag2567.xml" ContentType="application/vnd.openxmlformats-officedocument.presentationml.tags+xml"/>
  <Override PartName="/ppt/tags/tag2568.xml" ContentType="application/vnd.openxmlformats-officedocument.presentationml.tags+xml"/>
  <Override PartName="/ppt/tags/tag2569.xml" ContentType="application/vnd.openxmlformats-officedocument.presentationml.tags+xml"/>
  <Override PartName="/ppt/tags/tag2570.xml" ContentType="application/vnd.openxmlformats-officedocument.presentationml.tags+xml"/>
  <Override PartName="/ppt/tags/tag2571.xml" ContentType="application/vnd.openxmlformats-officedocument.presentationml.tags+xml"/>
  <Override PartName="/ppt/tags/tag2572.xml" ContentType="application/vnd.openxmlformats-officedocument.presentationml.tags+xml"/>
  <Override PartName="/ppt/tags/tag2573.xml" ContentType="application/vnd.openxmlformats-officedocument.presentationml.tags+xml"/>
  <Override PartName="/ppt/tags/tag2574.xml" ContentType="application/vnd.openxmlformats-officedocument.presentationml.tags+xml"/>
  <Override PartName="/ppt/tags/tag2575.xml" ContentType="application/vnd.openxmlformats-officedocument.presentationml.tags+xml"/>
  <Override PartName="/ppt/tags/tag2576.xml" ContentType="application/vnd.openxmlformats-officedocument.presentationml.tags+xml"/>
  <Override PartName="/ppt/tags/tag2577.xml" ContentType="application/vnd.openxmlformats-officedocument.presentationml.tags+xml"/>
  <Override PartName="/ppt/tags/tag2578.xml" ContentType="application/vnd.openxmlformats-officedocument.presentationml.tags+xml"/>
  <Override PartName="/ppt/tags/tag2579.xml" ContentType="application/vnd.openxmlformats-officedocument.presentationml.tags+xml"/>
  <Override PartName="/ppt/tags/tag2580.xml" ContentType="application/vnd.openxmlformats-officedocument.presentationml.tags+xml"/>
  <Override PartName="/ppt/tags/tag2581.xml" ContentType="application/vnd.openxmlformats-officedocument.presentationml.tags+xml"/>
  <Override PartName="/ppt/tags/tag2582.xml" ContentType="application/vnd.openxmlformats-officedocument.presentationml.tags+xml"/>
  <Override PartName="/ppt/tags/tag2583.xml" ContentType="application/vnd.openxmlformats-officedocument.presentationml.tags+xml"/>
  <Override PartName="/ppt/tags/tag2584.xml" ContentType="application/vnd.openxmlformats-officedocument.presentationml.tags+xml"/>
  <Override PartName="/ppt/tags/tag2585.xml" ContentType="application/vnd.openxmlformats-officedocument.presentationml.tags+xml"/>
  <Override PartName="/ppt/tags/tag2586.xml" ContentType="application/vnd.openxmlformats-officedocument.presentationml.tags+xml"/>
  <Override PartName="/ppt/tags/tag2587.xml" ContentType="application/vnd.openxmlformats-officedocument.presentationml.tags+xml"/>
  <Override PartName="/ppt/tags/tag2588.xml" ContentType="application/vnd.openxmlformats-officedocument.presentationml.tags+xml"/>
  <Override PartName="/ppt/tags/tag2589.xml" ContentType="application/vnd.openxmlformats-officedocument.presentationml.tags+xml"/>
  <Override PartName="/ppt/tags/tag2590.xml" ContentType="application/vnd.openxmlformats-officedocument.presentationml.tags+xml"/>
  <Override PartName="/ppt/tags/tag2591.xml" ContentType="application/vnd.openxmlformats-officedocument.presentationml.tags+xml"/>
  <Override PartName="/ppt/tags/tag2592.xml" ContentType="application/vnd.openxmlformats-officedocument.presentationml.tags+xml"/>
  <Override PartName="/ppt/tags/tag2593.xml" ContentType="application/vnd.openxmlformats-officedocument.presentationml.tags+xml"/>
  <Override PartName="/ppt/tags/tag2594.xml" ContentType="application/vnd.openxmlformats-officedocument.presentationml.tags+xml"/>
  <Override PartName="/ppt/tags/tag2595.xml" ContentType="application/vnd.openxmlformats-officedocument.presentationml.tags+xml"/>
  <Override PartName="/ppt/tags/tag2596.xml" ContentType="application/vnd.openxmlformats-officedocument.presentationml.tags+xml"/>
  <Override PartName="/ppt/tags/tag2597.xml" ContentType="application/vnd.openxmlformats-officedocument.presentationml.tags+xml"/>
  <Override PartName="/ppt/tags/tag2598.xml" ContentType="application/vnd.openxmlformats-officedocument.presentationml.tags+xml"/>
  <Override PartName="/ppt/tags/tag2599.xml" ContentType="application/vnd.openxmlformats-officedocument.presentationml.tags+xml"/>
  <Override PartName="/ppt/tags/tag2600.xml" ContentType="application/vnd.openxmlformats-officedocument.presentationml.tags+xml"/>
  <Override PartName="/ppt/tags/tag2601.xml" ContentType="application/vnd.openxmlformats-officedocument.presentationml.tags+xml"/>
  <Override PartName="/ppt/tags/tag2602.xml" ContentType="application/vnd.openxmlformats-officedocument.presentationml.tags+xml"/>
  <Override PartName="/ppt/tags/tag2603.xml" ContentType="application/vnd.openxmlformats-officedocument.presentationml.tags+xml"/>
  <Override PartName="/ppt/tags/tag2604.xml" ContentType="application/vnd.openxmlformats-officedocument.presentationml.tags+xml"/>
  <Override PartName="/ppt/tags/tag2605.xml" ContentType="application/vnd.openxmlformats-officedocument.presentationml.tags+xml"/>
  <Override PartName="/ppt/tags/tag2606.xml" ContentType="application/vnd.openxmlformats-officedocument.presentationml.tags+xml"/>
  <Override PartName="/ppt/tags/tag2607.xml" ContentType="application/vnd.openxmlformats-officedocument.presentationml.tags+xml"/>
  <Override PartName="/ppt/tags/tag2608.xml" ContentType="application/vnd.openxmlformats-officedocument.presentationml.tags+xml"/>
  <Override PartName="/ppt/tags/tag2609.xml" ContentType="application/vnd.openxmlformats-officedocument.presentationml.tags+xml"/>
  <Override PartName="/ppt/tags/tag2610.xml" ContentType="application/vnd.openxmlformats-officedocument.presentationml.tags+xml"/>
  <Override PartName="/ppt/tags/tag2611.xml" ContentType="application/vnd.openxmlformats-officedocument.presentationml.tags+xml"/>
  <Override PartName="/ppt/tags/tag2612.xml" ContentType="application/vnd.openxmlformats-officedocument.presentationml.tags+xml"/>
  <Override PartName="/ppt/tags/tag2613.xml" ContentType="application/vnd.openxmlformats-officedocument.presentationml.tags+xml"/>
  <Override PartName="/ppt/tags/tag2614.xml" ContentType="application/vnd.openxmlformats-officedocument.presentationml.tags+xml"/>
  <Override PartName="/ppt/tags/tag2615.xml" ContentType="application/vnd.openxmlformats-officedocument.presentationml.tags+xml"/>
  <Override PartName="/ppt/tags/tag2616.xml" ContentType="application/vnd.openxmlformats-officedocument.presentationml.tags+xml"/>
  <Override PartName="/ppt/tags/tag2617.xml" ContentType="application/vnd.openxmlformats-officedocument.presentationml.tags+xml"/>
  <Override PartName="/ppt/tags/tag2618.xml" ContentType="application/vnd.openxmlformats-officedocument.presentationml.tags+xml"/>
  <Override PartName="/ppt/tags/tag2619.xml" ContentType="application/vnd.openxmlformats-officedocument.presentationml.tags+xml"/>
  <Override PartName="/ppt/tags/tag2620.xml" ContentType="application/vnd.openxmlformats-officedocument.presentationml.tags+xml"/>
  <Override PartName="/ppt/tags/tag2621.xml" ContentType="application/vnd.openxmlformats-officedocument.presentationml.tags+xml"/>
  <Override PartName="/ppt/tags/tag2622.xml" ContentType="application/vnd.openxmlformats-officedocument.presentationml.tags+xml"/>
  <Override PartName="/ppt/tags/tag2623.xml" ContentType="application/vnd.openxmlformats-officedocument.presentationml.tags+xml"/>
  <Override PartName="/ppt/tags/tag2624.xml" ContentType="application/vnd.openxmlformats-officedocument.presentationml.tags+xml"/>
  <Override PartName="/ppt/tags/tag2625.xml" ContentType="application/vnd.openxmlformats-officedocument.presentationml.tags+xml"/>
  <Override PartName="/ppt/tags/tag2626.xml" ContentType="application/vnd.openxmlformats-officedocument.presentationml.tags+xml"/>
  <Override PartName="/ppt/tags/tag2627.xml" ContentType="application/vnd.openxmlformats-officedocument.presentationml.tags+xml"/>
  <Override PartName="/ppt/tags/tag2628.xml" ContentType="application/vnd.openxmlformats-officedocument.presentationml.tags+xml"/>
  <Override PartName="/ppt/tags/tag2629.xml" ContentType="application/vnd.openxmlformats-officedocument.presentationml.tags+xml"/>
  <Override PartName="/ppt/tags/tag2630.xml" ContentType="application/vnd.openxmlformats-officedocument.presentationml.tags+xml"/>
  <Override PartName="/ppt/tags/tag2631.xml" ContentType="application/vnd.openxmlformats-officedocument.presentationml.tags+xml"/>
  <Override PartName="/ppt/tags/tag2632.xml" ContentType="application/vnd.openxmlformats-officedocument.presentationml.tags+xml"/>
  <Override PartName="/ppt/tags/tag2633.xml" ContentType="application/vnd.openxmlformats-officedocument.presentationml.tags+xml"/>
  <Override PartName="/ppt/tags/tag2634.xml" ContentType="application/vnd.openxmlformats-officedocument.presentationml.tags+xml"/>
  <Override PartName="/ppt/tags/tag2635.xml" ContentType="application/vnd.openxmlformats-officedocument.presentationml.tags+xml"/>
  <Override PartName="/ppt/tags/tag2636.xml" ContentType="application/vnd.openxmlformats-officedocument.presentationml.tags+xml"/>
  <Override PartName="/ppt/tags/tag2637.xml" ContentType="application/vnd.openxmlformats-officedocument.presentationml.tags+xml"/>
  <Override PartName="/ppt/tags/tag2638.xml" ContentType="application/vnd.openxmlformats-officedocument.presentationml.tags+xml"/>
  <Override PartName="/ppt/tags/tag2639.xml" ContentType="application/vnd.openxmlformats-officedocument.presentationml.tags+xml"/>
  <Override PartName="/ppt/tags/tag2640.xml" ContentType="application/vnd.openxmlformats-officedocument.presentationml.tags+xml"/>
  <Override PartName="/ppt/tags/tag2641.xml" ContentType="application/vnd.openxmlformats-officedocument.presentationml.tags+xml"/>
  <Override PartName="/ppt/tags/tag2642.xml" ContentType="application/vnd.openxmlformats-officedocument.presentationml.tags+xml"/>
  <Override PartName="/ppt/tags/tag2643.xml" ContentType="application/vnd.openxmlformats-officedocument.presentationml.tags+xml"/>
  <Override PartName="/ppt/tags/tag2644.xml" ContentType="application/vnd.openxmlformats-officedocument.presentationml.tags+xml"/>
  <Override PartName="/ppt/tags/tag2645.xml" ContentType="application/vnd.openxmlformats-officedocument.presentationml.tags+xml"/>
  <Override PartName="/ppt/tags/tag2646.xml" ContentType="application/vnd.openxmlformats-officedocument.presentationml.tags+xml"/>
  <Override PartName="/ppt/tags/tag2647.xml" ContentType="application/vnd.openxmlformats-officedocument.presentationml.tags+xml"/>
  <Override PartName="/ppt/tags/tag2648.xml" ContentType="application/vnd.openxmlformats-officedocument.presentationml.tags+xml"/>
  <Override PartName="/ppt/tags/tag2649.xml" ContentType="application/vnd.openxmlformats-officedocument.presentationml.tags+xml"/>
  <Override PartName="/ppt/tags/tag2650.xml" ContentType="application/vnd.openxmlformats-officedocument.presentationml.tags+xml"/>
  <Override PartName="/ppt/tags/tag2651.xml" ContentType="application/vnd.openxmlformats-officedocument.presentationml.tags+xml"/>
  <Override PartName="/ppt/tags/tag2652.xml" ContentType="application/vnd.openxmlformats-officedocument.presentationml.tags+xml"/>
  <Override PartName="/ppt/tags/tag2653.xml" ContentType="application/vnd.openxmlformats-officedocument.presentationml.tags+xml"/>
  <Override PartName="/ppt/tags/tag2654.xml" ContentType="application/vnd.openxmlformats-officedocument.presentationml.tags+xml"/>
  <Override PartName="/ppt/tags/tag2655.xml" ContentType="application/vnd.openxmlformats-officedocument.presentationml.tags+xml"/>
  <Override PartName="/ppt/tags/tag2656.xml" ContentType="application/vnd.openxmlformats-officedocument.presentationml.tags+xml"/>
  <Override PartName="/ppt/tags/tag2657.xml" ContentType="application/vnd.openxmlformats-officedocument.presentationml.tags+xml"/>
  <Override PartName="/ppt/tags/tag2658.xml" ContentType="application/vnd.openxmlformats-officedocument.presentationml.tags+xml"/>
  <Override PartName="/ppt/tags/tag2659.xml" ContentType="application/vnd.openxmlformats-officedocument.presentationml.tags+xml"/>
  <Override PartName="/ppt/tags/tag2660.xml" ContentType="application/vnd.openxmlformats-officedocument.presentationml.tags+xml"/>
  <Override PartName="/ppt/tags/tag2661.xml" ContentType="application/vnd.openxmlformats-officedocument.presentationml.tags+xml"/>
  <Override PartName="/ppt/tags/tag2662.xml" ContentType="application/vnd.openxmlformats-officedocument.presentationml.tags+xml"/>
  <Override PartName="/ppt/tags/tag2663.xml" ContentType="application/vnd.openxmlformats-officedocument.presentationml.tags+xml"/>
  <Override PartName="/ppt/tags/tag2664.xml" ContentType="application/vnd.openxmlformats-officedocument.presentationml.tags+xml"/>
  <Override PartName="/ppt/tags/tag2665.xml" ContentType="application/vnd.openxmlformats-officedocument.presentationml.tags+xml"/>
  <Override PartName="/ppt/tags/tag2666.xml" ContentType="application/vnd.openxmlformats-officedocument.presentationml.tags+xml"/>
  <Override PartName="/ppt/tags/tag2667.xml" ContentType="application/vnd.openxmlformats-officedocument.presentationml.tags+xml"/>
  <Override PartName="/ppt/tags/tag2668.xml" ContentType="application/vnd.openxmlformats-officedocument.presentationml.tags+xml"/>
  <Override PartName="/ppt/tags/tag2669.xml" ContentType="application/vnd.openxmlformats-officedocument.presentationml.tags+xml"/>
  <Override PartName="/ppt/tags/tag2670.xml" ContentType="application/vnd.openxmlformats-officedocument.presentationml.tags+xml"/>
  <Override PartName="/ppt/tags/tag2671.xml" ContentType="application/vnd.openxmlformats-officedocument.presentationml.tags+xml"/>
  <Override PartName="/ppt/tags/tag2672.xml" ContentType="application/vnd.openxmlformats-officedocument.presentationml.tags+xml"/>
  <Override PartName="/ppt/tags/tag2673.xml" ContentType="application/vnd.openxmlformats-officedocument.presentationml.tags+xml"/>
  <Override PartName="/ppt/tags/tag2674.xml" ContentType="application/vnd.openxmlformats-officedocument.presentationml.tags+xml"/>
  <Override PartName="/ppt/tags/tag2675.xml" ContentType="application/vnd.openxmlformats-officedocument.presentationml.tags+xml"/>
  <Override PartName="/ppt/tags/tag2676.xml" ContentType="application/vnd.openxmlformats-officedocument.presentationml.tags+xml"/>
  <Override PartName="/ppt/tags/tag2677.xml" ContentType="application/vnd.openxmlformats-officedocument.presentationml.tags+xml"/>
  <Override PartName="/ppt/tags/tag2678.xml" ContentType="application/vnd.openxmlformats-officedocument.presentationml.tags+xml"/>
  <Override PartName="/ppt/tags/tag2679.xml" ContentType="application/vnd.openxmlformats-officedocument.presentationml.tags+xml"/>
  <Override PartName="/ppt/tags/tag2680.xml" ContentType="application/vnd.openxmlformats-officedocument.presentationml.tags+xml"/>
  <Override PartName="/ppt/tags/tag2681.xml" ContentType="application/vnd.openxmlformats-officedocument.presentationml.tags+xml"/>
  <Override PartName="/ppt/tags/tag2682.xml" ContentType="application/vnd.openxmlformats-officedocument.presentationml.tags+xml"/>
  <Override PartName="/ppt/tags/tag2683.xml" ContentType="application/vnd.openxmlformats-officedocument.presentationml.tags+xml"/>
  <Override PartName="/ppt/tags/tag2684.xml" ContentType="application/vnd.openxmlformats-officedocument.presentationml.tags+xml"/>
  <Override PartName="/ppt/tags/tag2685.xml" ContentType="application/vnd.openxmlformats-officedocument.presentationml.tags+xml"/>
  <Override PartName="/ppt/tags/tag2686.xml" ContentType="application/vnd.openxmlformats-officedocument.presentationml.tags+xml"/>
  <Override PartName="/ppt/tags/tag2687.xml" ContentType="application/vnd.openxmlformats-officedocument.presentationml.tags+xml"/>
  <Override PartName="/ppt/tags/tag2688.xml" ContentType="application/vnd.openxmlformats-officedocument.presentationml.tags+xml"/>
  <Override PartName="/ppt/tags/tag2689.xml" ContentType="application/vnd.openxmlformats-officedocument.presentationml.tags+xml"/>
  <Override PartName="/ppt/tags/tag2690.xml" ContentType="application/vnd.openxmlformats-officedocument.presentationml.tags+xml"/>
  <Override PartName="/ppt/tags/tag2691.xml" ContentType="application/vnd.openxmlformats-officedocument.presentationml.tags+xml"/>
  <Override PartName="/ppt/tags/tag2692.xml" ContentType="application/vnd.openxmlformats-officedocument.presentationml.tags+xml"/>
  <Override PartName="/ppt/tags/tag2693.xml" ContentType="application/vnd.openxmlformats-officedocument.presentationml.tags+xml"/>
  <Override PartName="/ppt/tags/tag2694.xml" ContentType="application/vnd.openxmlformats-officedocument.presentationml.tags+xml"/>
  <Override PartName="/ppt/tags/tag2695.xml" ContentType="application/vnd.openxmlformats-officedocument.presentationml.tags+xml"/>
  <Override PartName="/ppt/tags/tag2696.xml" ContentType="application/vnd.openxmlformats-officedocument.presentationml.tags+xml"/>
  <Override PartName="/ppt/tags/tag2697.xml" ContentType="application/vnd.openxmlformats-officedocument.presentationml.tags+xml"/>
  <Override PartName="/ppt/tags/tag2698.xml" ContentType="application/vnd.openxmlformats-officedocument.presentationml.tags+xml"/>
  <Override PartName="/ppt/tags/tag2699.xml" ContentType="application/vnd.openxmlformats-officedocument.presentationml.tags+xml"/>
  <Override PartName="/ppt/tags/tag2700.xml" ContentType="application/vnd.openxmlformats-officedocument.presentationml.tags+xml"/>
  <Override PartName="/ppt/tags/tag2701.xml" ContentType="application/vnd.openxmlformats-officedocument.presentationml.tags+xml"/>
  <Override PartName="/ppt/tags/tag2702.xml" ContentType="application/vnd.openxmlformats-officedocument.presentationml.tags+xml"/>
  <Override PartName="/ppt/tags/tag2703.xml" ContentType="application/vnd.openxmlformats-officedocument.presentationml.tags+xml"/>
  <Override PartName="/ppt/tags/tag2704.xml" ContentType="application/vnd.openxmlformats-officedocument.presentationml.tags+xml"/>
  <Override PartName="/ppt/tags/tag2705.xml" ContentType="application/vnd.openxmlformats-officedocument.presentationml.tags+xml"/>
  <Override PartName="/ppt/tags/tag2706.xml" ContentType="application/vnd.openxmlformats-officedocument.presentationml.tags+xml"/>
  <Override PartName="/ppt/tags/tag2707.xml" ContentType="application/vnd.openxmlformats-officedocument.presentationml.tags+xml"/>
  <Override PartName="/ppt/tags/tag2708.xml" ContentType="application/vnd.openxmlformats-officedocument.presentationml.tags+xml"/>
  <Override PartName="/ppt/tags/tag2709.xml" ContentType="application/vnd.openxmlformats-officedocument.presentationml.tags+xml"/>
  <Override PartName="/ppt/tags/tag2710.xml" ContentType="application/vnd.openxmlformats-officedocument.presentationml.tags+xml"/>
  <Override PartName="/ppt/tags/tag2711.xml" ContentType="application/vnd.openxmlformats-officedocument.presentationml.tags+xml"/>
  <Override PartName="/ppt/tags/tag2712.xml" ContentType="application/vnd.openxmlformats-officedocument.presentationml.tags+xml"/>
  <Override PartName="/ppt/tags/tag2713.xml" ContentType="application/vnd.openxmlformats-officedocument.presentationml.tags+xml"/>
  <Override PartName="/ppt/tags/tag2714.xml" ContentType="application/vnd.openxmlformats-officedocument.presentationml.tags+xml"/>
  <Override PartName="/ppt/tags/tag2715.xml" ContentType="application/vnd.openxmlformats-officedocument.presentationml.tags+xml"/>
  <Override PartName="/ppt/tags/tag2716.xml" ContentType="application/vnd.openxmlformats-officedocument.presentationml.tags+xml"/>
  <Override PartName="/ppt/tags/tag2717.xml" ContentType="application/vnd.openxmlformats-officedocument.presentationml.tags+xml"/>
  <Override PartName="/ppt/tags/tag2718.xml" ContentType="application/vnd.openxmlformats-officedocument.presentationml.tags+xml"/>
  <Override PartName="/ppt/tags/tag2719.xml" ContentType="application/vnd.openxmlformats-officedocument.presentationml.tags+xml"/>
  <Override PartName="/ppt/tags/tag2720.xml" ContentType="application/vnd.openxmlformats-officedocument.presentationml.tags+xml"/>
  <Override PartName="/ppt/tags/tag2721.xml" ContentType="application/vnd.openxmlformats-officedocument.presentationml.tags+xml"/>
  <Override PartName="/ppt/tags/tag2722.xml" ContentType="application/vnd.openxmlformats-officedocument.presentationml.tags+xml"/>
  <Override PartName="/ppt/tags/tag2723.xml" ContentType="application/vnd.openxmlformats-officedocument.presentationml.tags+xml"/>
  <Override PartName="/ppt/tags/tag2724.xml" ContentType="application/vnd.openxmlformats-officedocument.presentationml.tags+xml"/>
  <Override PartName="/ppt/tags/tag2725.xml" ContentType="application/vnd.openxmlformats-officedocument.presentationml.tags+xml"/>
  <Override PartName="/ppt/tags/tag2726.xml" ContentType="application/vnd.openxmlformats-officedocument.presentationml.tags+xml"/>
  <Override PartName="/ppt/tags/tag2727.xml" ContentType="application/vnd.openxmlformats-officedocument.presentationml.tags+xml"/>
  <Override PartName="/ppt/tags/tag2728.xml" ContentType="application/vnd.openxmlformats-officedocument.presentationml.tags+xml"/>
  <Override PartName="/ppt/tags/tag2729.xml" ContentType="application/vnd.openxmlformats-officedocument.presentationml.tags+xml"/>
  <Override PartName="/ppt/tags/tag2730.xml" ContentType="application/vnd.openxmlformats-officedocument.presentationml.tags+xml"/>
  <Override PartName="/ppt/tags/tag2731.xml" ContentType="application/vnd.openxmlformats-officedocument.presentationml.tags+xml"/>
  <Override PartName="/ppt/tags/tag2732.xml" ContentType="application/vnd.openxmlformats-officedocument.presentationml.tags+xml"/>
  <Override PartName="/ppt/tags/tag2733.xml" ContentType="application/vnd.openxmlformats-officedocument.presentationml.tags+xml"/>
  <Override PartName="/ppt/tags/tag2734.xml" ContentType="application/vnd.openxmlformats-officedocument.presentationml.tags+xml"/>
  <Override PartName="/ppt/tags/tag2735.xml" ContentType="application/vnd.openxmlformats-officedocument.presentationml.tags+xml"/>
  <Override PartName="/ppt/tags/tag2736.xml" ContentType="application/vnd.openxmlformats-officedocument.presentationml.tags+xml"/>
  <Override PartName="/ppt/tags/tag2737.xml" ContentType="application/vnd.openxmlformats-officedocument.presentationml.tags+xml"/>
  <Override PartName="/ppt/tags/tag2738.xml" ContentType="application/vnd.openxmlformats-officedocument.presentationml.tags+xml"/>
  <Override PartName="/ppt/tags/tag2739.xml" ContentType="application/vnd.openxmlformats-officedocument.presentationml.tags+xml"/>
  <Override PartName="/ppt/tags/tag2740.xml" ContentType="application/vnd.openxmlformats-officedocument.presentationml.tags+xml"/>
  <Override PartName="/ppt/tags/tag2741.xml" ContentType="application/vnd.openxmlformats-officedocument.presentationml.tags+xml"/>
  <Override PartName="/ppt/tags/tag2742.xml" ContentType="application/vnd.openxmlformats-officedocument.presentationml.tags+xml"/>
  <Override PartName="/ppt/tags/tag2743.xml" ContentType="application/vnd.openxmlformats-officedocument.presentationml.tags+xml"/>
  <Override PartName="/ppt/tags/tag2744.xml" ContentType="application/vnd.openxmlformats-officedocument.presentationml.tags+xml"/>
  <Override PartName="/ppt/tags/tag2745.xml" ContentType="application/vnd.openxmlformats-officedocument.presentationml.tags+xml"/>
  <Override PartName="/ppt/tags/tag2746.xml" ContentType="application/vnd.openxmlformats-officedocument.presentationml.tags+xml"/>
  <Override PartName="/ppt/tags/tag2747.xml" ContentType="application/vnd.openxmlformats-officedocument.presentationml.tags+xml"/>
  <Override PartName="/ppt/tags/tag2748.xml" ContentType="application/vnd.openxmlformats-officedocument.presentationml.tags+xml"/>
  <Override PartName="/ppt/tags/tag2749.xml" ContentType="application/vnd.openxmlformats-officedocument.presentationml.tags+xml"/>
  <Override PartName="/ppt/tags/tag2750.xml" ContentType="application/vnd.openxmlformats-officedocument.presentationml.tags+xml"/>
  <Override PartName="/ppt/tags/tag2751.xml" ContentType="application/vnd.openxmlformats-officedocument.presentationml.tags+xml"/>
  <Override PartName="/ppt/tags/tag2752.xml" ContentType="application/vnd.openxmlformats-officedocument.presentationml.tags+xml"/>
  <Override PartName="/ppt/tags/tag2753.xml" ContentType="application/vnd.openxmlformats-officedocument.presentationml.tags+xml"/>
  <Override PartName="/ppt/tags/tag2754.xml" ContentType="application/vnd.openxmlformats-officedocument.presentationml.tags+xml"/>
  <Override PartName="/ppt/tags/tag2755.xml" ContentType="application/vnd.openxmlformats-officedocument.presentationml.tags+xml"/>
  <Override PartName="/ppt/tags/tag2756.xml" ContentType="application/vnd.openxmlformats-officedocument.presentationml.tags+xml"/>
  <Override PartName="/ppt/tags/tag2757.xml" ContentType="application/vnd.openxmlformats-officedocument.presentationml.tags+xml"/>
  <Override PartName="/ppt/tags/tag2758.xml" ContentType="application/vnd.openxmlformats-officedocument.presentationml.tags+xml"/>
  <Override PartName="/ppt/tags/tag2759.xml" ContentType="application/vnd.openxmlformats-officedocument.presentationml.tags+xml"/>
  <Override PartName="/ppt/tags/tag2760.xml" ContentType="application/vnd.openxmlformats-officedocument.presentationml.tags+xml"/>
  <Override PartName="/ppt/tags/tag2761.xml" ContentType="application/vnd.openxmlformats-officedocument.presentationml.tags+xml"/>
  <Override PartName="/ppt/tags/tag2762.xml" ContentType="application/vnd.openxmlformats-officedocument.presentationml.tags+xml"/>
  <Override PartName="/ppt/tags/tag2763.xml" ContentType="application/vnd.openxmlformats-officedocument.presentationml.tags+xml"/>
  <Override PartName="/ppt/tags/tag2764.xml" ContentType="application/vnd.openxmlformats-officedocument.presentationml.tags+xml"/>
  <Override PartName="/ppt/tags/tag2765.xml" ContentType="application/vnd.openxmlformats-officedocument.presentationml.tags+xml"/>
  <Override PartName="/ppt/tags/tag2766.xml" ContentType="application/vnd.openxmlformats-officedocument.presentationml.tags+xml"/>
  <Override PartName="/ppt/tags/tag2767.xml" ContentType="application/vnd.openxmlformats-officedocument.presentationml.tags+xml"/>
  <Override PartName="/ppt/tags/tag2768.xml" ContentType="application/vnd.openxmlformats-officedocument.presentationml.tags+xml"/>
  <Override PartName="/ppt/tags/tag2769.xml" ContentType="application/vnd.openxmlformats-officedocument.presentationml.tags+xml"/>
  <Override PartName="/ppt/tags/tag2770.xml" ContentType="application/vnd.openxmlformats-officedocument.presentationml.tags+xml"/>
  <Override PartName="/ppt/tags/tag2771.xml" ContentType="application/vnd.openxmlformats-officedocument.presentationml.tags+xml"/>
  <Override PartName="/ppt/tags/tag2772.xml" ContentType="application/vnd.openxmlformats-officedocument.presentationml.tags+xml"/>
  <Override PartName="/ppt/tags/tag2773.xml" ContentType="application/vnd.openxmlformats-officedocument.presentationml.tags+xml"/>
  <Override PartName="/ppt/tags/tag2774.xml" ContentType="application/vnd.openxmlformats-officedocument.presentationml.tags+xml"/>
  <Override PartName="/ppt/tags/tag2775.xml" ContentType="application/vnd.openxmlformats-officedocument.presentationml.tags+xml"/>
  <Override PartName="/ppt/tags/tag2776.xml" ContentType="application/vnd.openxmlformats-officedocument.presentationml.tags+xml"/>
  <Override PartName="/ppt/tags/tag2777.xml" ContentType="application/vnd.openxmlformats-officedocument.presentationml.tags+xml"/>
  <Override PartName="/ppt/tags/tag2778.xml" ContentType="application/vnd.openxmlformats-officedocument.presentationml.tags+xml"/>
  <Override PartName="/ppt/tags/tag2779.xml" ContentType="application/vnd.openxmlformats-officedocument.presentationml.tags+xml"/>
  <Override PartName="/ppt/tags/tag2780.xml" ContentType="application/vnd.openxmlformats-officedocument.presentationml.tags+xml"/>
  <Override PartName="/ppt/tags/tag2781.xml" ContentType="application/vnd.openxmlformats-officedocument.presentationml.tags+xml"/>
  <Override PartName="/ppt/tags/tag2782.xml" ContentType="application/vnd.openxmlformats-officedocument.presentationml.tags+xml"/>
  <Override PartName="/ppt/tags/tag2783.xml" ContentType="application/vnd.openxmlformats-officedocument.presentationml.tags+xml"/>
  <Override PartName="/ppt/tags/tag2784.xml" ContentType="application/vnd.openxmlformats-officedocument.presentationml.tags+xml"/>
  <Override PartName="/ppt/tags/tag2785.xml" ContentType="application/vnd.openxmlformats-officedocument.presentationml.tags+xml"/>
  <Override PartName="/ppt/tags/tag2786.xml" ContentType="application/vnd.openxmlformats-officedocument.presentationml.tags+xml"/>
  <Override PartName="/ppt/tags/tag2787.xml" ContentType="application/vnd.openxmlformats-officedocument.presentationml.tags+xml"/>
  <Override PartName="/ppt/tags/tag2788.xml" ContentType="application/vnd.openxmlformats-officedocument.presentationml.tags+xml"/>
  <Override PartName="/ppt/tags/tag2789.xml" ContentType="application/vnd.openxmlformats-officedocument.presentationml.tags+xml"/>
  <Override PartName="/ppt/tags/tag2790.xml" ContentType="application/vnd.openxmlformats-officedocument.presentationml.tags+xml"/>
  <Override PartName="/ppt/tags/tag2791.xml" ContentType="application/vnd.openxmlformats-officedocument.presentationml.tags+xml"/>
  <Override PartName="/ppt/tags/tag2792.xml" ContentType="application/vnd.openxmlformats-officedocument.presentationml.tags+xml"/>
  <Override PartName="/ppt/tags/tag2793.xml" ContentType="application/vnd.openxmlformats-officedocument.presentationml.tags+xml"/>
  <Override PartName="/ppt/tags/tag2794.xml" ContentType="application/vnd.openxmlformats-officedocument.presentationml.tags+xml"/>
  <Override PartName="/ppt/tags/tag2795.xml" ContentType="application/vnd.openxmlformats-officedocument.presentationml.tags+xml"/>
  <Override PartName="/ppt/tags/tag2796.xml" ContentType="application/vnd.openxmlformats-officedocument.presentationml.tags+xml"/>
  <Override PartName="/ppt/tags/tag2797.xml" ContentType="application/vnd.openxmlformats-officedocument.presentationml.tags+xml"/>
  <Override PartName="/ppt/tags/tag2798.xml" ContentType="application/vnd.openxmlformats-officedocument.presentationml.tags+xml"/>
  <Override PartName="/ppt/tags/tag2799.xml" ContentType="application/vnd.openxmlformats-officedocument.presentationml.tags+xml"/>
  <Override PartName="/ppt/tags/tag2800.xml" ContentType="application/vnd.openxmlformats-officedocument.presentationml.tags+xml"/>
  <Override PartName="/ppt/tags/tag2801.xml" ContentType="application/vnd.openxmlformats-officedocument.presentationml.tags+xml"/>
  <Override PartName="/ppt/tags/tag2802.xml" ContentType="application/vnd.openxmlformats-officedocument.presentationml.tags+xml"/>
  <Override PartName="/ppt/tags/tag2803.xml" ContentType="application/vnd.openxmlformats-officedocument.presentationml.tags+xml"/>
  <Override PartName="/ppt/tags/tag2804.xml" ContentType="application/vnd.openxmlformats-officedocument.presentationml.tags+xml"/>
  <Override PartName="/ppt/tags/tag2805.xml" ContentType="application/vnd.openxmlformats-officedocument.presentationml.tags+xml"/>
  <Override PartName="/ppt/tags/tag2806.xml" ContentType="application/vnd.openxmlformats-officedocument.presentationml.tags+xml"/>
  <Override PartName="/ppt/tags/tag2807.xml" ContentType="application/vnd.openxmlformats-officedocument.presentationml.tags+xml"/>
  <Override PartName="/ppt/tags/tag2808.xml" ContentType="application/vnd.openxmlformats-officedocument.presentationml.tags+xml"/>
  <Override PartName="/ppt/tags/tag2809.xml" ContentType="application/vnd.openxmlformats-officedocument.presentationml.tags+xml"/>
  <Override PartName="/ppt/tags/tag2810.xml" ContentType="application/vnd.openxmlformats-officedocument.presentationml.tags+xml"/>
  <Override PartName="/ppt/tags/tag2811.xml" ContentType="application/vnd.openxmlformats-officedocument.presentationml.tags+xml"/>
  <Override PartName="/ppt/tags/tag2812.xml" ContentType="application/vnd.openxmlformats-officedocument.presentationml.tags+xml"/>
  <Override PartName="/ppt/tags/tag2813.xml" ContentType="application/vnd.openxmlformats-officedocument.presentationml.tags+xml"/>
  <Override PartName="/ppt/tags/tag2814.xml" ContentType="application/vnd.openxmlformats-officedocument.presentationml.tags+xml"/>
  <Override PartName="/ppt/tags/tag2815.xml" ContentType="application/vnd.openxmlformats-officedocument.presentationml.tags+xml"/>
  <Override PartName="/ppt/tags/tag2816.xml" ContentType="application/vnd.openxmlformats-officedocument.presentationml.tags+xml"/>
  <Override PartName="/ppt/tags/tag2817.xml" ContentType="application/vnd.openxmlformats-officedocument.presentationml.tags+xml"/>
  <Override PartName="/ppt/tags/tag2818.xml" ContentType="application/vnd.openxmlformats-officedocument.presentationml.tags+xml"/>
  <Override PartName="/ppt/tags/tag2819.xml" ContentType="application/vnd.openxmlformats-officedocument.presentationml.tags+xml"/>
  <Override PartName="/ppt/tags/tag2820.xml" ContentType="application/vnd.openxmlformats-officedocument.presentationml.tags+xml"/>
  <Override PartName="/ppt/tags/tag2821.xml" ContentType="application/vnd.openxmlformats-officedocument.presentationml.tags+xml"/>
  <Override PartName="/ppt/tags/tag2822.xml" ContentType="application/vnd.openxmlformats-officedocument.presentationml.tags+xml"/>
  <Override PartName="/ppt/tags/tag2823.xml" ContentType="application/vnd.openxmlformats-officedocument.presentationml.tags+xml"/>
  <Override PartName="/ppt/tags/tag2824.xml" ContentType="application/vnd.openxmlformats-officedocument.presentationml.tags+xml"/>
  <Override PartName="/ppt/tags/tag2825.xml" ContentType="application/vnd.openxmlformats-officedocument.presentationml.tags+xml"/>
  <Override PartName="/ppt/tags/tag2826.xml" ContentType="application/vnd.openxmlformats-officedocument.presentationml.tags+xml"/>
  <Override PartName="/ppt/tags/tag2827.xml" ContentType="application/vnd.openxmlformats-officedocument.presentationml.tags+xml"/>
  <Override PartName="/ppt/tags/tag2828.xml" ContentType="application/vnd.openxmlformats-officedocument.presentationml.tags+xml"/>
  <Override PartName="/ppt/tags/tag2829.xml" ContentType="application/vnd.openxmlformats-officedocument.presentationml.tags+xml"/>
  <Override PartName="/ppt/tags/tag2830.xml" ContentType="application/vnd.openxmlformats-officedocument.presentationml.tags+xml"/>
  <Override PartName="/ppt/tags/tag2831.xml" ContentType="application/vnd.openxmlformats-officedocument.presentationml.tags+xml"/>
  <Override PartName="/ppt/tags/tag2832.xml" ContentType="application/vnd.openxmlformats-officedocument.presentationml.tags+xml"/>
  <Override PartName="/ppt/tags/tag2833.xml" ContentType="application/vnd.openxmlformats-officedocument.presentationml.tags+xml"/>
  <Override PartName="/ppt/tags/tag2834.xml" ContentType="application/vnd.openxmlformats-officedocument.presentationml.tags+xml"/>
  <Override PartName="/ppt/tags/tag2835.xml" ContentType="application/vnd.openxmlformats-officedocument.presentationml.tags+xml"/>
  <Override PartName="/ppt/tags/tag2836.xml" ContentType="application/vnd.openxmlformats-officedocument.presentationml.tags+xml"/>
  <Override PartName="/ppt/tags/tag2837.xml" ContentType="application/vnd.openxmlformats-officedocument.presentationml.tags+xml"/>
  <Override PartName="/ppt/tags/tag2838.xml" ContentType="application/vnd.openxmlformats-officedocument.presentationml.tags+xml"/>
  <Override PartName="/ppt/tags/tag2839.xml" ContentType="application/vnd.openxmlformats-officedocument.presentationml.tags+xml"/>
  <Override PartName="/ppt/tags/tag2840.xml" ContentType="application/vnd.openxmlformats-officedocument.presentationml.tags+xml"/>
  <Override PartName="/ppt/tags/tag2841.xml" ContentType="application/vnd.openxmlformats-officedocument.presentationml.tags+xml"/>
  <Override PartName="/ppt/tags/tag2842.xml" ContentType="application/vnd.openxmlformats-officedocument.presentationml.tags+xml"/>
  <Override PartName="/ppt/tags/tag2843.xml" ContentType="application/vnd.openxmlformats-officedocument.presentationml.tags+xml"/>
  <Override PartName="/ppt/tags/tag2844.xml" ContentType="application/vnd.openxmlformats-officedocument.presentationml.tags+xml"/>
  <Override PartName="/ppt/tags/tag2845.xml" ContentType="application/vnd.openxmlformats-officedocument.presentationml.tags+xml"/>
  <Override PartName="/ppt/tags/tag2846.xml" ContentType="application/vnd.openxmlformats-officedocument.presentationml.tags+xml"/>
  <Override PartName="/ppt/tags/tag2847.xml" ContentType="application/vnd.openxmlformats-officedocument.presentationml.tags+xml"/>
  <Override PartName="/ppt/tags/tag2848.xml" ContentType="application/vnd.openxmlformats-officedocument.presentationml.tags+xml"/>
  <Override PartName="/ppt/tags/tag2849.xml" ContentType="application/vnd.openxmlformats-officedocument.presentationml.tags+xml"/>
  <Override PartName="/ppt/tags/tag2850.xml" ContentType="application/vnd.openxmlformats-officedocument.presentationml.tags+xml"/>
  <Override PartName="/ppt/tags/tag2851.xml" ContentType="application/vnd.openxmlformats-officedocument.presentationml.tags+xml"/>
  <Override PartName="/ppt/tags/tag2852.xml" ContentType="application/vnd.openxmlformats-officedocument.presentationml.tags+xml"/>
  <Override PartName="/ppt/tags/tag2853.xml" ContentType="application/vnd.openxmlformats-officedocument.presentationml.tags+xml"/>
  <Override PartName="/ppt/tags/tag2854.xml" ContentType="application/vnd.openxmlformats-officedocument.presentationml.tags+xml"/>
  <Override PartName="/ppt/tags/tag2855.xml" ContentType="application/vnd.openxmlformats-officedocument.presentationml.tags+xml"/>
  <Override PartName="/ppt/tags/tag2856.xml" ContentType="application/vnd.openxmlformats-officedocument.presentationml.tags+xml"/>
  <Override PartName="/ppt/tags/tag2857.xml" ContentType="application/vnd.openxmlformats-officedocument.presentationml.tags+xml"/>
  <Override PartName="/ppt/tags/tag2858.xml" ContentType="application/vnd.openxmlformats-officedocument.presentationml.tags+xml"/>
  <Override PartName="/ppt/tags/tag2859.xml" ContentType="application/vnd.openxmlformats-officedocument.presentationml.tags+xml"/>
  <Override PartName="/ppt/tags/tag2860.xml" ContentType="application/vnd.openxmlformats-officedocument.presentationml.tags+xml"/>
  <Override PartName="/ppt/tags/tag2861.xml" ContentType="application/vnd.openxmlformats-officedocument.presentationml.tags+xml"/>
  <Override PartName="/ppt/tags/tag2862.xml" ContentType="application/vnd.openxmlformats-officedocument.presentationml.tags+xml"/>
  <Override PartName="/ppt/tags/tag2863.xml" ContentType="application/vnd.openxmlformats-officedocument.presentationml.tags+xml"/>
  <Override PartName="/ppt/tags/tag2864.xml" ContentType="application/vnd.openxmlformats-officedocument.presentationml.tags+xml"/>
  <Override PartName="/ppt/tags/tag2865.xml" ContentType="application/vnd.openxmlformats-officedocument.presentationml.tags+xml"/>
  <Override PartName="/ppt/tags/tag2866.xml" ContentType="application/vnd.openxmlformats-officedocument.presentationml.tags+xml"/>
  <Override PartName="/ppt/tags/tag2867.xml" ContentType="application/vnd.openxmlformats-officedocument.presentationml.tags+xml"/>
  <Override PartName="/ppt/tags/tag2868.xml" ContentType="application/vnd.openxmlformats-officedocument.presentationml.tags+xml"/>
  <Override PartName="/ppt/tags/tag2869.xml" ContentType="application/vnd.openxmlformats-officedocument.presentationml.tags+xml"/>
  <Override PartName="/ppt/tags/tag2870.xml" ContentType="application/vnd.openxmlformats-officedocument.presentationml.tags+xml"/>
  <Override PartName="/ppt/tags/tag2871.xml" ContentType="application/vnd.openxmlformats-officedocument.presentationml.tags+xml"/>
  <Override PartName="/ppt/tags/tag2872.xml" ContentType="application/vnd.openxmlformats-officedocument.presentationml.tags+xml"/>
  <Override PartName="/ppt/tags/tag2873.xml" ContentType="application/vnd.openxmlformats-officedocument.presentationml.tags+xml"/>
  <Override PartName="/ppt/tags/tag2874.xml" ContentType="application/vnd.openxmlformats-officedocument.presentationml.tags+xml"/>
  <Override PartName="/ppt/tags/tag2875.xml" ContentType="application/vnd.openxmlformats-officedocument.presentationml.tags+xml"/>
  <Override PartName="/ppt/tags/tag2876.xml" ContentType="application/vnd.openxmlformats-officedocument.presentationml.tags+xml"/>
  <Override PartName="/ppt/tags/tag2877.xml" ContentType="application/vnd.openxmlformats-officedocument.presentationml.tags+xml"/>
  <Override PartName="/ppt/tags/tag2878.xml" ContentType="application/vnd.openxmlformats-officedocument.presentationml.tags+xml"/>
  <Override PartName="/ppt/tags/tag2879.xml" ContentType="application/vnd.openxmlformats-officedocument.presentationml.tags+xml"/>
  <Override PartName="/ppt/tags/tag2880.xml" ContentType="application/vnd.openxmlformats-officedocument.presentationml.tags+xml"/>
  <Override PartName="/ppt/tags/tag2881.xml" ContentType="application/vnd.openxmlformats-officedocument.presentationml.tags+xml"/>
  <Override PartName="/ppt/tags/tag2882.xml" ContentType="application/vnd.openxmlformats-officedocument.presentationml.tags+xml"/>
  <Override PartName="/ppt/tags/tag2883.xml" ContentType="application/vnd.openxmlformats-officedocument.presentationml.tags+xml"/>
  <Override PartName="/ppt/tags/tag2884.xml" ContentType="application/vnd.openxmlformats-officedocument.presentationml.tags+xml"/>
  <Override PartName="/ppt/tags/tag2885.xml" ContentType="application/vnd.openxmlformats-officedocument.presentationml.tags+xml"/>
  <Override PartName="/ppt/tags/tag2886.xml" ContentType="application/vnd.openxmlformats-officedocument.presentationml.tags+xml"/>
  <Override PartName="/ppt/tags/tag2887.xml" ContentType="application/vnd.openxmlformats-officedocument.presentationml.tags+xml"/>
  <Override PartName="/ppt/tags/tag2888.xml" ContentType="application/vnd.openxmlformats-officedocument.presentationml.tags+xml"/>
  <Override PartName="/ppt/tags/tag2889.xml" ContentType="application/vnd.openxmlformats-officedocument.presentationml.tags+xml"/>
  <Override PartName="/ppt/tags/tag2890.xml" ContentType="application/vnd.openxmlformats-officedocument.presentationml.tags+xml"/>
  <Override PartName="/ppt/tags/tag2891.xml" ContentType="application/vnd.openxmlformats-officedocument.presentationml.tags+xml"/>
  <Override PartName="/ppt/tags/tag2892.xml" ContentType="application/vnd.openxmlformats-officedocument.presentationml.tags+xml"/>
  <Override PartName="/ppt/tags/tag2893.xml" ContentType="application/vnd.openxmlformats-officedocument.presentationml.tags+xml"/>
  <Override PartName="/ppt/tags/tag2894.xml" ContentType="application/vnd.openxmlformats-officedocument.presentationml.tags+xml"/>
  <Override PartName="/ppt/tags/tag2895.xml" ContentType="application/vnd.openxmlformats-officedocument.presentationml.tags+xml"/>
  <Override PartName="/ppt/tags/tag2896.xml" ContentType="application/vnd.openxmlformats-officedocument.presentationml.tags+xml"/>
  <Override PartName="/ppt/tags/tag2897.xml" ContentType="application/vnd.openxmlformats-officedocument.presentationml.tags+xml"/>
  <Override PartName="/ppt/tags/tag2898.xml" ContentType="application/vnd.openxmlformats-officedocument.presentationml.tags+xml"/>
  <Override PartName="/ppt/tags/tag2899.xml" ContentType="application/vnd.openxmlformats-officedocument.presentationml.tags+xml"/>
  <Override PartName="/ppt/tags/tag2900.xml" ContentType="application/vnd.openxmlformats-officedocument.presentationml.tags+xml"/>
  <Override PartName="/ppt/tags/tag2901.xml" ContentType="application/vnd.openxmlformats-officedocument.presentationml.tags+xml"/>
  <Override PartName="/ppt/tags/tag2902.xml" ContentType="application/vnd.openxmlformats-officedocument.presentationml.tags+xml"/>
  <Override PartName="/ppt/tags/tag2903.xml" ContentType="application/vnd.openxmlformats-officedocument.presentationml.tags+xml"/>
  <Override PartName="/ppt/tags/tag2904.xml" ContentType="application/vnd.openxmlformats-officedocument.presentationml.tags+xml"/>
  <Override PartName="/ppt/tags/tag2905.xml" ContentType="application/vnd.openxmlformats-officedocument.presentationml.tags+xml"/>
  <Override PartName="/ppt/tags/tag2906.xml" ContentType="application/vnd.openxmlformats-officedocument.presentationml.tags+xml"/>
  <Override PartName="/ppt/tags/tag2907.xml" ContentType="application/vnd.openxmlformats-officedocument.presentationml.tags+xml"/>
  <Override PartName="/ppt/tags/tag2908.xml" ContentType="application/vnd.openxmlformats-officedocument.presentationml.tags+xml"/>
  <Override PartName="/ppt/tags/tag2909.xml" ContentType="application/vnd.openxmlformats-officedocument.presentationml.tags+xml"/>
  <Override PartName="/ppt/tags/tag2910.xml" ContentType="application/vnd.openxmlformats-officedocument.presentationml.tags+xml"/>
  <Override PartName="/ppt/tags/tag2911.xml" ContentType="application/vnd.openxmlformats-officedocument.presentationml.tags+xml"/>
  <Override PartName="/ppt/tags/tag2912.xml" ContentType="application/vnd.openxmlformats-officedocument.presentationml.tags+xml"/>
  <Override PartName="/ppt/tags/tag2913.xml" ContentType="application/vnd.openxmlformats-officedocument.presentationml.tags+xml"/>
  <Override PartName="/ppt/tags/tag2914.xml" ContentType="application/vnd.openxmlformats-officedocument.presentationml.tags+xml"/>
  <Override PartName="/ppt/tags/tag2915.xml" ContentType="application/vnd.openxmlformats-officedocument.presentationml.tags+xml"/>
  <Override PartName="/ppt/tags/tag2916.xml" ContentType="application/vnd.openxmlformats-officedocument.presentationml.tags+xml"/>
  <Override PartName="/ppt/tags/tag2917.xml" ContentType="application/vnd.openxmlformats-officedocument.presentationml.tags+xml"/>
  <Override PartName="/ppt/tags/tag2918.xml" ContentType="application/vnd.openxmlformats-officedocument.presentationml.tags+xml"/>
  <Override PartName="/ppt/tags/tag2919.xml" ContentType="application/vnd.openxmlformats-officedocument.presentationml.tags+xml"/>
  <Override PartName="/ppt/tags/tag2920.xml" ContentType="application/vnd.openxmlformats-officedocument.presentationml.tags+xml"/>
  <Override PartName="/ppt/tags/tag2921.xml" ContentType="application/vnd.openxmlformats-officedocument.presentationml.tags+xml"/>
  <Override PartName="/ppt/tags/tag2922.xml" ContentType="application/vnd.openxmlformats-officedocument.presentationml.tags+xml"/>
  <Override PartName="/ppt/tags/tag2923.xml" ContentType="application/vnd.openxmlformats-officedocument.presentationml.tags+xml"/>
  <Override PartName="/ppt/tags/tag2924.xml" ContentType="application/vnd.openxmlformats-officedocument.presentationml.tags+xml"/>
  <Override PartName="/ppt/tags/tag2925.xml" ContentType="application/vnd.openxmlformats-officedocument.presentationml.tags+xml"/>
  <Override PartName="/ppt/tags/tag2926.xml" ContentType="application/vnd.openxmlformats-officedocument.presentationml.tags+xml"/>
  <Override PartName="/ppt/tags/tag2927.xml" ContentType="application/vnd.openxmlformats-officedocument.presentationml.tags+xml"/>
  <Override PartName="/ppt/tags/tag2928.xml" ContentType="application/vnd.openxmlformats-officedocument.presentationml.tags+xml"/>
  <Override PartName="/ppt/tags/tag2929.xml" ContentType="application/vnd.openxmlformats-officedocument.presentationml.tags+xml"/>
  <Override PartName="/ppt/tags/tag2930.xml" ContentType="application/vnd.openxmlformats-officedocument.presentationml.tags+xml"/>
  <Override PartName="/ppt/tags/tag2931.xml" ContentType="application/vnd.openxmlformats-officedocument.presentationml.tags+xml"/>
  <Override PartName="/ppt/tags/tag2932.xml" ContentType="application/vnd.openxmlformats-officedocument.presentationml.tags+xml"/>
  <Override PartName="/ppt/tags/tag2933.xml" ContentType="application/vnd.openxmlformats-officedocument.presentationml.tags+xml"/>
  <Override PartName="/ppt/tags/tag2934.xml" ContentType="application/vnd.openxmlformats-officedocument.presentationml.tags+xml"/>
  <Override PartName="/ppt/tags/tag2935.xml" ContentType="application/vnd.openxmlformats-officedocument.presentationml.tags+xml"/>
  <Override PartName="/ppt/tags/tag2936.xml" ContentType="application/vnd.openxmlformats-officedocument.presentationml.tags+xml"/>
  <Override PartName="/ppt/tags/tag2937.xml" ContentType="application/vnd.openxmlformats-officedocument.presentationml.tags+xml"/>
  <Override PartName="/ppt/tags/tag2938.xml" ContentType="application/vnd.openxmlformats-officedocument.presentationml.tags+xml"/>
  <Override PartName="/ppt/tags/tag2939.xml" ContentType="application/vnd.openxmlformats-officedocument.presentationml.tags+xml"/>
  <Override PartName="/ppt/tags/tag2940.xml" ContentType="application/vnd.openxmlformats-officedocument.presentationml.tags+xml"/>
  <Override PartName="/ppt/tags/tag2941.xml" ContentType="application/vnd.openxmlformats-officedocument.presentationml.tags+xml"/>
  <Override PartName="/ppt/tags/tag2942.xml" ContentType="application/vnd.openxmlformats-officedocument.presentationml.tags+xml"/>
  <Override PartName="/ppt/tags/tag2943.xml" ContentType="application/vnd.openxmlformats-officedocument.presentationml.tags+xml"/>
  <Override PartName="/ppt/tags/tag2944.xml" ContentType="application/vnd.openxmlformats-officedocument.presentationml.tags+xml"/>
  <Override PartName="/ppt/tags/tag2945.xml" ContentType="application/vnd.openxmlformats-officedocument.presentationml.tags+xml"/>
  <Override PartName="/ppt/tags/tag2946.xml" ContentType="application/vnd.openxmlformats-officedocument.presentationml.tags+xml"/>
  <Override PartName="/ppt/tags/tag2947.xml" ContentType="application/vnd.openxmlformats-officedocument.presentationml.tags+xml"/>
  <Override PartName="/ppt/tags/tag2948.xml" ContentType="application/vnd.openxmlformats-officedocument.presentationml.tags+xml"/>
  <Override PartName="/ppt/tags/tag2949.xml" ContentType="application/vnd.openxmlformats-officedocument.presentationml.tags+xml"/>
  <Override PartName="/ppt/tags/tag2950.xml" ContentType="application/vnd.openxmlformats-officedocument.presentationml.tags+xml"/>
  <Override PartName="/ppt/tags/tag2951.xml" ContentType="application/vnd.openxmlformats-officedocument.presentationml.tags+xml"/>
  <Override PartName="/ppt/tags/tag2952.xml" ContentType="application/vnd.openxmlformats-officedocument.presentationml.tags+xml"/>
  <Override PartName="/ppt/tags/tag2953.xml" ContentType="application/vnd.openxmlformats-officedocument.presentationml.tags+xml"/>
  <Override PartName="/ppt/tags/tag2954.xml" ContentType="application/vnd.openxmlformats-officedocument.presentationml.tags+xml"/>
  <Override PartName="/ppt/tags/tag2955.xml" ContentType="application/vnd.openxmlformats-officedocument.presentationml.tags+xml"/>
  <Override PartName="/ppt/tags/tag2956.xml" ContentType="application/vnd.openxmlformats-officedocument.presentationml.tags+xml"/>
  <Override PartName="/ppt/tags/tag2957.xml" ContentType="application/vnd.openxmlformats-officedocument.presentationml.tags+xml"/>
  <Override PartName="/ppt/tags/tag2958.xml" ContentType="application/vnd.openxmlformats-officedocument.presentationml.tags+xml"/>
  <Override PartName="/ppt/tags/tag2959.xml" ContentType="application/vnd.openxmlformats-officedocument.presentationml.tags+xml"/>
  <Override PartName="/ppt/tags/tag2960.xml" ContentType="application/vnd.openxmlformats-officedocument.presentationml.tags+xml"/>
  <Override PartName="/ppt/tags/tag2961.xml" ContentType="application/vnd.openxmlformats-officedocument.presentationml.tags+xml"/>
  <Override PartName="/ppt/tags/tag2962.xml" ContentType="application/vnd.openxmlformats-officedocument.presentationml.tags+xml"/>
  <Override PartName="/ppt/tags/tag2963.xml" ContentType="application/vnd.openxmlformats-officedocument.presentationml.tags+xml"/>
  <Override PartName="/ppt/tags/tag2964.xml" ContentType="application/vnd.openxmlformats-officedocument.presentationml.tags+xml"/>
  <Override PartName="/ppt/tags/tag2965.xml" ContentType="application/vnd.openxmlformats-officedocument.presentationml.tags+xml"/>
  <Override PartName="/ppt/tags/tag2966.xml" ContentType="application/vnd.openxmlformats-officedocument.presentationml.tags+xml"/>
  <Override PartName="/ppt/tags/tag2967.xml" ContentType="application/vnd.openxmlformats-officedocument.presentationml.tags+xml"/>
  <Override PartName="/ppt/tags/tag2968.xml" ContentType="application/vnd.openxmlformats-officedocument.presentationml.tags+xml"/>
  <Override PartName="/ppt/tags/tag2969.xml" ContentType="application/vnd.openxmlformats-officedocument.presentationml.tags+xml"/>
  <Override PartName="/ppt/tags/tag2970.xml" ContentType="application/vnd.openxmlformats-officedocument.presentationml.tags+xml"/>
  <Override PartName="/ppt/tags/tag2971.xml" ContentType="application/vnd.openxmlformats-officedocument.presentationml.tags+xml"/>
  <Override PartName="/ppt/tags/tag2972.xml" ContentType="application/vnd.openxmlformats-officedocument.presentationml.tags+xml"/>
  <Override PartName="/ppt/tags/tag2973.xml" ContentType="application/vnd.openxmlformats-officedocument.presentationml.tags+xml"/>
  <Override PartName="/ppt/tags/tag2974.xml" ContentType="application/vnd.openxmlformats-officedocument.presentationml.tags+xml"/>
  <Override PartName="/ppt/tags/tag2975.xml" ContentType="application/vnd.openxmlformats-officedocument.presentationml.tags+xml"/>
  <Override PartName="/ppt/tags/tag2976.xml" ContentType="application/vnd.openxmlformats-officedocument.presentationml.tags+xml"/>
  <Override PartName="/ppt/tags/tag2977.xml" ContentType="application/vnd.openxmlformats-officedocument.presentationml.tags+xml"/>
  <Override PartName="/ppt/tags/tag2978.xml" ContentType="application/vnd.openxmlformats-officedocument.presentationml.tags+xml"/>
  <Override PartName="/ppt/tags/tag2979.xml" ContentType="application/vnd.openxmlformats-officedocument.presentationml.tags+xml"/>
  <Override PartName="/ppt/tags/tag2980.xml" ContentType="application/vnd.openxmlformats-officedocument.presentationml.tags+xml"/>
  <Override PartName="/ppt/tags/tag2981.xml" ContentType="application/vnd.openxmlformats-officedocument.presentationml.tags+xml"/>
  <Override PartName="/ppt/tags/tag2982.xml" ContentType="application/vnd.openxmlformats-officedocument.presentationml.tags+xml"/>
  <Override PartName="/ppt/tags/tag2983.xml" ContentType="application/vnd.openxmlformats-officedocument.presentationml.tags+xml"/>
  <Override PartName="/ppt/tags/tag2984.xml" ContentType="application/vnd.openxmlformats-officedocument.presentationml.tags+xml"/>
  <Override PartName="/ppt/tags/tag2985.xml" ContentType="application/vnd.openxmlformats-officedocument.presentationml.tags+xml"/>
  <Override PartName="/ppt/tags/tag2986.xml" ContentType="application/vnd.openxmlformats-officedocument.presentationml.tags+xml"/>
  <Override PartName="/ppt/tags/tag2987.xml" ContentType="application/vnd.openxmlformats-officedocument.presentationml.tags+xml"/>
  <Override PartName="/ppt/tags/tag2988.xml" ContentType="application/vnd.openxmlformats-officedocument.presentationml.tags+xml"/>
  <Override PartName="/ppt/tags/tag2989.xml" ContentType="application/vnd.openxmlformats-officedocument.presentationml.tags+xml"/>
  <Override PartName="/ppt/tags/tag2990.xml" ContentType="application/vnd.openxmlformats-officedocument.presentationml.tags+xml"/>
  <Override PartName="/ppt/tags/tag2991.xml" ContentType="application/vnd.openxmlformats-officedocument.presentationml.tags+xml"/>
  <Override PartName="/ppt/tags/tag2992.xml" ContentType="application/vnd.openxmlformats-officedocument.presentationml.tags+xml"/>
  <Override PartName="/ppt/tags/tag2993.xml" ContentType="application/vnd.openxmlformats-officedocument.presentationml.tags+xml"/>
  <Override PartName="/ppt/tags/tag2994.xml" ContentType="application/vnd.openxmlformats-officedocument.presentationml.tags+xml"/>
  <Override PartName="/ppt/tags/tag2995.xml" ContentType="application/vnd.openxmlformats-officedocument.presentationml.tags+xml"/>
  <Override PartName="/ppt/tags/tag2996.xml" ContentType="application/vnd.openxmlformats-officedocument.presentationml.tags+xml"/>
  <Override PartName="/ppt/tags/tag2997.xml" ContentType="application/vnd.openxmlformats-officedocument.presentationml.tags+xml"/>
  <Override PartName="/ppt/tags/tag2998.xml" ContentType="application/vnd.openxmlformats-officedocument.presentationml.tags+xml"/>
  <Override PartName="/ppt/tags/tag2999.xml" ContentType="application/vnd.openxmlformats-officedocument.presentationml.tags+xml"/>
  <Override PartName="/ppt/tags/tag3000.xml" ContentType="application/vnd.openxmlformats-officedocument.presentationml.tags+xml"/>
  <Override PartName="/ppt/tags/tag3001.xml" ContentType="application/vnd.openxmlformats-officedocument.presentationml.tags+xml"/>
  <Override PartName="/ppt/tags/tag3002.xml" ContentType="application/vnd.openxmlformats-officedocument.presentationml.tags+xml"/>
  <Override PartName="/ppt/tags/tag3003.xml" ContentType="application/vnd.openxmlformats-officedocument.presentationml.tags+xml"/>
  <Override PartName="/ppt/tags/tag3004.xml" ContentType="application/vnd.openxmlformats-officedocument.presentationml.tags+xml"/>
  <Override PartName="/ppt/tags/tag3005.xml" ContentType="application/vnd.openxmlformats-officedocument.presentationml.tags+xml"/>
  <Override PartName="/ppt/tags/tag3006.xml" ContentType="application/vnd.openxmlformats-officedocument.presentationml.tags+xml"/>
  <Override PartName="/ppt/tags/tag3007.xml" ContentType="application/vnd.openxmlformats-officedocument.presentationml.tags+xml"/>
  <Override PartName="/ppt/tags/tag3008.xml" ContentType="application/vnd.openxmlformats-officedocument.presentationml.tags+xml"/>
  <Override PartName="/ppt/tags/tag3009.xml" ContentType="application/vnd.openxmlformats-officedocument.presentationml.tags+xml"/>
  <Override PartName="/ppt/tags/tag3010.xml" ContentType="application/vnd.openxmlformats-officedocument.presentationml.tags+xml"/>
  <Override PartName="/ppt/tags/tag3011.xml" ContentType="application/vnd.openxmlformats-officedocument.presentationml.tags+xml"/>
  <Override PartName="/ppt/tags/tag3012.xml" ContentType="application/vnd.openxmlformats-officedocument.presentationml.tags+xml"/>
  <Override PartName="/ppt/tags/tag3013.xml" ContentType="application/vnd.openxmlformats-officedocument.presentationml.tags+xml"/>
  <Override PartName="/ppt/tags/tag3014.xml" ContentType="application/vnd.openxmlformats-officedocument.presentationml.tags+xml"/>
  <Override PartName="/ppt/tags/tag3015.xml" ContentType="application/vnd.openxmlformats-officedocument.presentationml.tags+xml"/>
  <Override PartName="/ppt/tags/tag3016.xml" ContentType="application/vnd.openxmlformats-officedocument.presentationml.tags+xml"/>
  <Override PartName="/ppt/tags/tag3017.xml" ContentType="application/vnd.openxmlformats-officedocument.presentationml.tags+xml"/>
  <Override PartName="/ppt/tags/tag3018.xml" ContentType="application/vnd.openxmlformats-officedocument.presentationml.tags+xml"/>
  <Override PartName="/ppt/tags/tag3019.xml" ContentType="application/vnd.openxmlformats-officedocument.presentationml.tags+xml"/>
  <Override PartName="/ppt/tags/tag3020.xml" ContentType="application/vnd.openxmlformats-officedocument.presentationml.tags+xml"/>
  <Override PartName="/ppt/tags/tag3021.xml" ContentType="application/vnd.openxmlformats-officedocument.presentationml.tags+xml"/>
  <Override PartName="/ppt/tags/tag3022.xml" ContentType="application/vnd.openxmlformats-officedocument.presentationml.tags+xml"/>
  <Override PartName="/ppt/tags/tag3023.xml" ContentType="application/vnd.openxmlformats-officedocument.presentationml.tags+xml"/>
  <Override PartName="/ppt/tags/tag3024.xml" ContentType="application/vnd.openxmlformats-officedocument.presentationml.tags+xml"/>
  <Override PartName="/ppt/tags/tag3025.xml" ContentType="application/vnd.openxmlformats-officedocument.presentationml.tags+xml"/>
  <Override PartName="/ppt/tags/tag3026.xml" ContentType="application/vnd.openxmlformats-officedocument.presentationml.tags+xml"/>
  <Override PartName="/ppt/tags/tag3027.xml" ContentType="application/vnd.openxmlformats-officedocument.presentationml.tags+xml"/>
  <Override PartName="/ppt/tags/tag3028.xml" ContentType="application/vnd.openxmlformats-officedocument.presentationml.tags+xml"/>
  <Override PartName="/ppt/tags/tag3029.xml" ContentType="application/vnd.openxmlformats-officedocument.presentationml.tags+xml"/>
  <Override PartName="/ppt/tags/tag3030.xml" ContentType="application/vnd.openxmlformats-officedocument.presentationml.tags+xml"/>
  <Override PartName="/ppt/tags/tag3031.xml" ContentType="application/vnd.openxmlformats-officedocument.presentationml.tags+xml"/>
  <Override PartName="/ppt/tags/tag3032.xml" ContentType="application/vnd.openxmlformats-officedocument.presentationml.tags+xml"/>
  <Override PartName="/ppt/tags/tag3033.xml" ContentType="application/vnd.openxmlformats-officedocument.presentationml.tags+xml"/>
  <Override PartName="/ppt/tags/tag3034.xml" ContentType="application/vnd.openxmlformats-officedocument.presentationml.tags+xml"/>
  <Override PartName="/ppt/tags/tag3035.xml" ContentType="application/vnd.openxmlformats-officedocument.presentationml.tags+xml"/>
  <Override PartName="/ppt/tags/tag3036.xml" ContentType="application/vnd.openxmlformats-officedocument.presentationml.tags+xml"/>
  <Override PartName="/ppt/tags/tag3037.xml" ContentType="application/vnd.openxmlformats-officedocument.presentationml.tags+xml"/>
  <Override PartName="/ppt/tags/tag3038.xml" ContentType="application/vnd.openxmlformats-officedocument.presentationml.tags+xml"/>
  <Override PartName="/ppt/tags/tag3039.xml" ContentType="application/vnd.openxmlformats-officedocument.presentationml.tags+xml"/>
  <Override PartName="/ppt/tags/tag3040.xml" ContentType="application/vnd.openxmlformats-officedocument.presentationml.tags+xml"/>
  <Override PartName="/ppt/tags/tag3041.xml" ContentType="application/vnd.openxmlformats-officedocument.presentationml.tags+xml"/>
  <Override PartName="/ppt/tags/tag3042.xml" ContentType="application/vnd.openxmlformats-officedocument.presentationml.tags+xml"/>
  <Override PartName="/ppt/tags/tag3043.xml" ContentType="application/vnd.openxmlformats-officedocument.presentationml.tags+xml"/>
  <Override PartName="/ppt/tags/tag3044.xml" ContentType="application/vnd.openxmlformats-officedocument.presentationml.tags+xml"/>
  <Override PartName="/ppt/tags/tag3045.xml" ContentType="application/vnd.openxmlformats-officedocument.presentationml.tags+xml"/>
  <Override PartName="/ppt/tags/tag3046.xml" ContentType="application/vnd.openxmlformats-officedocument.presentationml.tags+xml"/>
  <Override PartName="/ppt/tags/tag3047.xml" ContentType="application/vnd.openxmlformats-officedocument.presentationml.tags+xml"/>
  <Override PartName="/ppt/tags/tag3048.xml" ContentType="application/vnd.openxmlformats-officedocument.presentationml.tags+xml"/>
  <Override PartName="/ppt/tags/tag3049.xml" ContentType="application/vnd.openxmlformats-officedocument.presentationml.tags+xml"/>
  <Override PartName="/ppt/tags/tag3050.xml" ContentType="application/vnd.openxmlformats-officedocument.presentationml.tags+xml"/>
  <Override PartName="/ppt/tags/tag3051.xml" ContentType="application/vnd.openxmlformats-officedocument.presentationml.tags+xml"/>
  <Override PartName="/ppt/tags/tag3052.xml" ContentType="application/vnd.openxmlformats-officedocument.presentationml.tags+xml"/>
  <Override PartName="/ppt/tags/tag3053.xml" ContentType="application/vnd.openxmlformats-officedocument.presentationml.tags+xml"/>
  <Override PartName="/ppt/tags/tag3054.xml" ContentType="application/vnd.openxmlformats-officedocument.presentationml.tags+xml"/>
  <Override PartName="/ppt/tags/tag3055.xml" ContentType="application/vnd.openxmlformats-officedocument.presentationml.tags+xml"/>
  <Override PartName="/ppt/tags/tag3056.xml" ContentType="application/vnd.openxmlformats-officedocument.presentationml.tags+xml"/>
  <Override PartName="/ppt/tags/tag3057.xml" ContentType="application/vnd.openxmlformats-officedocument.presentationml.tags+xml"/>
  <Override PartName="/ppt/tags/tag3058.xml" ContentType="application/vnd.openxmlformats-officedocument.presentationml.tags+xml"/>
  <Override PartName="/ppt/tags/tag3059.xml" ContentType="application/vnd.openxmlformats-officedocument.presentationml.tags+xml"/>
  <Override PartName="/ppt/tags/tag3060.xml" ContentType="application/vnd.openxmlformats-officedocument.presentationml.tags+xml"/>
  <Override PartName="/ppt/tags/tag3061.xml" ContentType="application/vnd.openxmlformats-officedocument.presentationml.tags+xml"/>
  <Override PartName="/ppt/tags/tag3062.xml" ContentType="application/vnd.openxmlformats-officedocument.presentationml.tags+xml"/>
  <Override PartName="/ppt/tags/tag3063.xml" ContentType="application/vnd.openxmlformats-officedocument.presentationml.tags+xml"/>
  <Override PartName="/ppt/tags/tag3064.xml" ContentType="application/vnd.openxmlformats-officedocument.presentationml.tags+xml"/>
  <Override PartName="/ppt/tags/tag3065.xml" ContentType="application/vnd.openxmlformats-officedocument.presentationml.tags+xml"/>
  <Override PartName="/ppt/tags/tag3066.xml" ContentType="application/vnd.openxmlformats-officedocument.presentationml.tags+xml"/>
  <Override PartName="/ppt/tags/tag3067.xml" ContentType="application/vnd.openxmlformats-officedocument.presentationml.tags+xml"/>
  <Override PartName="/ppt/tags/tag3068.xml" ContentType="application/vnd.openxmlformats-officedocument.presentationml.tags+xml"/>
  <Override PartName="/ppt/tags/tag3069.xml" ContentType="application/vnd.openxmlformats-officedocument.presentationml.tags+xml"/>
  <Override PartName="/ppt/tags/tag3070.xml" ContentType="application/vnd.openxmlformats-officedocument.presentationml.tags+xml"/>
  <Override PartName="/ppt/tags/tag3071.xml" ContentType="application/vnd.openxmlformats-officedocument.presentationml.tags+xml"/>
  <Override PartName="/ppt/tags/tag3072.xml" ContentType="application/vnd.openxmlformats-officedocument.presentationml.tags+xml"/>
  <Override PartName="/ppt/tags/tag3073.xml" ContentType="application/vnd.openxmlformats-officedocument.presentationml.tags+xml"/>
  <Override PartName="/ppt/tags/tag3074.xml" ContentType="application/vnd.openxmlformats-officedocument.presentationml.tags+xml"/>
  <Override PartName="/ppt/tags/tag3075.xml" ContentType="application/vnd.openxmlformats-officedocument.presentationml.tags+xml"/>
  <Override PartName="/ppt/tags/tag3076.xml" ContentType="application/vnd.openxmlformats-officedocument.presentationml.tags+xml"/>
  <Override PartName="/ppt/tags/tag3077.xml" ContentType="application/vnd.openxmlformats-officedocument.presentationml.tags+xml"/>
  <Override PartName="/ppt/tags/tag3078.xml" ContentType="application/vnd.openxmlformats-officedocument.presentationml.tags+xml"/>
  <Override PartName="/ppt/tags/tag3079.xml" ContentType="application/vnd.openxmlformats-officedocument.presentationml.tags+xml"/>
  <Override PartName="/ppt/tags/tag3080.xml" ContentType="application/vnd.openxmlformats-officedocument.presentationml.tags+xml"/>
  <Override PartName="/ppt/tags/tag3081.xml" ContentType="application/vnd.openxmlformats-officedocument.presentationml.tags+xml"/>
  <Override PartName="/ppt/tags/tag3082.xml" ContentType="application/vnd.openxmlformats-officedocument.presentationml.tags+xml"/>
  <Override PartName="/ppt/tags/tag3083.xml" ContentType="application/vnd.openxmlformats-officedocument.presentationml.tags+xml"/>
  <Override PartName="/ppt/tags/tag3084.xml" ContentType="application/vnd.openxmlformats-officedocument.presentationml.tags+xml"/>
  <Override PartName="/ppt/tags/tag3085.xml" ContentType="application/vnd.openxmlformats-officedocument.presentationml.tags+xml"/>
  <Override PartName="/ppt/tags/tag3086.xml" ContentType="application/vnd.openxmlformats-officedocument.presentationml.tags+xml"/>
  <Override PartName="/ppt/tags/tag3087.xml" ContentType="application/vnd.openxmlformats-officedocument.presentationml.tags+xml"/>
  <Override PartName="/ppt/tags/tag3088.xml" ContentType="application/vnd.openxmlformats-officedocument.presentationml.tags+xml"/>
  <Override PartName="/ppt/tags/tag3089.xml" ContentType="application/vnd.openxmlformats-officedocument.presentationml.tags+xml"/>
  <Override PartName="/ppt/tags/tag3090.xml" ContentType="application/vnd.openxmlformats-officedocument.presentationml.tags+xml"/>
  <Override PartName="/ppt/tags/tag3091.xml" ContentType="application/vnd.openxmlformats-officedocument.presentationml.tags+xml"/>
  <Override PartName="/ppt/tags/tag3092.xml" ContentType="application/vnd.openxmlformats-officedocument.presentationml.tags+xml"/>
  <Override PartName="/ppt/tags/tag3093.xml" ContentType="application/vnd.openxmlformats-officedocument.presentationml.tags+xml"/>
  <Override PartName="/ppt/tags/tag3094.xml" ContentType="application/vnd.openxmlformats-officedocument.presentationml.tags+xml"/>
  <Override PartName="/ppt/tags/tag3095.xml" ContentType="application/vnd.openxmlformats-officedocument.presentationml.tags+xml"/>
  <Override PartName="/ppt/tags/tag3096.xml" ContentType="application/vnd.openxmlformats-officedocument.presentationml.tags+xml"/>
  <Override PartName="/ppt/tags/tag3097.xml" ContentType="application/vnd.openxmlformats-officedocument.presentationml.tags+xml"/>
  <Override PartName="/ppt/tags/tag3098.xml" ContentType="application/vnd.openxmlformats-officedocument.presentationml.tags+xml"/>
  <Override PartName="/ppt/tags/tag3099.xml" ContentType="application/vnd.openxmlformats-officedocument.presentationml.tags+xml"/>
  <Override PartName="/ppt/tags/tag3100.xml" ContentType="application/vnd.openxmlformats-officedocument.presentationml.tags+xml"/>
  <Override PartName="/ppt/tags/tag3101.xml" ContentType="application/vnd.openxmlformats-officedocument.presentationml.tags+xml"/>
  <Override PartName="/ppt/tags/tag3102.xml" ContentType="application/vnd.openxmlformats-officedocument.presentationml.tags+xml"/>
  <Override PartName="/ppt/tags/tag3103.xml" ContentType="application/vnd.openxmlformats-officedocument.presentationml.tags+xml"/>
  <Override PartName="/ppt/tags/tag3104.xml" ContentType="application/vnd.openxmlformats-officedocument.presentationml.tags+xml"/>
  <Override PartName="/ppt/tags/tag3105.xml" ContentType="application/vnd.openxmlformats-officedocument.presentationml.tags+xml"/>
  <Override PartName="/ppt/tags/tag3106.xml" ContentType="application/vnd.openxmlformats-officedocument.presentationml.tags+xml"/>
  <Override PartName="/ppt/tags/tag3107.xml" ContentType="application/vnd.openxmlformats-officedocument.presentationml.tags+xml"/>
  <Override PartName="/ppt/tags/tag3108.xml" ContentType="application/vnd.openxmlformats-officedocument.presentationml.tags+xml"/>
  <Override PartName="/ppt/tags/tag3109.xml" ContentType="application/vnd.openxmlformats-officedocument.presentationml.tags+xml"/>
  <Override PartName="/ppt/tags/tag3110.xml" ContentType="application/vnd.openxmlformats-officedocument.presentationml.tags+xml"/>
  <Override PartName="/ppt/tags/tag3111.xml" ContentType="application/vnd.openxmlformats-officedocument.presentationml.tags+xml"/>
  <Override PartName="/ppt/tags/tag3112.xml" ContentType="application/vnd.openxmlformats-officedocument.presentationml.tags+xml"/>
  <Override PartName="/ppt/tags/tag3113.xml" ContentType="application/vnd.openxmlformats-officedocument.presentationml.tags+xml"/>
  <Override PartName="/ppt/tags/tag3114.xml" ContentType="application/vnd.openxmlformats-officedocument.presentationml.tags+xml"/>
  <Override PartName="/ppt/tags/tag3115.xml" ContentType="application/vnd.openxmlformats-officedocument.presentationml.tags+xml"/>
  <Override PartName="/ppt/tags/tag3116.xml" ContentType="application/vnd.openxmlformats-officedocument.presentationml.tags+xml"/>
  <Override PartName="/ppt/tags/tag3117.xml" ContentType="application/vnd.openxmlformats-officedocument.presentationml.tags+xml"/>
  <Override PartName="/ppt/tags/tag3118.xml" ContentType="application/vnd.openxmlformats-officedocument.presentationml.tags+xml"/>
  <Override PartName="/ppt/tags/tag3119.xml" ContentType="application/vnd.openxmlformats-officedocument.presentationml.tags+xml"/>
  <Override PartName="/ppt/tags/tag3120.xml" ContentType="application/vnd.openxmlformats-officedocument.presentationml.tags+xml"/>
  <Override PartName="/ppt/tags/tag3121.xml" ContentType="application/vnd.openxmlformats-officedocument.presentationml.tags+xml"/>
  <Override PartName="/ppt/tags/tag3122.xml" ContentType="application/vnd.openxmlformats-officedocument.presentationml.tags+xml"/>
  <Override PartName="/ppt/tags/tag3123.xml" ContentType="application/vnd.openxmlformats-officedocument.presentationml.tags+xml"/>
  <Override PartName="/ppt/tags/tag3124.xml" ContentType="application/vnd.openxmlformats-officedocument.presentationml.tags+xml"/>
  <Override PartName="/ppt/tags/tag3125.xml" ContentType="application/vnd.openxmlformats-officedocument.presentationml.tags+xml"/>
  <Override PartName="/ppt/tags/tag3126.xml" ContentType="application/vnd.openxmlformats-officedocument.presentationml.tags+xml"/>
  <Override PartName="/ppt/tags/tag3127.xml" ContentType="application/vnd.openxmlformats-officedocument.presentationml.tags+xml"/>
  <Override PartName="/ppt/tags/tag3128.xml" ContentType="application/vnd.openxmlformats-officedocument.presentationml.tags+xml"/>
  <Override PartName="/ppt/tags/tag3129.xml" ContentType="application/vnd.openxmlformats-officedocument.presentationml.tags+xml"/>
  <Override PartName="/ppt/tags/tag3130.xml" ContentType="application/vnd.openxmlformats-officedocument.presentationml.tags+xml"/>
  <Override PartName="/ppt/tags/tag3131.xml" ContentType="application/vnd.openxmlformats-officedocument.presentationml.tags+xml"/>
  <Override PartName="/ppt/tags/tag3132.xml" ContentType="application/vnd.openxmlformats-officedocument.presentationml.tags+xml"/>
  <Override PartName="/ppt/tags/tag3133.xml" ContentType="application/vnd.openxmlformats-officedocument.presentationml.tags+xml"/>
  <Override PartName="/ppt/tags/tag3134.xml" ContentType="application/vnd.openxmlformats-officedocument.presentationml.tags+xml"/>
  <Override PartName="/ppt/tags/tag3135.xml" ContentType="application/vnd.openxmlformats-officedocument.presentationml.tags+xml"/>
  <Override PartName="/ppt/tags/tag3136.xml" ContentType="application/vnd.openxmlformats-officedocument.presentationml.tags+xml"/>
  <Override PartName="/ppt/tags/tag3137.xml" ContentType="application/vnd.openxmlformats-officedocument.presentationml.tags+xml"/>
  <Override PartName="/ppt/tags/tag3138.xml" ContentType="application/vnd.openxmlformats-officedocument.presentationml.tags+xml"/>
  <Override PartName="/ppt/tags/tag3139.xml" ContentType="application/vnd.openxmlformats-officedocument.presentationml.tags+xml"/>
  <Override PartName="/ppt/tags/tag3140.xml" ContentType="application/vnd.openxmlformats-officedocument.presentationml.tags+xml"/>
  <Override PartName="/ppt/tags/tag3141.xml" ContentType="application/vnd.openxmlformats-officedocument.presentationml.tags+xml"/>
  <Override PartName="/ppt/tags/tag3142.xml" ContentType="application/vnd.openxmlformats-officedocument.presentationml.tags+xml"/>
  <Override PartName="/ppt/tags/tag3143.xml" ContentType="application/vnd.openxmlformats-officedocument.presentationml.tags+xml"/>
  <Override PartName="/ppt/tags/tag3144.xml" ContentType="application/vnd.openxmlformats-officedocument.presentationml.tags+xml"/>
  <Override PartName="/ppt/tags/tag3145.xml" ContentType="application/vnd.openxmlformats-officedocument.presentationml.tags+xml"/>
  <Override PartName="/ppt/tags/tag3146.xml" ContentType="application/vnd.openxmlformats-officedocument.presentationml.tags+xml"/>
  <Override PartName="/ppt/tags/tag3147.xml" ContentType="application/vnd.openxmlformats-officedocument.presentationml.tags+xml"/>
  <Override PartName="/ppt/tags/tag3148.xml" ContentType="application/vnd.openxmlformats-officedocument.presentationml.tags+xml"/>
  <Override PartName="/ppt/tags/tag3149.xml" ContentType="application/vnd.openxmlformats-officedocument.presentationml.tags+xml"/>
  <Override PartName="/ppt/tags/tag3150.xml" ContentType="application/vnd.openxmlformats-officedocument.presentationml.tags+xml"/>
  <Override PartName="/ppt/tags/tag3151.xml" ContentType="application/vnd.openxmlformats-officedocument.presentationml.tags+xml"/>
  <Override PartName="/ppt/tags/tag3152.xml" ContentType="application/vnd.openxmlformats-officedocument.presentationml.tags+xml"/>
  <Override PartName="/ppt/tags/tag3153.xml" ContentType="application/vnd.openxmlformats-officedocument.presentationml.tags+xml"/>
  <Override PartName="/ppt/tags/tag3154.xml" ContentType="application/vnd.openxmlformats-officedocument.presentationml.tags+xml"/>
  <Override PartName="/ppt/tags/tag3155.xml" ContentType="application/vnd.openxmlformats-officedocument.presentationml.tags+xml"/>
  <Override PartName="/ppt/tags/tag3156.xml" ContentType="application/vnd.openxmlformats-officedocument.presentationml.tags+xml"/>
  <Override PartName="/ppt/tags/tag3157.xml" ContentType="application/vnd.openxmlformats-officedocument.presentationml.tags+xml"/>
  <Override PartName="/ppt/tags/tag3158.xml" ContentType="application/vnd.openxmlformats-officedocument.presentationml.tags+xml"/>
  <Override PartName="/ppt/tags/tag3159.xml" ContentType="application/vnd.openxmlformats-officedocument.presentationml.tags+xml"/>
  <Override PartName="/ppt/tags/tag3160.xml" ContentType="application/vnd.openxmlformats-officedocument.presentationml.tags+xml"/>
  <Override PartName="/ppt/tags/tag3161.xml" ContentType="application/vnd.openxmlformats-officedocument.presentationml.tags+xml"/>
  <Override PartName="/ppt/tags/tag3162.xml" ContentType="application/vnd.openxmlformats-officedocument.presentationml.tags+xml"/>
  <Override PartName="/ppt/tags/tag3163.xml" ContentType="application/vnd.openxmlformats-officedocument.presentationml.tags+xml"/>
  <Override PartName="/ppt/tags/tag3164.xml" ContentType="application/vnd.openxmlformats-officedocument.presentationml.tags+xml"/>
  <Override PartName="/ppt/tags/tag3165.xml" ContentType="application/vnd.openxmlformats-officedocument.presentationml.tags+xml"/>
  <Override PartName="/ppt/tags/tag3166.xml" ContentType="application/vnd.openxmlformats-officedocument.presentationml.tags+xml"/>
  <Override PartName="/ppt/tags/tag3167.xml" ContentType="application/vnd.openxmlformats-officedocument.presentationml.tags+xml"/>
  <Override PartName="/ppt/tags/tag3168.xml" ContentType="application/vnd.openxmlformats-officedocument.presentationml.tags+xml"/>
  <Override PartName="/ppt/tags/tag3169.xml" ContentType="application/vnd.openxmlformats-officedocument.presentationml.tags+xml"/>
  <Override PartName="/ppt/tags/tag3170.xml" ContentType="application/vnd.openxmlformats-officedocument.presentationml.tags+xml"/>
  <Override PartName="/ppt/tags/tag3171.xml" ContentType="application/vnd.openxmlformats-officedocument.presentationml.tags+xml"/>
  <Override PartName="/ppt/tags/tag3172.xml" ContentType="application/vnd.openxmlformats-officedocument.presentationml.tags+xml"/>
  <Override PartName="/ppt/tags/tag3173.xml" ContentType="application/vnd.openxmlformats-officedocument.presentationml.tags+xml"/>
  <Override PartName="/ppt/tags/tag3174.xml" ContentType="application/vnd.openxmlformats-officedocument.presentationml.tags+xml"/>
  <Override PartName="/ppt/tags/tag3175.xml" ContentType="application/vnd.openxmlformats-officedocument.presentationml.tags+xml"/>
  <Override PartName="/ppt/tags/tag3176.xml" ContentType="application/vnd.openxmlformats-officedocument.presentationml.tags+xml"/>
  <Override PartName="/ppt/tags/tag3177.xml" ContentType="application/vnd.openxmlformats-officedocument.presentationml.tags+xml"/>
  <Override PartName="/ppt/tags/tag3178.xml" ContentType="application/vnd.openxmlformats-officedocument.presentationml.tags+xml"/>
  <Override PartName="/ppt/tags/tag3179.xml" ContentType="application/vnd.openxmlformats-officedocument.presentationml.tags+xml"/>
  <Override PartName="/ppt/tags/tag3180.xml" ContentType="application/vnd.openxmlformats-officedocument.presentationml.tags+xml"/>
  <Override PartName="/ppt/tags/tag3181.xml" ContentType="application/vnd.openxmlformats-officedocument.presentationml.tags+xml"/>
  <Override PartName="/ppt/tags/tag3182.xml" ContentType="application/vnd.openxmlformats-officedocument.presentationml.tags+xml"/>
  <Override PartName="/ppt/tags/tag3183.xml" ContentType="application/vnd.openxmlformats-officedocument.presentationml.tags+xml"/>
  <Override PartName="/ppt/tags/tag3184.xml" ContentType="application/vnd.openxmlformats-officedocument.presentationml.tags+xml"/>
  <Override PartName="/ppt/tags/tag3185.xml" ContentType="application/vnd.openxmlformats-officedocument.presentationml.tags+xml"/>
  <Override PartName="/ppt/tags/tag3186.xml" ContentType="application/vnd.openxmlformats-officedocument.presentationml.tags+xml"/>
  <Override PartName="/ppt/tags/tag3187.xml" ContentType="application/vnd.openxmlformats-officedocument.presentationml.tags+xml"/>
  <Override PartName="/ppt/tags/tag3188.xml" ContentType="application/vnd.openxmlformats-officedocument.presentationml.tags+xml"/>
  <Override PartName="/ppt/tags/tag3189.xml" ContentType="application/vnd.openxmlformats-officedocument.presentationml.tags+xml"/>
  <Override PartName="/ppt/tags/tag3190.xml" ContentType="application/vnd.openxmlformats-officedocument.presentationml.tags+xml"/>
  <Override PartName="/ppt/tags/tag3191.xml" ContentType="application/vnd.openxmlformats-officedocument.presentationml.tags+xml"/>
  <Override PartName="/ppt/tags/tag3192.xml" ContentType="application/vnd.openxmlformats-officedocument.presentationml.tags+xml"/>
  <Override PartName="/ppt/tags/tag3193.xml" ContentType="application/vnd.openxmlformats-officedocument.presentationml.tags+xml"/>
  <Override PartName="/ppt/tags/tag3194.xml" ContentType="application/vnd.openxmlformats-officedocument.presentationml.tags+xml"/>
  <Override PartName="/ppt/tags/tag3195.xml" ContentType="application/vnd.openxmlformats-officedocument.presentationml.tags+xml"/>
  <Override PartName="/ppt/tags/tag3196.xml" ContentType="application/vnd.openxmlformats-officedocument.presentationml.tags+xml"/>
  <Override PartName="/ppt/tags/tag3197.xml" ContentType="application/vnd.openxmlformats-officedocument.presentationml.tags+xml"/>
  <Override PartName="/ppt/tags/tag3198.xml" ContentType="application/vnd.openxmlformats-officedocument.presentationml.tags+xml"/>
  <Override PartName="/ppt/tags/tag3199.xml" ContentType="application/vnd.openxmlformats-officedocument.presentationml.tags+xml"/>
  <Override PartName="/ppt/tags/tag3200.xml" ContentType="application/vnd.openxmlformats-officedocument.presentationml.tags+xml"/>
  <Override PartName="/ppt/tags/tag3201.xml" ContentType="application/vnd.openxmlformats-officedocument.presentationml.tags+xml"/>
  <Override PartName="/ppt/tags/tag3202.xml" ContentType="application/vnd.openxmlformats-officedocument.presentationml.tags+xml"/>
  <Override PartName="/ppt/tags/tag3203.xml" ContentType="application/vnd.openxmlformats-officedocument.presentationml.tags+xml"/>
  <Override PartName="/ppt/tags/tag3204.xml" ContentType="application/vnd.openxmlformats-officedocument.presentationml.tags+xml"/>
  <Override PartName="/ppt/tags/tag3205.xml" ContentType="application/vnd.openxmlformats-officedocument.presentationml.tags+xml"/>
  <Override PartName="/ppt/tags/tag3206.xml" ContentType="application/vnd.openxmlformats-officedocument.presentationml.tags+xml"/>
  <Override PartName="/ppt/tags/tag3207.xml" ContentType="application/vnd.openxmlformats-officedocument.presentationml.tags+xml"/>
  <Override PartName="/ppt/tags/tag3208.xml" ContentType="application/vnd.openxmlformats-officedocument.presentationml.tags+xml"/>
  <Override PartName="/ppt/tags/tag3209.xml" ContentType="application/vnd.openxmlformats-officedocument.presentationml.tags+xml"/>
  <Override PartName="/ppt/tags/tag3210.xml" ContentType="application/vnd.openxmlformats-officedocument.presentationml.tags+xml"/>
  <Override PartName="/ppt/tags/tag3211.xml" ContentType="application/vnd.openxmlformats-officedocument.presentationml.tags+xml"/>
  <Override PartName="/ppt/tags/tag3212.xml" ContentType="application/vnd.openxmlformats-officedocument.presentationml.tags+xml"/>
  <Override PartName="/ppt/tags/tag3213.xml" ContentType="application/vnd.openxmlformats-officedocument.presentationml.tags+xml"/>
  <Override PartName="/ppt/tags/tag3214.xml" ContentType="application/vnd.openxmlformats-officedocument.presentationml.tags+xml"/>
  <Override PartName="/ppt/tags/tag3215.xml" ContentType="application/vnd.openxmlformats-officedocument.presentationml.tags+xml"/>
  <Override PartName="/ppt/tags/tag3216.xml" ContentType="application/vnd.openxmlformats-officedocument.presentationml.tags+xml"/>
  <Override PartName="/ppt/tags/tag3217.xml" ContentType="application/vnd.openxmlformats-officedocument.presentationml.tags+xml"/>
  <Override PartName="/ppt/tags/tag3218.xml" ContentType="application/vnd.openxmlformats-officedocument.presentationml.tags+xml"/>
  <Override PartName="/ppt/tags/tag3219.xml" ContentType="application/vnd.openxmlformats-officedocument.presentationml.tags+xml"/>
  <Override PartName="/ppt/tags/tag3220.xml" ContentType="application/vnd.openxmlformats-officedocument.presentationml.tags+xml"/>
  <Override PartName="/ppt/tags/tag3221.xml" ContentType="application/vnd.openxmlformats-officedocument.presentationml.tags+xml"/>
  <Override PartName="/ppt/tags/tag3222.xml" ContentType="application/vnd.openxmlformats-officedocument.presentationml.tags+xml"/>
  <Override PartName="/ppt/tags/tag3223.xml" ContentType="application/vnd.openxmlformats-officedocument.presentationml.tags+xml"/>
  <Override PartName="/ppt/tags/tag3224.xml" ContentType="application/vnd.openxmlformats-officedocument.presentationml.tags+xml"/>
  <Override PartName="/ppt/tags/tag3225.xml" ContentType="application/vnd.openxmlformats-officedocument.presentationml.tags+xml"/>
  <Override PartName="/ppt/tags/tag3226.xml" ContentType="application/vnd.openxmlformats-officedocument.presentationml.tags+xml"/>
  <Override PartName="/ppt/tags/tag3227.xml" ContentType="application/vnd.openxmlformats-officedocument.presentationml.tags+xml"/>
  <Override PartName="/ppt/tags/tag3228.xml" ContentType="application/vnd.openxmlformats-officedocument.presentationml.tags+xml"/>
  <Override PartName="/ppt/tags/tag3229.xml" ContentType="application/vnd.openxmlformats-officedocument.presentationml.tags+xml"/>
  <Override PartName="/ppt/tags/tag3230.xml" ContentType="application/vnd.openxmlformats-officedocument.presentationml.tags+xml"/>
  <Override PartName="/ppt/tags/tag3231.xml" ContentType="application/vnd.openxmlformats-officedocument.presentationml.tags+xml"/>
  <Override PartName="/ppt/tags/tag3232.xml" ContentType="application/vnd.openxmlformats-officedocument.presentationml.tags+xml"/>
  <Override PartName="/ppt/tags/tag3233.xml" ContentType="application/vnd.openxmlformats-officedocument.presentationml.tags+xml"/>
  <Override PartName="/ppt/tags/tag3234.xml" ContentType="application/vnd.openxmlformats-officedocument.presentationml.tags+xml"/>
  <Override PartName="/ppt/tags/tag3235.xml" ContentType="application/vnd.openxmlformats-officedocument.presentationml.tags+xml"/>
  <Override PartName="/ppt/tags/tag3236.xml" ContentType="application/vnd.openxmlformats-officedocument.presentationml.tags+xml"/>
  <Override PartName="/ppt/tags/tag3237.xml" ContentType="application/vnd.openxmlformats-officedocument.presentationml.tags+xml"/>
  <Override PartName="/ppt/tags/tag3238.xml" ContentType="application/vnd.openxmlformats-officedocument.presentationml.tags+xml"/>
  <Override PartName="/ppt/tags/tag3239.xml" ContentType="application/vnd.openxmlformats-officedocument.presentationml.tags+xml"/>
  <Override PartName="/ppt/tags/tag3240.xml" ContentType="application/vnd.openxmlformats-officedocument.presentationml.tags+xml"/>
  <Override PartName="/ppt/tags/tag3241.xml" ContentType="application/vnd.openxmlformats-officedocument.presentationml.tags+xml"/>
  <Override PartName="/ppt/tags/tag3242.xml" ContentType="application/vnd.openxmlformats-officedocument.presentationml.tags+xml"/>
  <Override PartName="/ppt/tags/tag3243.xml" ContentType="application/vnd.openxmlformats-officedocument.presentationml.tags+xml"/>
  <Override PartName="/ppt/tags/tag3244.xml" ContentType="application/vnd.openxmlformats-officedocument.presentationml.tags+xml"/>
  <Override PartName="/ppt/tags/tag3245.xml" ContentType="application/vnd.openxmlformats-officedocument.presentationml.tags+xml"/>
  <Override PartName="/ppt/tags/tag3246.xml" ContentType="application/vnd.openxmlformats-officedocument.presentationml.tags+xml"/>
  <Override PartName="/ppt/tags/tag3247.xml" ContentType="application/vnd.openxmlformats-officedocument.presentationml.tags+xml"/>
  <Override PartName="/ppt/tags/tag3248.xml" ContentType="application/vnd.openxmlformats-officedocument.presentationml.tags+xml"/>
  <Override PartName="/ppt/tags/tag3249.xml" ContentType="application/vnd.openxmlformats-officedocument.presentationml.tags+xml"/>
  <Override PartName="/ppt/tags/tag3250.xml" ContentType="application/vnd.openxmlformats-officedocument.presentationml.tags+xml"/>
  <Override PartName="/ppt/tags/tag3251.xml" ContentType="application/vnd.openxmlformats-officedocument.presentationml.tags+xml"/>
  <Override PartName="/ppt/tags/tag3252.xml" ContentType="application/vnd.openxmlformats-officedocument.presentationml.tags+xml"/>
  <Override PartName="/ppt/tags/tag3253.xml" ContentType="application/vnd.openxmlformats-officedocument.presentationml.tags+xml"/>
  <Override PartName="/ppt/tags/tag3254.xml" ContentType="application/vnd.openxmlformats-officedocument.presentationml.tags+xml"/>
  <Override PartName="/ppt/tags/tag3255.xml" ContentType="application/vnd.openxmlformats-officedocument.presentationml.tags+xml"/>
  <Override PartName="/ppt/tags/tag3256.xml" ContentType="application/vnd.openxmlformats-officedocument.presentationml.tags+xml"/>
  <Override PartName="/ppt/tags/tag3257.xml" ContentType="application/vnd.openxmlformats-officedocument.presentationml.tags+xml"/>
  <Override PartName="/ppt/tags/tag3258.xml" ContentType="application/vnd.openxmlformats-officedocument.presentationml.tags+xml"/>
  <Override PartName="/ppt/tags/tag3259.xml" ContentType="application/vnd.openxmlformats-officedocument.presentationml.tags+xml"/>
  <Override PartName="/ppt/tags/tag3260.xml" ContentType="application/vnd.openxmlformats-officedocument.presentationml.tags+xml"/>
  <Override PartName="/ppt/tags/tag3261.xml" ContentType="application/vnd.openxmlformats-officedocument.presentationml.tags+xml"/>
  <Override PartName="/ppt/tags/tag3262.xml" ContentType="application/vnd.openxmlformats-officedocument.presentationml.tags+xml"/>
  <Override PartName="/ppt/tags/tag3263.xml" ContentType="application/vnd.openxmlformats-officedocument.presentationml.tags+xml"/>
  <Override PartName="/ppt/tags/tag3264.xml" ContentType="application/vnd.openxmlformats-officedocument.presentationml.tags+xml"/>
  <Override PartName="/ppt/tags/tag3265.xml" ContentType="application/vnd.openxmlformats-officedocument.presentationml.tags+xml"/>
  <Override PartName="/ppt/tags/tag3266.xml" ContentType="application/vnd.openxmlformats-officedocument.presentationml.tags+xml"/>
  <Override PartName="/ppt/tags/tag3267.xml" ContentType="application/vnd.openxmlformats-officedocument.presentationml.tags+xml"/>
  <Override PartName="/ppt/tags/tag3268.xml" ContentType="application/vnd.openxmlformats-officedocument.presentationml.tags+xml"/>
  <Override PartName="/ppt/tags/tag3269.xml" ContentType="application/vnd.openxmlformats-officedocument.presentationml.tags+xml"/>
  <Override PartName="/ppt/tags/tag3270.xml" ContentType="application/vnd.openxmlformats-officedocument.presentationml.tags+xml"/>
  <Override PartName="/ppt/tags/tag3271.xml" ContentType="application/vnd.openxmlformats-officedocument.presentationml.tags+xml"/>
  <Override PartName="/ppt/tags/tag3272.xml" ContentType="application/vnd.openxmlformats-officedocument.presentationml.tags+xml"/>
  <Override PartName="/ppt/tags/tag3273.xml" ContentType="application/vnd.openxmlformats-officedocument.presentationml.tags+xml"/>
  <Override PartName="/ppt/tags/tag3274.xml" ContentType="application/vnd.openxmlformats-officedocument.presentationml.tags+xml"/>
  <Override PartName="/ppt/tags/tag3275.xml" ContentType="application/vnd.openxmlformats-officedocument.presentationml.tags+xml"/>
  <Override PartName="/ppt/tags/tag3276.xml" ContentType="application/vnd.openxmlformats-officedocument.presentationml.tags+xml"/>
  <Override PartName="/ppt/tags/tag3277.xml" ContentType="application/vnd.openxmlformats-officedocument.presentationml.tags+xml"/>
  <Override PartName="/ppt/tags/tag3278.xml" ContentType="application/vnd.openxmlformats-officedocument.presentationml.tags+xml"/>
  <Override PartName="/ppt/tags/tag3279.xml" ContentType="application/vnd.openxmlformats-officedocument.presentationml.tags+xml"/>
  <Override PartName="/ppt/tags/tag3280.xml" ContentType="application/vnd.openxmlformats-officedocument.presentationml.tags+xml"/>
  <Override PartName="/ppt/tags/tag3281.xml" ContentType="application/vnd.openxmlformats-officedocument.presentationml.tags+xml"/>
  <Override PartName="/ppt/tags/tag3282.xml" ContentType="application/vnd.openxmlformats-officedocument.presentationml.tags+xml"/>
  <Override PartName="/ppt/tags/tag3283.xml" ContentType="application/vnd.openxmlformats-officedocument.presentationml.tags+xml"/>
  <Override PartName="/ppt/tags/tag3284.xml" ContentType="application/vnd.openxmlformats-officedocument.presentationml.tags+xml"/>
  <Override PartName="/ppt/tags/tag3285.xml" ContentType="application/vnd.openxmlformats-officedocument.presentationml.tags+xml"/>
  <Override PartName="/ppt/tags/tag3286.xml" ContentType="application/vnd.openxmlformats-officedocument.presentationml.tags+xml"/>
  <Override PartName="/ppt/tags/tag3287.xml" ContentType="application/vnd.openxmlformats-officedocument.presentationml.tags+xml"/>
  <Override PartName="/ppt/tags/tag3288.xml" ContentType="application/vnd.openxmlformats-officedocument.presentationml.tags+xml"/>
  <Override PartName="/ppt/tags/tag3289.xml" ContentType="application/vnd.openxmlformats-officedocument.presentationml.tags+xml"/>
  <Override PartName="/ppt/tags/tag3290.xml" ContentType="application/vnd.openxmlformats-officedocument.presentationml.tags+xml"/>
  <Override PartName="/ppt/tags/tag3291.xml" ContentType="application/vnd.openxmlformats-officedocument.presentationml.tags+xml"/>
  <Override PartName="/ppt/tags/tag3292.xml" ContentType="application/vnd.openxmlformats-officedocument.presentationml.tags+xml"/>
  <Override PartName="/ppt/tags/tag3293.xml" ContentType="application/vnd.openxmlformats-officedocument.presentationml.tags+xml"/>
  <Override PartName="/ppt/tags/tag3294.xml" ContentType="application/vnd.openxmlformats-officedocument.presentationml.tags+xml"/>
  <Override PartName="/ppt/tags/tag3295.xml" ContentType="application/vnd.openxmlformats-officedocument.presentationml.tags+xml"/>
  <Override PartName="/ppt/tags/tag3296.xml" ContentType="application/vnd.openxmlformats-officedocument.presentationml.tags+xml"/>
  <Override PartName="/ppt/tags/tag3297.xml" ContentType="application/vnd.openxmlformats-officedocument.presentationml.tags+xml"/>
  <Override PartName="/ppt/tags/tag3298.xml" ContentType="application/vnd.openxmlformats-officedocument.presentationml.tags+xml"/>
  <Override PartName="/ppt/tags/tag3299.xml" ContentType="application/vnd.openxmlformats-officedocument.presentationml.tags+xml"/>
  <Override PartName="/ppt/tags/tag3300.xml" ContentType="application/vnd.openxmlformats-officedocument.presentationml.tags+xml"/>
  <Override PartName="/ppt/tags/tag3301.xml" ContentType="application/vnd.openxmlformats-officedocument.presentationml.tags+xml"/>
  <Override PartName="/ppt/tags/tag3302.xml" ContentType="application/vnd.openxmlformats-officedocument.presentationml.tags+xml"/>
  <Override PartName="/ppt/tags/tag3303.xml" ContentType="application/vnd.openxmlformats-officedocument.presentationml.tags+xml"/>
  <Override PartName="/ppt/tags/tag3304.xml" ContentType="application/vnd.openxmlformats-officedocument.presentationml.tags+xml"/>
  <Override PartName="/ppt/tags/tag3305.xml" ContentType="application/vnd.openxmlformats-officedocument.presentationml.tags+xml"/>
  <Override PartName="/ppt/tags/tag3306.xml" ContentType="application/vnd.openxmlformats-officedocument.presentationml.tags+xml"/>
  <Override PartName="/ppt/tags/tag3307.xml" ContentType="application/vnd.openxmlformats-officedocument.presentationml.tags+xml"/>
  <Override PartName="/ppt/tags/tag3308.xml" ContentType="application/vnd.openxmlformats-officedocument.presentationml.tags+xml"/>
  <Override PartName="/ppt/tags/tag3309.xml" ContentType="application/vnd.openxmlformats-officedocument.presentationml.tags+xml"/>
  <Override PartName="/ppt/tags/tag3310.xml" ContentType="application/vnd.openxmlformats-officedocument.presentationml.tags+xml"/>
  <Override PartName="/ppt/tags/tag3311.xml" ContentType="application/vnd.openxmlformats-officedocument.presentationml.tags+xml"/>
  <Override PartName="/ppt/tags/tag3312.xml" ContentType="application/vnd.openxmlformats-officedocument.presentationml.tags+xml"/>
  <Override PartName="/ppt/tags/tag3313.xml" ContentType="application/vnd.openxmlformats-officedocument.presentationml.tags+xml"/>
  <Override PartName="/ppt/tags/tag3314.xml" ContentType="application/vnd.openxmlformats-officedocument.presentationml.tags+xml"/>
  <Override PartName="/ppt/tags/tag3315.xml" ContentType="application/vnd.openxmlformats-officedocument.presentationml.tags+xml"/>
  <Override PartName="/ppt/tags/tag3316.xml" ContentType="application/vnd.openxmlformats-officedocument.presentationml.tags+xml"/>
  <Override PartName="/ppt/tags/tag3317.xml" ContentType="application/vnd.openxmlformats-officedocument.presentationml.tags+xml"/>
  <Override PartName="/ppt/tags/tag3318.xml" ContentType="application/vnd.openxmlformats-officedocument.presentationml.tags+xml"/>
  <Override PartName="/ppt/tags/tag3319.xml" ContentType="application/vnd.openxmlformats-officedocument.presentationml.tags+xml"/>
  <Override PartName="/ppt/tags/tag3320.xml" ContentType="application/vnd.openxmlformats-officedocument.presentationml.tags+xml"/>
  <Override PartName="/ppt/tags/tag3321.xml" ContentType="application/vnd.openxmlformats-officedocument.presentationml.tags+xml"/>
  <Override PartName="/ppt/tags/tag3322.xml" ContentType="application/vnd.openxmlformats-officedocument.presentationml.tags+xml"/>
  <Override PartName="/ppt/tags/tag3323.xml" ContentType="application/vnd.openxmlformats-officedocument.presentationml.tags+xml"/>
  <Override PartName="/ppt/tags/tag3324.xml" ContentType="application/vnd.openxmlformats-officedocument.presentationml.tags+xml"/>
  <Override PartName="/ppt/tags/tag3325.xml" ContentType="application/vnd.openxmlformats-officedocument.presentationml.tags+xml"/>
  <Override PartName="/ppt/tags/tag3326.xml" ContentType="application/vnd.openxmlformats-officedocument.presentationml.tags+xml"/>
  <Override PartName="/ppt/tags/tag3327.xml" ContentType="application/vnd.openxmlformats-officedocument.presentationml.tags+xml"/>
  <Override PartName="/ppt/tags/tag3328.xml" ContentType="application/vnd.openxmlformats-officedocument.presentationml.tags+xml"/>
  <Override PartName="/ppt/tags/tag3329.xml" ContentType="application/vnd.openxmlformats-officedocument.presentationml.tags+xml"/>
  <Override PartName="/ppt/tags/tag3330.xml" ContentType="application/vnd.openxmlformats-officedocument.presentationml.tags+xml"/>
  <Override PartName="/ppt/tags/tag3331.xml" ContentType="application/vnd.openxmlformats-officedocument.presentationml.tags+xml"/>
  <Override PartName="/ppt/tags/tag3332.xml" ContentType="application/vnd.openxmlformats-officedocument.presentationml.tags+xml"/>
  <Override PartName="/ppt/tags/tag3333.xml" ContentType="application/vnd.openxmlformats-officedocument.presentationml.tags+xml"/>
  <Override PartName="/ppt/tags/tag3334.xml" ContentType="application/vnd.openxmlformats-officedocument.presentationml.tags+xml"/>
  <Override PartName="/ppt/tags/tag3335.xml" ContentType="application/vnd.openxmlformats-officedocument.presentationml.tags+xml"/>
  <Override PartName="/ppt/tags/tag3336.xml" ContentType="application/vnd.openxmlformats-officedocument.presentationml.tags+xml"/>
  <Override PartName="/ppt/tags/tag3337.xml" ContentType="application/vnd.openxmlformats-officedocument.presentationml.tags+xml"/>
  <Override PartName="/ppt/tags/tag3338.xml" ContentType="application/vnd.openxmlformats-officedocument.presentationml.tags+xml"/>
  <Override PartName="/ppt/tags/tag3339.xml" ContentType="application/vnd.openxmlformats-officedocument.presentationml.tags+xml"/>
  <Override PartName="/ppt/tags/tag3340.xml" ContentType="application/vnd.openxmlformats-officedocument.presentationml.tags+xml"/>
  <Override PartName="/ppt/tags/tag3341.xml" ContentType="application/vnd.openxmlformats-officedocument.presentationml.tags+xml"/>
  <Override PartName="/ppt/tags/tag3342.xml" ContentType="application/vnd.openxmlformats-officedocument.presentationml.tags+xml"/>
  <Override PartName="/ppt/tags/tag3343.xml" ContentType="application/vnd.openxmlformats-officedocument.presentationml.tags+xml"/>
  <Override PartName="/ppt/tags/tag3344.xml" ContentType="application/vnd.openxmlformats-officedocument.presentationml.tags+xml"/>
  <Override PartName="/ppt/tags/tag3345.xml" ContentType="application/vnd.openxmlformats-officedocument.presentationml.tags+xml"/>
  <Override PartName="/ppt/tags/tag3346.xml" ContentType="application/vnd.openxmlformats-officedocument.presentationml.tags+xml"/>
  <Override PartName="/ppt/tags/tag3347.xml" ContentType="application/vnd.openxmlformats-officedocument.presentationml.tags+xml"/>
  <Override PartName="/ppt/tags/tag3348.xml" ContentType="application/vnd.openxmlformats-officedocument.presentationml.tags+xml"/>
  <Override PartName="/ppt/tags/tag3349.xml" ContentType="application/vnd.openxmlformats-officedocument.presentationml.tags+xml"/>
  <Override PartName="/ppt/tags/tag3350.xml" ContentType="application/vnd.openxmlformats-officedocument.presentationml.tags+xml"/>
  <Override PartName="/ppt/tags/tag3351.xml" ContentType="application/vnd.openxmlformats-officedocument.presentationml.tags+xml"/>
  <Override PartName="/ppt/tags/tag3352.xml" ContentType="application/vnd.openxmlformats-officedocument.presentationml.tags+xml"/>
  <Override PartName="/ppt/tags/tag3353.xml" ContentType="application/vnd.openxmlformats-officedocument.presentationml.tags+xml"/>
  <Override PartName="/ppt/tags/tag3354.xml" ContentType="application/vnd.openxmlformats-officedocument.presentationml.tags+xml"/>
  <Override PartName="/ppt/tags/tag3355.xml" ContentType="application/vnd.openxmlformats-officedocument.presentationml.tags+xml"/>
  <Override PartName="/ppt/tags/tag3356.xml" ContentType="application/vnd.openxmlformats-officedocument.presentationml.tags+xml"/>
  <Override PartName="/ppt/tags/tag3357.xml" ContentType="application/vnd.openxmlformats-officedocument.presentationml.tags+xml"/>
  <Override PartName="/ppt/tags/tag3358.xml" ContentType="application/vnd.openxmlformats-officedocument.presentationml.tags+xml"/>
  <Override PartName="/ppt/tags/tag3359.xml" ContentType="application/vnd.openxmlformats-officedocument.presentationml.tags+xml"/>
  <Override PartName="/ppt/tags/tag3360.xml" ContentType="application/vnd.openxmlformats-officedocument.presentationml.tags+xml"/>
  <Override PartName="/ppt/tags/tag3361.xml" ContentType="application/vnd.openxmlformats-officedocument.presentationml.tags+xml"/>
  <Override PartName="/ppt/tags/tag3362.xml" ContentType="application/vnd.openxmlformats-officedocument.presentationml.tags+xml"/>
  <Override PartName="/ppt/tags/tag3363.xml" ContentType="application/vnd.openxmlformats-officedocument.presentationml.tags+xml"/>
  <Override PartName="/ppt/tags/tag3364.xml" ContentType="application/vnd.openxmlformats-officedocument.presentationml.tags+xml"/>
  <Override PartName="/ppt/tags/tag3365.xml" ContentType="application/vnd.openxmlformats-officedocument.presentationml.tags+xml"/>
  <Override PartName="/ppt/tags/tag3366.xml" ContentType="application/vnd.openxmlformats-officedocument.presentationml.tags+xml"/>
  <Override PartName="/ppt/tags/tag3367.xml" ContentType="application/vnd.openxmlformats-officedocument.presentationml.tags+xml"/>
  <Override PartName="/ppt/tags/tag3368.xml" ContentType="application/vnd.openxmlformats-officedocument.presentationml.tags+xml"/>
  <Override PartName="/ppt/tags/tag3369.xml" ContentType="application/vnd.openxmlformats-officedocument.presentationml.tags+xml"/>
  <Override PartName="/ppt/tags/tag3370.xml" ContentType="application/vnd.openxmlformats-officedocument.presentationml.tags+xml"/>
  <Override PartName="/ppt/tags/tag3371.xml" ContentType="application/vnd.openxmlformats-officedocument.presentationml.tags+xml"/>
  <Override PartName="/ppt/tags/tag3372.xml" ContentType="application/vnd.openxmlformats-officedocument.presentationml.tags+xml"/>
  <Override PartName="/ppt/tags/tag3373.xml" ContentType="application/vnd.openxmlformats-officedocument.presentationml.tags+xml"/>
  <Override PartName="/ppt/tags/tag3374.xml" ContentType="application/vnd.openxmlformats-officedocument.presentationml.tags+xml"/>
  <Override PartName="/ppt/tags/tag3375.xml" ContentType="application/vnd.openxmlformats-officedocument.presentationml.tags+xml"/>
  <Override PartName="/ppt/tags/tag3376.xml" ContentType="application/vnd.openxmlformats-officedocument.presentationml.tags+xml"/>
  <Override PartName="/ppt/tags/tag3377.xml" ContentType="application/vnd.openxmlformats-officedocument.presentationml.tags+xml"/>
  <Override PartName="/ppt/tags/tag3378.xml" ContentType="application/vnd.openxmlformats-officedocument.presentationml.tags+xml"/>
  <Override PartName="/ppt/tags/tag3379.xml" ContentType="application/vnd.openxmlformats-officedocument.presentationml.tags+xml"/>
  <Override PartName="/ppt/tags/tag3380.xml" ContentType="application/vnd.openxmlformats-officedocument.presentationml.tags+xml"/>
  <Override PartName="/ppt/tags/tag3381.xml" ContentType="application/vnd.openxmlformats-officedocument.presentationml.tags+xml"/>
  <Override PartName="/ppt/tags/tag3382.xml" ContentType="application/vnd.openxmlformats-officedocument.presentationml.tags+xml"/>
  <Override PartName="/ppt/tags/tag3383.xml" ContentType="application/vnd.openxmlformats-officedocument.presentationml.tags+xml"/>
  <Override PartName="/ppt/tags/tag3384.xml" ContentType="application/vnd.openxmlformats-officedocument.presentationml.tags+xml"/>
  <Override PartName="/ppt/tags/tag3385.xml" ContentType="application/vnd.openxmlformats-officedocument.presentationml.tags+xml"/>
  <Override PartName="/ppt/tags/tag3386.xml" ContentType="application/vnd.openxmlformats-officedocument.presentationml.tags+xml"/>
  <Override PartName="/ppt/tags/tag3387.xml" ContentType="application/vnd.openxmlformats-officedocument.presentationml.tags+xml"/>
  <Override PartName="/ppt/tags/tag3388.xml" ContentType="application/vnd.openxmlformats-officedocument.presentationml.tags+xml"/>
  <Override PartName="/ppt/tags/tag3389.xml" ContentType="application/vnd.openxmlformats-officedocument.presentationml.tags+xml"/>
  <Override PartName="/ppt/tags/tag3390.xml" ContentType="application/vnd.openxmlformats-officedocument.presentationml.tags+xml"/>
  <Override PartName="/ppt/tags/tag3391.xml" ContentType="application/vnd.openxmlformats-officedocument.presentationml.tags+xml"/>
  <Override PartName="/ppt/tags/tag3392.xml" ContentType="application/vnd.openxmlformats-officedocument.presentationml.tags+xml"/>
  <Override PartName="/ppt/tags/tag3393.xml" ContentType="application/vnd.openxmlformats-officedocument.presentationml.tags+xml"/>
  <Override PartName="/ppt/tags/tag3394.xml" ContentType="application/vnd.openxmlformats-officedocument.presentationml.tags+xml"/>
  <Override PartName="/ppt/tags/tag3395.xml" ContentType="application/vnd.openxmlformats-officedocument.presentationml.tags+xml"/>
  <Override PartName="/ppt/tags/tag3396.xml" ContentType="application/vnd.openxmlformats-officedocument.presentationml.tags+xml"/>
  <Override PartName="/ppt/tags/tag3397.xml" ContentType="application/vnd.openxmlformats-officedocument.presentationml.tags+xml"/>
  <Override PartName="/ppt/tags/tag3398.xml" ContentType="application/vnd.openxmlformats-officedocument.presentationml.tags+xml"/>
  <Override PartName="/ppt/tags/tag3399.xml" ContentType="application/vnd.openxmlformats-officedocument.presentationml.tags+xml"/>
  <Override PartName="/ppt/tags/tag3400.xml" ContentType="application/vnd.openxmlformats-officedocument.presentationml.tags+xml"/>
  <Override PartName="/ppt/tags/tag3401.xml" ContentType="application/vnd.openxmlformats-officedocument.presentationml.tags+xml"/>
  <Override PartName="/ppt/tags/tag3402.xml" ContentType="application/vnd.openxmlformats-officedocument.presentationml.tags+xml"/>
  <Override PartName="/ppt/tags/tag3403.xml" ContentType="application/vnd.openxmlformats-officedocument.presentationml.tags+xml"/>
  <Override PartName="/ppt/tags/tag3404.xml" ContentType="application/vnd.openxmlformats-officedocument.presentationml.tags+xml"/>
  <Override PartName="/ppt/tags/tag3405.xml" ContentType="application/vnd.openxmlformats-officedocument.presentationml.tags+xml"/>
  <Override PartName="/ppt/tags/tag3406.xml" ContentType="application/vnd.openxmlformats-officedocument.presentationml.tags+xml"/>
  <Override PartName="/ppt/tags/tag3407.xml" ContentType="application/vnd.openxmlformats-officedocument.presentationml.tags+xml"/>
  <Override PartName="/ppt/tags/tag3408.xml" ContentType="application/vnd.openxmlformats-officedocument.presentationml.tags+xml"/>
  <Override PartName="/ppt/tags/tag3409.xml" ContentType="application/vnd.openxmlformats-officedocument.presentationml.tags+xml"/>
  <Override PartName="/ppt/tags/tag3410.xml" ContentType="application/vnd.openxmlformats-officedocument.presentationml.tags+xml"/>
  <Override PartName="/ppt/tags/tag3411.xml" ContentType="application/vnd.openxmlformats-officedocument.presentationml.tags+xml"/>
  <Override PartName="/ppt/tags/tag3412.xml" ContentType="application/vnd.openxmlformats-officedocument.presentationml.tags+xml"/>
  <Override PartName="/ppt/tags/tag3413.xml" ContentType="application/vnd.openxmlformats-officedocument.presentationml.tags+xml"/>
  <Override PartName="/ppt/tags/tag3414.xml" ContentType="application/vnd.openxmlformats-officedocument.presentationml.tags+xml"/>
  <Override PartName="/ppt/tags/tag3415.xml" ContentType="application/vnd.openxmlformats-officedocument.presentationml.tags+xml"/>
  <Override PartName="/ppt/tags/tag3416.xml" ContentType="application/vnd.openxmlformats-officedocument.presentationml.tags+xml"/>
  <Override PartName="/ppt/tags/tag3417.xml" ContentType="application/vnd.openxmlformats-officedocument.presentationml.tags+xml"/>
  <Override PartName="/ppt/tags/tag3418.xml" ContentType="application/vnd.openxmlformats-officedocument.presentationml.tags+xml"/>
  <Override PartName="/ppt/tags/tag3419.xml" ContentType="application/vnd.openxmlformats-officedocument.presentationml.tags+xml"/>
  <Override PartName="/ppt/tags/tag3420.xml" ContentType="application/vnd.openxmlformats-officedocument.presentationml.tags+xml"/>
  <Override PartName="/ppt/tags/tag3421.xml" ContentType="application/vnd.openxmlformats-officedocument.presentationml.tags+xml"/>
  <Override PartName="/ppt/tags/tag3422.xml" ContentType="application/vnd.openxmlformats-officedocument.presentationml.tags+xml"/>
  <Override PartName="/ppt/tags/tag3423.xml" ContentType="application/vnd.openxmlformats-officedocument.presentationml.tags+xml"/>
  <Override PartName="/ppt/tags/tag3424.xml" ContentType="application/vnd.openxmlformats-officedocument.presentationml.tags+xml"/>
  <Override PartName="/ppt/tags/tag3425.xml" ContentType="application/vnd.openxmlformats-officedocument.presentationml.tags+xml"/>
  <Override PartName="/ppt/tags/tag3426.xml" ContentType="application/vnd.openxmlformats-officedocument.presentationml.tags+xml"/>
  <Override PartName="/ppt/tags/tag3427.xml" ContentType="application/vnd.openxmlformats-officedocument.presentationml.tags+xml"/>
  <Override PartName="/ppt/tags/tag3428.xml" ContentType="application/vnd.openxmlformats-officedocument.presentationml.tags+xml"/>
  <Override PartName="/ppt/tags/tag3429.xml" ContentType="application/vnd.openxmlformats-officedocument.presentationml.tags+xml"/>
  <Override PartName="/ppt/tags/tag3430.xml" ContentType="application/vnd.openxmlformats-officedocument.presentationml.tags+xml"/>
  <Override PartName="/ppt/tags/tag3431.xml" ContentType="application/vnd.openxmlformats-officedocument.presentationml.tags+xml"/>
  <Override PartName="/ppt/tags/tag3432.xml" ContentType="application/vnd.openxmlformats-officedocument.presentationml.tags+xml"/>
  <Override PartName="/ppt/tags/tag3433.xml" ContentType="application/vnd.openxmlformats-officedocument.presentationml.tags+xml"/>
  <Override PartName="/ppt/tags/tag3434.xml" ContentType="application/vnd.openxmlformats-officedocument.presentationml.tags+xml"/>
  <Override PartName="/ppt/tags/tag3435.xml" ContentType="application/vnd.openxmlformats-officedocument.presentationml.tags+xml"/>
  <Override PartName="/ppt/tags/tag3436.xml" ContentType="application/vnd.openxmlformats-officedocument.presentationml.tags+xml"/>
  <Override PartName="/ppt/tags/tag3437.xml" ContentType="application/vnd.openxmlformats-officedocument.presentationml.tags+xml"/>
  <Override PartName="/ppt/tags/tag3438.xml" ContentType="application/vnd.openxmlformats-officedocument.presentationml.tags+xml"/>
  <Override PartName="/ppt/tags/tag3439.xml" ContentType="application/vnd.openxmlformats-officedocument.presentationml.tags+xml"/>
  <Override PartName="/ppt/tags/tag3440.xml" ContentType="application/vnd.openxmlformats-officedocument.presentationml.tags+xml"/>
  <Override PartName="/ppt/tags/tag3441.xml" ContentType="application/vnd.openxmlformats-officedocument.presentationml.tags+xml"/>
  <Override PartName="/ppt/tags/tag3442.xml" ContentType="application/vnd.openxmlformats-officedocument.presentationml.tags+xml"/>
  <Override PartName="/ppt/tags/tag3443.xml" ContentType="application/vnd.openxmlformats-officedocument.presentationml.tags+xml"/>
  <Override PartName="/ppt/tags/tag3444.xml" ContentType="application/vnd.openxmlformats-officedocument.presentationml.tags+xml"/>
  <Override PartName="/ppt/tags/tag3445.xml" ContentType="application/vnd.openxmlformats-officedocument.presentationml.tags+xml"/>
  <Override PartName="/ppt/tags/tag3446.xml" ContentType="application/vnd.openxmlformats-officedocument.presentationml.tags+xml"/>
  <Override PartName="/ppt/tags/tag3447.xml" ContentType="application/vnd.openxmlformats-officedocument.presentationml.tags+xml"/>
  <Override PartName="/ppt/tags/tag3448.xml" ContentType="application/vnd.openxmlformats-officedocument.presentationml.tags+xml"/>
  <Override PartName="/ppt/tags/tag3449.xml" ContentType="application/vnd.openxmlformats-officedocument.presentationml.tags+xml"/>
  <Override PartName="/ppt/tags/tag3450.xml" ContentType="application/vnd.openxmlformats-officedocument.presentationml.tags+xml"/>
  <Override PartName="/ppt/tags/tag3451.xml" ContentType="application/vnd.openxmlformats-officedocument.presentationml.tags+xml"/>
  <Override PartName="/ppt/tags/tag3452.xml" ContentType="application/vnd.openxmlformats-officedocument.presentationml.tags+xml"/>
  <Override PartName="/ppt/tags/tag3453.xml" ContentType="application/vnd.openxmlformats-officedocument.presentationml.tags+xml"/>
  <Override PartName="/ppt/tags/tag3454.xml" ContentType="application/vnd.openxmlformats-officedocument.presentationml.tags+xml"/>
  <Override PartName="/ppt/tags/tag3455.xml" ContentType="application/vnd.openxmlformats-officedocument.presentationml.tags+xml"/>
  <Override PartName="/ppt/tags/tag3456.xml" ContentType="application/vnd.openxmlformats-officedocument.presentationml.tags+xml"/>
  <Override PartName="/ppt/tags/tag3457.xml" ContentType="application/vnd.openxmlformats-officedocument.presentationml.tags+xml"/>
  <Override PartName="/ppt/tags/tag3458.xml" ContentType="application/vnd.openxmlformats-officedocument.presentationml.tags+xml"/>
  <Override PartName="/ppt/tags/tag3459.xml" ContentType="application/vnd.openxmlformats-officedocument.presentationml.tags+xml"/>
  <Override PartName="/ppt/tags/tag3460.xml" ContentType="application/vnd.openxmlformats-officedocument.presentationml.tags+xml"/>
  <Override PartName="/ppt/tags/tag3461.xml" ContentType="application/vnd.openxmlformats-officedocument.presentationml.tags+xml"/>
  <Override PartName="/ppt/tags/tag3462.xml" ContentType="application/vnd.openxmlformats-officedocument.presentationml.tags+xml"/>
  <Override PartName="/ppt/tags/tag3463.xml" ContentType="application/vnd.openxmlformats-officedocument.presentationml.tags+xml"/>
  <Override PartName="/ppt/tags/tag3464.xml" ContentType="application/vnd.openxmlformats-officedocument.presentationml.tags+xml"/>
  <Override PartName="/ppt/tags/tag3465.xml" ContentType="application/vnd.openxmlformats-officedocument.presentationml.tags+xml"/>
  <Override PartName="/ppt/tags/tag3466.xml" ContentType="application/vnd.openxmlformats-officedocument.presentationml.tags+xml"/>
  <Override PartName="/ppt/tags/tag3467.xml" ContentType="application/vnd.openxmlformats-officedocument.presentationml.tags+xml"/>
  <Override PartName="/ppt/tags/tag3468.xml" ContentType="application/vnd.openxmlformats-officedocument.presentationml.tags+xml"/>
  <Override PartName="/ppt/tags/tag3469.xml" ContentType="application/vnd.openxmlformats-officedocument.presentationml.tags+xml"/>
  <Override PartName="/ppt/tags/tag3470.xml" ContentType="application/vnd.openxmlformats-officedocument.presentationml.tags+xml"/>
  <Override PartName="/ppt/tags/tag3471.xml" ContentType="application/vnd.openxmlformats-officedocument.presentationml.tags+xml"/>
  <Override PartName="/ppt/tags/tag3472.xml" ContentType="application/vnd.openxmlformats-officedocument.presentationml.tags+xml"/>
  <Override PartName="/ppt/tags/tag3473.xml" ContentType="application/vnd.openxmlformats-officedocument.presentationml.tags+xml"/>
  <Override PartName="/ppt/tags/tag3474.xml" ContentType="application/vnd.openxmlformats-officedocument.presentationml.tags+xml"/>
  <Override PartName="/ppt/tags/tag3475.xml" ContentType="application/vnd.openxmlformats-officedocument.presentationml.tags+xml"/>
  <Override PartName="/ppt/tags/tag3476.xml" ContentType="application/vnd.openxmlformats-officedocument.presentationml.tags+xml"/>
  <Override PartName="/ppt/tags/tag3477.xml" ContentType="application/vnd.openxmlformats-officedocument.presentationml.tags+xml"/>
  <Override PartName="/ppt/tags/tag3478.xml" ContentType="application/vnd.openxmlformats-officedocument.presentationml.tags+xml"/>
  <Override PartName="/ppt/tags/tag3479.xml" ContentType="application/vnd.openxmlformats-officedocument.presentationml.tags+xml"/>
  <Override PartName="/ppt/tags/tag3480.xml" ContentType="application/vnd.openxmlformats-officedocument.presentationml.tags+xml"/>
  <Override PartName="/ppt/tags/tag3481.xml" ContentType="application/vnd.openxmlformats-officedocument.presentationml.tags+xml"/>
  <Override PartName="/ppt/tags/tag3482.xml" ContentType="application/vnd.openxmlformats-officedocument.presentationml.tags+xml"/>
  <Override PartName="/ppt/tags/tag3483.xml" ContentType="application/vnd.openxmlformats-officedocument.presentationml.tags+xml"/>
  <Override PartName="/ppt/tags/tag3484.xml" ContentType="application/vnd.openxmlformats-officedocument.presentationml.tags+xml"/>
  <Override PartName="/ppt/tags/tag3485.xml" ContentType="application/vnd.openxmlformats-officedocument.presentationml.tags+xml"/>
  <Override PartName="/ppt/tags/tag3486.xml" ContentType="application/vnd.openxmlformats-officedocument.presentationml.tags+xml"/>
  <Override PartName="/ppt/tags/tag3487.xml" ContentType="application/vnd.openxmlformats-officedocument.presentationml.tags+xml"/>
  <Override PartName="/ppt/tags/tag3488.xml" ContentType="application/vnd.openxmlformats-officedocument.presentationml.tags+xml"/>
  <Override PartName="/ppt/tags/tag3489.xml" ContentType="application/vnd.openxmlformats-officedocument.presentationml.tags+xml"/>
  <Override PartName="/ppt/tags/tag3490.xml" ContentType="application/vnd.openxmlformats-officedocument.presentationml.tags+xml"/>
  <Override PartName="/ppt/tags/tag3491.xml" ContentType="application/vnd.openxmlformats-officedocument.presentationml.tags+xml"/>
  <Override PartName="/ppt/tags/tag3492.xml" ContentType="application/vnd.openxmlformats-officedocument.presentationml.tags+xml"/>
  <Override PartName="/ppt/tags/tag3493.xml" ContentType="application/vnd.openxmlformats-officedocument.presentationml.tags+xml"/>
  <Override PartName="/ppt/tags/tag3494.xml" ContentType="application/vnd.openxmlformats-officedocument.presentationml.tags+xml"/>
  <Override PartName="/ppt/tags/tag3495.xml" ContentType="application/vnd.openxmlformats-officedocument.presentationml.tags+xml"/>
  <Override PartName="/ppt/tags/tag3496.xml" ContentType="application/vnd.openxmlformats-officedocument.presentationml.tags+xml"/>
  <Override PartName="/ppt/tags/tag3497.xml" ContentType="application/vnd.openxmlformats-officedocument.presentationml.tags+xml"/>
  <Override PartName="/ppt/tags/tag3498.xml" ContentType="application/vnd.openxmlformats-officedocument.presentationml.tags+xml"/>
  <Override PartName="/ppt/tags/tag3499.xml" ContentType="application/vnd.openxmlformats-officedocument.presentationml.tags+xml"/>
  <Override PartName="/ppt/tags/tag3500.xml" ContentType="application/vnd.openxmlformats-officedocument.presentationml.tags+xml"/>
  <Override PartName="/ppt/tags/tag3501.xml" ContentType="application/vnd.openxmlformats-officedocument.presentationml.tags+xml"/>
  <Override PartName="/ppt/tags/tag3502.xml" ContentType="application/vnd.openxmlformats-officedocument.presentationml.tags+xml"/>
  <Override PartName="/ppt/tags/tag3503.xml" ContentType="application/vnd.openxmlformats-officedocument.presentationml.tags+xml"/>
  <Override PartName="/ppt/tags/tag3504.xml" ContentType="application/vnd.openxmlformats-officedocument.presentationml.tags+xml"/>
  <Override PartName="/ppt/tags/tag3505.xml" ContentType="application/vnd.openxmlformats-officedocument.presentationml.tags+xml"/>
  <Override PartName="/ppt/tags/tag3506.xml" ContentType="application/vnd.openxmlformats-officedocument.presentationml.tags+xml"/>
  <Override PartName="/ppt/tags/tag3507.xml" ContentType="application/vnd.openxmlformats-officedocument.presentationml.tags+xml"/>
  <Override PartName="/ppt/tags/tag3508.xml" ContentType="application/vnd.openxmlformats-officedocument.presentationml.tags+xml"/>
  <Override PartName="/ppt/tags/tag3509.xml" ContentType="application/vnd.openxmlformats-officedocument.presentationml.tags+xml"/>
  <Override PartName="/ppt/tags/tag3510.xml" ContentType="application/vnd.openxmlformats-officedocument.presentationml.tags+xml"/>
  <Override PartName="/ppt/tags/tag3511.xml" ContentType="application/vnd.openxmlformats-officedocument.presentationml.tags+xml"/>
  <Override PartName="/ppt/tags/tag3512.xml" ContentType="application/vnd.openxmlformats-officedocument.presentationml.tags+xml"/>
  <Override PartName="/ppt/tags/tag3513.xml" ContentType="application/vnd.openxmlformats-officedocument.presentationml.tags+xml"/>
  <Override PartName="/ppt/tags/tag3514.xml" ContentType="application/vnd.openxmlformats-officedocument.presentationml.tags+xml"/>
  <Override PartName="/ppt/tags/tag3515.xml" ContentType="application/vnd.openxmlformats-officedocument.presentationml.tags+xml"/>
  <Override PartName="/ppt/tags/tag3516.xml" ContentType="application/vnd.openxmlformats-officedocument.presentationml.tags+xml"/>
  <Override PartName="/ppt/tags/tag3517.xml" ContentType="application/vnd.openxmlformats-officedocument.presentationml.tags+xml"/>
  <Override PartName="/ppt/tags/tag3518.xml" ContentType="application/vnd.openxmlformats-officedocument.presentationml.tags+xml"/>
  <Override PartName="/ppt/tags/tag3519.xml" ContentType="application/vnd.openxmlformats-officedocument.presentationml.tags+xml"/>
  <Override PartName="/ppt/tags/tag3520.xml" ContentType="application/vnd.openxmlformats-officedocument.presentationml.tags+xml"/>
  <Override PartName="/ppt/tags/tag3521.xml" ContentType="application/vnd.openxmlformats-officedocument.presentationml.tags+xml"/>
  <Override PartName="/ppt/tags/tag3522.xml" ContentType="application/vnd.openxmlformats-officedocument.presentationml.tags+xml"/>
  <Override PartName="/ppt/tags/tag3523.xml" ContentType="application/vnd.openxmlformats-officedocument.presentationml.tags+xml"/>
  <Override PartName="/ppt/tags/tag3524.xml" ContentType="application/vnd.openxmlformats-officedocument.presentationml.tags+xml"/>
  <Override PartName="/ppt/tags/tag3525.xml" ContentType="application/vnd.openxmlformats-officedocument.presentationml.tags+xml"/>
  <Override PartName="/ppt/tags/tag3526.xml" ContentType="application/vnd.openxmlformats-officedocument.presentationml.tags+xml"/>
  <Override PartName="/ppt/tags/tag3527.xml" ContentType="application/vnd.openxmlformats-officedocument.presentationml.tags+xml"/>
  <Override PartName="/ppt/tags/tag3528.xml" ContentType="application/vnd.openxmlformats-officedocument.presentationml.tags+xml"/>
  <Override PartName="/ppt/tags/tag3529.xml" ContentType="application/vnd.openxmlformats-officedocument.presentationml.tags+xml"/>
  <Override PartName="/ppt/tags/tag3530.xml" ContentType="application/vnd.openxmlformats-officedocument.presentationml.tags+xml"/>
  <Override PartName="/ppt/tags/tag3531.xml" ContentType="application/vnd.openxmlformats-officedocument.presentationml.tags+xml"/>
  <Override PartName="/ppt/tags/tag3532.xml" ContentType="application/vnd.openxmlformats-officedocument.presentationml.tags+xml"/>
  <Override PartName="/ppt/tags/tag3533.xml" ContentType="application/vnd.openxmlformats-officedocument.presentationml.tags+xml"/>
  <Override PartName="/ppt/tags/tag3534.xml" ContentType="application/vnd.openxmlformats-officedocument.presentationml.tags+xml"/>
  <Override PartName="/ppt/tags/tag3535.xml" ContentType="application/vnd.openxmlformats-officedocument.presentationml.tags+xml"/>
  <Override PartName="/ppt/tags/tag3536.xml" ContentType="application/vnd.openxmlformats-officedocument.presentationml.tags+xml"/>
  <Override PartName="/ppt/tags/tag3537.xml" ContentType="application/vnd.openxmlformats-officedocument.presentationml.tags+xml"/>
  <Override PartName="/ppt/tags/tag3538.xml" ContentType="application/vnd.openxmlformats-officedocument.presentationml.tags+xml"/>
  <Override PartName="/ppt/tags/tag3539.xml" ContentType="application/vnd.openxmlformats-officedocument.presentationml.tags+xml"/>
  <Override PartName="/ppt/tags/tag3540.xml" ContentType="application/vnd.openxmlformats-officedocument.presentationml.tags+xml"/>
  <Override PartName="/ppt/tags/tag3541.xml" ContentType="application/vnd.openxmlformats-officedocument.presentationml.tags+xml"/>
  <Override PartName="/ppt/tags/tag3542.xml" ContentType="application/vnd.openxmlformats-officedocument.presentationml.tags+xml"/>
  <Override PartName="/ppt/tags/tag3543.xml" ContentType="application/vnd.openxmlformats-officedocument.presentationml.tags+xml"/>
  <Override PartName="/ppt/tags/tag3544.xml" ContentType="application/vnd.openxmlformats-officedocument.presentationml.tags+xml"/>
  <Override PartName="/ppt/tags/tag3545.xml" ContentType="application/vnd.openxmlformats-officedocument.presentationml.tags+xml"/>
  <Override PartName="/ppt/tags/tag3546.xml" ContentType="application/vnd.openxmlformats-officedocument.presentationml.tags+xml"/>
  <Override PartName="/ppt/tags/tag3547.xml" ContentType="application/vnd.openxmlformats-officedocument.presentationml.tags+xml"/>
  <Override PartName="/ppt/tags/tag3548.xml" ContentType="application/vnd.openxmlformats-officedocument.presentationml.tags+xml"/>
  <Override PartName="/ppt/tags/tag3549.xml" ContentType="application/vnd.openxmlformats-officedocument.presentationml.tags+xml"/>
  <Override PartName="/ppt/tags/tag3550.xml" ContentType="application/vnd.openxmlformats-officedocument.presentationml.tags+xml"/>
  <Override PartName="/ppt/tags/tag3551.xml" ContentType="application/vnd.openxmlformats-officedocument.presentationml.tags+xml"/>
  <Override PartName="/ppt/tags/tag3552.xml" ContentType="application/vnd.openxmlformats-officedocument.presentationml.tags+xml"/>
  <Override PartName="/ppt/tags/tag3553.xml" ContentType="application/vnd.openxmlformats-officedocument.presentationml.tags+xml"/>
  <Override PartName="/ppt/tags/tag3554.xml" ContentType="application/vnd.openxmlformats-officedocument.presentationml.tags+xml"/>
  <Override PartName="/ppt/tags/tag3555.xml" ContentType="application/vnd.openxmlformats-officedocument.presentationml.tags+xml"/>
  <Override PartName="/ppt/tags/tag3556.xml" ContentType="application/vnd.openxmlformats-officedocument.presentationml.tags+xml"/>
  <Override PartName="/ppt/tags/tag3557.xml" ContentType="application/vnd.openxmlformats-officedocument.presentationml.tags+xml"/>
  <Override PartName="/ppt/tags/tag3558.xml" ContentType="application/vnd.openxmlformats-officedocument.presentationml.tags+xml"/>
  <Override PartName="/ppt/tags/tag3559.xml" ContentType="application/vnd.openxmlformats-officedocument.presentationml.tags+xml"/>
  <Override PartName="/ppt/tags/tag3560.xml" ContentType="application/vnd.openxmlformats-officedocument.presentationml.tags+xml"/>
  <Override PartName="/ppt/tags/tag3561.xml" ContentType="application/vnd.openxmlformats-officedocument.presentationml.tags+xml"/>
  <Override PartName="/ppt/tags/tag3562.xml" ContentType="application/vnd.openxmlformats-officedocument.presentationml.tags+xml"/>
  <Override PartName="/ppt/tags/tag3563.xml" ContentType="application/vnd.openxmlformats-officedocument.presentationml.tags+xml"/>
  <Override PartName="/ppt/tags/tag3564.xml" ContentType="application/vnd.openxmlformats-officedocument.presentationml.tags+xml"/>
  <Override PartName="/ppt/tags/tag3565.xml" ContentType="application/vnd.openxmlformats-officedocument.presentationml.tags+xml"/>
  <Override PartName="/ppt/tags/tag3566.xml" ContentType="application/vnd.openxmlformats-officedocument.presentationml.tags+xml"/>
  <Override PartName="/ppt/tags/tag3567.xml" ContentType="application/vnd.openxmlformats-officedocument.presentationml.tags+xml"/>
  <Override PartName="/ppt/tags/tag3568.xml" ContentType="application/vnd.openxmlformats-officedocument.presentationml.tags+xml"/>
  <Override PartName="/ppt/tags/tag3569.xml" ContentType="application/vnd.openxmlformats-officedocument.presentationml.tags+xml"/>
  <Override PartName="/ppt/tags/tag3570.xml" ContentType="application/vnd.openxmlformats-officedocument.presentationml.tags+xml"/>
  <Override PartName="/ppt/tags/tag3571.xml" ContentType="application/vnd.openxmlformats-officedocument.presentationml.tags+xml"/>
  <Override PartName="/ppt/tags/tag3572.xml" ContentType="application/vnd.openxmlformats-officedocument.presentationml.tags+xml"/>
  <Override PartName="/ppt/tags/tag3573.xml" ContentType="application/vnd.openxmlformats-officedocument.presentationml.tags+xml"/>
  <Override PartName="/ppt/tags/tag3574.xml" ContentType="application/vnd.openxmlformats-officedocument.presentationml.tags+xml"/>
  <Override PartName="/ppt/tags/tag3575.xml" ContentType="application/vnd.openxmlformats-officedocument.presentationml.tags+xml"/>
  <Override PartName="/ppt/tags/tag3576.xml" ContentType="application/vnd.openxmlformats-officedocument.presentationml.tags+xml"/>
  <Override PartName="/ppt/tags/tag3577.xml" ContentType="application/vnd.openxmlformats-officedocument.presentationml.tags+xml"/>
  <Override PartName="/ppt/tags/tag3578.xml" ContentType="application/vnd.openxmlformats-officedocument.presentationml.tags+xml"/>
  <Override PartName="/ppt/tags/tag3579.xml" ContentType="application/vnd.openxmlformats-officedocument.presentationml.tags+xml"/>
  <Override PartName="/ppt/tags/tag3580.xml" ContentType="application/vnd.openxmlformats-officedocument.presentationml.tags+xml"/>
  <Override PartName="/ppt/tags/tag3581.xml" ContentType="application/vnd.openxmlformats-officedocument.presentationml.tags+xml"/>
  <Override PartName="/ppt/tags/tag3582.xml" ContentType="application/vnd.openxmlformats-officedocument.presentationml.tags+xml"/>
  <Override PartName="/ppt/tags/tag3583.xml" ContentType="application/vnd.openxmlformats-officedocument.presentationml.tags+xml"/>
  <Override PartName="/ppt/tags/tag3584.xml" ContentType="application/vnd.openxmlformats-officedocument.presentationml.tags+xml"/>
  <Override PartName="/ppt/tags/tag3585.xml" ContentType="application/vnd.openxmlformats-officedocument.presentationml.tags+xml"/>
  <Override PartName="/ppt/tags/tag3586.xml" ContentType="application/vnd.openxmlformats-officedocument.presentationml.tags+xml"/>
  <Override PartName="/ppt/tags/tag3587.xml" ContentType="application/vnd.openxmlformats-officedocument.presentationml.tags+xml"/>
  <Override PartName="/ppt/tags/tag3588.xml" ContentType="application/vnd.openxmlformats-officedocument.presentationml.tags+xml"/>
  <Override PartName="/ppt/tags/tag3589.xml" ContentType="application/vnd.openxmlformats-officedocument.presentationml.tags+xml"/>
  <Override PartName="/ppt/tags/tag3590.xml" ContentType="application/vnd.openxmlformats-officedocument.presentationml.tags+xml"/>
  <Override PartName="/ppt/tags/tag3591.xml" ContentType="application/vnd.openxmlformats-officedocument.presentationml.tags+xml"/>
  <Override PartName="/ppt/tags/tag3592.xml" ContentType="application/vnd.openxmlformats-officedocument.presentationml.tags+xml"/>
  <Override PartName="/ppt/tags/tag3593.xml" ContentType="application/vnd.openxmlformats-officedocument.presentationml.tags+xml"/>
  <Override PartName="/ppt/tags/tag3594.xml" ContentType="application/vnd.openxmlformats-officedocument.presentationml.tags+xml"/>
  <Override PartName="/ppt/tags/tag3595.xml" ContentType="application/vnd.openxmlformats-officedocument.presentationml.tags+xml"/>
  <Override PartName="/ppt/tags/tag3596.xml" ContentType="application/vnd.openxmlformats-officedocument.presentationml.tags+xml"/>
  <Override PartName="/ppt/tags/tag3597.xml" ContentType="application/vnd.openxmlformats-officedocument.presentationml.tags+xml"/>
  <Override PartName="/ppt/tags/tag3598.xml" ContentType="application/vnd.openxmlformats-officedocument.presentationml.tags+xml"/>
  <Override PartName="/ppt/tags/tag3599.xml" ContentType="application/vnd.openxmlformats-officedocument.presentationml.tags+xml"/>
  <Override PartName="/ppt/tags/tag3600.xml" ContentType="application/vnd.openxmlformats-officedocument.presentationml.tags+xml"/>
  <Override PartName="/ppt/tags/tag3601.xml" ContentType="application/vnd.openxmlformats-officedocument.presentationml.tags+xml"/>
  <Override PartName="/ppt/tags/tag3602.xml" ContentType="application/vnd.openxmlformats-officedocument.presentationml.tags+xml"/>
  <Override PartName="/ppt/tags/tag3603.xml" ContentType="application/vnd.openxmlformats-officedocument.presentationml.tags+xml"/>
  <Override PartName="/ppt/tags/tag3604.xml" ContentType="application/vnd.openxmlformats-officedocument.presentationml.tags+xml"/>
  <Override PartName="/ppt/tags/tag3605.xml" ContentType="application/vnd.openxmlformats-officedocument.presentationml.tags+xml"/>
  <Override PartName="/ppt/tags/tag3606.xml" ContentType="application/vnd.openxmlformats-officedocument.presentationml.tags+xml"/>
  <Override PartName="/ppt/tags/tag3607.xml" ContentType="application/vnd.openxmlformats-officedocument.presentationml.tags+xml"/>
  <Override PartName="/ppt/tags/tag3608.xml" ContentType="application/vnd.openxmlformats-officedocument.presentationml.tags+xml"/>
  <Override PartName="/ppt/tags/tag3609.xml" ContentType="application/vnd.openxmlformats-officedocument.presentationml.tags+xml"/>
  <Override PartName="/ppt/tags/tag3610.xml" ContentType="application/vnd.openxmlformats-officedocument.presentationml.tags+xml"/>
  <Override PartName="/ppt/tags/tag3611.xml" ContentType="application/vnd.openxmlformats-officedocument.presentationml.tags+xml"/>
  <Override PartName="/ppt/tags/tag3612.xml" ContentType="application/vnd.openxmlformats-officedocument.presentationml.tags+xml"/>
  <Override PartName="/ppt/tags/tag3613.xml" ContentType="application/vnd.openxmlformats-officedocument.presentationml.tags+xml"/>
  <Override PartName="/ppt/tags/tag3614.xml" ContentType="application/vnd.openxmlformats-officedocument.presentationml.tags+xml"/>
  <Override PartName="/ppt/tags/tag3615.xml" ContentType="application/vnd.openxmlformats-officedocument.presentationml.tags+xml"/>
  <Override PartName="/ppt/tags/tag3616.xml" ContentType="application/vnd.openxmlformats-officedocument.presentationml.tags+xml"/>
  <Override PartName="/ppt/tags/tag3617.xml" ContentType="application/vnd.openxmlformats-officedocument.presentationml.tags+xml"/>
  <Override PartName="/ppt/tags/tag3618.xml" ContentType="application/vnd.openxmlformats-officedocument.presentationml.tags+xml"/>
  <Override PartName="/ppt/tags/tag3619.xml" ContentType="application/vnd.openxmlformats-officedocument.presentationml.tags+xml"/>
  <Override PartName="/ppt/tags/tag3620.xml" ContentType="application/vnd.openxmlformats-officedocument.presentationml.tags+xml"/>
  <Override PartName="/ppt/tags/tag3621.xml" ContentType="application/vnd.openxmlformats-officedocument.presentationml.tags+xml"/>
  <Override PartName="/ppt/tags/tag3622.xml" ContentType="application/vnd.openxmlformats-officedocument.presentationml.tags+xml"/>
  <Override PartName="/ppt/tags/tag3623.xml" ContentType="application/vnd.openxmlformats-officedocument.presentationml.tags+xml"/>
  <Override PartName="/ppt/tags/tag3624.xml" ContentType="application/vnd.openxmlformats-officedocument.presentationml.tags+xml"/>
  <Override PartName="/ppt/tags/tag3625.xml" ContentType="application/vnd.openxmlformats-officedocument.presentationml.tags+xml"/>
  <Override PartName="/ppt/tags/tag3626.xml" ContentType="application/vnd.openxmlformats-officedocument.presentationml.tags+xml"/>
  <Override PartName="/ppt/tags/tag3627.xml" ContentType="application/vnd.openxmlformats-officedocument.presentationml.tags+xml"/>
  <Override PartName="/ppt/tags/tag3628.xml" ContentType="application/vnd.openxmlformats-officedocument.presentationml.tags+xml"/>
  <Override PartName="/ppt/tags/tag3629.xml" ContentType="application/vnd.openxmlformats-officedocument.presentationml.tags+xml"/>
  <Override PartName="/ppt/tags/tag3630.xml" ContentType="application/vnd.openxmlformats-officedocument.presentationml.tags+xml"/>
  <Override PartName="/ppt/tags/tag3631.xml" ContentType="application/vnd.openxmlformats-officedocument.presentationml.tags+xml"/>
  <Override PartName="/ppt/tags/tag3632.xml" ContentType="application/vnd.openxmlformats-officedocument.presentationml.tags+xml"/>
  <Override PartName="/ppt/tags/tag3633.xml" ContentType="application/vnd.openxmlformats-officedocument.presentationml.tags+xml"/>
  <Override PartName="/ppt/tags/tag3634.xml" ContentType="application/vnd.openxmlformats-officedocument.presentationml.tags+xml"/>
  <Override PartName="/ppt/tags/tag3635.xml" ContentType="application/vnd.openxmlformats-officedocument.presentationml.tags+xml"/>
  <Override PartName="/ppt/tags/tag3636.xml" ContentType="application/vnd.openxmlformats-officedocument.presentationml.tags+xml"/>
  <Override PartName="/ppt/tags/tag3637.xml" ContentType="application/vnd.openxmlformats-officedocument.presentationml.tags+xml"/>
  <Override PartName="/ppt/tags/tag3638.xml" ContentType="application/vnd.openxmlformats-officedocument.presentationml.tags+xml"/>
  <Override PartName="/ppt/tags/tag3639.xml" ContentType="application/vnd.openxmlformats-officedocument.presentationml.tags+xml"/>
  <Override PartName="/ppt/tags/tag3640.xml" ContentType="application/vnd.openxmlformats-officedocument.presentationml.tags+xml"/>
  <Override PartName="/ppt/tags/tag3641.xml" ContentType="application/vnd.openxmlformats-officedocument.presentationml.tags+xml"/>
  <Override PartName="/ppt/tags/tag3642.xml" ContentType="application/vnd.openxmlformats-officedocument.presentationml.tags+xml"/>
  <Override PartName="/ppt/tags/tag3643.xml" ContentType="application/vnd.openxmlformats-officedocument.presentationml.tags+xml"/>
  <Override PartName="/ppt/tags/tag3644.xml" ContentType="application/vnd.openxmlformats-officedocument.presentationml.tags+xml"/>
  <Override PartName="/ppt/tags/tag3645.xml" ContentType="application/vnd.openxmlformats-officedocument.presentationml.tags+xml"/>
  <Override PartName="/ppt/tags/tag3646.xml" ContentType="application/vnd.openxmlformats-officedocument.presentationml.tags+xml"/>
  <Override PartName="/ppt/tags/tag3647.xml" ContentType="application/vnd.openxmlformats-officedocument.presentationml.tags+xml"/>
  <Override PartName="/ppt/tags/tag3648.xml" ContentType="application/vnd.openxmlformats-officedocument.presentationml.tags+xml"/>
  <Override PartName="/ppt/tags/tag3649.xml" ContentType="application/vnd.openxmlformats-officedocument.presentationml.tags+xml"/>
  <Override PartName="/ppt/tags/tag3650.xml" ContentType="application/vnd.openxmlformats-officedocument.presentationml.tags+xml"/>
  <Override PartName="/ppt/tags/tag3651.xml" ContentType="application/vnd.openxmlformats-officedocument.presentationml.tags+xml"/>
  <Override PartName="/ppt/tags/tag3652.xml" ContentType="application/vnd.openxmlformats-officedocument.presentationml.tags+xml"/>
  <Override PartName="/ppt/tags/tag3653.xml" ContentType="application/vnd.openxmlformats-officedocument.presentationml.tags+xml"/>
  <Override PartName="/ppt/tags/tag3654.xml" ContentType="application/vnd.openxmlformats-officedocument.presentationml.tags+xml"/>
  <Override PartName="/ppt/tags/tag3655.xml" ContentType="application/vnd.openxmlformats-officedocument.presentationml.tags+xml"/>
  <Override PartName="/ppt/tags/tag3656.xml" ContentType="application/vnd.openxmlformats-officedocument.presentationml.tags+xml"/>
  <Override PartName="/ppt/tags/tag3657.xml" ContentType="application/vnd.openxmlformats-officedocument.presentationml.tags+xml"/>
  <Override PartName="/ppt/tags/tag3658.xml" ContentType="application/vnd.openxmlformats-officedocument.presentationml.tags+xml"/>
  <Override PartName="/ppt/tags/tag3659.xml" ContentType="application/vnd.openxmlformats-officedocument.presentationml.tags+xml"/>
  <Override PartName="/ppt/tags/tag3660.xml" ContentType="application/vnd.openxmlformats-officedocument.presentationml.tags+xml"/>
  <Override PartName="/ppt/tags/tag3661.xml" ContentType="application/vnd.openxmlformats-officedocument.presentationml.tags+xml"/>
  <Override PartName="/ppt/tags/tag3662.xml" ContentType="application/vnd.openxmlformats-officedocument.presentationml.tags+xml"/>
  <Override PartName="/ppt/tags/tag3663.xml" ContentType="application/vnd.openxmlformats-officedocument.presentationml.tags+xml"/>
  <Override PartName="/ppt/tags/tag3664.xml" ContentType="application/vnd.openxmlformats-officedocument.presentationml.tags+xml"/>
  <Override PartName="/ppt/tags/tag3665.xml" ContentType="application/vnd.openxmlformats-officedocument.presentationml.tags+xml"/>
  <Override PartName="/ppt/tags/tag3666.xml" ContentType="application/vnd.openxmlformats-officedocument.presentationml.tags+xml"/>
  <Override PartName="/ppt/tags/tag3667.xml" ContentType="application/vnd.openxmlformats-officedocument.presentationml.tags+xml"/>
  <Override PartName="/ppt/tags/tag3668.xml" ContentType="application/vnd.openxmlformats-officedocument.presentationml.tags+xml"/>
  <Override PartName="/ppt/tags/tag3669.xml" ContentType="application/vnd.openxmlformats-officedocument.presentationml.tags+xml"/>
  <Override PartName="/ppt/tags/tag3670.xml" ContentType="application/vnd.openxmlformats-officedocument.presentationml.tags+xml"/>
  <Override PartName="/ppt/tags/tag3671.xml" ContentType="application/vnd.openxmlformats-officedocument.presentationml.tags+xml"/>
  <Override PartName="/ppt/tags/tag3672.xml" ContentType="application/vnd.openxmlformats-officedocument.presentationml.tags+xml"/>
  <Override PartName="/ppt/tags/tag3673.xml" ContentType="application/vnd.openxmlformats-officedocument.presentationml.tags+xml"/>
  <Override PartName="/ppt/tags/tag3674.xml" ContentType="application/vnd.openxmlformats-officedocument.presentationml.tags+xml"/>
  <Override PartName="/ppt/tags/tag3675.xml" ContentType="application/vnd.openxmlformats-officedocument.presentationml.tags+xml"/>
  <Override PartName="/ppt/tags/tag3676.xml" ContentType="application/vnd.openxmlformats-officedocument.presentationml.tags+xml"/>
  <Override PartName="/ppt/tags/tag3677.xml" ContentType="application/vnd.openxmlformats-officedocument.presentationml.tags+xml"/>
  <Override PartName="/ppt/tags/tag3678.xml" ContentType="application/vnd.openxmlformats-officedocument.presentationml.tags+xml"/>
  <Override PartName="/ppt/tags/tag3679.xml" ContentType="application/vnd.openxmlformats-officedocument.presentationml.tags+xml"/>
  <Override PartName="/ppt/tags/tag3680.xml" ContentType="application/vnd.openxmlformats-officedocument.presentationml.tags+xml"/>
  <Override PartName="/ppt/tags/tag3681.xml" ContentType="application/vnd.openxmlformats-officedocument.presentationml.tags+xml"/>
  <Override PartName="/ppt/tags/tag3682.xml" ContentType="application/vnd.openxmlformats-officedocument.presentationml.tags+xml"/>
  <Override PartName="/ppt/tags/tag3683.xml" ContentType="application/vnd.openxmlformats-officedocument.presentationml.tags+xml"/>
  <Override PartName="/ppt/tags/tag3684.xml" ContentType="application/vnd.openxmlformats-officedocument.presentationml.tags+xml"/>
  <Override PartName="/ppt/tags/tag3685.xml" ContentType="application/vnd.openxmlformats-officedocument.presentationml.tags+xml"/>
  <Override PartName="/ppt/tags/tag3686.xml" ContentType="application/vnd.openxmlformats-officedocument.presentationml.tags+xml"/>
  <Override PartName="/ppt/tags/tag3687.xml" ContentType="application/vnd.openxmlformats-officedocument.presentationml.tags+xml"/>
  <Override PartName="/ppt/tags/tag3688.xml" ContentType="application/vnd.openxmlformats-officedocument.presentationml.tags+xml"/>
  <Override PartName="/ppt/tags/tag3689.xml" ContentType="application/vnd.openxmlformats-officedocument.presentationml.tags+xml"/>
  <Override PartName="/ppt/tags/tag3690.xml" ContentType="application/vnd.openxmlformats-officedocument.presentationml.tags+xml"/>
  <Override PartName="/ppt/tags/tag3691.xml" ContentType="application/vnd.openxmlformats-officedocument.presentationml.tags+xml"/>
  <Override PartName="/ppt/tags/tag3692.xml" ContentType="application/vnd.openxmlformats-officedocument.presentationml.tags+xml"/>
  <Override PartName="/ppt/tags/tag3693.xml" ContentType="application/vnd.openxmlformats-officedocument.presentationml.tags+xml"/>
  <Override PartName="/ppt/tags/tag3694.xml" ContentType="application/vnd.openxmlformats-officedocument.presentationml.tags+xml"/>
  <Override PartName="/ppt/tags/tag3695.xml" ContentType="application/vnd.openxmlformats-officedocument.presentationml.tags+xml"/>
  <Override PartName="/ppt/tags/tag3696.xml" ContentType="application/vnd.openxmlformats-officedocument.presentationml.tags+xml"/>
  <Override PartName="/ppt/tags/tag3697.xml" ContentType="application/vnd.openxmlformats-officedocument.presentationml.tags+xml"/>
  <Override PartName="/ppt/tags/tag3698.xml" ContentType="application/vnd.openxmlformats-officedocument.presentationml.tags+xml"/>
  <Override PartName="/ppt/tags/tag3699.xml" ContentType="application/vnd.openxmlformats-officedocument.presentationml.tags+xml"/>
  <Override PartName="/ppt/tags/tag3700.xml" ContentType="application/vnd.openxmlformats-officedocument.presentationml.tags+xml"/>
  <Override PartName="/ppt/tags/tag3701.xml" ContentType="application/vnd.openxmlformats-officedocument.presentationml.tags+xml"/>
  <Override PartName="/ppt/tags/tag3702.xml" ContentType="application/vnd.openxmlformats-officedocument.presentationml.tags+xml"/>
  <Override PartName="/ppt/tags/tag3703.xml" ContentType="application/vnd.openxmlformats-officedocument.presentationml.tags+xml"/>
  <Override PartName="/ppt/tags/tag3704.xml" ContentType="application/vnd.openxmlformats-officedocument.presentationml.tags+xml"/>
  <Override PartName="/ppt/tags/tag3705.xml" ContentType="application/vnd.openxmlformats-officedocument.presentationml.tags+xml"/>
  <Override PartName="/ppt/tags/tag3706.xml" ContentType="application/vnd.openxmlformats-officedocument.presentationml.tags+xml"/>
  <Override PartName="/ppt/tags/tag3707.xml" ContentType="application/vnd.openxmlformats-officedocument.presentationml.tags+xml"/>
  <Override PartName="/ppt/tags/tag3708.xml" ContentType="application/vnd.openxmlformats-officedocument.presentationml.tags+xml"/>
  <Override PartName="/ppt/tags/tag3709.xml" ContentType="application/vnd.openxmlformats-officedocument.presentationml.tags+xml"/>
  <Override PartName="/ppt/tags/tag3710.xml" ContentType="application/vnd.openxmlformats-officedocument.presentationml.tags+xml"/>
  <Override PartName="/ppt/tags/tag3711.xml" ContentType="application/vnd.openxmlformats-officedocument.presentationml.tags+xml"/>
  <Override PartName="/ppt/tags/tag3712.xml" ContentType="application/vnd.openxmlformats-officedocument.presentationml.tags+xml"/>
  <Override PartName="/ppt/tags/tag3713.xml" ContentType="application/vnd.openxmlformats-officedocument.presentationml.tags+xml"/>
  <Override PartName="/ppt/tags/tag3714.xml" ContentType="application/vnd.openxmlformats-officedocument.presentationml.tags+xml"/>
  <Override PartName="/ppt/tags/tag3715.xml" ContentType="application/vnd.openxmlformats-officedocument.presentationml.tags+xml"/>
  <Override PartName="/ppt/tags/tag3716.xml" ContentType="application/vnd.openxmlformats-officedocument.presentationml.tags+xml"/>
  <Override PartName="/ppt/tags/tag3717.xml" ContentType="application/vnd.openxmlformats-officedocument.presentationml.tags+xml"/>
  <Override PartName="/ppt/tags/tag3718.xml" ContentType="application/vnd.openxmlformats-officedocument.presentationml.tags+xml"/>
  <Override PartName="/ppt/tags/tag3719.xml" ContentType="application/vnd.openxmlformats-officedocument.presentationml.tags+xml"/>
  <Override PartName="/ppt/tags/tag3720.xml" ContentType="application/vnd.openxmlformats-officedocument.presentationml.tags+xml"/>
  <Override PartName="/ppt/tags/tag3721.xml" ContentType="application/vnd.openxmlformats-officedocument.presentationml.tags+xml"/>
  <Override PartName="/ppt/tags/tag3722.xml" ContentType="application/vnd.openxmlformats-officedocument.presentationml.tags+xml"/>
  <Override PartName="/ppt/tags/tag3723.xml" ContentType="application/vnd.openxmlformats-officedocument.presentationml.tags+xml"/>
  <Override PartName="/ppt/tags/tag3724.xml" ContentType="application/vnd.openxmlformats-officedocument.presentationml.tags+xml"/>
  <Override PartName="/ppt/tags/tag3725.xml" ContentType="application/vnd.openxmlformats-officedocument.presentationml.tags+xml"/>
  <Override PartName="/ppt/tags/tag3726.xml" ContentType="application/vnd.openxmlformats-officedocument.presentationml.tags+xml"/>
  <Override PartName="/ppt/tags/tag3727.xml" ContentType="application/vnd.openxmlformats-officedocument.presentationml.tags+xml"/>
  <Override PartName="/ppt/tags/tag3728.xml" ContentType="application/vnd.openxmlformats-officedocument.presentationml.tags+xml"/>
  <Override PartName="/ppt/tags/tag3729.xml" ContentType="application/vnd.openxmlformats-officedocument.presentationml.tags+xml"/>
  <Override PartName="/ppt/tags/tag3730.xml" ContentType="application/vnd.openxmlformats-officedocument.presentationml.tags+xml"/>
  <Override PartName="/ppt/tags/tag3731.xml" ContentType="application/vnd.openxmlformats-officedocument.presentationml.tags+xml"/>
  <Override PartName="/ppt/tags/tag3732.xml" ContentType="application/vnd.openxmlformats-officedocument.presentationml.tags+xml"/>
  <Override PartName="/ppt/tags/tag3733.xml" ContentType="application/vnd.openxmlformats-officedocument.presentationml.tags+xml"/>
  <Override PartName="/ppt/tags/tag3734.xml" ContentType="application/vnd.openxmlformats-officedocument.presentationml.tags+xml"/>
  <Override PartName="/ppt/tags/tag3735.xml" ContentType="application/vnd.openxmlformats-officedocument.presentationml.tags+xml"/>
  <Override PartName="/ppt/tags/tag3736.xml" ContentType="application/vnd.openxmlformats-officedocument.presentationml.tags+xml"/>
  <Override PartName="/ppt/tags/tag3737.xml" ContentType="application/vnd.openxmlformats-officedocument.presentationml.tags+xml"/>
  <Override PartName="/ppt/tags/tag3738.xml" ContentType="application/vnd.openxmlformats-officedocument.presentationml.tags+xml"/>
  <Override PartName="/ppt/tags/tag3739.xml" ContentType="application/vnd.openxmlformats-officedocument.presentationml.tags+xml"/>
  <Override PartName="/ppt/tags/tag3740.xml" ContentType="application/vnd.openxmlformats-officedocument.presentationml.tags+xml"/>
  <Override PartName="/ppt/tags/tag3741.xml" ContentType="application/vnd.openxmlformats-officedocument.presentationml.tags+xml"/>
  <Override PartName="/ppt/tags/tag3742.xml" ContentType="application/vnd.openxmlformats-officedocument.presentationml.tags+xml"/>
  <Override PartName="/ppt/tags/tag3743.xml" ContentType="application/vnd.openxmlformats-officedocument.presentationml.tags+xml"/>
  <Override PartName="/ppt/tags/tag3744.xml" ContentType="application/vnd.openxmlformats-officedocument.presentationml.tags+xml"/>
  <Override PartName="/ppt/tags/tag3745.xml" ContentType="application/vnd.openxmlformats-officedocument.presentationml.tags+xml"/>
  <Override PartName="/ppt/tags/tag3746.xml" ContentType="application/vnd.openxmlformats-officedocument.presentationml.tags+xml"/>
  <Override PartName="/ppt/tags/tag3747.xml" ContentType="application/vnd.openxmlformats-officedocument.presentationml.tags+xml"/>
  <Override PartName="/ppt/tags/tag3748.xml" ContentType="application/vnd.openxmlformats-officedocument.presentationml.tags+xml"/>
  <Override PartName="/ppt/tags/tag3749.xml" ContentType="application/vnd.openxmlformats-officedocument.presentationml.tags+xml"/>
  <Override PartName="/ppt/tags/tag3750.xml" ContentType="application/vnd.openxmlformats-officedocument.presentationml.tags+xml"/>
  <Override PartName="/ppt/tags/tag3751.xml" ContentType="application/vnd.openxmlformats-officedocument.presentationml.tags+xml"/>
  <Override PartName="/ppt/tags/tag3752.xml" ContentType="application/vnd.openxmlformats-officedocument.presentationml.tags+xml"/>
  <Override PartName="/ppt/tags/tag3753.xml" ContentType="application/vnd.openxmlformats-officedocument.presentationml.tags+xml"/>
  <Override PartName="/ppt/tags/tag3754.xml" ContentType="application/vnd.openxmlformats-officedocument.presentationml.tags+xml"/>
  <Override PartName="/ppt/tags/tag3755.xml" ContentType="application/vnd.openxmlformats-officedocument.presentationml.tags+xml"/>
  <Override PartName="/ppt/tags/tag3756.xml" ContentType="application/vnd.openxmlformats-officedocument.presentationml.tags+xml"/>
  <Override PartName="/ppt/tags/tag3757.xml" ContentType="application/vnd.openxmlformats-officedocument.presentationml.tags+xml"/>
  <Override PartName="/ppt/tags/tag3758.xml" ContentType="application/vnd.openxmlformats-officedocument.presentationml.tags+xml"/>
  <Override PartName="/ppt/tags/tag3759.xml" ContentType="application/vnd.openxmlformats-officedocument.presentationml.tags+xml"/>
  <Override PartName="/ppt/tags/tag3760.xml" ContentType="application/vnd.openxmlformats-officedocument.presentationml.tags+xml"/>
  <Override PartName="/ppt/tags/tag3761.xml" ContentType="application/vnd.openxmlformats-officedocument.presentationml.tags+xml"/>
  <Override PartName="/ppt/tags/tag3762.xml" ContentType="application/vnd.openxmlformats-officedocument.presentationml.tags+xml"/>
  <Override PartName="/ppt/tags/tag3763.xml" ContentType="application/vnd.openxmlformats-officedocument.presentationml.tags+xml"/>
  <Override PartName="/ppt/tags/tag3764.xml" ContentType="application/vnd.openxmlformats-officedocument.presentationml.tags+xml"/>
  <Override PartName="/ppt/tags/tag3765.xml" ContentType="application/vnd.openxmlformats-officedocument.presentationml.tags+xml"/>
  <Override PartName="/ppt/tags/tag3766.xml" ContentType="application/vnd.openxmlformats-officedocument.presentationml.tags+xml"/>
  <Override PartName="/ppt/tags/tag3767.xml" ContentType="application/vnd.openxmlformats-officedocument.presentationml.tags+xml"/>
  <Override PartName="/ppt/tags/tag3768.xml" ContentType="application/vnd.openxmlformats-officedocument.presentationml.tags+xml"/>
  <Override PartName="/ppt/tags/tag3769.xml" ContentType="application/vnd.openxmlformats-officedocument.presentationml.tags+xml"/>
  <Override PartName="/ppt/tags/tag3770.xml" ContentType="application/vnd.openxmlformats-officedocument.presentationml.tags+xml"/>
  <Override PartName="/ppt/tags/tag3771.xml" ContentType="application/vnd.openxmlformats-officedocument.presentationml.tags+xml"/>
  <Override PartName="/ppt/tags/tag3772.xml" ContentType="application/vnd.openxmlformats-officedocument.presentationml.tags+xml"/>
  <Override PartName="/ppt/tags/tag3773.xml" ContentType="application/vnd.openxmlformats-officedocument.presentationml.tags+xml"/>
  <Override PartName="/ppt/tags/tag3774.xml" ContentType="application/vnd.openxmlformats-officedocument.presentationml.tags+xml"/>
  <Override PartName="/ppt/tags/tag3775.xml" ContentType="application/vnd.openxmlformats-officedocument.presentationml.tags+xml"/>
  <Override PartName="/ppt/tags/tag3776.xml" ContentType="application/vnd.openxmlformats-officedocument.presentationml.tags+xml"/>
  <Override PartName="/ppt/tags/tag3777.xml" ContentType="application/vnd.openxmlformats-officedocument.presentationml.tags+xml"/>
  <Override PartName="/ppt/tags/tag3778.xml" ContentType="application/vnd.openxmlformats-officedocument.presentationml.tags+xml"/>
  <Override PartName="/ppt/tags/tag3779.xml" ContentType="application/vnd.openxmlformats-officedocument.presentationml.tags+xml"/>
  <Override PartName="/ppt/tags/tag3780.xml" ContentType="application/vnd.openxmlformats-officedocument.presentationml.tags+xml"/>
  <Override PartName="/ppt/tags/tag3781.xml" ContentType="application/vnd.openxmlformats-officedocument.presentationml.tags+xml"/>
  <Override PartName="/ppt/tags/tag3782.xml" ContentType="application/vnd.openxmlformats-officedocument.presentationml.tags+xml"/>
  <Override PartName="/ppt/tags/tag3783.xml" ContentType="application/vnd.openxmlformats-officedocument.presentationml.tags+xml"/>
  <Override PartName="/ppt/tags/tag3784.xml" ContentType="application/vnd.openxmlformats-officedocument.presentationml.tags+xml"/>
  <Override PartName="/ppt/tags/tag3785.xml" ContentType="application/vnd.openxmlformats-officedocument.presentationml.tags+xml"/>
  <Override PartName="/ppt/tags/tag3786.xml" ContentType="application/vnd.openxmlformats-officedocument.presentationml.tags+xml"/>
  <Override PartName="/ppt/tags/tag3787.xml" ContentType="application/vnd.openxmlformats-officedocument.presentationml.tags+xml"/>
  <Override PartName="/ppt/tags/tag3788.xml" ContentType="application/vnd.openxmlformats-officedocument.presentationml.tags+xml"/>
  <Override PartName="/ppt/tags/tag3789.xml" ContentType="application/vnd.openxmlformats-officedocument.presentationml.tags+xml"/>
  <Override PartName="/ppt/tags/tag3790.xml" ContentType="application/vnd.openxmlformats-officedocument.presentationml.tags+xml"/>
  <Override PartName="/ppt/tags/tag3791.xml" ContentType="application/vnd.openxmlformats-officedocument.presentationml.tags+xml"/>
  <Override PartName="/ppt/tags/tag3792.xml" ContentType="application/vnd.openxmlformats-officedocument.presentationml.tags+xml"/>
  <Override PartName="/ppt/tags/tag3793.xml" ContentType="application/vnd.openxmlformats-officedocument.presentationml.tags+xml"/>
  <Override PartName="/ppt/tags/tag3794.xml" ContentType="application/vnd.openxmlformats-officedocument.presentationml.tags+xml"/>
  <Override PartName="/ppt/tags/tag3795.xml" ContentType="application/vnd.openxmlformats-officedocument.presentationml.tags+xml"/>
  <Override PartName="/ppt/tags/tag3796.xml" ContentType="application/vnd.openxmlformats-officedocument.presentationml.tags+xml"/>
  <Override PartName="/ppt/tags/tag3797.xml" ContentType="application/vnd.openxmlformats-officedocument.presentationml.tags+xml"/>
  <Override PartName="/ppt/tags/tag3798.xml" ContentType="application/vnd.openxmlformats-officedocument.presentationml.tags+xml"/>
  <Override PartName="/ppt/tags/tag3799.xml" ContentType="application/vnd.openxmlformats-officedocument.presentationml.tags+xml"/>
  <Override PartName="/ppt/tags/tag3800.xml" ContentType="application/vnd.openxmlformats-officedocument.presentationml.tags+xml"/>
  <Override PartName="/ppt/tags/tag3801.xml" ContentType="application/vnd.openxmlformats-officedocument.presentationml.tags+xml"/>
  <Override PartName="/ppt/tags/tag3802.xml" ContentType="application/vnd.openxmlformats-officedocument.presentationml.tags+xml"/>
  <Override PartName="/ppt/tags/tag3803.xml" ContentType="application/vnd.openxmlformats-officedocument.presentationml.tags+xml"/>
  <Override PartName="/ppt/tags/tag3804.xml" ContentType="application/vnd.openxmlformats-officedocument.presentationml.tags+xml"/>
  <Override PartName="/ppt/notesSlides/notesSlide16.xml" ContentType="application/vnd.openxmlformats-officedocument.presentationml.notesSlide+xml"/>
  <Override PartName="/ppt/tags/tag3805.xml" ContentType="application/vnd.openxmlformats-officedocument.presentationml.tags+xml"/>
  <Override PartName="/ppt/notesSlides/notesSlide17.xml" ContentType="application/vnd.openxmlformats-officedocument.presentationml.notesSlide+xml"/>
  <Override PartName="/ppt/tags/tag3806.xml" ContentType="application/vnd.openxmlformats-officedocument.presentationml.tags+xml"/>
  <Override PartName="/ppt/tags/tag3807.xml" ContentType="application/vnd.openxmlformats-officedocument.presentationml.tags+xml"/>
  <Override PartName="/ppt/notesSlides/notesSlide18.xml" ContentType="application/vnd.openxmlformats-officedocument.presentationml.notesSlide+xml"/>
  <Override PartName="/ppt/tags/tag3808.xml" ContentType="application/vnd.openxmlformats-officedocument.presentationml.tags+xml"/>
  <Override PartName="/ppt/tags/tag3809.xml" ContentType="application/vnd.openxmlformats-officedocument.presentationml.tags+xml"/>
  <Override PartName="/ppt/notesSlides/notesSlide19.xml" ContentType="application/vnd.openxmlformats-officedocument.presentationml.notesSlide+xml"/>
  <Override PartName="/ppt/tags/tag3810.xml" ContentType="application/vnd.openxmlformats-officedocument.presentationml.tags+xml"/>
  <Override PartName="/ppt/tags/tag3811.xml" ContentType="application/vnd.openxmlformats-officedocument.presentationml.tags+xml"/>
  <Override PartName="/ppt/notesSlides/notesSlide20.xml" ContentType="application/vnd.openxmlformats-officedocument.presentationml.notesSlide+xml"/>
  <Override PartName="/ppt/tags/tag3812.xml" ContentType="application/vnd.openxmlformats-officedocument.presentationml.tags+xml"/>
  <Override PartName="/ppt/tags/tag3813.xml" ContentType="application/vnd.openxmlformats-officedocument.presentationml.tags+xml"/>
  <Override PartName="/ppt/tags/tag3814.xml" ContentType="application/vnd.openxmlformats-officedocument.presentationml.tags+xml"/>
  <Override PartName="/ppt/tags/tag3815.xml" ContentType="application/vnd.openxmlformats-officedocument.presentationml.tags+xml"/>
  <Override PartName="/ppt/tags/tag3816.xml" ContentType="application/vnd.openxmlformats-officedocument.presentationml.tags+xml"/>
  <Override PartName="/ppt/tags/tag3817.xml" ContentType="application/vnd.openxmlformats-officedocument.presentationml.tags+xml"/>
  <Override PartName="/ppt/tags/tag3818.xml" ContentType="application/vnd.openxmlformats-officedocument.presentationml.tags+xml"/>
  <Override PartName="/ppt/tags/tag3819.xml" ContentType="application/vnd.openxmlformats-officedocument.presentationml.tags+xml"/>
  <Override PartName="/ppt/tags/tag3820.xml" ContentType="application/vnd.openxmlformats-officedocument.presentationml.tags+xml"/>
  <Override PartName="/ppt/tags/tag3821.xml" ContentType="application/vnd.openxmlformats-officedocument.presentationml.tags+xml"/>
  <Override PartName="/ppt/tags/tag3822.xml" ContentType="application/vnd.openxmlformats-officedocument.presentationml.tags+xml"/>
  <Override PartName="/ppt/tags/tag3823.xml" ContentType="application/vnd.openxmlformats-officedocument.presentationml.tags+xml"/>
  <Override PartName="/ppt/tags/tag3824.xml" ContentType="application/vnd.openxmlformats-officedocument.presentationml.tags+xml"/>
  <Override PartName="/ppt/tags/tag3825.xml" ContentType="application/vnd.openxmlformats-officedocument.presentationml.tags+xml"/>
  <Override PartName="/ppt/tags/tag3826.xml" ContentType="application/vnd.openxmlformats-officedocument.presentationml.tags+xml"/>
  <Override PartName="/ppt/tags/tag3827.xml" ContentType="application/vnd.openxmlformats-officedocument.presentationml.tags+xml"/>
  <Override PartName="/ppt/tags/tag3828.xml" ContentType="application/vnd.openxmlformats-officedocument.presentationml.tags+xml"/>
  <Override PartName="/ppt/tags/tag3829.xml" ContentType="application/vnd.openxmlformats-officedocument.presentationml.tags+xml"/>
  <Override PartName="/ppt/tags/tag3830.xml" ContentType="application/vnd.openxmlformats-officedocument.presentationml.tags+xml"/>
  <Override PartName="/ppt/tags/tag3831.xml" ContentType="application/vnd.openxmlformats-officedocument.presentationml.tags+xml"/>
  <Override PartName="/ppt/tags/tag3832.xml" ContentType="application/vnd.openxmlformats-officedocument.presentationml.tags+xml"/>
  <Override PartName="/ppt/tags/tag3833.xml" ContentType="application/vnd.openxmlformats-officedocument.presentationml.tags+xml"/>
  <Override PartName="/ppt/tags/tag3834.xml" ContentType="application/vnd.openxmlformats-officedocument.presentationml.tags+xml"/>
  <Override PartName="/ppt/tags/tag3835.xml" ContentType="application/vnd.openxmlformats-officedocument.presentationml.tags+xml"/>
  <Override PartName="/ppt/tags/tag3836.xml" ContentType="application/vnd.openxmlformats-officedocument.presentationml.tags+xml"/>
  <Override PartName="/ppt/tags/tag3837.xml" ContentType="application/vnd.openxmlformats-officedocument.presentationml.tags+xml"/>
  <Override PartName="/ppt/tags/tag3838.xml" ContentType="application/vnd.openxmlformats-officedocument.presentationml.tags+xml"/>
  <Override PartName="/ppt/tags/tag3839.xml" ContentType="application/vnd.openxmlformats-officedocument.presentationml.tags+xml"/>
  <Override PartName="/ppt/tags/tag3840.xml" ContentType="application/vnd.openxmlformats-officedocument.presentationml.tags+xml"/>
  <Override PartName="/ppt/tags/tag3841.xml" ContentType="application/vnd.openxmlformats-officedocument.presentationml.tags+xml"/>
  <Override PartName="/ppt/tags/tag3842.xml" ContentType="application/vnd.openxmlformats-officedocument.presentationml.tags+xml"/>
  <Override PartName="/ppt/tags/tag3843.xml" ContentType="application/vnd.openxmlformats-officedocument.presentationml.tags+xml"/>
  <Override PartName="/ppt/tags/tag3844.xml" ContentType="application/vnd.openxmlformats-officedocument.presentationml.tags+xml"/>
  <Override PartName="/ppt/tags/tag3845.xml" ContentType="application/vnd.openxmlformats-officedocument.presentationml.tags+xml"/>
  <Override PartName="/ppt/tags/tag3846.xml" ContentType="application/vnd.openxmlformats-officedocument.presentationml.tags+xml"/>
  <Override PartName="/ppt/tags/tag3847.xml" ContentType="application/vnd.openxmlformats-officedocument.presentationml.tags+xml"/>
  <Override PartName="/ppt/tags/tag3848.xml" ContentType="application/vnd.openxmlformats-officedocument.presentationml.tags+xml"/>
  <Override PartName="/ppt/tags/tag3849.xml" ContentType="application/vnd.openxmlformats-officedocument.presentationml.tags+xml"/>
  <Override PartName="/ppt/tags/tag3850.xml" ContentType="application/vnd.openxmlformats-officedocument.presentationml.tags+xml"/>
  <Override PartName="/ppt/tags/tag3851.xml" ContentType="application/vnd.openxmlformats-officedocument.presentationml.tags+xml"/>
  <Override PartName="/ppt/tags/tag3852.xml" ContentType="application/vnd.openxmlformats-officedocument.presentationml.tags+xml"/>
  <Override PartName="/ppt/tags/tag3853.xml" ContentType="application/vnd.openxmlformats-officedocument.presentationml.tags+xml"/>
  <Override PartName="/ppt/tags/tag3854.xml" ContentType="application/vnd.openxmlformats-officedocument.presentationml.tags+xml"/>
  <Override PartName="/ppt/tags/tag3855.xml" ContentType="application/vnd.openxmlformats-officedocument.presentationml.tags+xml"/>
  <Override PartName="/ppt/tags/tag3856.xml" ContentType="application/vnd.openxmlformats-officedocument.presentationml.tags+xml"/>
  <Override PartName="/ppt/tags/tag3857.xml" ContentType="application/vnd.openxmlformats-officedocument.presentationml.tags+xml"/>
  <Override PartName="/ppt/tags/tag3858.xml" ContentType="application/vnd.openxmlformats-officedocument.presentationml.tags+xml"/>
  <Override PartName="/ppt/tags/tag3859.xml" ContentType="application/vnd.openxmlformats-officedocument.presentationml.tags+xml"/>
  <Override PartName="/ppt/tags/tag3860.xml" ContentType="application/vnd.openxmlformats-officedocument.presentationml.tags+xml"/>
  <Override PartName="/ppt/tags/tag3861.xml" ContentType="application/vnd.openxmlformats-officedocument.presentationml.tags+xml"/>
  <Override PartName="/ppt/tags/tag3862.xml" ContentType="application/vnd.openxmlformats-officedocument.presentationml.tags+xml"/>
  <Override PartName="/ppt/tags/tag3863.xml" ContentType="application/vnd.openxmlformats-officedocument.presentationml.tags+xml"/>
  <Override PartName="/ppt/tags/tag3864.xml" ContentType="application/vnd.openxmlformats-officedocument.presentationml.tags+xml"/>
  <Override PartName="/ppt/tags/tag3865.xml" ContentType="application/vnd.openxmlformats-officedocument.presentationml.tags+xml"/>
  <Override PartName="/ppt/tags/tag3866.xml" ContentType="application/vnd.openxmlformats-officedocument.presentationml.tags+xml"/>
  <Override PartName="/ppt/tags/tag3867.xml" ContentType="application/vnd.openxmlformats-officedocument.presentationml.tags+xml"/>
  <Override PartName="/ppt/tags/tag3868.xml" ContentType="application/vnd.openxmlformats-officedocument.presentationml.tags+xml"/>
  <Override PartName="/ppt/tags/tag3869.xml" ContentType="application/vnd.openxmlformats-officedocument.presentationml.tags+xml"/>
  <Override PartName="/ppt/tags/tag3870.xml" ContentType="application/vnd.openxmlformats-officedocument.presentationml.tags+xml"/>
  <Override PartName="/ppt/tags/tag3871.xml" ContentType="application/vnd.openxmlformats-officedocument.presentationml.tags+xml"/>
  <Override PartName="/ppt/tags/tag3872.xml" ContentType="application/vnd.openxmlformats-officedocument.presentationml.tags+xml"/>
  <Override PartName="/ppt/tags/tag3873.xml" ContentType="application/vnd.openxmlformats-officedocument.presentationml.tags+xml"/>
  <Override PartName="/ppt/tags/tag3874.xml" ContentType="application/vnd.openxmlformats-officedocument.presentationml.tags+xml"/>
  <Override PartName="/ppt/tags/tag3875.xml" ContentType="application/vnd.openxmlformats-officedocument.presentationml.tags+xml"/>
  <Override PartName="/ppt/tags/tag3876.xml" ContentType="application/vnd.openxmlformats-officedocument.presentationml.tags+xml"/>
  <Override PartName="/ppt/tags/tag3877.xml" ContentType="application/vnd.openxmlformats-officedocument.presentationml.tags+xml"/>
  <Override PartName="/ppt/tags/tag3878.xml" ContentType="application/vnd.openxmlformats-officedocument.presentationml.tags+xml"/>
  <Override PartName="/ppt/tags/tag3879.xml" ContentType="application/vnd.openxmlformats-officedocument.presentationml.tags+xml"/>
  <Override PartName="/ppt/tags/tag3880.xml" ContentType="application/vnd.openxmlformats-officedocument.presentationml.tags+xml"/>
  <Override PartName="/ppt/tags/tag3881.xml" ContentType="application/vnd.openxmlformats-officedocument.presentationml.tags+xml"/>
  <Override PartName="/ppt/tags/tag3882.xml" ContentType="application/vnd.openxmlformats-officedocument.presentationml.tags+xml"/>
  <Override PartName="/ppt/tags/tag3883.xml" ContentType="application/vnd.openxmlformats-officedocument.presentationml.tags+xml"/>
  <Override PartName="/ppt/tags/tag3884.xml" ContentType="application/vnd.openxmlformats-officedocument.presentationml.tags+xml"/>
  <Override PartName="/ppt/tags/tag3885.xml" ContentType="application/vnd.openxmlformats-officedocument.presentationml.tags+xml"/>
  <Override PartName="/ppt/tags/tag3886.xml" ContentType="application/vnd.openxmlformats-officedocument.presentationml.tags+xml"/>
  <Override PartName="/ppt/tags/tag3887.xml" ContentType="application/vnd.openxmlformats-officedocument.presentationml.tags+xml"/>
  <Override PartName="/ppt/tags/tag3888.xml" ContentType="application/vnd.openxmlformats-officedocument.presentationml.tags+xml"/>
  <Override PartName="/ppt/tags/tag3889.xml" ContentType="application/vnd.openxmlformats-officedocument.presentationml.tags+xml"/>
  <Override PartName="/ppt/tags/tag3890.xml" ContentType="application/vnd.openxmlformats-officedocument.presentationml.tags+xml"/>
  <Override PartName="/ppt/tags/tag3891.xml" ContentType="application/vnd.openxmlformats-officedocument.presentationml.tags+xml"/>
  <Override PartName="/ppt/tags/tag3892.xml" ContentType="application/vnd.openxmlformats-officedocument.presentationml.tags+xml"/>
  <Override PartName="/ppt/tags/tag3893.xml" ContentType="application/vnd.openxmlformats-officedocument.presentationml.tags+xml"/>
  <Override PartName="/ppt/tags/tag3894.xml" ContentType="application/vnd.openxmlformats-officedocument.presentationml.tags+xml"/>
  <Override PartName="/ppt/tags/tag3895.xml" ContentType="application/vnd.openxmlformats-officedocument.presentationml.tags+xml"/>
  <Override PartName="/ppt/tags/tag3896.xml" ContentType="application/vnd.openxmlformats-officedocument.presentationml.tags+xml"/>
  <Override PartName="/ppt/tags/tag3897.xml" ContentType="application/vnd.openxmlformats-officedocument.presentationml.tags+xml"/>
  <Override PartName="/ppt/tags/tag3898.xml" ContentType="application/vnd.openxmlformats-officedocument.presentationml.tags+xml"/>
  <Override PartName="/ppt/tags/tag3899.xml" ContentType="application/vnd.openxmlformats-officedocument.presentationml.tags+xml"/>
  <Override PartName="/ppt/tags/tag3900.xml" ContentType="application/vnd.openxmlformats-officedocument.presentationml.tags+xml"/>
  <Override PartName="/ppt/tags/tag3901.xml" ContentType="application/vnd.openxmlformats-officedocument.presentationml.tags+xml"/>
  <Override PartName="/ppt/tags/tag3902.xml" ContentType="application/vnd.openxmlformats-officedocument.presentationml.tags+xml"/>
  <Override PartName="/ppt/tags/tag3903.xml" ContentType="application/vnd.openxmlformats-officedocument.presentationml.tags+xml"/>
  <Override PartName="/ppt/tags/tag3904.xml" ContentType="application/vnd.openxmlformats-officedocument.presentationml.tags+xml"/>
  <Override PartName="/ppt/tags/tag3905.xml" ContentType="application/vnd.openxmlformats-officedocument.presentationml.tags+xml"/>
  <Override PartName="/ppt/tags/tag3906.xml" ContentType="application/vnd.openxmlformats-officedocument.presentationml.tags+xml"/>
  <Override PartName="/ppt/tags/tag3907.xml" ContentType="application/vnd.openxmlformats-officedocument.presentationml.tags+xml"/>
  <Override PartName="/ppt/tags/tag3908.xml" ContentType="application/vnd.openxmlformats-officedocument.presentationml.tags+xml"/>
  <Override PartName="/ppt/tags/tag3909.xml" ContentType="application/vnd.openxmlformats-officedocument.presentationml.tags+xml"/>
  <Override PartName="/ppt/tags/tag3910.xml" ContentType="application/vnd.openxmlformats-officedocument.presentationml.tags+xml"/>
  <Override PartName="/ppt/tags/tag3911.xml" ContentType="application/vnd.openxmlformats-officedocument.presentationml.tags+xml"/>
  <Override PartName="/ppt/tags/tag3912.xml" ContentType="application/vnd.openxmlformats-officedocument.presentationml.tags+xml"/>
  <Override PartName="/ppt/tags/tag3913.xml" ContentType="application/vnd.openxmlformats-officedocument.presentationml.tags+xml"/>
  <Override PartName="/ppt/tags/tag3914.xml" ContentType="application/vnd.openxmlformats-officedocument.presentationml.tags+xml"/>
  <Override PartName="/ppt/tags/tag3915.xml" ContentType="application/vnd.openxmlformats-officedocument.presentationml.tags+xml"/>
  <Override PartName="/ppt/tags/tag3916.xml" ContentType="application/vnd.openxmlformats-officedocument.presentationml.tags+xml"/>
  <Override PartName="/ppt/tags/tag3917.xml" ContentType="application/vnd.openxmlformats-officedocument.presentationml.tags+xml"/>
  <Override PartName="/ppt/tags/tag3918.xml" ContentType="application/vnd.openxmlformats-officedocument.presentationml.tags+xml"/>
  <Override PartName="/ppt/tags/tag3919.xml" ContentType="application/vnd.openxmlformats-officedocument.presentationml.tags+xml"/>
  <Override PartName="/ppt/tags/tag3920.xml" ContentType="application/vnd.openxmlformats-officedocument.presentationml.tags+xml"/>
  <Override PartName="/ppt/tags/tag3921.xml" ContentType="application/vnd.openxmlformats-officedocument.presentationml.tags+xml"/>
  <Override PartName="/ppt/tags/tag3922.xml" ContentType="application/vnd.openxmlformats-officedocument.presentationml.tags+xml"/>
  <Override PartName="/ppt/tags/tag3923.xml" ContentType="application/vnd.openxmlformats-officedocument.presentationml.tags+xml"/>
  <Override PartName="/ppt/tags/tag3924.xml" ContentType="application/vnd.openxmlformats-officedocument.presentationml.tags+xml"/>
  <Override PartName="/ppt/tags/tag3925.xml" ContentType="application/vnd.openxmlformats-officedocument.presentationml.tags+xml"/>
  <Override PartName="/ppt/tags/tag3926.xml" ContentType="application/vnd.openxmlformats-officedocument.presentationml.tags+xml"/>
  <Override PartName="/ppt/tags/tag3927.xml" ContentType="application/vnd.openxmlformats-officedocument.presentationml.tags+xml"/>
  <Override PartName="/ppt/tags/tag3928.xml" ContentType="application/vnd.openxmlformats-officedocument.presentationml.tags+xml"/>
  <Override PartName="/ppt/tags/tag3929.xml" ContentType="application/vnd.openxmlformats-officedocument.presentationml.tags+xml"/>
  <Override PartName="/ppt/tags/tag3930.xml" ContentType="application/vnd.openxmlformats-officedocument.presentationml.tags+xml"/>
  <Override PartName="/ppt/tags/tag3931.xml" ContentType="application/vnd.openxmlformats-officedocument.presentationml.tags+xml"/>
  <Override PartName="/ppt/tags/tag3932.xml" ContentType="application/vnd.openxmlformats-officedocument.presentationml.tags+xml"/>
  <Override PartName="/ppt/tags/tag3933.xml" ContentType="application/vnd.openxmlformats-officedocument.presentationml.tags+xml"/>
  <Override PartName="/ppt/tags/tag3934.xml" ContentType="application/vnd.openxmlformats-officedocument.presentationml.tags+xml"/>
  <Override PartName="/ppt/tags/tag3935.xml" ContentType="application/vnd.openxmlformats-officedocument.presentationml.tags+xml"/>
  <Override PartName="/ppt/tags/tag3936.xml" ContentType="application/vnd.openxmlformats-officedocument.presentationml.tags+xml"/>
  <Override PartName="/ppt/tags/tag3937.xml" ContentType="application/vnd.openxmlformats-officedocument.presentationml.tags+xml"/>
  <Override PartName="/ppt/tags/tag3938.xml" ContentType="application/vnd.openxmlformats-officedocument.presentationml.tags+xml"/>
  <Override PartName="/ppt/tags/tag3939.xml" ContentType="application/vnd.openxmlformats-officedocument.presentationml.tags+xml"/>
  <Override PartName="/ppt/tags/tag3940.xml" ContentType="application/vnd.openxmlformats-officedocument.presentationml.tags+xml"/>
  <Override PartName="/ppt/tags/tag3941.xml" ContentType="application/vnd.openxmlformats-officedocument.presentationml.tags+xml"/>
  <Override PartName="/ppt/tags/tag3942.xml" ContentType="application/vnd.openxmlformats-officedocument.presentationml.tags+xml"/>
  <Override PartName="/ppt/tags/tag3943.xml" ContentType="application/vnd.openxmlformats-officedocument.presentationml.tags+xml"/>
  <Override PartName="/ppt/tags/tag3944.xml" ContentType="application/vnd.openxmlformats-officedocument.presentationml.tags+xml"/>
  <Override PartName="/ppt/tags/tag3945.xml" ContentType="application/vnd.openxmlformats-officedocument.presentationml.tags+xml"/>
  <Override PartName="/ppt/tags/tag3946.xml" ContentType="application/vnd.openxmlformats-officedocument.presentationml.tags+xml"/>
  <Override PartName="/ppt/tags/tag3947.xml" ContentType="application/vnd.openxmlformats-officedocument.presentationml.tags+xml"/>
  <Override PartName="/ppt/tags/tag3948.xml" ContentType="application/vnd.openxmlformats-officedocument.presentationml.tags+xml"/>
  <Override PartName="/ppt/tags/tag3949.xml" ContentType="application/vnd.openxmlformats-officedocument.presentationml.tags+xml"/>
  <Override PartName="/ppt/tags/tag3950.xml" ContentType="application/vnd.openxmlformats-officedocument.presentationml.tags+xml"/>
  <Override PartName="/ppt/tags/tag3951.xml" ContentType="application/vnd.openxmlformats-officedocument.presentationml.tags+xml"/>
  <Override PartName="/ppt/tags/tag3952.xml" ContentType="application/vnd.openxmlformats-officedocument.presentationml.tags+xml"/>
  <Override PartName="/ppt/tags/tag3953.xml" ContentType="application/vnd.openxmlformats-officedocument.presentationml.tags+xml"/>
  <Override PartName="/ppt/tags/tag3954.xml" ContentType="application/vnd.openxmlformats-officedocument.presentationml.tags+xml"/>
  <Override PartName="/ppt/tags/tag3955.xml" ContentType="application/vnd.openxmlformats-officedocument.presentationml.tags+xml"/>
  <Override PartName="/ppt/tags/tag3956.xml" ContentType="application/vnd.openxmlformats-officedocument.presentationml.tags+xml"/>
  <Override PartName="/ppt/tags/tag3957.xml" ContentType="application/vnd.openxmlformats-officedocument.presentationml.tags+xml"/>
  <Override PartName="/ppt/tags/tag3958.xml" ContentType="application/vnd.openxmlformats-officedocument.presentationml.tags+xml"/>
  <Override PartName="/ppt/tags/tag3959.xml" ContentType="application/vnd.openxmlformats-officedocument.presentationml.tags+xml"/>
  <Override PartName="/ppt/tags/tag3960.xml" ContentType="application/vnd.openxmlformats-officedocument.presentationml.tags+xml"/>
  <Override PartName="/ppt/tags/tag3961.xml" ContentType="application/vnd.openxmlformats-officedocument.presentationml.tags+xml"/>
  <Override PartName="/ppt/tags/tag3962.xml" ContentType="application/vnd.openxmlformats-officedocument.presentationml.tags+xml"/>
  <Override PartName="/ppt/tags/tag3963.xml" ContentType="application/vnd.openxmlformats-officedocument.presentationml.tags+xml"/>
  <Override PartName="/ppt/tags/tag3964.xml" ContentType="application/vnd.openxmlformats-officedocument.presentationml.tags+xml"/>
  <Override PartName="/ppt/tags/tag3965.xml" ContentType="application/vnd.openxmlformats-officedocument.presentationml.tags+xml"/>
  <Override PartName="/ppt/tags/tag3966.xml" ContentType="application/vnd.openxmlformats-officedocument.presentationml.tags+xml"/>
  <Override PartName="/ppt/tags/tag3967.xml" ContentType="application/vnd.openxmlformats-officedocument.presentationml.tags+xml"/>
  <Override PartName="/ppt/tags/tag3968.xml" ContentType="application/vnd.openxmlformats-officedocument.presentationml.tags+xml"/>
  <Override PartName="/ppt/tags/tag3969.xml" ContentType="application/vnd.openxmlformats-officedocument.presentationml.tags+xml"/>
  <Override PartName="/ppt/tags/tag3970.xml" ContentType="application/vnd.openxmlformats-officedocument.presentationml.tags+xml"/>
  <Override PartName="/ppt/tags/tag3971.xml" ContentType="application/vnd.openxmlformats-officedocument.presentationml.tags+xml"/>
  <Override PartName="/ppt/tags/tag3972.xml" ContentType="application/vnd.openxmlformats-officedocument.presentationml.tags+xml"/>
  <Override PartName="/ppt/tags/tag3973.xml" ContentType="application/vnd.openxmlformats-officedocument.presentationml.tags+xml"/>
  <Override PartName="/ppt/tags/tag3974.xml" ContentType="application/vnd.openxmlformats-officedocument.presentationml.tags+xml"/>
  <Override PartName="/ppt/tags/tag3975.xml" ContentType="application/vnd.openxmlformats-officedocument.presentationml.tags+xml"/>
  <Override PartName="/ppt/tags/tag3976.xml" ContentType="application/vnd.openxmlformats-officedocument.presentationml.tags+xml"/>
  <Override PartName="/ppt/tags/tag3977.xml" ContentType="application/vnd.openxmlformats-officedocument.presentationml.tags+xml"/>
  <Override PartName="/ppt/tags/tag3978.xml" ContentType="application/vnd.openxmlformats-officedocument.presentationml.tags+xml"/>
  <Override PartName="/ppt/tags/tag3979.xml" ContentType="application/vnd.openxmlformats-officedocument.presentationml.tags+xml"/>
  <Override PartName="/ppt/tags/tag3980.xml" ContentType="application/vnd.openxmlformats-officedocument.presentationml.tags+xml"/>
  <Override PartName="/ppt/tags/tag3981.xml" ContentType="application/vnd.openxmlformats-officedocument.presentationml.tags+xml"/>
  <Override PartName="/ppt/tags/tag3982.xml" ContentType="application/vnd.openxmlformats-officedocument.presentationml.tags+xml"/>
  <Override PartName="/ppt/tags/tag3983.xml" ContentType="application/vnd.openxmlformats-officedocument.presentationml.tags+xml"/>
  <Override PartName="/ppt/tags/tag3984.xml" ContentType="application/vnd.openxmlformats-officedocument.presentationml.tags+xml"/>
  <Override PartName="/ppt/tags/tag3985.xml" ContentType="application/vnd.openxmlformats-officedocument.presentationml.tags+xml"/>
  <Override PartName="/ppt/tags/tag3986.xml" ContentType="application/vnd.openxmlformats-officedocument.presentationml.tags+xml"/>
  <Override PartName="/ppt/tags/tag3987.xml" ContentType="application/vnd.openxmlformats-officedocument.presentationml.tags+xml"/>
  <Override PartName="/ppt/tags/tag3988.xml" ContentType="application/vnd.openxmlformats-officedocument.presentationml.tags+xml"/>
  <Override PartName="/ppt/tags/tag3989.xml" ContentType="application/vnd.openxmlformats-officedocument.presentationml.tags+xml"/>
  <Override PartName="/ppt/tags/tag3990.xml" ContentType="application/vnd.openxmlformats-officedocument.presentationml.tags+xml"/>
  <Override PartName="/ppt/tags/tag3991.xml" ContentType="application/vnd.openxmlformats-officedocument.presentationml.tags+xml"/>
  <Override PartName="/ppt/tags/tag3992.xml" ContentType="application/vnd.openxmlformats-officedocument.presentationml.tags+xml"/>
  <Override PartName="/ppt/tags/tag3993.xml" ContentType="application/vnd.openxmlformats-officedocument.presentationml.tags+xml"/>
  <Override PartName="/ppt/tags/tag3994.xml" ContentType="application/vnd.openxmlformats-officedocument.presentationml.tags+xml"/>
  <Override PartName="/ppt/tags/tag3995.xml" ContentType="application/vnd.openxmlformats-officedocument.presentationml.tags+xml"/>
  <Override PartName="/ppt/tags/tag3996.xml" ContentType="application/vnd.openxmlformats-officedocument.presentationml.tags+xml"/>
  <Override PartName="/ppt/tags/tag3997.xml" ContentType="application/vnd.openxmlformats-officedocument.presentationml.tags+xml"/>
  <Override PartName="/ppt/tags/tag3998.xml" ContentType="application/vnd.openxmlformats-officedocument.presentationml.tags+xml"/>
  <Override PartName="/ppt/tags/tag3999.xml" ContentType="application/vnd.openxmlformats-officedocument.presentationml.tags+xml"/>
  <Override PartName="/ppt/tags/tag4000.xml" ContentType="application/vnd.openxmlformats-officedocument.presentationml.tags+xml"/>
  <Override PartName="/ppt/tags/tag4001.xml" ContentType="application/vnd.openxmlformats-officedocument.presentationml.tags+xml"/>
  <Override PartName="/ppt/tags/tag4002.xml" ContentType="application/vnd.openxmlformats-officedocument.presentationml.tags+xml"/>
  <Override PartName="/ppt/tags/tag4003.xml" ContentType="application/vnd.openxmlformats-officedocument.presentationml.tags+xml"/>
  <Override PartName="/ppt/tags/tag4004.xml" ContentType="application/vnd.openxmlformats-officedocument.presentationml.tags+xml"/>
  <Override PartName="/ppt/tags/tag4005.xml" ContentType="application/vnd.openxmlformats-officedocument.presentationml.tags+xml"/>
  <Override PartName="/ppt/tags/tag4006.xml" ContentType="application/vnd.openxmlformats-officedocument.presentationml.tags+xml"/>
  <Override PartName="/ppt/tags/tag4007.xml" ContentType="application/vnd.openxmlformats-officedocument.presentationml.tags+xml"/>
  <Override PartName="/ppt/tags/tag4008.xml" ContentType="application/vnd.openxmlformats-officedocument.presentationml.tags+xml"/>
  <Override PartName="/ppt/tags/tag4009.xml" ContentType="application/vnd.openxmlformats-officedocument.presentationml.tags+xml"/>
  <Override PartName="/ppt/tags/tag4010.xml" ContentType="application/vnd.openxmlformats-officedocument.presentationml.tags+xml"/>
  <Override PartName="/ppt/tags/tag4011.xml" ContentType="application/vnd.openxmlformats-officedocument.presentationml.tags+xml"/>
  <Override PartName="/ppt/tags/tag4012.xml" ContentType="application/vnd.openxmlformats-officedocument.presentationml.tags+xml"/>
  <Override PartName="/ppt/tags/tag4013.xml" ContentType="application/vnd.openxmlformats-officedocument.presentationml.tags+xml"/>
  <Override PartName="/ppt/tags/tag4014.xml" ContentType="application/vnd.openxmlformats-officedocument.presentationml.tags+xml"/>
  <Override PartName="/ppt/tags/tag4015.xml" ContentType="application/vnd.openxmlformats-officedocument.presentationml.tags+xml"/>
  <Override PartName="/ppt/tags/tag4016.xml" ContentType="application/vnd.openxmlformats-officedocument.presentationml.tags+xml"/>
  <Override PartName="/ppt/tags/tag4017.xml" ContentType="application/vnd.openxmlformats-officedocument.presentationml.tags+xml"/>
  <Override PartName="/ppt/tags/tag4018.xml" ContentType="application/vnd.openxmlformats-officedocument.presentationml.tags+xml"/>
  <Override PartName="/ppt/tags/tag4019.xml" ContentType="application/vnd.openxmlformats-officedocument.presentationml.tags+xml"/>
  <Override PartName="/ppt/tags/tag4020.xml" ContentType="application/vnd.openxmlformats-officedocument.presentationml.tags+xml"/>
  <Override PartName="/ppt/tags/tag4021.xml" ContentType="application/vnd.openxmlformats-officedocument.presentationml.tags+xml"/>
  <Override PartName="/ppt/tags/tag4022.xml" ContentType="application/vnd.openxmlformats-officedocument.presentationml.tags+xml"/>
  <Override PartName="/ppt/tags/tag4023.xml" ContentType="application/vnd.openxmlformats-officedocument.presentationml.tags+xml"/>
  <Override PartName="/ppt/tags/tag4024.xml" ContentType="application/vnd.openxmlformats-officedocument.presentationml.tags+xml"/>
  <Override PartName="/ppt/tags/tag4025.xml" ContentType="application/vnd.openxmlformats-officedocument.presentationml.tags+xml"/>
  <Override PartName="/ppt/tags/tag4026.xml" ContentType="application/vnd.openxmlformats-officedocument.presentationml.tags+xml"/>
  <Override PartName="/ppt/tags/tag4027.xml" ContentType="application/vnd.openxmlformats-officedocument.presentationml.tags+xml"/>
  <Override PartName="/ppt/tags/tag4028.xml" ContentType="application/vnd.openxmlformats-officedocument.presentationml.tags+xml"/>
  <Override PartName="/ppt/tags/tag4029.xml" ContentType="application/vnd.openxmlformats-officedocument.presentationml.tags+xml"/>
  <Override PartName="/ppt/tags/tag4030.xml" ContentType="application/vnd.openxmlformats-officedocument.presentationml.tags+xml"/>
  <Override PartName="/ppt/tags/tag4031.xml" ContentType="application/vnd.openxmlformats-officedocument.presentationml.tags+xml"/>
  <Override PartName="/ppt/tags/tag4032.xml" ContentType="application/vnd.openxmlformats-officedocument.presentationml.tags+xml"/>
  <Override PartName="/ppt/tags/tag4033.xml" ContentType="application/vnd.openxmlformats-officedocument.presentationml.tags+xml"/>
  <Override PartName="/ppt/tags/tag4034.xml" ContentType="application/vnd.openxmlformats-officedocument.presentationml.tags+xml"/>
  <Override PartName="/ppt/tags/tag4035.xml" ContentType="application/vnd.openxmlformats-officedocument.presentationml.tags+xml"/>
  <Override PartName="/ppt/tags/tag4036.xml" ContentType="application/vnd.openxmlformats-officedocument.presentationml.tags+xml"/>
  <Override PartName="/ppt/tags/tag4037.xml" ContentType="application/vnd.openxmlformats-officedocument.presentationml.tags+xml"/>
  <Override PartName="/ppt/tags/tag4038.xml" ContentType="application/vnd.openxmlformats-officedocument.presentationml.tags+xml"/>
  <Override PartName="/ppt/tags/tag4039.xml" ContentType="application/vnd.openxmlformats-officedocument.presentationml.tags+xml"/>
  <Override PartName="/ppt/tags/tag4040.xml" ContentType="application/vnd.openxmlformats-officedocument.presentationml.tags+xml"/>
  <Override PartName="/ppt/tags/tag4041.xml" ContentType="application/vnd.openxmlformats-officedocument.presentationml.tags+xml"/>
  <Override PartName="/ppt/tags/tag4042.xml" ContentType="application/vnd.openxmlformats-officedocument.presentationml.tags+xml"/>
  <Override PartName="/ppt/tags/tag4043.xml" ContentType="application/vnd.openxmlformats-officedocument.presentationml.tags+xml"/>
  <Override PartName="/ppt/tags/tag4044.xml" ContentType="application/vnd.openxmlformats-officedocument.presentationml.tags+xml"/>
  <Override PartName="/ppt/tags/tag4045.xml" ContentType="application/vnd.openxmlformats-officedocument.presentationml.tags+xml"/>
  <Override PartName="/ppt/tags/tag4046.xml" ContentType="application/vnd.openxmlformats-officedocument.presentationml.tags+xml"/>
  <Override PartName="/ppt/tags/tag4047.xml" ContentType="application/vnd.openxmlformats-officedocument.presentationml.tags+xml"/>
  <Override PartName="/ppt/tags/tag4048.xml" ContentType="application/vnd.openxmlformats-officedocument.presentationml.tags+xml"/>
  <Override PartName="/ppt/tags/tag4049.xml" ContentType="application/vnd.openxmlformats-officedocument.presentationml.tags+xml"/>
  <Override PartName="/ppt/tags/tag4050.xml" ContentType="application/vnd.openxmlformats-officedocument.presentationml.tags+xml"/>
  <Override PartName="/ppt/tags/tag4051.xml" ContentType="application/vnd.openxmlformats-officedocument.presentationml.tags+xml"/>
  <Override PartName="/ppt/tags/tag4052.xml" ContentType="application/vnd.openxmlformats-officedocument.presentationml.tags+xml"/>
  <Override PartName="/ppt/tags/tag4053.xml" ContentType="application/vnd.openxmlformats-officedocument.presentationml.tags+xml"/>
  <Override PartName="/ppt/tags/tag4054.xml" ContentType="application/vnd.openxmlformats-officedocument.presentationml.tags+xml"/>
  <Override PartName="/ppt/tags/tag4055.xml" ContentType="application/vnd.openxmlformats-officedocument.presentationml.tags+xml"/>
  <Override PartName="/ppt/tags/tag4056.xml" ContentType="application/vnd.openxmlformats-officedocument.presentationml.tags+xml"/>
  <Override PartName="/ppt/tags/tag4057.xml" ContentType="application/vnd.openxmlformats-officedocument.presentationml.tags+xml"/>
  <Override PartName="/ppt/tags/tag4058.xml" ContentType="application/vnd.openxmlformats-officedocument.presentationml.tags+xml"/>
  <Override PartName="/ppt/tags/tag4059.xml" ContentType="application/vnd.openxmlformats-officedocument.presentationml.tags+xml"/>
  <Override PartName="/ppt/tags/tag4060.xml" ContentType="application/vnd.openxmlformats-officedocument.presentationml.tags+xml"/>
  <Override PartName="/ppt/tags/tag4061.xml" ContentType="application/vnd.openxmlformats-officedocument.presentationml.tags+xml"/>
  <Override PartName="/ppt/tags/tag4062.xml" ContentType="application/vnd.openxmlformats-officedocument.presentationml.tags+xml"/>
  <Override PartName="/ppt/tags/tag4063.xml" ContentType="application/vnd.openxmlformats-officedocument.presentationml.tags+xml"/>
  <Override PartName="/ppt/tags/tag4064.xml" ContentType="application/vnd.openxmlformats-officedocument.presentationml.tags+xml"/>
  <Override PartName="/ppt/tags/tag4065.xml" ContentType="application/vnd.openxmlformats-officedocument.presentationml.tags+xml"/>
  <Override PartName="/ppt/tags/tag4066.xml" ContentType="application/vnd.openxmlformats-officedocument.presentationml.tags+xml"/>
  <Override PartName="/ppt/tags/tag4067.xml" ContentType="application/vnd.openxmlformats-officedocument.presentationml.tags+xml"/>
  <Override PartName="/ppt/tags/tag4068.xml" ContentType="application/vnd.openxmlformats-officedocument.presentationml.tags+xml"/>
  <Override PartName="/ppt/tags/tag4069.xml" ContentType="application/vnd.openxmlformats-officedocument.presentationml.tags+xml"/>
  <Override PartName="/ppt/tags/tag4070.xml" ContentType="application/vnd.openxmlformats-officedocument.presentationml.tags+xml"/>
  <Override PartName="/ppt/tags/tag4071.xml" ContentType="application/vnd.openxmlformats-officedocument.presentationml.tags+xml"/>
  <Override PartName="/ppt/tags/tag4072.xml" ContentType="application/vnd.openxmlformats-officedocument.presentationml.tags+xml"/>
  <Override PartName="/ppt/tags/tag4073.xml" ContentType="application/vnd.openxmlformats-officedocument.presentationml.tags+xml"/>
  <Override PartName="/ppt/tags/tag4074.xml" ContentType="application/vnd.openxmlformats-officedocument.presentationml.tags+xml"/>
  <Override PartName="/ppt/tags/tag4075.xml" ContentType="application/vnd.openxmlformats-officedocument.presentationml.tags+xml"/>
  <Override PartName="/ppt/tags/tag4076.xml" ContentType="application/vnd.openxmlformats-officedocument.presentationml.tags+xml"/>
  <Override PartName="/ppt/tags/tag4077.xml" ContentType="application/vnd.openxmlformats-officedocument.presentationml.tags+xml"/>
  <Override PartName="/ppt/tags/tag4078.xml" ContentType="application/vnd.openxmlformats-officedocument.presentationml.tags+xml"/>
  <Override PartName="/ppt/tags/tag4079.xml" ContentType="application/vnd.openxmlformats-officedocument.presentationml.tags+xml"/>
  <Override PartName="/ppt/tags/tag4080.xml" ContentType="application/vnd.openxmlformats-officedocument.presentationml.tags+xml"/>
  <Override PartName="/ppt/tags/tag4081.xml" ContentType="application/vnd.openxmlformats-officedocument.presentationml.tags+xml"/>
  <Override PartName="/ppt/tags/tag4082.xml" ContentType="application/vnd.openxmlformats-officedocument.presentationml.tags+xml"/>
  <Override PartName="/ppt/tags/tag4083.xml" ContentType="application/vnd.openxmlformats-officedocument.presentationml.tags+xml"/>
  <Override PartName="/ppt/tags/tag4084.xml" ContentType="application/vnd.openxmlformats-officedocument.presentationml.tags+xml"/>
  <Override PartName="/ppt/tags/tag4085.xml" ContentType="application/vnd.openxmlformats-officedocument.presentationml.tags+xml"/>
  <Override PartName="/ppt/tags/tag4086.xml" ContentType="application/vnd.openxmlformats-officedocument.presentationml.tags+xml"/>
  <Override PartName="/ppt/tags/tag4087.xml" ContentType="application/vnd.openxmlformats-officedocument.presentationml.tags+xml"/>
  <Override PartName="/ppt/tags/tag4088.xml" ContentType="application/vnd.openxmlformats-officedocument.presentationml.tags+xml"/>
  <Override PartName="/ppt/tags/tag4089.xml" ContentType="application/vnd.openxmlformats-officedocument.presentationml.tags+xml"/>
  <Override PartName="/ppt/tags/tag4090.xml" ContentType="application/vnd.openxmlformats-officedocument.presentationml.tags+xml"/>
  <Override PartName="/ppt/tags/tag4091.xml" ContentType="application/vnd.openxmlformats-officedocument.presentationml.tags+xml"/>
  <Override PartName="/ppt/tags/tag4092.xml" ContentType="application/vnd.openxmlformats-officedocument.presentationml.tags+xml"/>
  <Override PartName="/ppt/tags/tag4093.xml" ContentType="application/vnd.openxmlformats-officedocument.presentationml.tags+xml"/>
  <Override PartName="/ppt/tags/tag4094.xml" ContentType="application/vnd.openxmlformats-officedocument.presentationml.tags+xml"/>
  <Override PartName="/ppt/tags/tag4095.xml" ContentType="application/vnd.openxmlformats-officedocument.presentationml.tags+xml"/>
  <Override PartName="/ppt/tags/tag4096.xml" ContentType="application/vnd.openxmlformats-officedocument.presentationml.tags+xml"/>
  <Override PartName="/ppt/tags/tag4097.xml" ContentType="application/vnd.openxmlformats-officedocument.presentationml.tags+xml"/>
  <Override PartName="/ppt/tags/tag4098.xml" ContentType="application/vnd.openxmlformats-officedocument.presentationml.tags+xml"/>
  <Override PartName="/ppt/tags/tag4099.xml" ContentType="application/vnd.openxmlformats-officedocument.presentationml.tags+xml"/>
  <Override PartName="/ppt/tags/tag4100.xml" ContentType="application/vnd.openxmlformats-officedocument.presentationml.tags+xml"/>
  <Override PartName="/ppt/tags/tag4101.xml" ContentType="application/vnd.openxmlformats-officedocument.presentationml.tags+xml"/>
  <Override PartName="/ppt/tags/tag4102.xml" ContentType="application/vnd.openxmlformats-officedocument.presentationml.tags+xml"/>
  <Override PartName="/ppt/tags/tag4103.xml" ContentType="application/vnd.openxmlformats-officedocument.presentationml.tags+xml"/>
  <Override PartName="/ppt/tags/tag4104.xml" ContentType="application/vnd.openxmlformats-officedocument.presentationml.tags+xml"/>
  <Override PartName="/ppt/tags/tag4105.xml" ContentType="application/vnd.openxmlformats-officedocument.presentationml.tags+xml"/>
  <Override PartName="/ppt/tags/tag4106.xml" ContentType="application/vnd.openxmlformats-officedocument.presentationml.tags+xml"/>
  <Override PartName="/ppt/tags/tag4107.xml" ContentType="application/vnd.openxmlformats-officedocument.presentationml.tags+xml"/>
  <Override PartName="/ppt/tags/tag4108.xml" ContentType="application/vnd.openxmlformats-officedocument.presentationml.tags+xml"/>
  <Override PartName="/ppt/tags/tag4109.xml" ContentType="application/vnd.openxmlformats-officedocument.presentationml.tags+xml"/>
  <Override PartName="/ppt/tags/tag4110.xml" ContentType="application/vnd.openxmlformats-officedocument.presentationml.tags+xml"/>
  <Override PartName="/ppt/tags/tag4111.xml" ContentType="application/vnd.openxmlformats-officedocument.presentationml.tags+xml"/>
  <Override PartName="/ppt/tags/tag4112.xml" ContentType="application/vnd.openxmlformats-officedocument.presentationml.tags+xml"/>
  <Override PartName="/ppt/tags/tag4113.xml" ContentType="application/vnd.openxmlformats-officedocument.presentationml.tags+xml"/>
  <Override PartName="/ppt/tags/tag4114.xml" ContentType="application/vnd.openxmlformats-officedocument.presentationml.tags+xml"/>
  <Override PartName="/ppt/tags/tag4115.xml" ContentType="application/vnd.openxmlformats-officedocument.presentationml.tags+xml"/>
  <Override PartName="/ppt/tags/tag4116.xml" ContentType="application/vnd.openxmlformats-officedocument.presentationml.tags+xml"/>
  <Override PartName="/ppt/tags/tag4117.xml" ContentType="application/vnd.openxmlformats-officedocument.presentationml.tags+xml"/>
  <Override PartName="/ppt/tags/tag4118.xml" ContentType="application/vnd.openxmlformats-officedocument.presentationml.tags+xml"/>
  <Override PartName="/ppt/tags/tag4119.xml" ContentType="application/vnd.openxmlformats-officedocument.presentationml.tags+xml"/>
  <Override PartName="/ppt/tags/tag4120.xml" ContentType="application/vnd.openxmlformats-officedocument.presentationml.tags+xml"/>
  <Override PartName="/ppt/tags/tag4121.xml" ContentType="application/vnd.openxmlformats-officedocument.presentationml.tags+xml"/>
  <Override PartName="/ppt/tags/tag4122.xml" ContentType="application/vnd.openxmlformats-officedocument.presentationml.tags+xml"/>
  <Override PartName="/ppt/tags/tag4123.xml" ContentType="application/vnd.openxmlformats-officedocument.presentationml.tags+xml"/>
  <Override PartName="/ppt/tags/tag4124.xml" ContentType="application/vnd.openxmlformats-officedocument.presentationml.tags+xml"/>
  <Override PartName="/ppt/tags/tag4125.xml" ContentType="application/vnd.openxmlformats-officedocument.presentationml.tags+xml"/>
  <Override PartName="/ppt/tags/tag4126.xml" ContentType="application/vnd.openxmlformats-officedocument.presentationml.tags+xml"/>
  <Override PartName="/ppt/tags/tag4127.xml" ContentType="application/vnd.openxmlformats-officedocument.presentationml.tags+xml"/>
  <Override PartName="/ppt/notesSlides/notesSlide21.xml" ContentType="application/vnd.openxmlformats-officedocument.presentationml.notesSlide+xml"/>
  <Override PartName="/ppt/tags/tag4128.xml" ContentType="application/vnd.openxmlformats-officedocument.presentationml.tags+xml"/>
  <Override PartName="/ppt/notesSlides/notesSlide22.xml" ContentType="application/vnd.openxmlformats-officedocument.presentationml.notesSlide+xml"/>
  <Override PartName="/ppt/tags/tag4129.xml" ContentType="application/vnd.openxmlformats-officedocument.presentationml.tags+xml"/>
  <Override PartName="/ppt/notesSlides/notesSlide23.xml" ContentType="application/vnd.openxmlformats-officedocument.presentationml.notesSlide+xml"/>
  <Override PartName="/ppt/tags/tag4130.xml" ContentType="application/vnd.openxmlformats-officedocument.presentationml.tags+xml"/>
  <Override PartName="/ppt/tags/tag4131.xml" ContentType="application/vnd.openxmlformats-officedocument.presentationml.tags+xml"/>
  <Override PartName="/ppt/notesSlides/notesSlide24.xml" ContentType="application/vnd.openxmlformats-officedocument.presentationml.notesSlide+xml"/>
  <Override PartName="/ppt/embeddings/oleObject5.bin" ContentType="application/vnd.openxmlformats-officedocument.oleObject"/>
  <Override PartName="/ppt/tags/tag4132.xml" ContentType="application/vnd.openxmlformats-officedocument.presentationml.tags+xml"/>
  <Override PartName="/ppt/tags/tag4133.xml" ContentType="application/vnd.openxmlformats-officedocument.presentationml.tags+xml"/>
  <Override PartName="/ppt/notesSlides/notesSlide25.xml" ContentType="application/vnd.openxmlformats-officedocument.presentationml.notesSlide+xml"/>
  <Override PartName="/ppt/embeddings/oleObject6.bin" ContentType="application/vnd.openxmlformats-officedocument.oleObject"/>
  <Override PartName="/ppt/tags/tag4134.xml" ContentType="application/vnd.openxmlformats-officedocument.presentationml.tags+xml"/>
  <Override PartName="/ppt/tags/tag4135.xml" ContentType="application/vnd.openxmlformats-officedocument.presentationml.tags+xml"/>
  <Override PartName="/ppt/notesSlides/notesSlide26.xml" ContentType="application/vnd.openxmlformats-officedocument.presentationml.notesSlide+xml"/>
  <Override PartName="/ppt/embeddings/oleObject7.bin" ContentType="application/vnd.openxmlformats-officedocument.oleObject"/>
  <Override PartName="/ppt/tags/tag4136.xml" ContentType="application/vnd.openxmlformats-officedocument.presentationml.tags+xml"/>
  <Override PartName="/ppt/notesSlides/notesSlide27.xml" ContentType="application/vnd.openxmlformats-officedocument.presentationml.notesSlide+xml"/>
  <Override PartName="/ppt/tags/tag4137.xml" ContentType="application/vnd.openxmlformats-officedocument.presentationml.tags+xml"/>
  <Override PartName="/ppt/tags/tag4138.xml" ContentType="application/vnd.openxmlformats-officedocument.presentationml.tags+xml"/>
  <Override PartName="/ppt/tags/tag4139.xml" ContentType="application/vnd.openxmlformats-officedocument.presentationml.tags+xml"/>
  <Override PartName="/ppt/notesSlides/notesSlide28.xml" ContentType="application/vnd.openxmlformats-officedocument.presentationml.notesSlide+xml"/>
  <Override PartName="/ppt/tags/tag4140.xml" ContentType="application/vnd.openxmlformats-officedocument.presentationml.tags+xml"/>
  <Override PartName="/ppt/tags/tag4141.xml" ContentType="application/vnd.openxmlformats-officedocument.presentationml.tags+xml"/>
  <Override PartName="/ppt/tags/tag4142.xml" ContentType="application/vnd.openxmlformats-officedocument.presentationml.tags+xml"/>
  <Override PartName="/ppt/notesSlides/notesSlide29.xml" ContentType="application/vnd.openxmlformats-officedocument.presentationml.notesSlide+xml"/>
  <Override PartName="/ppt/tags/tag4143.xml" ContentType="application/vnd.openxmlformats-officedocument.presentationml.tags+xml"/>
  <Override PartName="/ppt/tags/tag4144.xml" ContentType="application/vnd.openxmlformats-officedocument.presentationml.tags+xml"/>
  <Override PartName="/ppt/tags/tag4145.xml" ContentType="application/vnd.openxmlformats-officedocument.presentationml.tags+xml"/>
  <Override PartName="/ppt/notesSlides/notesSlide30.xml" ContentType="application/vnd.openxmlformats-officedocument.presentationml.notesSlide+xml"/>
  <Override PartName="/ppt/tags/tag4146.xml" ContentType="application/vnd.openxmlformats-officedocument.presentationml.tags+xml"/>
  <Override PartName="/ppt/tags/tag4147.xml" ContentType="application/vnd.openxmlformats-officedocument.presentationml.tags+xml"/>
  <Override PartName="/ppt/tags/tag4148.xml" ContentType="application/vnd.openxmlformats-officedocument.presentationml.tags+xml"/>
  <Override PartName="/ppt/notesSlides/notesSlide31.xml" ContentType="application/vnd.openxmlformats-officedocument.presentationml.notesSlide+xml"/>
  <Override PartName="/ppt/tags/tag4149.xml" ContentType="application/vnd.openxmlformats-officedocument.presentationml.tags+xml"/>
  <Override PartName="/ppt/tags/tag4150.xml" ContentType="application/vnd.openxmlformats-officedocument.presentationml.tags+xml"/>
  <Override PartName="/ppt/tags/tag4151.xml" ContentType="application/vnd.openxmlformats-officedocument.presentationml.tags+xml"/>
  <Override PartName="/ppt/notesSlides/notesSlide32.xml" ContentType="application/vnd.openxmlformats-officedocument.presentationml.notesSlide+xml"/>
  <Override PartName="/ppt/tags/tag4152.xml" ContentType="application/vnd.openxmlformats-officedocument.presentationml.tags+xml"/>
  <Override PartName="/ppt/tags/tag4153.xml" ContentType="application/vnd.openxmlformats-officedocument.presentationml.tags+xml"/>
  <Override PartName="/ppt/notesSlides/notesSlide33.xml" ContentType="application/vnd.openxmlformats-officedocument.presentationml.notesSlide+xml"/>
  <Override PartName="/ppt/tags/tag4154.xml" ContentType="application/vnd.openxmlformats-officedocument.presentationml.tags+xml"/>
  <Override PartName="/ppt/notesSlides/notesSlide34.xml" ContentType="application/vnd.openxmlformats-officedocument.presentationml.notesSlide+xml"/>
  <Override PartName="/ppt/tags/tag4155.xml" ContentType="application/vnd.openxmlformats-officedocument.presentationml.tags+xml"/>
  <Override PartName="/ppt/tags/tag4156.xml" ContentType="application/vnd.openxmlformats-officedocument.presentationml.tags+xml"/>
  <Override PartName="/ppt/notesSlides/notesSlide35.xml" ContentType="application/vnd.openxmlformats-officedocument.presentationml.notesSlide+xml"/>
  <Override PartName="/ppt/tags/tag4157.xml" ContentType="application/vnd.openxmlformats-officedocument.presentationml.tags+xml"/>
  <Override PartName="/ppt/tags/tag4158.xml" ContentType="application/vnd.openxmlformats-officedocument.presentationml.tags+xml"/>
  <Override PartName="/ppt/notesSlides/notesSlide36.xml" ContentType="application/vnd.openxmlformats-officedocument.presentationml.notesSlide+xml"/>
  <Override PartName="/ppt/tags/tag4159.xml" ContentType="application/vnd.openxmlformats-officedocument.presentationml.tags+xml"/>
  <Override PartName="/ppt/tags/tag4160.xml" ContentType="application/vnd.openxmlformats-officedocument.presentationml.tags+xml"/>
  <Override PartName="/ppt/notesSlides/notesSlide37.xml" ContentType="application/vnd.openxmlformats-officedocument.presentationml.notesSlide+xml"/>
  <Override PartName="/ppt/tags/tag4161.xml" ContentType="application/vnd.openxmlformats-officedocument.presentationml.tags+xml"/>
  <Override PartName="/ppt/tags/tag4162.xml" ContentType="application/vnd.openxmlformats-officedocument.presentationml.tags+xml"/>
  <Override PartName="/ppt/notesSlides/notesSlide38.xml" ContentType="application/vnd.openxmlformats-officedocument.presentationml.notesSlide+xml"/>
  <Override PartName="/ppt/tags/tag4163.xml" ContentType="application/vnd.openxmlformats-officedocument.presentationml.tags+xml"/>
  <Override PartName="/ppt/tags/tag4164.xml" ContentType="application/vnd.openxmlformats-officedocument.presentationml.tags+xml"/>
  <Override PartName="/ppt/notesSlides/notesSlide39.xml" ContentType="application/vnd.openxmlformats-officedocument.presentationml.notesSlide+xml"/>
  <Override PartName="/ppt/tags/tag4165.xml" ContentType="application/vnd.openxmlformats-officedocument.presentationml.tags+xml"/>
  <Override PartName="/ppt/tags/tag4166.xml" ContentType="application/vnd.openxmlformats-officedocument.presentationml.tags+xml"/>
  <Override PartName="/ppt/notesSlides/notesSlide40.xml" ContentType="application/vnd.openxmlformats-officedocument.presentationml.notesSlide+xml"/>
  <Override PartName="/ppt/tags/tag4167.xml" ContentType="application/vnd.openxmlformats-officedocument.presentationml.tags+xml"/>
  <Override PartName="/ppt/tags/tag4168.xml" ContentType="application/vnd.openxmlformats-officedocument.presentationml.tags+xml"/>
  <Override PartName="/ppt/notesSlides/notesSlide41.xml" ContentType="application/vnd.openxmlformats-officedocument.presentationml.notesSlide+xml"/>
  <Override PartName="/ppt/tags/tag4169.xml" ContentType="application/vnd.openxmlformats-officedocument.presentationml.tags+xml"/>
  <Override PartName="/ppt/tags/tag4170.xml" ContentType="application/vnd.openxmlformats-officedocument.presentationml.tags+xml"/>
  <Override PartName="/ppt/notesSlides/notesSlide42.xml" ContentType="application/vnd.openxmlformats-officedocument.presentationml.notesSlide+xml"/>
  <Override PartName="/ppt/tags/tag4171.xml" ContentType="application/vnd.openxmlformats-officedocument.presentationml.tags+xml"/>
  <Override PartName="/ppt/tags/tag4172.xml" ContentType="application/vnd.openxmlformats-officedocument.presentationml.tags+xml"/>
  <Override PartName="/ppt/notesSlides/notesSlide43.xml" ContentType="application/vnd.openxmlformats-officedocument.presentationml.notesSlide+xml"/>
  <Override PartName="/ppt/tags/tag4173.xml" ContentType="application/vnd.openxmlformats-officedocument.presentationml.tags+xml"/>
  <Override PartName="/ppt/tags/tag4174.xml" ContentType="application/vnd.openxmlformats-officedocument.presentationml.tags+xml"/>
  <Override PartName="/ppt/tags/tag4175.xml" ContentType="application/vnd.openxmlformats-officedocument.presentationml.tags+xml"/>
  <Override PartName="/ppt/notesSlides/notesSlide44.xml" ContentType="application/vnd.openxmlformats-officedocument.presentationml.notesSlide+xml"/>
  <Override PartName="/ppt/embeddings/oleObject8.bin" ContentType="application/vnd.openxmlformats-officedocument.oleObject"/>
  <Override PartName="/ppt/embeddings/oleObject9.bin" ContentType="application/vnd.openxmlformats-officedocument.oleObject"/>
  <Override PartName="/ppt/tags/tag4176.xml" ContentType="application/vnd.openxmlformats-officedocument.presentationml.tags+xml"/>
  <Override PartName="/ppt/tags/tag4177.xml" ContentType="application/vnd.openxmlformats-officedocument.presentationml.tags+xml"/>
  <Override PartName="/ppt/notesSlides/notesSlide45.xml" ContentType="application/vnd.openxmlformats-officedocument.presentationml.notesSlide+xml"/>
  <Override PartName="/ppt/tags/tag4178.xml" ContentType="application/vnd.openxmlformats-officedocument.presentationml.tags+xml"/>
  <Override PartName="/ppt/tags/tag4179.xml" ContentType="application/vnd.openxmlformats-officedocument.presentationml.tags+xml"/>
  <Override PartName="/ppt/tags/tag4180.xml" ContentType="application/vnd.openxmlformats-officedocument.presentationml.tags+xml"/>
  <Override PartName="/ppt/notesSlides/notesSlide46.xml" ContentType="application/vnd.openxmlformats-officedocument.presentationml.notesSlide+xml"/>
  <Override PartName="/ppt/embeddings/oleObject10.bin" ContentType="application/vnd.openxmlformats-officedocument.oleObject"/>
  <Override PartName="/ppt/tags/tag4181.xml" ContentType="application/vnd.openxmlformats-officedocument.presentationml.tags+xml"/>
  <Override PartName="/ppt/notesSlides/notesSlide47.xml" ContentType="application/vnd.openxmlformats-officedocument.presentationml.notesSlide+xml"/>
  <Override PartName="/ppt/tags/tag4182.xml" ContentType="application/vnd.openxmlformats-officedocument.presentationml.tags+xml"/>
  <Override PartName="/ppt/tags/tag4183.xml" ContentType="application/vnd.openxmlformats-officedocument.presentationml.tags+xml"/>
  <Override PartName="/ppt/notesSlides/notesSlide48.xml" ContentType="application/vnd.openxmlformats-officedocument.presentationml.notesSlide+xml"/>
  <Override PartName="/ppt/tags/tag4184.xml" ContentType="application/vnd.openxmlformats-officedocument.presentationml.tags+xml"/>
  <Override PartName="/ppt/tags/tag4185.xml" ContentType="application/vnd.openxmlformats-officedocument.presentationml.tags+xml"/>
  <Override PartName="/ppt/notesSlides/notesSlide49.xml" ContentType="application/vnd.openxmlformats-officedocument.presentationml.notesSlide+xml"/>
  <Override PartName="/ppt/tags/tag4186.xml" ContentType="application/vnd.openxmlformats-officedocument.presentationml.tags+xml"/>
  <Override PartName="/ppt/tags/tag4187.xml" ContentType="application/vnd.openxmlformats-officedocument.presentationml.tags+xml"/>
  <Override PartName="/ppt/notesSlides/notesSlide50.xml" ContentType="application/vnd.openxmlformats-officedocument.presentationml.notesSlide+xml"/>
  <Override PartName="/ppt/tags/tag4188.xml" ContentType="application/vnd.openxmlformats-officedocument.presentationml.tags+xml"/>
  <Override PartName="/ppt/tags/tag4189.xml" ContentType="application/vnd.openxmlformats-officedocument.presentationml.tags+xml"/>
  <Override PartName="/ppt/notesSlides/notesSlide51.xml" ContentType="application/vnd.openxmlformats-officedocument.presentationml.notesSlide+xml"/>
  <Override PartName="/ppt/tags/tag4190.xml" ContentType="application/vnd.openxmlformats-officedocument.presentationml.tags+xml"/>
  <Override PartName="/ppt/tags/tag4191.xml" ContentType="application/vnd.openxmlformats-officedocument.presentationml.tags+xml"/>
  <Override PartName="/ppt/notesSlides/notesSlide52.xml" ContentType="application/vnd.openxmlformats-officedocument.presentationml.notesSlide+xml"/>
  <Override PartName="/ppt/tags/tag4192.xml" ContentType="application/vnd.openxmlformats-officedocument.presentationml.tags+xml"/>
  <Override PartName="/ppt/tags/tag4193.xml" ContentType="application/vnd.openxmlformats-officedocument.presentationml.tags+xml"/>
  <Override PartName="/ppt/notesSlides/notesSlide53.xml" ContentType="application/vnd.openxmlformats-officedocument.presentationml.notesSlide+xml"/>
  <Override PartName="/ppt/tags/tag4194.xml" ContentType="application/vnd.openxmlformats-officedocument.presentationml.tags+xml"/>
  <Override PartName="/ppt/notesSlides/notesSlide54.xml" ContentType="application/vnd.openxmlformats-officedocument.presentationml.notesSlide+xml"/>
  <Override PartName="/ppt/tags/tag4195.xml" ContentType="application/vnd.openxmlformats-officedocument.presentationml.tags+xml"/>
  <Override PartName="/ppt/tags/tag4196.xml" ContentType="application/vnd.openxmlformats-officedocument.presentationml.tags+xml"/>
  <Override PartName="/ppt/notesSlides/notesSlide55.xml" ContentType="application/vnd.openxmlformats-officedocument.presentationml.notesSlide+xml"/>
  <Override PartName="/ppt/tags/tag4197.xml" ContentType="application/vnd.openxmlformats-officedocument.presentationml.tags+xml"/>
  <Override PartName="/ppt/tags/tag4198.xml" ContentType="application/vnd.openxmlformats-officedocument.presentationml.tags+xml"/>
  <Override PartName="/ppt/notesSlides/notesSlide56.xml" ContentType="application/vnd.openxmlformats-officedocument.presentationml.notesSlide+xml"/>
  <Override PartName="/ppt/tags/tag4199.xml" ContentType="application/vnd.openxmlformats-officedocument.presentationml.tags+xml"/>
  <Override PartName="/ppt/tags/tag4200.xml" ContentType="application/vnd.openxmlformats-officedocument.presentationml.tags+xml"/>
  <Override PartName="/ppt/tags/tag4201.xml" ContentType="application/vnd.openxmlformats-officedocument.presentationml.tags+xml"/>
  <Override PartName="/ppt/notesSlides/notesSlide57.xml" ContentType="application/vnd.openxmlformats-officedocument.presentationml.notesSlide+xml"/>
  <Override PartName="/ppt/embeddings/oleObject11.bin" ContentType="application/vnd.openxmlformats-officedocument.oleObject"/>
  <Override PartName="/ppt/tags/tag4202.xml" ContentType="application/vnd.openxmlformats-officedocument.presentationml.tags+xml"/>
  <Override PartName="/ppt/tags/tag4203.xml" ContentType="application/vnd.openxmlformats-officedocument.presentationml.tags+xml"/>
  <Override PartName="/ppt/notesSlides/notesSlide58.xml" ContentType="application/vnd.openxmlformats-officedocument.presentationml.notesSlide+xml"/>
  <Override PartName="/ppt/tags/tag4204.xml" ContentType="application/vnd.openxmlformats-officedocument.presentationml.tags+xml"/>
  <Override PartName="/ppt/tags/tag4205.xml" ContentType="application/vnd.openxmlformats-officedocument.presentationml.tags+xml"/>
  <Override PartName="/ppt/tags/tag4206.xml" ContentType="application/vnd.openxmlformats-officedocument.presentationml.tags+xml"/>
  <Override PartName="/ppt/notesSlides/notesSlide59.xml" ContentType="application/vnd.openxmlformats-officedocument.presentationml.notesSlide+xml"/>
  <Override PartName="/ppt/tags/tag4207.xml" ContentType="application/vnd.openxmlformats-officedocument.presentationml.tags+xml"/>
  <Override PartName="/ppt/tags/tag4208.xml" ContentType="application/vnd.openxmlformats-officedocument.presentationml.tags+xml"/>
  <Override PartName="/ppt/notesSlides/notesSlide60.xml" ContentType="application/vnd.openxmlformats-officedocument.presentationml.notesSlide+xml"/>
  <Override PartName="/ppt/tags/tag4209.xml" ContentType="application/vnd.openxmlformats-officedocument.presentationml.tags+xml"/>
  <Override PartName="/ppt/tags/tag4210.xml" ContentType="application/vnd.openxmlformats-officedocument.presentationml.tags+xml"/>
  <Override PartName="/ppt/tags/tag4211.xml" ContentType="application/vnd.openxmlformats-officedocument.presentationml.tags+xml"/>
  <Override PartName="/ppt/notesSlides/notesSlide61.xml" ContentType="application/vnd.openxmlformats-officedocument.presentationml.notesSlide+xml"/>
  <Override PartName="/ppt/embeddings/oleObject12.bin" ContentType="application/vnd.openxmlformats-officedocument.oleObject"/>
  <Override PartName="/ppt/tags/tag4212.xml" ContentType="application/vnd.openxmlformats-officedocument.presentationml.tags+xml"/>
  <Override PartName="/ppt/tags/tag4213.xml" ContentType="application/vnd.openxmlformats-officedocument.presentationml.tags+xml"/>
  <Override PartName="/ppt/tags/tag4214.xml" ContentType="application/vnd.openxmlformats-officedocument.presentationml.tags+xml"/>
  <Override PartName="/ppt/notesSlides/notesSlide62.xml" ContentType="application/vnd.openxmlformats-officedocument.presentationml.notesSlide+xml"/>
  <Override PartName="/ppt/embeddings/oleObject13.bin" ContentType="application/vnd.openxmlformats-officedocument.oleObject"/>
  <Override PartName="/ppt/tags/tag4215.xml" ContentType="application/vnd.openxmlformats-officedocument.presentationml.tags+xml"/>
  <Override PartName="/ppt/tags/tag4216.xml" ContentType="application/vnd.openxmlformats-officedocument.presentationml.tags+xml"/>
  <Override PartName="/ppt/tags/tag4217.xml" ContentType="application/vnd.openxmlformats-officedocument.presentationml.tags+xml"/>
  <Override PartName="/ppt/notesSlides/notesSlide63.xml" ContentType="application/vnd.openxmlformats-officedocument.presentationml.notesSlide+xml"/>
  <Override PartName="/ppt/embeddings/oleObject14.bin" ContentType="application/vnd.openxmlformats-officedocument.oleObject"/>
  <Override PartName="/ppt/tags/tag4218.xml" ContentType="application/vnd.openxmlformats-officedocument.presentationml.tags+xml"/>
  <Override PartName="/ppt/tags/tag4219.xml" ContentType="application/vnd.openxmlformats-officedocument.presentationml.tags+xml"/>
  <Override PartName="/ppt/tags/tag4220.xml" ContentType="application/vnd.openxmlformats-officedocument.presentationml.tags+xml"/>
  <Override PartName="/ppt/notesSlides/notesSlide64.xml" ContentType="application/vnd.openxmlformats-officedocument.presentationml.notesSlide+xml"/>
  <Override PartName="/ppt/embeddings/oleObject15.bin" ContentType="application/vnd.openxmlformats-officedocument.oleObject"/>
  <Override PartName="/ppt/tags/tag4221.xml" ContentType="application/vnd.openxmlformats-officedocument.presentationml.tags+xml"/>
  <Override PartName="/ppt/tags/tag4222.xml" ContentType="application/vnd.openxmlformats-officedocument.presentationml.tags+xml"/>
  <Override PartName="/ppt/notesSlides/notesSlide65.xml" ContentType="application/vnd.openxmlformats-officedocument.presentationml.notesSlide+xml"/>
  <Override PartName="/ppt/tags/tag4223.xml" ContentType="application/vnd.openxmlformats-officedocument.presentationml.tags+xml"/>
  <Override PartName="/ppt/tags/tag4224.xml" ContentType="application/vnd.openxmlformats-officedocument.presentationml.tags+xml"/>
  <Override PartName="/ppt/tags/tag4225.xml" ContentType="application/vnd.openxmlformats-officedocument.presentationml.tags+xml"/>
  <Override PartName="/ppt/notesSlides/notesSlide66.xml" ContentType="application/vnd.openxmlformats-officedocument.presentationml.notesSlide+xml"/>
  <Override PartName="/ppt/embeddings/oleObject16.bin" ContentType="application/vnd.openxmlformats-officedocument.oleObject"/>
  <Override PartName="/ppt/tags/tag4226.xml" ContentType="application/vnd.openxmlformats-officedocument.presentationml.tags+xml"/>
  <Override PartName="/ppt/tags/tag4227.xml" ContentType="application/vnd.openxmlformats-officedocument.presentationml.tags+xml"/>
  <Override PartName="/ppt/notesSlides/notesSlide67.xml" ContentType="application/vnd.openxmlformats-officedocument.presentationml.notesSlide+xml"/>
  <Override PartName="/ppt/tags/tag4228.xml" ContentType="application/vnd.openxmlformats-officedocument.presentationml.tags+xml"/>
  <Override PartName="/ppt/tags/tag4229.xml" ContentType="application/vnd.openxmlformats-officedocument.presentationml.tags+xml"/>
  <Override PartName="/ppt/notesSlides/notesSlide68.xml" ContentType="application/vnd.openxmlformats-officedocument.presentationml.notesSlide+xml"/>
  <Override PartName="/ppt/tags/tag4230.xml" ContentType="application/vnd.openxmlformats-officedocument.presentationml.tags+xml"/>
  <Override PartName="/ppt/tags/tag4231.xml" ContentType="application/vnd.openxmlformats-officedocument.presentationml.tags+xml"/>
  <Override PartName="/ppt/notesSlides/notesSlide69.xml" ContentType="application/vnd.openxmlformats-officedocument.presentationml.notesSlide+xml"/>
  <Override PartName="/ppt/tags/tag4232.xml" ContentType="application/vnd.openxmlformats-officedocument.presentationml.tags+xml"/>
  <Override PartName="/ppt/tags/tag4233.xml" ContentType="application/vnd.openxmlformats-officedocument.presentationml.tags+xml"/>
  <Override PartName="/ppt/notesSlides/notesSlide70.xml" ContentType="application/vnd.openxmlformats-officedocument.presentationml.notesSlide+xml"/>
  <Override PartName="/ppt/tags/tag4234.xml" ContentType="application/vnd.openxmlformats-officedocument.presentationml.tags+xml"/>
  <Override PartName="/ppt/tags/tag4235.xml" ContentType="application/vnd.openxmlformats-officedocument.presentationml.tags+xml"/>
  <Override PartName="/ppt/notesSlides/notesSlide71.xml" ContentType="application/vnd.openxmlformats-officedocument.presentationml.notesSlide+xml"/>
  <Override PartName="/ppt/tags/tag4236.xml" ContentType="application/vnd.openxmlformats-officedocument.presentationml.tags+xml"/>
  <Override PartName="/ppt/tags/tag4237.xml" ContentType="application/vnd.openxmlformats-officedocument.presentationml.tags+xml"/>
  <Override PartName="/ppt/tags/tag4238.xml" ContentType="application/vnd.openxmlformats-officedocument.presentationml.tags+xml"/>
  <Override PartName="/ppt/notesSlides/notesSlide72.xml" ContentType="application/vnd.openxmlformats-officedocument.presentationml.notesSlide+xml"/>
  <Override PartName="/ppt/embeddings/oleObject17.bin" ContentType="application/vnd.openxmlformats-officedocument.oleObject"/>
  <Override PartName="/ppt/tags/tag4239.xml" ContentType="application/vnd.openxmlformats-officedocument.presentationml.tags+xml"/>
  <Override PartName="/ppt/tags/tag4240.xml" ContentType="application/vnd.openxmlformats-officedocument.presentationml.tags+xml"/>
  <Override PartName="/ppt/tags/tag4241.xml" ContentType="application/vnd.openxmlformats-officedocument.presentationml.tags+xml"/>
  <Override PartName="/ppt/notesSlides/notesSlide73.xml" ContentType="application/vnd.openxmlformats-officedocument.presentationml.notesSlide+xml"/>
  <Override PartName="/ppt/tags/tag4242.xml" ContentType="application/vnd.openxmlformats-officedocument.presentationml.tags+xml"/>
  <Override PartName="/ppt/tags/tag4243.xml" ContentType="application/vnd.openxmlformats-officedocument.presentationml.tags+xml"/>
  <Override PartName="/ppt/tags/tag4244.xml" ContentType="application/vnd.openxmlformats-officedocument.presentationml.tags+xml"/>
  <Override PartName="/ppt/notesSlides/notesSlide74.xml" ContentType="application/vnd.openxmlformats-officedocument.presentationml.notesSlide+xml"/>
  <Override PartName="/ppt/embeddings/oleObject18.bin" ContentType="application/vnd.openxmlformats-officedocument.oleObject"/>
  <Override PartName="/ppt/tags/tag4245.xml" ContentType="application/vnd.openxmlformats-officedocument.presentationml.tags+xml"/>
  <Override PartName="/ppt/tags/tag4246.xml" ContentType="application/vnd.openxmlformats-officedocument.presentationml.tags+xml"/>
  <Override PartName="/ppt/tags/tag4247.xml" ContentType="application/vnd.openxmlformats-officedocument.presentationml.tags+xml"/>
  <Override PartName="/ppt/tags/tag4248.xml" ContentType="application/vnd.openxmlformats-officedocument.presentationml.tags+xml"/>
  <Override PartName="/ppt/notesSlides/notesSlide75.xml" ContentType="application/vnd.openxmlformats-officedocument.presentationml.notesSlide+xml"/>
  <Override PartName="/ppt/embeddings/oleObject19.bin" ContentType="application/vnd.openxmlformats-officedocument.oleObject"/>
  <Override PartName="/ppt/tags/tag4249.xml" ContentType="application/vnd.openxmlformats-officedocument.presentationml.tags+xml"/>
  <Override PartName="/ppt/tags/tag4250.xml" ContentType="application/vnd.openxmlformats-officedocument.presentationml.tags+xml"/>
  <Override PartName="/ppt/tags/tag4251.xml" ContentType="application/vnd.openxmlformats-officedocument.presentationml.tags+xml"/>
  <Override PartName="/ppt/tags/tag4252.xml" ContentType="application/vnd.openxmlformats-officedocument.presentationml.tags+xml"/>
  <Override PartName="/ppt/notesSlides/notesSlide76.xml" ContentType="application/vnd.openxmlformats-officedocument.presentationml.notesSlide+xml"/>
  <Override PartName="/ppt/embeddings/oleObject20.bin" ContentType="application/vnd.openxmlformats-officedocument.oleObject"/>
  <Override PartName="/ppt/tags/tag4253.xml" ContentType="application/vnd.openxmlformats-officedocument.presentationml.tags+xml"/>
  <Override PartName="/ppt/tags/tag4254.xml" ContentType="application/vnd.openxmlformats-officedocument.presentationml.tags+xml"/>
  <Override PartName="/ppt/tags/tag4255.xml" ContentType="application/vnd.openxmlformats-officedocument.presentationml.tags+xml"/>
  <Override PartName="/ppt/tags/tag4256.xml" ContentType="application/vnd.openxmlformats-officedocument.presentationml.tags+xml"/>
  <Override PartName="/ppt/notesSlides/notesSlide77.xml" ContentType="application/vnd.openxmlformats-officedocument.presentationml.notesSlide+xml"/>
  <Override PartName="/ppt/embeddings/oleObject21.bin" ContentType="application/vnd.openxmlformats-officedocument.oleObject"/>
  <Override PartName="/ppt/tags/tag4257.xml" ContentType="application/vnd.openxmlformats-officedocument.presentationml.tags+xml"/>
  <Override PartName="/ppt/tags/tag4258.xml" ContentType="application/vnd.openxmlformats-officedocument.presentationml.tags+xml"/>
  <Override PartName="/ppt/tags/tag4259.xml" ContentType="application/vnd.openxmlformats-officedocument.presentationml.tags+xml"/>
  <Override PartName="/ppt/notesSlides/notesSlide78.xml" ContentType="application/vnd.openxmlformats-officedocument.presentationml.notesSlide+xml"/>
  <Override PartName="/ppt/tags/tag4260.xml" ContentType="application/vnd.openxmlformats-officedocument.presentationml.tags+xml"/>
  <Override PartName="/ppt/tags/tag4261.xml" ContentType="application/vnd.openxmlformats-officedocument.presentationml.tags+xml"/>
  <Override PartName="/ppt/notesSlides/notesSlide79.xml" ContentType="application/vnd.openxmlformats-officedocument.presentationml.notesSlide+xml"/>
  <Override PartName="/ppt/tags/tag4262.xml" ContentType="application/vnd.openxmlformats-officedocument.presentationml.tags+xml"/>
  <Override PartName="/ppt/tags/tag4263.xml" ContentType="application/vnd.openxmlformats-officedocument.presentationml.tags+xml"/>
  <Override PartName="/ppt/tags/tag4264.xml" ContentType="application/vnd.openxmlformats-officedocument.presentationml.tags+xml"/>
  <Override PartName="/ppt/tags/tag4265.xml" ContentType="application/vnd.openxmlformats-officedocument.presentationml.tags+xml"/>
  <Override PartName="/ppt/tags/tag4266.xml" ContentType="application/vnd.openxmlformats-officedocument.presentationml.tags+xml"/>
  <Override PartName="/ppt/tags/tag4267.xml" ContentType="application/vnd.openxmlformats-officedocument.presentationml.tags+xml"/>
  <Override PartName="/ppt/tags/tag4268.xml" ContentType="application/vnd.openxmlformats-officedocument.presentationml.tags+xml"/>
  <Override PartName="/ppt/notesSlides/notesSlide80.xml" ContentType="application/vnd.openxmlformats-officedocument.presentationml.notesSlide+xml"/>
  <Override PartName="/ppt/embeddings/oleObject22.bin" ContentType="application/vnd.openxmlformats-officedocument.oleObject"/>
  <Override PartName="/ppt/embeddings/oleObject23.bin" ContentType="application/vnd.openxmlformats-officedocument.oleObject"/>
  <Override PartName="/ppt/tags/tag4269.xml" ContentType="application/vnd.openxmlformats-officedocument.presentationml.tags+xml"/>
  <Override PartName="/ppt/tags/tag4270.xml" ContentType="application/vnd.openxmlformats-officedocument.presentationml.tags+xml"/>
  <Override PartName="/ppt/tags/tag4271.xml" ContentType="application/vnd.openxmlformats-officedocument.presentationml.tags+xml"/>
  <Override PartName="/ppt/tags/tag4272.xml" ContentType="application/vnd.openxmlformats-officedocument.presentationml.tags+xml"/>
  <Override PartName="/ppt/notesSlides/notesSlide81.xml" ContentType="application/vnd.openxmlformats-officedocument.presentationml.notesSlide+xml"/>
  <Override PartName="/ppt/embeddings/oleObject24.bin" ContentType="application/vnd.openxmlformats-officedocument.oleObject"/>
  <Override PartName="/ppt/tags/tag4273.xml" ContentType="application/vnd.openxmlformats-officedocument.presentationml.tags+xml"/>
  <Override PartName="/ppt/tags/tag4274.xml" ContentType="application/vnd.openxmlformats-officedocument.presentationml.tags+xml"/>
  <Override PartName="/ppt/tags/tag4275.xml" ContentType="application/vnd.openxmlformats-officedocument.presentationml.tags+xml"/>
  <Override PartName="/ppt/tags/tag4276.xml" ContentType="application/vnd.openxmlformats-officedocument.presentationml.tags+xml"/>
  <Override PartName="/ppt/notesSlides/notesSlide82.xml" ContentType="application/vnd.openxmlformats-officedocument.presentationml.notesSlide+xml"/>
  <Override PartName="/ppt/embeddings/oleObject25.bin" ContentType="application/vnd.openxmlformats-officedocument.oleObject"/>
  <Override PartName="/ppt/tags/tag4277.xml" ContentType="application/vnd.openxmlformats-officedocument.presentationml.tags+xml"/>
  <Override PartName="/ppt/tags/tag4278.xml" ContentType="application/vnd.openxmlformats-officedocument.presentationml.tags+xml"/>
  <Override PartName="/ppt/tags/tag4279.xml" ContentType="application/vnd.openxmlformats-officedocument.presentationml.tags+xml"/>
  <Override PartName="/ppt/tags/tag4280.xml" ContentType="application/vnd.openxmlformats-officedocument.presentationml.tags+xml"/>
  <Override PartName="/ppt/notesSlides/notesSlide83.xml" ContentType="application/vnd.openxmlformats-officedocument.presentationml.notesSlide+xml"/>
  <Override PartName="/ppt/embeddings/oleObject26.bin" ContentType="application/vnd.openxmlformats-officedocument.oleObject"/>
  <Override PartName="/ppt/tags/tag4281.xml" ContentType="application/vnd.openxmlformats-officedocument.presentationml.tags+xml"/>
  <Override PartName="/ppt/tags/tag4282.xml" ContentType="application/vnd.openxmlformats-officedocument.presentationml.tags+xml"/>
  <Override PartName="/ppt/tags/tag4283.xml" ContentType="application/vnd.openxmlformats-officedocument.presentationml.tags+xml"/>
  <Override PartName="/ppt/tags/tag4284.xml" ContentType="application/vnd.openxmlformats-officedocument.presentationml.tags+xml"/>
  <Override PartName="/ppt/notesSlides/notesSlide84.xml" ContentType="application/vnd.openxmlformats-officedocument.presentationml.notesSlide+xml"/>
  <Override PartName="/ppt/embeddings/oleObject27.bin" ContentType="application/vnd.openxmlformats-officedocument.oleObject"/>
  <Override PartName="/ppt/embeddings/oleObject28.bin" ContentType="application/vnd.openxmlformats-officedocument.oleObject"/>
  <Override PartName="/ppt/tags/tag4285.xml" ContentType="application/vnd.openxmlformats-officedocument.presentationml.tags+xml"/>
  <Override PartName="/ppt/tags/tag4286.xml" ContentType="application/vnd.openxmlformats-officedocument.presentationml.tags+xml"/>
  <Override PartName="/ppt/tags/tag4287.xml" ContentType="application/vnd.openxmlformats-officedocument.presentationml.tags+xml"/>
  <Override PartName="/ppt/tags/tag4288.xml" ContentType="application/vnd.openxmlformats-officedocument.presentationml.tags+xml"/>
  <Override PartName="/ppt/notesSlides/notesSlide85.xml" ContentType="application/vnd.openxmlformats-officedocument.presentationml.notesSlide+xml"/>
  <Override PartName="/ppt/embeddings/oleObject29.bin" ContentType="application/vnd.openxmlformats-officedocument.oleObject"/>
  <Override PartName="/ppt/tags/tag4289.xml" ContentType="application/vnd.openxmlformats-officedocument.presentationml.tags+xml"/>
  <Override PartName="/ppt/tags/tag4290.xml" ContentType="application/vnd.openxmlformats-officedocument.presentationml.tags+xml"/>
  <Override PartName="/ppt/tags/tag4291.xml" ContentType="application/vnd.openxmlformats-officedocument.presentationml.tags+xml"/>
  <Override PartName="/ppt/notesSlides/notesSlide86.xml" ContentType="application/vnd.openxmlformats-officedocument.presentationml.notesSlide+xml"/>
  <Override PartName="/ppt/embeddings/oleObject30.bin" ContentType="application/vnd.openxmlformats-officedocument.oleObject"/>
  <Override PartName="/ppt/tags/tag4292.xml" ContentType="application/vnd.openxmlformats-officedocument.presentationml.tags+xml"/>
  <Override PartName="/ppt/tags/tag4293.xml" ContentType="application/vnd.openxmlformats-officedocument.presentationml.tags+xml"/>
  <Override PartName="/ppt/tags/tag4294.xml" ContentType="application/vnd.openxmlformats-officedocument.presentationml.tags+xml"/>
  <Override PartName="/ppt/tags/tag4295.xml" ContentType="application/vnd.openxmlformats-officedocument.presentationml.tags+xml"/>
  <Override PartName="/ppt/notesSlides/notesSlide87.xml" ContentType="application/vnd.openxmlformats-officedocument.presentationml.notesSlide+xml"/>
  <Override PartName="/ppt/embeddings/oleObject31.bin" ContentType="application/vnd.openxmlformats-officedocument.oleObject"/>
  <Override PartName="/ppt/embeddings/oleObject32.bin" ContentType="application/vnd.openxmlformats-officedocument.oleObject"/>
  <Override PartName="/ppt/tags/tag4296.xml" ContentType="application/vnd.openxmlformats-officedocument.presentationml.tags+xml"/>
  <Override PartName="/ppt/tags/tag4297.xml" ContentType="application/vnd.openxmlformats-officedocument.presentationml.tags+xml"/>
  <Override PartName="/ppt/tags/tag4298.xml" ContentType="application/vnd.openxmlformats-officedocument.presentationml.tags+xml"/>
  <Override PartName="/ppt/tags/tag4299.xml" ContentType="application/vnd.openxmlformats-officedocument.presentationml.tags+xml"/>
  <Override PartName="/ppt/tags/tag4300.xml" ContentType="application/vnd.openxmlformats-officedocument.presentationml.tags+xml"/>
  <Override PartName="/ppt/tags/tag4301.xml" ContentType="application/vnd.openxmlformats-officedocument.presentationml.tags+xml"/>
  <Override PartName="/ppt/tags/tag4302.xml" ContentType="application/vnd.openxmlformats-officedocument.presentationml.tags+xml"/>
  <Override PartName="/ppt/tags/tag4303.xml" ContentType="application/vnd.openxmlformats-officedocument.presentationml.tags+xml"/>
  <Override PartName="/ppt/notesSlides/notesSlide88.xml" ContentType="application/vnd.openxmlformats-officedocument.presentationml.notesSlide+xml"/>
  <Override PartName="/ppt/embeddings/oleObject33.bin" ContentType="application/vnd.openxmlformats-officedocument.oleObject"/>
  <Override PartName="/ppt/embeddings/oleObject34.bin" ContentType="application/vnd.openxmlformats-officedocument.oleObject"/>
  <Override PartName="/ppt/tags/tag4304.xml" ContentType="application/vnd.openxmlformats-officedocument.presentationml.tags+xml"/>
  <Override PartName="/ppt/tags/tag4305.xml" ContentType="application/vnd.openxmlformats-officedocument.presentationml.tags+xml"/>
  <Override PartName="/ppt/tags/tag4306.xml" ContentType="application/vnd.openxmlformats-officedocument.presentationml.tags+xml"/>
  <Override PartName="/ppt/tags/tag4307.xml" ContentType="application/vnd.openxmlformats-officedocument.presentationml.tags+xml"/>
  <Override PartName="/ppt/notesSlides/notesSlide89.xml" ContentType="application/vnd.openxmlformats-officedocument.presentationml.notesSlide+xml"/>
  <Override PartName="/ppt/embeddings/oleObject35.bin" ContentType="application/vnd.openxmlformats-officedocument.oleObject"/>
  <Override PartName="/ppt/tags/tag4308.xml" ContentType="application/vnd.openxmlformats-officedocument.presentationml.tags+xml"/>
  <Override PartName="/ppt/tags/tag4309.xml" ContentType="application/vnd.openxmlformats-officedocument.presentationml.tags+xml"/>
  <Override PartName="/ppt/tags/tag4310.xml" ContentType="application/vnd.openxmlformats-officedocument.presentationml.tags+xml"/>
  <Override PartName="/ppt/notesSlides/notesSlide90.xml" ContentType="application/vnd.openxmlformats-officedocument.presentationml.notesSlide+xml"/>
  <Override PartName="/ppt/tags/tag4311.xml" ContentType="application/vnd.openxmlformats-officedocument.presentationml.tags+xml"/>
  <Override PartName="/ppt/tags/tag4312.xml" ContentType="application/vnd.openxmlformats-officedocument.presentationml.tags+xml"/>
  <Override PartName="/ppt/tags/tag4313.xml" ContentType="application/vnd.openxmlformats-officedocument.presentationml.tags+xml"/>
  <Override PartName="/ppt/notesSlides/notesSlide91.xml" ContentType="application/vnd.openxmlformats-officedocument.presentationml.notesSlide+xml"/>
  <Override PartName="/ppt/tags/tag4314.xml" ContentType="application/vnd.openxmlformats-officedocument.presentationml.tags+xml"/>
  <Override PartName="/ppt/tags/tag4315.xml" ContentType="application/vnd.openxmlformats-officedocument.presentationml.tags+xml"/>
  <Override PartName="/ppt/notesSlides/notesSlide92.xml" ContentType="application/vnd.openxmlformats-officedocument.presentationml.notesSlide+xml"/>
  <Override PartName="/ppt/tags/tag4316.xml" ContentType="application/vnd.openxmlformats-officedocument.presentationml.tags+xml"/>
  <Override PartName="/ppt/tags/tag4317.xml" ContentType="application/vnd.openxmlformats-officedocument.presentationml.tags+xml"/>
  <Override PartName="/ppt/tags/tag4318.xml" ContentType="application/vnd.openxmlformats-officedocument.presentationml.tags+xml"/>
  <Override PartName="/ppt/notesSlides/notesSlide93.xml" ContentType="application/vnd.openxmlformats-officedocument.presentationml.notesSlide+xml"/>
  <Override PartName="/ppt/tags/tag4319.xml" ContentType="application/vnd.openxmlformats-officedocument.presentationml.tags+xml"/>
  <Override PartName="/ppt/tags/tag4320.xml" ContentType="application/vnd.openxmlformats-officedocument.presentationml.tags+xml"/>
  <Override PartName="/ppt/tags/tag4321.xml" ContentType="application/vnd.openxmlformats-officedocument.presentationml.tags+xml"/>
  <Override PartName="/ppt/tags/tag4322.xml" ContentType="application/vnd.openxmlformats-officedocument.presentationml.tags+xml"/>
  <Override PartName="/ppt/notesSlides/notesSlide94.xml" ContentType="application/vnd.openxmlformats-officedocument.presentationml.notesSlide+xml"/>
  <Override PartName="/ppt/embeddings/oleObject36.bin" ContentType="application/vnd.openxmlformats-officedocument.oleObject"/>
  <Override PartName="/ppt/tags/tag4323.xml" ContentType="application/vnd.openxmlformats-officedocument.presentationml.tags+xml"/>
  <Override PartName="/ppt/tags/tag4324.xml" ContentType="application/vnd.openxmlformats-officedocument.presentationml.tags+xml"/>
  <Override PartName="/ppt/tags/tag4325.xml" ContentType="application/vnd.openxmlformats-officedocument.presentationml.tags+xml"/>
  <Override PartName="/ppt/tags/tag4326.xml" ContentType="application/vnd.openxmlformats-officedocument.presentationml.tags+xml"/>
  <Override PartName="/ppt/notesSlides/notesSlide95.xml" ContentType="application/vnd.openxmlformats-officedocument.presentationml.notesSlide+xml"/>
  <Override PartName="/ppt/embeddings/oleObject37.bin" ContentType="application/vnd.openxmlformats-officedocument.oleObject"/>
  <Override PartName="/ppt/embeddings/oleObject38.bin" ContentType="application/vnd.openxmlformats-officedocument.oleObject"/>
  <Override PartName="/ppt/tags/tag4327.xml" ContentType="application/vnd.openxmlformats-officedocument.presentationml.tags+xml"/>
  <Override PartName="/ppt/tags/tag4328.xml" ContentType="application/vnd.openxmlformats-officedocument.presentationml.tags+xml"/>
  <Override PartName="/ppt/tags/tag4329.xml" ContentType="application/vnd.openxmlformats-officedocument.presentationml.tags+xml"/>
  <Override PartName="/ppt/notesSlides/notesSlide96.xml" ContentType="application/vnd.openxmlformats-officedocument.presentationml.notesSlide+xml"/>
  <Override PartName="/ppt/embeddings/oleObject39.bin" ContentType="application/vnd.openxmlformats-officedocument.oleObject"/>
  <Override PartName="/ppt/tags/tag4330.xml" ContentType="application/vnd.openxmlformats-officedocument.presentationml.tags+xml"/>
  <Override PartName="/ppt/tags/tag4331.xml" ContentType="application/vnd.openxmlformats-officedocument.presentationml.tags+xml"/>
  <Override PartName="/ppt/tags/tag4332.xml" ContentType="application/vnd.openxmlformats-officedocument.presentationml.tags+xml"/>
  <Override PartName="/ppt/tags/tag4333.xml" ContentType="application/vnd.openxmlformats-officedocument.presentationml.tags+xml"/>
  <Override PartName="/ppt/notesSlides/notesSlide97.xml" ContentType="application/vnd.openxmlformats-officedocument.presentationml.notesSlide+xml"/>
  <Override PartName="/ppt/embeddings/oleObject40.bin" ContentType="application/vnd.openxmlformats-officedocument.oleObject"/>
  <Override PartName="/ppt/embeddings/oleObject41.bin" ContentType="application/vnd.openxmlformats-officedocument.oleObject"/>
  <Override PartName="/ppt/tags/tag4334.xml" ContentType="application/vnd.openxmlformats-officedocument.presentationml.tags+xml"/>
  <Override PartName="/ppt/tags/tag4335.xml" ContentType="application/vnd.openxmlformats-officedocument.presentationml.tags+xml"/>
  <Override PartName="/ppt/tags/tag4336.xml" ContentType="application/vnd.openxmlformats-officedocument.presentationml.tags+xml"/>
  <Override PartName="/ppt/tags/tag4337.xml" ContentType="application/vnd.openxmlformats-officedocument.presentationml.tags+xml"/>
  <Override PartName="/ppt/tags/tag4338.xml" ContentType="application/vnd.openxmlformats-officedocument.presentationml.tags+xml"/>
  <Override PartName="/ppt/tags/tag4339.xml" ContentType="application/vnd.openxmlformats-officedocument.presentationml.tags+xml"/>
  <Override PartName="/ppt/notesSlides/notesSlide98.xml" ContentType="application/vnd.openxmlformats-officedocument.presentationml.notesSlide+xml"/>
  <Override PartName="/ppt/embeddings/oleObject42.bin" ContentType="application/vnd.openxmlformats-officedocument.oleObject"/>
  <Override PartName="/ppt/embeddings/oleObject43.bin" ContentType="application/vnd.openxmlformats-officedocument.oleObject"/>
  <Override PartName="/ppt/embeddings/oleObject44.bin" ContentType="application/vnd.openxmlformats-officedocument.oleObject"/>
  <Override PartName="/ppt/tags/tag4340.xml" ContentType="application/vnd.openxmlformats-officedocument.presentationml.tags+xml"/>
  <Override PartName="/ppt/tags/tag4341.xml" ContentType="application/vnd.openxmlformats-officedocument.presentationml.tags+xml"/>
  <Override PartName="/ppt/tags/tag4342.xml" ContentType="application/vnd.openxmlformats-officedocument.presentationml.tags+xml"/>
  <Override PartName="/ppt/tags/tag4343.xml" ContentType="application/vnd.openxmlformats-officedocument.presentationml.tags+xml"/>
  <Override PartName="/ppt/notesSlides/notesSlide99.xml" ContentType="application/vnd.openxmlformats-officedocument.presentationml.notesSlide+xml"/>
  <Override PartName="/ppt/embeddings/oleObject45.bin" ContentType="application/vnd.openxmlformats-officedocument.oleObject"/>
  <Override PartName="/ppt/embeddings/oleObject46.bin" ContentType="application/vnd.openxmlformats-officedocument.oleObject"/>
  <Override PartName="/ppt/tags/tag4344.xml" ContentType="application/vnd.openxmlformats-officedocument.presentationml.tags+xml"/>
  <Override PartName="/ppt/tags/tag4345.xml" ContentType="application/vnd.openxmlformats-officedocument.presentationml.tags+xml"/>
  <Override PartName="/ppt/notesSlides/notesSlide100.xml" ContentType="application/vnd.openxmlformats-officedocument.presentationml.notesSlide+xml"/>
  <Override PartName="/ppt/tags/tag4346.xml" ContentType="application/vnd.openxmlformats-officedocument.presentationml.tags+xml"/>
  <Override PartName="/ppt/tags/tag4347.xml" ContentType="application/vnd.openxmlformats-officedocument.presentationml.tags+xml"/>
  <Override PartName="/ppt/tags/tag4348.xml" ContentType="application/vnd.openxmlformats-officedocument.presentationml.tags+xml"/>
  <Override PartName="/ppt/notesSlides/notesSlide101.xml" ContentType="application/vnd.openxmlformats-officedocument.presentationml.notesSlide+xml"/>
  <Override PartName="/ppt/tags/tag4349.xml" ContentType="application/vnd.openxmlformats-officedocument.presentationml.tags+xml"/>
  <Override PartName="/ppt/tags/tag4350.xml" ContentType="application/vnd.openxmlformats-officedocument.presentationml.tags+xml"/>
  <Override PartName="/ppt/tags/tag4351.xml" ContentType="application/vnd.openxmlformats-officedocument.presentationml.tags+xml"/>
  <Override PartName="/ppt/tags/tag4352.xml" ContentType="application/vnd.openxmlformats-officedocument.presentationml.tags+xml"/>
  <Override PartName="/ppt/notesSlides/notesSlide102.xml" ContentType="application/vnd.openxmlformats-officedocument.presentationml.notesSlide+xml"/>
  <Override PartName="/ppt/embeddings/oleObject47.bin" ContentType="application/vnd.openxmlformats-officedocument.oleObject"/>
  <Override PartName="/ppt/embeddings/oleObject48.bin" ContentType="application/vnd.openxmlformats-officedocument.oleObject"/>
  <Override PartName="/ppt/tags/tag4353.xml" ContentType="application/vnd.openxmlformats-officedocument.presentationml.tags+xml"/>
  <Override PartName="/ppt/tags/tag4354.xml" ContentType="application/vnd.openxmlformats-officedocument.presentationml.tags+xml"/>
  <Override PartName="/ppt/tags/tag4355.xml" ContentType="application/vnd.openxmlformats-officedocument.presentationml.tags+xml"/>
  <Override PartName="/ppt/tags/tag4356.xml" ContentType="application/vnd.openxmlformats-officedocument.presentationml.tags+xml"/>
  <Override PartName="/ppt/tags/tag4357.xml" ContentType="application/vnd.openxmlformats-officedocument.presentationml.tags+xml"/>
  <Override PartName="/ppt/tags/tag4358.xml" ContentType="application/vnd.openxmlformats-officedocument.presentationml.tags+xml"/>
  <Override PartName="/ppt/notesSlides/notesSlide103.xml" ContentType="application/vnd.openxmlformats-officedocument.presentationml.notesSlide+xml"/>
  <Override PartName="/ppt/embeddings/oleObject49.bin" ContentType="application/vnd.openxmlformats-officedocument.oleObject"/>
  <Override PartName="/ppt/tags/tag4359.xml" ContentType="application/vnd.openxmlformats-officedocument.presentationml.tags+xml"/>
  <Override PartName="/ppt/tags/tag4360.xml" ContentType="application/vnd.openxmlformats-officedocument.presentationml.tags+xml"/>
  <Override PartName="/ppt/tags/tag4361.xml" ContentType="application/vnd.openxmlformats-officedocument.presentationml.tags+xml"/>
  <Override PartName="/ppt/tags/tag4362.xml" ContentType="application/vnd.openxmlformats-officedocument.presentationml.tags+xml"/>
  <Override PartName="/ppt/tags/tag4363.xml" ContentType="application/vnd.openxmlformats-officedocument.presentationml.tags+xml"/>
  <Override PartName="/ppt/notesSlides/notesSlide104.xml" ContentType="application/vnd.openxmlformats-officedocument.presentationml.notesSlide+xml"/>
  <Override PartName="/ppt/embeddings/oleObject50.bin" ContentType="application/vnd.openxmlformats-officedocument.oleObject"/>
  <Override PartName="/ppt/tags/tag4364.xml" ContentType="application/vnd.openxmlformats-officedocument.presentationml.tags+xml"/>
  <Override PartName="/ppt/tags/tag4365.xml" ContentType="application/vnd.openxmlformats-officedocument.presentationml.tags+xml"/>
  <Override PartName="/ppt/tags/tag4366.xml" ContentType="application/vnd.openxmlformats-officedocument.presentationml.tags+xml"/>
  <Override PartName="/ppt/tags/tag4367.xml" ContentType="application/vnd.openxmlformats-officedocument.presentationml.tags+xml"/>
  <Override PartName="/ppt/tags/tag4368.xml" ContentType="application/vnd.openxmlformats-officedocument.presentationml.tags+xml"/>
  <Override PartName="/ppt/notesSlides/notesSlide105.xml" ContentType="application/vnd.openxmlformats-officedocument.presentationml.notesSlide+xml"/>
  <Override PartName="/ppt/embeddings/oleObject51.bin" ContentType="application/vnd.openxmlformats-officedocument.oleObject"/>
  <Override PartName="/ppt/tags/tag4369.xml" ContentType="application/vnd.openxmlformats-officedocument.presentationml.tags+xml"/>
  <Override PartName="/ppt/tags/tag4370.xml" ContentType="application/vnd.openxmlformats-officedocument.presentationml.tags+xml"/>
  <Override PartName="/ppt/tags/tag4371.xml" ContentType="application/vnd.openxmlformats-officedocument.presentationml.tags+xml"/>
  <Override PartName="/ppt/tags/tag4372.xml" ContentType="application/vnd.openxmlformats-officedocument.presentationml.tags+xml"/>
  <Override PartName="/ppt/tags/tag4373.xml" ContentType="application/vnd.openxmlformats-officedocument.presentationml.tags+xml"/>
  <Override PartName="/ppt/tags/tag4374.xml" ContentType="application/vnd.openxmlformats-officedocument.presentationml.tags+xml"/>
  <Override PartName="/ppt/tags/tag4375.xml" ContentType="application/vnd.openxmlformats-officedocument.presentationml.tags+xml"/>
  <Override PartName="/ppt/notesSlides/notesSlide106.xml" ContentType="application/vnd.openxmlformats-officedocument.presentationml.notesSlide+xml"/>
  <Override PartName="/ppt/embeddings/oleObject52.bin" ContentType="application/vnd.openxmlformats-officedocument.oleObject"/>
  <Override PartName="/ppt/tags/tag4376.xml" ContentType="application/vnd.openxmlformats-officedocument.presentationml.tags+xml"/>
  <Override PartName="/ppt/tags/tag4377.xml" ContentType="application/vnd.openxmlformats-officedocument.presentationml.tags+xml"/>
  <Override PartName="/ppt/tags/tag4378.xml" ContentType="application/vnd.openxmlformats-officedocument.presentationml.tags+xml"/>
  <Override PartName="/ppt/notesSlides/notesSlide107.xml" ContentType="application/vnd.openxmlformats-officedocument.presentationml.notesSlide+xml"/>
  <Override PartName="/ppt/tags/tag4379.xml" ContentType="application/vnd.openxmlformats-officedocument.presentationml.tags+xml"/>
  <Override PartName="/ppt/tags/tag4380.xml" ContentType="application/vnd.openxmlformats-officedocument.presentationml.tags+xml"/>
  <Override PartName="/ppt/tags/tag4381.xml" ContentType="application/vnd.openxmlformats-officedocument.presentationml.tags+xml"/>
  <Override PartName="/ppt/tags/tag4382.xml" ContentType="application/vnd.openxmlformats-officedocument.presentationml.tags+xml"/>
  <Override PartName="/ppt/notesSlides/notesSlide108.xml" ContentType="application/vnd.openxmlformats-officedocument.presentationml.notesSlide+xml"/>
  <Override PartName="/ppt/embeddings/oleObject53.bin" ContentType="application/vnd.openxmlformats-officedocument.oleObject"/>
  <Override PartName="/ppt/tags/tag4383.xml" ContentType="application/vnd.openxmlformats-officedocument.presentationml.tags+xml"/>
  <Override PartName="/ppt/tags/tag4384.xml" ContentType="application/vnd.openxmlformats-officedocument.presentationml.tags+xml"/>
  <Override PartName="/ppt/tags/tag4385.xml" ContentType="application/vnd.openxmlformats-officedocument.presentationml.tags+xml"/>
  <Override PartName="/ppt/notesSlides/notesSlide109.xml" ContentType="application/vnd.openxmlformats-officedocument.presentationml.notesSlide+xml"/>
  <Override PartName="/ppt/embeddings/oleObject54.bin" ContentType="application/vnd.openxmlformats-officedocument.oleObject"/>
  <Override PartName="/ppt/tags/tag4386.xml" ContentType="application/vnd.openxmlformats-officedocument.presentationml.tags+xml"/>
  <Override PartName="/ppt/tags/tag4387.xml" ContentType="application/vnd.openxmlformats-officedocument.presentationml.tags+xml"/>
  <Override PartName="/ppt/tags/tag4388.xml" ContentType="application/vnd.openxmlformats-officedocument.presentationml.tags+xml"/>
  <Override PartName="/ppt/tags/tag4389.xml" ContentType="application/vnd.openxmlformats-officedocument.presentationml.tags+xml"/>
  <Override PartName="/ppt/notesSlides/notesSlide110.xml" ContentType="application/vnd.openxmlformats-officedocument.presentationml.notesSlide+xml"/>
  <Override PartName="/ppt/embeddings/oleObject55.bin" ContentType="application/vnd.openxmlformats-officedocument.oleObject"/>
  <Override PartName="/ppt/tags/tag4390.xml" ContentType="application/vnd.openxmlformats-officedocument.presentationml.tags+xml"/>
  <Override PartName="/ppt/tags/tag4391.xml" ContentType="application/vnd.openxmlformats-officedocument.presentationml.tags+xml"/>
  <Override PartName="/ppt/notesSlides/notesSlide111.xml" ContentType="application/vnd.openxmlformats-officedocument.presentationml.notesSlide+xml"/>
  <Override PartName="/ppt/tags/tag4392.xml" ContentType="application/vnd.openxmlformats-officedocument.presentationml.tags+xml"/>
  <Override PartName="/ppt/tags/tag4393.xml" ContentType="application/vnd.openxmlformats-officedocument.presentationml.tags+xml"/>
  <Override PartName="/ppt/notesSlides/notesSlide112.xml" ContentType="application/vnd.openxmlformats-officedocument.presentationml.notesSlide+xml"/>
  <Override PartName="/ppt/tags/tag4394.xml" ContentType="application/vnd.openxmlformats-officedocument.presentationml.tags+xml"/>
  <Override PartName="/ppt/tags/tag4395.xml" ContentType="application/vnd.openxmlformats-officedocument.presentationml.tags+xml"/>
  <Override PartName="/ppt/tags/tag4396.xml" ContentType="application/vnd.openxmlformats-officedocument.presentationml.tags+xml"/>
  <Override PartName="/ppt/notesSlides/notesSlide113.xml" ContentType="application/vnd.openxmlformats-officedocument.presentationml.notesSlide+xml"/>
  <Override PartName="/ppt/tags/tag4397.xml" ContentType="application/vnd.openxmlformats-officedocument.presentationml.tags+xml"/>
  <Override PartName="/ppt/tags/tag4398.xml" ContentType="application/vnd.openxmlformats-officedocument.presentationml.tags+xml"/>
  <Override PartName="/ppt/tags/tag4399.xml" ContentType="application/vnd.openxmlformats-officedocument.presentationml.tags+xml"/>
  <Override PartName="/ppt/tags/tag4400.xml" ContentType="application/vnd.openxmlformats-officedocument.presentationml.tags+xml"/>
  <Override PartName="/ppt/tags/tag4401.xml" ContentType="application/vnd.openxmlformats-officedocument.presentationml.tags+xml"/>
  <Override PartName="/ppt/tags/tag4402.xml" ContentType="application/vnd.openxmlformats-officedocument.presentationml.tags+xml"/>
  <Override PartName="/ppt/tags/tag4403.xml" ContentType="application/vnd.openxmlformats-officedocument.presentationml.tags+xml"/>
  <Override PartName="/ppt/notesSlides/notesSlide114.xml" ContentType="application/vnd.openxmlformats-officedocument.presentationml.notesSlide+xml"/>
  <Override PartName="/ppt/embeddings/oleObject56.bin" ContentType="application/vnd.openxmlformats-officedocument.oleObject"/>
  <Override PartName="/ppt/embeddings/oleObject57.bin" ContentType="application/vnd.openxmlformats-officedocument.oleObject"/>
  <Override PartName="/ppt/tags/tag4404.xml" ContentType="application/vnd.openxmlformats-officedocument.presentationml.tags+xml"/>
  <Override PartName="/ppt/tags/tag4405.xml" ContentType="application/vnd.openxmlformats-officedocument.presentationml.tags+xml"/>
  <Override PartName="/ppt/tags/tag4406.xml" ContentType="application/vnd.openxmlformats-officedocument.presentationml.tags+xml"/>
  <Override PartName="/ppt/tags/tag4407.xml" ContentType="application/vnd.openxmlformats-officedocument.presentationml.tags+xml"/>
  <Override PartName="/ppt/notesSlides/notesSlide115.xml" ContentType="application/vnd.openxmlformats-officedocument.presentationml.notesSlide+xml"/>
  <Override PartName="/ppt/embeddings/oleObject58.bin" ContentType="application/vnd.openxmlformats-officedocument.oleObject"/>
  <Override PartName="/ppt/embeddings/oleObject59.bin" ContentType="application/vnd.openxmlformats-officedocument.oleObject"/>
  <Override PartName="/ppt/tags/tag4408.xml" ContentType="application/vnd.openxmlformats-officedocument.presentationml.tags+xml"/>
  <Override PartName="/ppt/tags/tag4409.xml" ContentType="application/vnd.openxmlformats-officedocument.presentationml.tags+xml"/>
  <Override PartName="/ppt/tags/tag4410.xml" ContentType="application/vnd.openxmlformats-officedocument.presentationml.tags+xml"/>
  <Override PartName="/ppt/tags/tag4411.xml" ContentType="application/vnd.openxmlformats-officedocument.presentationml.tags+xml"/>
  <Override PartName="/ppt/notesSlides/notesSlide116.xml" ContentType="application/vnd.openxmlformats-officedocument.presentationml.notesSlide+xml"/>
  <Override PartName="/ppt/tags/tag4412.xml" ContentType="application/vnd.openxmlformats-officedocument.presentationml.tags+xml"/>
  <Override PartName="/ppt/tags/tag4413.xml" ContentType="application/vnd.openxmlformats-officedocument.presentationml.tags+xml"/>
  <Override PartName="/ppt/tags/tag4414.xml" ContentType="application/vnd.openxmlformats-officedocument.presentationml.tags+xml"/>
  <Override PartName="/ppt/notesSlides/notesSlide117.xml" ContentType="application/vnd.openxmlformats-officedocument.presentationml.notesSlide+xml"/>
  <Override PartName="/ppt/tags/tag4415.xml" ContentType="application/vnd.openxmlformats-officedocument.presentationml.tags+xml"/>
  <Override PartName="/ppt/tags/tag4416.xml" ContentType="application/vnd.openxmlformats-officedocument.presentationml.tags+xml"/>
  <Override PartName="/ppt/tags/tag4417.xml" ContentType="application/vnd.openxmlformats-officedocument.presentationml.tags+xml"/>
  <Override PartName="/ppt/tags/tag4418.xml" ContentType="application/vnd.openxmlformats-officedocument.presentationml.tags+xml"/>
  <Override PartName="/ppt/notesSlides/notesSlide118.xml" ContentType="application/vnd.openxmlformats-officedocument.presentationml.notesSlide+xml"/>
  <Override PartName="/ppt/tags/tag4419.xml" ContentType="application/vnd.openxmlformats-officedocument.presentationml.tags+xml"/>
  <Override PartName="/ppt/tags/tag4420.xml" ContentType="application/vnd.openxmlformats-officedocument.presentationml.tags+xml"/>
  <Override PartName="/ppt/tags/tag4421.xml" ContentType="application/vnd.openxmlformats-officedocument.presentationml.tags+xml"/>
  <Override PartName="/ppt/tags/tag4422.xml" ContentType="application/vnd.openxmlformats-officedocument.presentationml.tags+xml"/>
  <Override PartName="/ppt/notesSlides/notesSlide119.xml" ContentType="application/vnd.openxmlformats-officedocument.presentationml.notesSlide+xml"/>
  <Override PartName="/ppt/tags/tag4423.xml" ContentType="application/vnd.openxmlformats-officedocument.presentationml.tags+xml"/>
  <Override PartName="/ppt/tags/tag4424.xml" ContentType="application/vnd.openxmlformats-officedocument.presentationml.tags+xml"/>
  <Override PartName="/ppt/tags/tag4425.xml" ContentType="application/vnd.openxmlformats-officedocument.presentationml.tags+xml"/>
  <Override PartName="/ppt/tags/tag4426.xml" ContentType="application/vnd.openxmlformats-officedocument.presentationml.tags+xml"/>
  <Override PartName="/ppt/notesSlides/notesSlide120.xml" ContentType="application/vnd.openxmlformats-officedocument.presentationml.notesSlide+xml"/>
  <Override PartName="/ppt/tags/tag4427.xml" ContentType="application/vnd.openxmlformats-officedocument.presentationml.tags+xml"/>
  <Override PartName="/ppt/tags/tag4428.xml" ContentType="application/vnd.openxmlformats-officedocument.presentationml.tags+xml"/>
  <Override PartName="/ppt/tags/tag4429.xml" ContentType="application/vnd.openxmlformats-officedocument.presentationml.tags+xml"/>
  <Override PartName="/ppt/tags/tag4430.xml" ContentType="application/vnd.openxmlformats-officedocument.presentationml.tags+xml"/>
  <Override PartName="/ppt/tags/tag4431.xml" ContentType="application/vnd.openxmlformats-officedocument.presentationml.tags+xml"/>
  <Override PartName="/ppt/tags/tag4432.xml" ContentType="application/vnd.openxmlformats-officedocument.presentationml.tags+xml"/>
  <Override PartName="/ppt/tags/tag4433.xml" ContentType="application/vnd.openxmlformats-officedocument.presentationml.tags+xml"/>
  <Override PartName="/ppt/tags/tag4434.xml" ContentType="application/vnd.openxmlformats-officedocument.presentationml.tags+xml"/>
  <Override PartName="/ppt/tags/tag4435.xml" ContentType="application/vnd.openxmlformats-officedocument.presentationml.tags+xml"/>
  <Override PartName="/ppt/notesSlides/notesSlide121.xml" ContentType="application/vnd.openxmlformats-officedocument.presentationml.notesSlide+xml"/>
  <Override PartName="/ppt/tags/tag4436.xml" ContentType="application/vnd.openxmlformats-officedocument.presentationml.tags+xml"/>
  <Override PartName="/ppt/tags/tag4437.xml" ContentType="application/vnd.openxmlformats-officedocument.presentationml.tags+xml"/>
  <Override PartName="/ppt/tags/tag4438.xml" ContentType="application/vnd.openxmlformats-officedocument.presentationml.tags+xml"/>
  <Override PartName="/ppt/tags/tag4439.xml" ContentType="application/vnd.openxmlformats-officedocument.presentationml.tags+xml"/>
  <Override PartName="/ppt/tags/tag4440.xml" ContentType="application/vnd.openxmlformats-officedocument.presentationml.tags+xml"/>
  <Override PartName="/ppt/tags/tag4441.xml" ContentType="application/vnd.openxmlformats-officedocument.presentationml.tags+xml"/>
  <Override PartName="/ppt/tags/tag4442.xml" ContentType="application/vnd.openxmlformats-officedocument.presentationml.tags+xml"/>
  <Override PartName="/ppt/tags/tag4443.xml" ContentType="application/vnd.openxmlformats-officedocument.presentationml.tags+xml"/>
  <Override PartName="/ppt/tags/tag4444.xml" ContentType="application/vnd.openxmlformats-officedocument.presentationml.tags+xml"/>
  <Override PartName="/ppt/notesSlides/notesSlide122.xml" ContentType="application/vnd.openxmlformats-officedocument.presentationml.notesSlide+xml"/>
  <Override PartName="/ppt/tags/tag4445.xml" ContentType="application/vnd.openxmlformats-officedocument.presentationml.tags+xml"/>
  <Override PartName="/ppt/tags/tag4446.xml" ContentType="application/vnd.openxmlformats-officedocument.presentationml.tags+xml"/>
  <Override PartName="/ppt/tags/tag4447.xml" ContentType="application/vnd.openxmlformats-officedocument.presentationml.tags+xml"/>
  <Override PartName="/ppt/tags/tag4448.xml" ContentType="application/vnd.openxmlformats-officedocument.presentationml.tags+xml"/>
  <Override PartName="/ppt/tags/tag4449.xml" ContentType="application/vnd.openxmlformats-officedocument.presentationml.tags+xml"/>
  <Override PartName="/ppt/notesSlides/notesSlide123.xml" ContentType="application/vnd.openxmlformats-officedocument.presentationml.notesSlide+xml"/>
  <Override PartName="/ppt/tags/tag4450.xml" ContentType="application/vnd.openxmlformats-officedocument.presentationml.tags+xml"/>
  <Override PartName="/ppt/tags/tag4451.xml" ContentType="application/vnd.openxmlformats-officedocument.presentationml.tags+xml"/>
  <Override PartName="/ppt/tags/tag4452.xml" ContentType="application/vnd.openxmlformats-officedocument.presentationml.tags+xml"/>
  <Override PartName="/ppt/tags/tag4453.xml" ContentType="application/vnd.openxmlformats-officedocument.presentationml.tags+xml"/>
  <Override PartName="/ppt/tags/tag4454.xml" ContentType="application/vnd.openxmlformats-officedocument.presentationml.tags+xml"/>
  <Override PartName="/ppt/notesSlides/notesSlide124.xml" ContentType="application/vnd.openxmlformats-officedocument.presentationml.notesSlide+xml"/>
  <Override PartName="/ppt/tags/tag4455.xml" ContentType="application/vnd.openxmlformats-officedocument.presentationml.tags+xml"/>
  <Override PartName="/ppt/tags/tag4456.xml" ContentType="application/vnd.openxmlformats-officedocument.presentationml.tags+xml"/>
  <Override PartName="/ppt/tags/tag4457.xml" ContentType="application/vnd.openxmlformats-officedocument.presentationml.tags+xml"/>
  <Override PartName="/ppt/tags/tag4458.xml" ContentType="application/vnd.openxmlformats-officedocument.presentationml.tags+xml"/>
  <Override PartName="/ppt/notesSlides/notesSlide1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8"/>
  </p:notesMasterIdLst>
  <p:handoutMasterIdLst>
    <p:handoutMasterId r:id="rId129"/>
  </p:handoutMasterIdLst>
  <p:sldIdLst>
    <p:sldId id="256" r:id="rId2"/>
    <p:sldId id="257" r:id="rId3"/>
    <p:sldId id="259" r:id="rId4"/>
    <p:sldId id="262" r:id="rId5"/>
    <p:sldId id="263" r:id="rId6"/>
    <p:sldId id="264" r:id="rId7"/>
    <p:sldId id="265" r:id="rId8"/>
    <p:sldId id="394" r:id="rId9"/>
    <p:sldId id="395" r:id="rId10"/>
    <p:sldId id="408" r:id="rId11"/>
    <p:sldId id="407" r:id="rId12"/>
    <p:sldId id="269" r:id="rId13"/>
    <p:sldId id="267" r:id="rId14"/>
    <p:sldId id="409" r:id="rId15"/>
    <p:sldId id="410" r:id="rId16"/>
    <p:sldId id="411" r:id="rId17"/>
    <p:sldId id="412" r:id="rId18"/>
    <p:sldId id="270" r:id="rId19"/>
    <p:sldId id="271" r:id="rId20"/>
    <p:sldId id="272" r:id="rId21"/>
    <p:sldId id="273" r:id="rId22"/>
    <p:sldId id="274" r:id="rId23"/>
    <p:sldId id="413" r:id="rId24"/>
    <p:sldId id="367" r:id="rId25"/>
    <p:sldId id="398" r:id="rId26"/>
    <p:sldId id="399" r:id="rId27"/>
    <p:sldId id="280" r:id="rId28"/>
    <p:sldId id="370" r:id="rId29"/>
    <p:sldId id="376" r:id="rId30"/>
    <p:sldId id="373" r:id="rId31"/>
    <p:sldId id="377" r:id="rId32"/>
    <p:sldId id="378" r:id="rId33"/>
    <p:sldId id="397" r:id="rId34"/>
    <p:sldId id="368" r:id="rId35"/>
    <p:sldId id="369" r:id="rId36"/>
    <p:sldId id="382" r:id="rId37"/>
    <p:sldId id="383" r:id="rId38"/>
    <p:sldId id="380" r:id="rId39"/>
    <p:sldId id="384" r:id="rId40"/>
    <p:sldId id="385" r:id="rId41"/>
    <p:sldId id="386" r:id="rId42"/>
    <p:sldId id="387" r:id="rId43"/>
    <p:sldId id="388" r:id="rId44"/>
    <p:sldId id="285" r:id="rId45"/>
    <p:sldId id="287" r:id="rId46"/>
    <p:sldId id="288" r:id="rId47"/>
    <p:sldId id="289" r:id="rId48"/>
    <p:sldId id="290" r:id="rId49"/>
    <p:sldId id="401" r:id="rId50"/>
    <p:sldId id="402" r:id="rId51"/>
    <p:sldId id="403" r:id="rId52"/>
    <p:sldId id="404" r:id="rId53"/>
    <p:sldId id="366" r:id="rId54"/>
    <p:sldId id="400" r:id="rId55"/>
    <p:sldId id="406" r:id="rId56"/>
    <p:sldId id="291" r:id="rId57"/>
    <p:sldId id="292" r:id="rId58"/>
    <p:sldId id="293" r:id="rId59"/>
    <p:sldId id="295" r:id="rId60"/>
    <p:sldId id="405" r:id="rId61"/>
    <p:sldId id="299" r:id="rId62"/>
    <p:sldId id="300" r:id="rId63"/>
    <p:sldId id="301" r:id="rId64"/>
    <p:sldId id="302" r:id="rId65"/>
    <p:sldId id="303" r:id="rId66"/>
    <p:sldId id="306" r:id="rId67"/>
    <p:sldId id="389" r:id="rId68"/>
    <p:sldId id="307" r:id="rId69"/>
    <p:sldId id="308" r:id="rId70"/>
    <p:sldId id="309" r:id="rId71"/>
    <p:sldId id="310" r:id="rId72"/>
    <p:sldId id="311" r:id="rId73"/>
    <p:sldId id="312" r:id="rId74"/>
    <p:sldId id="313" r:id="rId75"/>
    <p:sldId id="314" r:id="rId76"/>
    <p:sldId id="315" r:id="rId77"/>
    <p:sldId id="416" r:id="rId78"/>
    <p:sldId id="417" r:id="rId79"/>
    <p:sldId id="414" r:id="rId80"/>
    <p:sldId id="415" r:id="rId81"/>
    <p:sldId id="316" r:id="rId82"/>
    <p:sldId id="317" r:id="rId83"/>
    <p:sldId id="418" r:id="rId84"/>
    <p:sldId id="318" r:id="rId85"/>
    <p:sldId id="319" r:id="rId86"/>
    <p:sldId id="320" r:id="rId87"/>
    <p:sldId id="321" r:id="rId88"/>
    <p:sldId id="362" r:id="rId89"/>
    <p:sldId id="323" r:id="rId90"/>
    <p:sldId id="324" r:id="rId91"/>
    <p:sldId id="325" r:id="rId92"/>
    <p:sldId id="326" r:id="rId93"/>
    <p:sldId id="327" r:id="rId94"/>
    <p:sldId id="328" r:id="rId95"/>
    <p:sldId id="329" r:id="rId96"/>
    <p:sldId id="330" r:id="rId97"/>
    <p:sldId id="331" r:id="rId98"/>
    <p:sldId id="332" r:id="rId99"/>
    <p:sldId id="333" r:id="rId100"/>
    <p:sldId id="334" r:id="rId101"/>
    <p:sldId id="421" r:id="rId102"/>
    <p:sldId id="335" r:id="rId103"/>
    <p:sldId id="336" r:id="rId104"/>
    <p:sldId id="337" r:id="rId105"/>
    <p:sldId id="363" r:id="rId106"/>
    <p:sldId id="339" r:id="rId107"/>
    <p:sldId id="340" r:id="rId108"/>
    <p:sldId id="364" r:id="rId109"/>
    <p:sldId id="341" r:id="rId110"/>
    <p:sldId id="342" r:id="rId111"/>
    <p:sldId id="343" r:id="rId112"/>
    <p:sldId id="344" r:id="rId113"/>
    <p:sldId id="422" r:id="rId114"/>
    <p:sldId id="345" r:id="rId115"/>
    <p:sldId id="346" r:id="rId116"/>
    <p:sldId id="347" r:id="rId117"/>
    <p:sldId id="348" r:id="rId118"/>
    <p:sldId id="349" r:id="rId119"/>
    <p:sldId id="350" r:id="rId120"/>
    <p:sldId id="351" r:id="rId121"/>
    <p:sldId id="352" r:id="rId122"/>
    <p:sldId id="353" r:id="rId123"/>
    <p:sldId id="365" r:id="rId124"/>
    <p:sldId id="420" r:id="rId125"/>
    <p:sldId id="419" r:id="rId126"/>
    <p:sldId id="355" r:id="rId127"/>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clrMode="bw" frameSlides="1"/>
  <p:clrMru>
    <a:srgbClr val="FF9900"/>
    <a:srgbClr val="1D40EF"/>
    <a:srgbClr val="32A6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61" autoAdjust="0"/>
    <p:restoredTop sz="93053" autoAdjust="0"/>
  </p:normalViewPr>
  <p:slideViewPr>
    <p:cSldViewPr snapToGrid="0">
      <p:cViewPr>
        <p:scale>
          <a:sx n="90" d="100"/>
          <a:sy n="90" d="100"/>
        </p:scale>
        <p:origin x="-1384" y="-48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notesMaster" Target="notesMasters/notesMaster1.xml"/><Relationship Id="rId129" Type="http://schemas.openxmlformats.org/officeDocument/2006/relationships/handoutMaster" Target="handoutMasters/handoutMaster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printerSettings" Target="printerSettings/printerSettings1.bin"/><Relationship Id="rId131" Type="http://schemas.openxmlformats.org/officeDocument/2006/relationships/presProps" Target="presProps.xml"/><Relationship Id="rId132" Type="http://schemas.openxmlformats.org/officeDocument/2006/relationships/viewProps" Target="viewProps.xml"/><Relationship Id="rId133" Type="http://schemas.openxmlformats.org/officeDocument/2006/relationships/theme" Target="theme/theme1.xml"/><Relationship Id="rId13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5.wmf"/><Relationship Id="rId2" Type="http://schemas.openxmlformats.org/officeDocument/2006/relationships/image" Target="../media/image36.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8.wmf"/><Relationship Id="rId2" Type="http://schemas.openxmlformats.org/officeDocument/2006/relationships/image" Target="../media/image39.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1.emf"/><Relationship Id="rId2" Type="http://schemas.openxmlformats.org/officeDocument/2006/relationships/image" Target="../media/image42.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1.emf"/><Relationship Id="rId2" Type="http://schemas.openxmlformats.org/officeDocument/2006/relationships/image" Target="../media/image4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45.emf"/><Relationship Id="rId2" Type="http://schemas.openxmlformats.org/officeDocument/2006/relationships/image" Target="../media/image46.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45.emf"/><Relationship Id="rId2" Type="http://schemas.openxmlformats.org/officeDocument/2006/relationships/image" Target="../media/image48.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49.wmf"/><Relationship Id="rId2" Type="http://schemas.openxmlformats.org/officeDocument/2006/relationships/image" Target="../media/image50.wmf"/><Relationship Id="rId3" Type="http://schemas.openxmlformats.org/officeDocument/2006/relationships/image" Target="../media/image51.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52.emf"/><Relationship Id="rId2" Type="http://schemas.openxmlformats.org/officeDocument/2006/relationships/image" Target="../media/image53.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52.emf"/><Relationship Id="rId2" Type="http://schemas.openxmlformats.org/officeDocument/2006/relationships/image" Target="../media/image55.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59.w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60.w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61.wmf"/><Relationship Id="rId2" Type="http://schemas.openxmlformats.org/officeDocument/2006/relationships/image" Target="../media/image62.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62.wmf"/><Relationship Id="rId2" Type="http://schemas.openxmlformats.org/officeDocument/2006/relationships/image" Target="../media/image6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wmf"/><Relationship Id="rId2" Type="http://schemas.openxmlformats.org/officeDocument/2006/relationships/image" Target="../media/image17.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99A1D5C8-5FA2-EB43-BC03-8B6F0EDF6170}" type="datetimeFigureOut">
              <a:rPr lang="en-US" smtClean="0"/>
              <a:t>2/20/17</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10F383CE-74E4-9148-837B-8EBA95C91CC6}" type="slidenum">
              <a:rPr lang="en-US" smtClean="0"/>
              <a:t>‹#›</a:t>
            </a:fld>
            <a:endParaRPr lang="en-US"/>
          </a:p>
        </p:txBody>
      </p:sp>
    </p:spTree>
    <p:extLst>
      <p:ext uri="{BB962C8B-B14F-4D97-AF65-F5344CB8AC3E}">
        <p14:creationId xmlns:p14="http://schemas.microsoft.com/office/powerpoint/2010/main" val="31920296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8ABD5E47-F045-4C01-A154-66E3997AD169}" type="datetimeFigureOut">
              <a:rPr lang="en-US" smtClean="0"/>
              <a:t>2/20/17</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8C3EC52C-64D1-4EF5-AC14-14AF6A3FC30C}" type="slidenum">
              <a:rPr lang="en-US" smtClean="0"/>
              <a:t>‹#›</a:t>
            </a:fld>
            <a:endParaRPr lang="en-US"/>
          </a:p>
        </p:txBody>
      </p:sp>
    </p:spTree>
    <p:extLst>
      <p:ext uri="{BB962C8B-B14F-4D97-AF65-F5344CB8AC3E}">
        <p14:creationId xmlns:p14="http://schemas.microsoft.com/office/powerpoint/2010/main" val="3734810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E107E65D-A422-4C30-B3F0-AE1AD199FA59}" type="slidenum">
              <a:rPr lang="en-US" sz="1200">
                <a:latin typeface="Times New Roman" pitchFamily="18" charset="0"/>
              </a:rPr>
              <a:pPr eaLnBrk="1" hangingPunct="1"/>
              <a:t>2</a:t>
            </a:fld>
            <a:endParaRPr lang="en-US" sz="1200">
              <a:latin typeface="Times New Roman" pitchFamily="18"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C97BC9-FEA8-47EA-B037-7B3CB99BEE6E}" type="slidenum">
              <a:rPr lang="en-US"/>
              <a:pPr/>
              <a:t>11</a:t>
            </a:fld>
            <a:endParaRPr lang="en-US"/>
          </a:p>
        </p:txBody>
      </p:sp>
      <p:sp>
        <p:nvSpPr>
          <p:cNvPr id="1036290" name="Rectangle 2"/>
          <p:cNvSpPr>
            <a:spLocks noGrp="1" noRot="1" noChangeAspect="1" noChangeArrowheads="1" noTextEdit="1"/>
          </p:cNvSpPr>
          <p:nvPr>
            <p:ph type="sldImg"/>
          </p:nvPr>
        </p:nvSpPr>
        <p:spPr>
          <a:ln/>
        </p:spPr>
      </p:sp>
      <p:sp>
        <p:nvSpPr>
          <p:cNvPr id="1036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60A9C3-B713-47A7-B7E7-DD4097FA3ECB}" type="slidenum">
              <a:rPr lang="en-US"/>
              <a:pPr/>
              <a:t>101</a:t>
            </a:fld>
            <a:endParaRPr lang="en-US"/>
          </a:p>
        </p:txBody>
      </p:sp>
      <p:sp>
        <p:nvSpPr>
          <p:cNvPr id="1100802" name="Rectangle 2"/>
          <p:cNvSpPr>
            <a:spLocks noGrp="1" noRot="1" noChangeAspect="1" noChangeArrowheads="1" noTextEdit="1"/>
          </p:cNvSpPr>
          <p:nvPr>
            <p:ph type="sldImg"/>
          </p:nvPr>
        </p:nvSpPr>
        <p:spPr>
          <a:ln/>
        </p:spPr>
      </p:sp>
      <p:sp>
        <p:nvSpPr>
          <p:cNvPr id="110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60A9C3-B713-47A7-B7E7-DD4097FA3ECB}" type="slidenum">
              <a:rPr lang="en-US"/>
              <a:pPr/>
              <a:t>102</a:t>
            </a:fld>
            <a:endParaRPr lang="en-US"/>
          </a:p>
        </p:txBody>
      </p:sp>
      <p:sp>
        <p:nvSpPr>
          <p:cNvPr id="1100802" name="Rectangle 2"/>
          <p:cNvSpPr>
            <a:spLocks noGrp="1" noRot="1" noChangeAspect="1" noChangeArrowheads="1" noTextEdit="1"/>
          </p:cNvSpPr>
          <p:nvPr>
            <p:ph type="sldImg"/>
          </p:nvPr>
        </p:nvSpPr>
        <p:spPr>
          <a:ln/>
        </p:spPr>
      </p:sp>
      <p:sp>
        <p:nvSpPr>
          <p:cNvPr id="110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F113BD-61BE-4C1F-8A4C-D8B3BE4390B3}" type="slidenum">
              <a:rPr lang="en-US"/>
              <a:pPr/>
              <a:t>103</a:t>
            </a:fld>
            <a:endParaRPr lang="en-US"/>
          </a:p>
        </p:txBody>
      </p:sp>
      <p:sp>
        <p:nvSpPr>
          <p:cNvPr id="1101826" name="Rectangle 2"/>
          <p:cNvSpPr>
            <a:spLocks noGrp="1" noRot="1" noChangeAspect="1" noChangeArrowheads="1" noTextEdit="1"/>
          </p:cNvSpPr>
          <p:nvPr>
            <p:ph type="sldImg"/>
          </p:nvPr>
        </p:nvSpPr>
        <p:spPr>
          <a:ln/>
        </p:spPr>
      </p:sp>
      <p:sp>
        <p:nvSpPr>
          <p:cNvPr id="1101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F601C5-5610-4FDE-8125-40A5E2156B1D}" type="slidenum">
              <a:rPr lang="en-US"/>
              <a:pPr/>
              <a:t>104</a:t>
            </a:fld>
            <a:endParaRPr lang="en-US"/>
          </a:p>
        </p:txBody>
      </p:sp>
      <p:sp>
        <p:nvSpPr>
          <p:cNvPr id="1102850" name="Rectangle 2"/>
          <p:cNvSpPr>
            <a:spLocks noGrp="1" noRot="1" noChangeAspect="1" noChangeArrowheads="1" noTextEdit="1"/>
          </p:cNvSpPr>
          <p:nvPr>
            <p:ph type="sldImg"/>
          </p:nvPr>
        </p:nvSpPr>
        <p:spPr>
          <a:ln/>
        </p:spPr>
      </p:sp>
      <p:sp>
        <p:nvSpPr>
          <p:cNvPr id="1102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0005AE-C597-4445-9E85-F0ED7A0C76F1}" type="slidenum">
              <a:rPr lang="en-US"/>
              <a:pPr/>
              <a:t>105</a:t>
            </a:fld>
            <a:endParaRPr lang="en-US"/>
          </a:p>
        </p:txBody>
      </p:sp>
      <p:sp>
        <p:nvSpPr>
          <p:cNvPr id="1104898" name="Rectangle 2"/>
          <p:cNvSpPr>
            <a:spLocks noGrp="1" noRot="1" noChangeAspect="1" noChangeArrowheads="1" noTextEdit="1"/>
          </p:cNvSpPr>
          <p:nvPr>
            <p:ph type="sldImg"/>
          </p:nvPr>
        </p:nvSpPr>
        <p:spPr>
          <a:ln/>
        </p:spPr>
      </p:sp>
      <p:sp>
        <p:nvSpPr>
          <p:cNvPr id="1104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0005AE-C597-4445-9E85-F0ED7A0C76F1}" type="slidenum">
              <a:rPr lang="en-US"/>
              <a:pPr/>
              <a:t>106</a:t>
            </a:fld>
            <a:endParaRPr lang="en-US"/>
          </a:p>
        </p:txBody>
      </p:sp>
      <p:sp>
        <p:nvSpPr>
          <p:cNvPr id="1104898" name="Rectangle 2"/>
          <p:cNvSpPr>
            <a:spLocks noGrp="1" noRot="1" noChangeAspect="1" noChangeArrowheads="1" noTextEdit="1"/>
          </p:cNvSpPr>
          <p:nvPr>
            <p:ph type="sldImg"/>
          </p:nvPr>
        </p:nvSpPr>
        <p:spPr>
          <a:ln/>
        </p:spPr>
      </p:sp>
      <p:sp>
        <p:nvSpPr>
          <p:cNvPr id="1104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3F6704-BE68-4F83-859F-46AFB63E3AE7}" type="slidenum">
              <a:rPr lang="en-US"/>
              <a:pPr/>
              <a:t>107</a:t>
            </a:fld>
            <a:endParaRPr lang="en-US"/>
          </a:p>
        </p:txBody>
      </p:sp>
      <p:sp>
        <p:nvSpPr>
          <p:cNvPr id="1105922" name="Rectangle 2"/>
          <p:cNvSpPr>
            <a:spLocks noGrp="1" noRot="1" noChangeAspect="1" noChangeArrowheads="1" noTextEdit="1"/>
          </p:cNvSpPr>
          <p:nvPr>
            <p:ph type="sldImg"/>
          </p:nvPr>
        </p:nvSpPr>
        <p:spPr>
          <a:ln/>
        </p:spPr>
      </p:sp>
      <p:sp>
        <p:nvSpPr>
          <p:cNvPr id="1105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74889B-35FD-490B-8158-8EC3EDE8E386}" type="slidenum">
              <a:rPr lang="en-US"/>
              <a:pPr/>
              <a:t>108</a:t>
            </a:fld>
            <a:endParaRPr lang="en-US"/>
          </a:p>
        </p:txBody>
      </p:sp>
      <p:sp>
        <p:nvSpPr>
          <p:cNvPr id="1106946" name="Rectangle 2"/>
          <p:cNvSpPr>
            <a:spLocks noGrp="1" noRot="1" noChangeAspect="1" noChangeArrowheads="1" noTextEdit="1"/>
          </p:cNvSpPr>
          <p:nvPr>
            <p:ph type="sldImg"/>
          </p:nvPr>
        </p:nvSpPr>
        <p:spPr>
          <a:ln/>
        </p:spPr>
      </p:sp>
      <p:sp>
        <p:nvSpPr>
          <p:cNvPr id="1106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74889B-35FD-490B-8158-8EC3EDE8E386}" type="slidenum">
              <a:rPr lang="en-US"/>
              <a:pPr/>
              <a:t>109</a:t>
            </a:fld>
            <a:endParaRPr lang="en-US"/>
          </a:p>
        </p:txBody>
      </p:sp>
      <p:sp>
        <p:nvSpPr>
          <p:cNvPr id="1106946" name="Rectangle 2"/>
          <p:cNvSpPr>
            <a:spLocks noGrp="1" noRot="1" noChangeAspect="1" noChangeArrowheads="1" noTextEdit="1"/>
          </p:cNvSpPr>
          <p:nvPr>
            <p:ph type="sldImg"/>
          </p:nvPr>
        </p:nvSpPr>
        <p:spPr>
          <a:ln/>
        </p:spPr>
      </p:sp>
      <p:sp>
        <p:nvSpPr>
          <p:cNvPr id="1106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DE4182-C7B3-4535-944D-C2A14EFC6F22}" type="slidenum">
              <a:rPr lang="en-US"/>
              <a:pPr/>
              <a:t>110</a:t>
            </a:fld>
            <a:endParaRPr lang="en-US"/>
          </a:p>
        </p:txBody>
      </p:sp>
      <p:sp>
        <p:nvSpPr>
          <p:cNvPr id="1107970" name="Rectangle 2"/>
          <p:cNvSpPr>
            <a:spLocks noGrp="1" noRot="1" noChangeAspect="1" noChangeArrowheads="1" noTextEdit="1"/>
          </p:cNvSpPr>
          <p:nvPr>
            <p:ph type="sldImg"/>
          </p:nvPr>
        </p:nvSpPr>
        <p:spPr>
          <a:ln/>
        </p:spPr>
      </p:sp>
      <p:sp>
        <p:nvSpPr>
          <p:cNvPr id="1107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24519E-3DE2-45FA-86A8-B7016CD6A7FE}" type="slidenum">
              <a:rPr lang="en-US"/>
              <a:pPr/>
              <a:t>12</a:t>
            </a:fld>
            <a:endParaRPr lang="en-US"/>
          </a:p>
        </p:txBody>
      </p:sp>
      <p:sp>
        <p:nvSpPr>
          <p:cNvPr id="1037314" name="Rectangle 2"/>
          <p:cNvSpPr>
            <a:spLocks noGrp="1" noRot="1" noChangeAspect="1" noChangeArrowheads="1" noTextEdit="1"/>
          </p:cNvSpPr>
          <p:nvPr>
            <p:ph type="sldImg"/>
          </p:nvPr>
        </p:nvSpPr>
        <p:spPr>
          <a:ln/>
        </p:spPr>
      </p:sp>
      <p:sp>
        <p:nvSpPr>
          <p:cNvPr id="10373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A925A9-A169-48A9-9DC1-FCDF87C9028D}" type="slidenum">
              <a:rPr lang="en-US"/>
              <a:pPr/>
              <a:t>111</a:t>
            </a:fld>
            <a:endParaRPr lang="en-US"/>
          </a:p>
        </p:txBody>
      </p:sp>
      <p:sp>
        <p:nvSpPr>
          <p:cNvPr id="1108994" name="Rectangle 2"/>
          <p:cNvSpPr>
            <a:spLocks noGrp="1" noRot="1" noChangeAspect="1" noChangeArrowheads="1" noTextEdit="1"/>
          </p:cNvSpPr>
          <p:nvPr>
            <p:ph type="sldImg"/>
          </p:nvPr>
        </p:nvSpPr>
        <p:spPr>
          <a:ln/>
        </p:spPr>
      </p:sp>
      <p:sp>
        <p:nvSpPr>
          <p:cNvPr id="1108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9C0CD6-59ED-4C52-B97E-038A0BB5CA1C}" type="slidenum">
              <a:rPr lang="en-US"/>
              <a:pPr/>
              <a:t>112</a:t>
            </a:fld>
            <a:endParaRPr lang="en-US"/>
          </a:p>
        </p:txBody>
      </p:sp>
      <p:sp>
        <p:nvSpPr>
          <p:cNvPr id="1110018" name="Rectangle 2"/>
          <p:cNvSpPr>
            <a:spLocks noGrp="1" noRot="1" noChangeAspect="1" noChangeArrowheads="1" noTextEdit="1"/>
          </p:cNvSpPr>
          <p:nvPr>
            <p:ph type="sldImg"/>
          </p:nvPr>
        </p:nvSpPr>
        <p:spPr>
          <a:ln/>
        </p:spPr>
      </p:sp>
      <p:sp>
        <p:nvSpPr>
          <p:cNvPr id="1110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9C0CD6-59ED-4C52-B97E-038A0BB5CA1C}" type="slidenum">
              <a:rPr lang="en-US"/>
              <a:pPr/>
              <a:t>113</a:t>
            </a:fld>
            <a:endParaRPr lang="en-US"/>
          </a:p>
        </p:txBody>
      </p:sp>
      <p:sp>
        <p:nvSpPr>
          <p:cNvPr id="1110018" name="Rectangle 2"/>
          <p:cNvSpPr>
            <a:spLocks noGrp="1" noRot="1" noChangeAspect="1" noChangeArrowheads="1" noTextEdit="1"/>
          </p:cNvSpPr>
          <p:nvPr>
            <p:ph type="sldImg"/>
          </p:nvPr>
        </p:nvSpPr>
        <p:spPr>
          <a:ln/>
        </p:spPr>
      </p:sp>
      <p:sp>
        <p:nvSpPr>
          <p:cNvPr id="1110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087190-899B-4EE7-962C-D711EB0F34E5}" type="slidenum">
              <a:rPr lang="en-US"/>
              <a:pPr/>
              <a:t>114</a:t>
            </a:fld>
            <a:endParaRPr lang="en-US"/>
          </a:p>
        </p:txBody>
      </p:sp>
      <p:sp>
        <p:nvSpPr>
          <p:cNvPr id="1111042" name="Rectangle 2"/>
          <p:cNvSpPr>
            <a:spLocks noGrp="1" noRot="1" noChangeAspect="1" noChangeArrowheads="1" noTextEdit="1"/>
          </p:cNvSpPr>
          <p:nvPr>
            <p:ph type="sldImg"/>
          </p:nvPr>
        </p:nvSpPr>
        <p:spPr>
          <a:ln/>
        </p:spPr>
      </p:sp>
      <p:sp>
        <p:nvSpPr>
          <p:cNvPr id="1111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361C4C-0C8B-40D1-916D-005C2252EB8B}" type="slidenum">
              <a:rPr lang="en-US"/>
              <a:pPr/>
              <a:t>115</a:t>
            </a:fld>
            <a:endParaRPr lang="en-US"/>
          </a:p>
        </p:txBody>
      </p:sp>
      <p:sp>
        <p:nvSpPr>
          <p:cNvPr id="1129474" name="Rectangle 2"/>
          <p:cNvSpPr>
            <a:spLocks noGrp="1" noRot="1" noChangeAspect="1" noChangeArrowheads="1" noTextEdit="1"/>
          </p:cNvSpPr>
          <p:nvPr>
            <p:ph type="sldImg"/>
          </p:nvPr>
        </p:nvSpPr>
        <p:spPr>
          <a:ln/>
        </p:spPr>
      </p:sp>
      <p:sp>
        <p:nvSpPr>
          <p:cNvPr id="1129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860BE5-F6AC-4694-9B80-074544A4EE49}" type="slidenum">
              <a:rPr lang="en-US"/>
              <a:pPr/>
              <a:t>116</a:t>
            </a:fld>
            <a:endParaRPr lang="en-US"/>
          </a:p>
        </p:txBody>
      </p:sp>
      <p:sp>
        <p:nvSpPr>
          <p:cNvPr id="1112066" name="Rectangle 2"/>
          <p:cNvSpPr>
            <a:spLocks noGrp="1" noRot="1" noChangeAspect="1" noChangeArrowheads="1" noTextEdit="1"/>
          </p:cNvSpPr>
          <p:nvPr>
            <p:ph type="sldImg"/>
          </p:nvPr>
        </p:nvSpPr>
        <p:spPr>
          <a:ln/>
        </p:spPr>
      </p:sp>
      <p:sp>
        <p:nvSpPr>
          <p:cNvPr id="1112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AE4A05-ACAA-4EDE-858B-3582F38803B5}" type="slidenum">
              <a:rPr lang="en-US"/>
              <a:pPr/>
              <a:t>117</a:t>
            </a:fld>
            <a:endParaRPr lang="en-US"/>
          </a:p>
        </p:txBody>
      </p:sp>
      <p:sp>
        <p:nvSpPr>
          <p:cNvPr id="1114114" name="Rectangle 2"/>
          <p:cNvSpPr>
            <a:spLocks noGrp="1" noRot="1" noChangeAspect="1" noChangeArrowheads="1" noTextEdit="1"/>
          </p:cNvSpPr>
          <p:nvPr>
            <p:ph type="sldImg"/>
          </p:nvPr>
        </p:nvSpPr>
        <p:spPr>
          <a:ln/>
        </p:spPr>
      </p:sp>
      <p:sp>
        <p:nvSpPr>
          <p:cNvPr id="1114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C2017A-8B53-46AD-BAFE-552B098EF027}" type="slidenum">
              <a:rPr lang="en-US"/>
              <a:pPr/>
              <a:t>118</a:t>
            </a:fld>
            <a:endParaRPr lang="en-US"/>
          </a:p>
        </p:txBody>
      </p:sp>
      <p:sp>
        <p:nvSpPr>
          <p:cNvPr id="1115138" name="Rectangle 2"/>
          <p:cNvSpPr>
            <a:spLocks noGrp="1" noRot="1" noChangeAspect="1" noChangeArrowheads="1" noTextEdit="1"/>
          </p:cNvSpPr>
          <p:nvPr>
            <p:ph type="sldImg"/>
          </p:nvPr>
        </p:nvSpPr>
        <p:spPr>
          <a:ln/>
        </p:spPr>
      </p:sp>
      <p:sp>
        <p:nvSpPr>
          <p:cNvPr id="1115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9FA9A2-97C6-4734-B8BB-7FBEF9A520F2}" type="slidenum">
              <a:rPr lang="en-US"/>
              <a:pPr/>
              <a:t>119</a:t>
            </a:fld>
            <a:endParaRPr lang="en-US"/>
          </a:p>
        </p:txBody>
      </p:sp>
      <p:sp>
        <p:nvSpPr>
          <p:cNvPr id="1116162" name="Rectangle 2"/>
          <p:cNvSpPr>
            <a:spLocks noGrp="1" noRot="1" noChangeAspect="1" noChangeArrowheads="1" noTextEdit="1"/>
          </p:cNvSpPr>
          <p:nvPr>
            <p:ph type="sldImg"/>
          </p:nvPr>
        </p:nvSpPr>
        <p:spPr>
          <a:ln/>
        </p:spPr>
      </p:sp>
      <p:sp>
        <p:nvSpPr>
          <p:cNvPr id="1116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182D40-482A-465C-8204-6CADB7A178FA}" type="slidenum">
              <a:rPr lang="en-US"/>
              <a:pPr/>
              <a:t>120</a:t>
            </a:fld>
            <a:endParaRPr lang="en-US"/>
          </a:p>
        </p:txBody>
      </p:sp>
      <p:sp>
        <p:nvSpPr>
          <p:cNvPr id="1117186" name="Rectangle 2"/>
          <p:cNvSpPr>
            <a:spLocks noGrp="1" noRot="1" noChangeAspect="1" noChangeArrowheads="1" noTextEdit="1"/>
          </p:cNvSpPr>
          <p:nvPr>
            <p:ph type="sldImg"/>
          </p:nvPr>
        </p:nvSpPr>
        <p:spPr>
          <a:ln/>
        </p:spPr>
      </p:sp>
      <p:sp>
        <p:nvSpPr>
          <p:cNvPr id="1117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314C3C-B74A-4ECB-B885-5AE821768BD6}" type="slidenum">
              <a:rPr lang="en-US"/>
              <a:pPr/>
              <a:t>13</a:t>
            </a:fld>
            <a:endParaRPr lang="en-US"/>
          </a:p>
        </p:txBody>
      </p:sp>
      <p:sp>
        <p:nvSpPr>
          <p:cNvPr id="1144834" name="Rectangle 2"/>
          <p:cNvSpPr>
            <a:spLocks noGrp="1" noRot="1" noChangeAspect="1" noChangeArrowheads="1" noTextEdit="1"/>
          </p:cNvSpPr>
          <p:nvPr>
            <p:ph type="sldImg"/>
          </p:nvPr>
        </p:nvSpPr>
        <p:spPr>
          <a:ln/>
        </p:spPr>
      </p:sp>
      <p:sp>
        <p:nvSpPr>
          <p:cNvPr id="1144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67ABEC-4739-4952-B805-9E7C626D4E63}" type="slidenum">
              <a:rPr lang="en-US"/>
              <a:pPr/>
              <a:t>121</a:t>
            </a:fld>
            <a:endParaRPr lang="en-US"/>
          </a:p>
        </p:txBody>
      </p:sp>
      <p:sp>
        <p:nvSpPr>
          <p:cNvPr id="1118210" name="Rectangle 2"/>
          <p:cNvSpPr>
            <a:spLocks noGrp="1" noRot="1" noChangeAspect="1" noChangeArrowheads="1" noTextEdit="1"/>
          </p:cNvSpPr>
          <p:nvPr>
            <p:ph type="sldImg"/>
          </p:nvPr>
        </p:nvSpPr>
        <p:spPr>
          <a:ln/>
        </p:spPr>
      </p:sp>
      <p:sp>
        <p:nvSpPr>
          <p:cNvPr id="111821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AE7814-AC97-43F0-A06C-4C12976A6BD7}" type="slidenum">
              <a:rPr lang="en-US"/>
              <a:pPr/>
              <a:t>122</a:t>
            </a:fld>
            <a:endParaRPr lang="en-US"/>
          </a:p>
        </p:txBody>
      </p:sp>
      <p:sp>
        <p:nvSpPr>
          <p:cNvPr id="1119234" name="Rectangle 2"/>
          <p:cNvSpPr>
            <a:spLocks noGrp="1" noRot="1" noChangeAspect="1" noChangeArrowheads="1" noTextEdit="1"/>
          </p:cNvSpPr>
          <p:nvPr>
            <p:ph type="sldImg"/>
          </p:nvPr>
        </p:nvSpPr>
        <p:spPr>
          <a:ln/>
        </p:spPr>
      </p:sp>
      <p:sp>
        <p:nvSpPr>
          <p:cNvPr id="1119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AE7814-AC97-43F0-A06C-4C12976A6BD7}" type="slidenum">
              <a:rPr lang="en-US"/>
              <a:pPr/>
              <a:t>123</a:t>
            </a:fld>
            <a:endParaRPr lang="en-US"/>
          </a:p>
        </p:txBody>
      </p:sp>
      <p:sp>
        <p:nvSpPr>
          <p:cNvPr id="1119234" name="Rectangle 2"/>
          <p:cNvSpPr>
            <a:spLocks noGrp="1" noRot="1" noChangeAspect="1" noChangeArrowheads="1" noTextEdit="1"/>
          </p:cNvSpPr>
          <p:nvPr>
            <p:ph type="sldImg"/>
          </p:nvPr>
        </p:nvSpPr>
        <p:spPr>
          <a:ln/>
        </p:spPr>
      </p:sp>
      <p:sp>
        <p:nvSpPr>
          <p:cNvPr id="1119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AE7814-AC97-43F0-A06C-4C12976A6BD7}" type="slidenum">
              <a:rPr lang="en-US"/>
              <a:pPr/>
              <a:t>124</a:t>
            </a:fld>
            <a:endParaRPr lang="en-US"/>
          </a:p>
        </p:txBody>
      </p:sp>
      <p:sp>
        <p:nvSpPr>
          <p:cNvPr id="1119234" name="Rectangle 2"/>
          <p:cNvSpPr>
            <a:spLocks noGrp="1" noRot="1" noChangeAspect="1" noChangeArrowheads="1" noTextEdit="1"/>
          </p:cNvSpPr>
          <p:nvPr>
            <p:ph type="sldImg"/>
          </p:nvPr>
        </p:nvSpPr>
        <p:spPr>
          <a:ln/>
        </p:spPr>
      </p:sp>
      <p:sp>
        <p:nvSpPr>
          <p:cNvPr id="1119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AE7814-AC97-43F0-A06C-4C12976A6BD7}" type="slidenum">
              <a:rPr lang="en-US"/>
              <a:pPr/>
              <a:t>125</a:t>
            </a:fld>
            <a:endParaRPr lang="en-US"/>
          </a:p>
        </p:txBody>
      </p:sp>
      <p:sp>
        <p:nvSpPr>
          <p:cNvPr id="1119234" name="Rectangle 2"/>
          <p:cNvSpPr>
            <a:spLocks noGrp="1" noRot="1" noChangeAspect="1" noChangeArrowheads="1" noTextEdit="1"/>
          </p:cNvSpPr>
          <p:nvPr>
            <p:ph type="sldImg"/>
          </p:nvPr>
        </p:nvSpPr>
        <p:spPr>
          <a:ln/>
        </p:spPr>
      </p:sp>
      <p:sp>
        <p:nvSpPr>
          <p:cNvPr id="1119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162171-43A6-4884-A9D9-B38F76861C10}" type="slidenum">
              <a:rPr lang="en-US"/>
              <a:pPr/>
              <a:t>126</a:t>
            </a:fld>
            <a:endParaRPr lang="en-US"/>
          </a:p>
        </p:txBody>
      </p:sp>
      <p:sp>
        <p:nvSpPr>
          <p:cNvPr id="1121282" name="Rectangle 2"/>
          <p:cNvSpPr>
            <a:spLocks noGrp="1" noRot="1" noChangeAspect="1" noChangeArrowheads="1" noTextEdit="1"/>
          </p:cNvSpPr>
          <p:nvPr>
            <p:ph type="sldImg"/>
          </p:nvPr>
        </p:nvSpPr>
        <p:spPr>
          <a:ln/>
        </p:spPr>
      </p:sp>
      <p:sp>
        <p:nvSpPr>
          <p:cNvPr id="1121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314C3C-B74A-4ECB-B885-5AE821768BD6}" type="slidenum">
              <a:rPr lang="en-US"/>
              <a:pPr/>
              <a:t>14</a:t>
            </a:fld>
            <a:endParaRPr lang="en-US"/>
          </a:p>
        </p:txBody>
      </p:sp>
      <p:sp>
        <p:nvSpPr>
          <p:cNvPr id="1144834" name="Rectangle 2"/>
          <p:cNvSpPr>
            <a:spLocks noGrp="1" noRot="1" noChangeAspect="1" noChangeArrowheads="1" noTextEdit="1"/>
          </p:cNvSpPr>
          <p:nvPr>
            <p:ph type="sldImg"/>
          </p:nvPr>
        </p:nvSpPr>
        <p:spPr>
          <a:ln/>
        </p:spPr>
      </p:sp>
      <p:sp>
        <p:nvSpPr>
          <p:cNvPr id="1144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314C3C-B74A-4ECB-B885-5AE821768BD6}" type="slidenum">
              <a:rPr lang="en-US"/>
              <a:pPr/>
              <a:t>15</a:t>
            </a:fld>
            <a:endParaRPr lang="en-US"/>
          </a:p>
        </p:txBody>
      </p:sp>
      <p:sp>
        <p:nvSpPr>
          <p:cNvPr id="1144834" name="Rectangle 2"/>
          <p:cNvSpPr>
            <a:spLocks noGrp="1" noRot="1" noChangeAspect="1" noChangeArrowheads="1" noTextEdit="1"/>
          </p:cNvSpPr>
          <p:nvPr>
            <p:ph type="sldImg"/>
          </p:nvPr>
        </p:nvSpPr>
        <p:spPr>
          <a:ln/>
        </p:spPr>
      </p:sp>
      <p:sp>
        <p:nvSpPr>
          <p:cNvPr id="1144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314C3C-B74A-4ECB-B885-5AE821768BD6}" type="slidenum">
              <a:rPr lang="en-US"/>
              <a:pPr/>
              <a:t>16</a:t>
            </a:fld>
            <a:endParaRPr lang="en-US"/>
          </a:p>
        </p:txBody>
      </p:sp>
      <p:sp>
        <p:nvSpPr>
          <p:cNvPr id="1144834" name="Rectangle 2"/>
          <p:cNvSpPr>
            <a:spLocks noGrp="1" noRot="1" noChangeAspect="1" noChangeArrowheads="1" noTextEdit="1"/>
          </p:cNvSpPr>
          <p:nvPr>
            <p:ph type="sldImg"/>
          </p:nvPr>
        </p:nvSpPr>
        <p:spPr>
          <a:ln/>
        </p:spPr>
      </p:sp>
      <p:sp>
        <p:nvSpPr>
          <p:cNvPr id="1144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314C3C-B74A-4ECB-B885-5AE821768BD6}" type="slidenum">
              <a:rPr lang="en-US"/>
              <a:pPr/>
              <a:t>17</a:t>
            </a:fld>
            <a:endParaRPr lang="en-US"/>
          </a:p>
        </p:txBody>
      </p:sp>
      <p:sp>
        <p:nvSpPr>
          <p:cNvPr id="1144834" name="Rectangle 2"/>
          <p:cNvSpPr>
            <a:spLocks noGrp="1" noRot="1" noChangeAspect="1" noChangeArrowheads="1" noTextEdit="1"/>
          </p:cNvSpPr>
          <p:nvPr>
            <p:ph type="sldImg"/>
          </p:nvPr>
        </p:nvSpPr>
        <p:spPr>
          <a:ln/>
        </p:spPr>
      </p:sp>
      <p:sp>
        <p:nvSpPr>
          <p:cNvPr id="1144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B52E84-640A-48FA-B2F0-6D35A310DE59}" type="slidenum">
              <a:rPr lang="en-US"/>
              <a:pPr/>
              <a:t>18</a:t>
            </a:fld>
            <a:endParaRPr lang="en-US"/>
          </a:p>
        </p:txBody>
      </p:sp>
      <p:sp>
        <p:nvSpPr>
          <p:cNvPr id="1038338" name="Rectangle 2"/>
          <p:cNvSpPr>
            <a:spLocks noGrp="1" noRot="1" noChangeAspect="1" noChangeArrowheads="1" noTextEdit="1"/>
          </p:cNvSpPr>
          <p:nvPr>
            <p:ph type="sldImg"/>
          </p:nvPr>
        </p:nvSpPr>
        <p:spPr>
          <a:ln/>
        </p:spPr>
      </p:sp>
      <p:sp>
        <p:nvSpPr>
          <p:cNvPr id="1038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6ACB7A-6856-4C6C-B395-975EE3D43E79}" type="slidenum">
              <a:rPr lang="en-US"/>
              <a:pPr/>
              <a:t>19</a:t>
            </a:fld>
            <a:endParaRPr lang="en-US"/>
          </a:p>
        </p:txBody>
      </p:sp>
      <p:sp>
        <p:nvSpPr>
          <p:cNvPr id="1039362" name="Rectangle 2"/>
          <p:cNvSpPr>
            <a:spLocks noGrp="1" noRot="1" noChangeAspect="1" noChangeArrowheads="1" noTextEdit="1"/>
          </p:cNvSpPr>
          <p:nvPr>
            <p:ph type="sldImg"/>
          </p:nvPr>
        </p:nvSpPr>
        <p:spPr>
          <a:ln/>
        </p:spPr>
      </p:sp>
      <p:sp>
        <p:nvSpPr>
          <p:cNvPr id="1039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715503-9884-46CC-B00D-22B9BC5D3F97}" type="slidenum">
              <a:rPr lang="en-US"/>
              <a:pPr/>
              <a:t>20</a:t>
            </a:fld>
            <a:endParaRPr lang="en-US"/>
          </a:p>
        </p:txBody>
      </p:sp>
      <p:sp>
        <p:nvSpPr>
          <p:cNvPr id="1040386" name="Rectangle 2"/>
          <p:cNvSpPr>
            <a:spLocks noGrp="1" noRot="1" noChangeAspect="1" noChangeArrowheads="1" noTextEdit="1"/>
          </p:cNvSpPr>
          <p:nvPr>
            <p:ph type="sldImg"/>
          </p:nvPr>
        </p:nvSpPr>
        <p:spPr>
          <a:ln/>
        </p:spPr>
      </p:sp>
      <p:sp>
        <p:nvSpPr>
          <p:cNvPr id="1040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85336C-91C1-452D-9A2C-BC27032E8BFC}" type="slidenum">
              <a:rPr lang="en-US"/>
              <a:pPr/>
              <a:t>3</a:t>
            </a:fld>
            <a:endParaRPr lang="en-US"/>
          </a:p>
        </p:txBody>
      </p:sp>
      <p:sp>
        <p:nvSpPr>
          <p:cNvPr id="1030146" name="Rectangle 2"/>
          <p:cNvSpPr>
            <a:spLocks noGrp="1" noRot="1" noChangeAspect="1" noChangeArrowheads="1" noTextEdit="1"/>
          </p:cNvSpPr>
          <p:nvPr>
            <p:ph type="sldImg"/>
          </p:nvPr>
        </p:nvSpPr>
        <p:spPr>
          <a:ln/>
        </p:spPr>
      </p:sp>
      <p:sp>
        <p:nvSpPr>
          <p:cNvPr id="1030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3A8133-5195-4A64-B8C2-A67E9E3C494B}" type="slidenum">
              <a:rPr lang="en-US"/>
              <a:pPr/>
              <a:t>21</a:t>
            </a:fld>
            <a:endParaRPr lang="en-US"/>
          </a:p>
        </p:txBody>
      </p:sp>
      <p:sp>
        <p:nvSpPr>
          <p:cNvPr id="1041410" name="Rectangle 2"/>
          <p:cNvSpPr>
            <a:spLocks noGrp="1" noRot="1" noChangeAspect="1" noChangeArrowheads="1" noTextEdit="1"/>
          </p:cNvSpPr>
          <p:nvPr>
            <p:ph type="sldImg"/>
          </p:nvPr>
        </p:nvSpPr>
        <p:spPr>
          <a:ln/>
        </p:spPr>
      </p:sp>
      <p:sp>
        <p:nvSpPr>
          <p:cNvPr id="10414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29F198-FCDE-45FD-BE14-A5C897F13BC0}" type="slidenum">
              <a:rPr lang="en-US"/>
              <a:pPr/>
              <a:t>22</a:t>
            </a:fld>
            <a:endParaRPr lang="en-US"/>
          </a:p>
        </p:txBody>
      </p:sp>
      <p:sp>
        <p:nvSpPr>
          <p:cNvPr id="1042434" name="Rectangle 2"/>
          <p:cNvSpPr>
            <a:spLocks noGrp="1" noRot="1" noChangeAspect="1" noChangeArrowheads="1" noTextEdit="1"/>
          </p:cNvSpPr>
          <p:nvPr>
            <p:ph type="sldImg"/>
          </p:nvPr>
        </p:nvSpPr>
        <p:spPr>
          <a:ln/>
        </p:spPr>
      </p:sp>
      <p:sp>
        <p:nvSpPr>
          <p:cNvPr id="1042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0F5F46-A2EB-4EE2-BA14-4D4BF73A5139}" type="slidenum">
              <a:rPr lang="en-US"/>
              <a:pPr/>
              <a:t>23</a:t>
            </a:fld>
            <a:endParaRPr lang="en-US"/>
          </a:p>
        </p:txBody>
      </p:sp>
      <p:sp>
        <p:nvSpPr>
          <p:cNvPr id="1043458" name="Rectangle 2"/>
          <p:cNvSpPr>
            <a:spLocks noGrp="1" noRot="1" noChangeAspect="1" noChangeArrowheads="1" noTextEdit="1"/>
          </p:cNvSpPr>
          <p:nvPr>
            <p:ph type="sldImg"/>
          </p:nvPr>
        </p:nvSpPr>
        <p:spPr>
          <a:ln/>
        </p:spPr>
      </p:sp>
      <p:sp>
        <p:nvSpPr>
          <p:cNvPr id="1043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F4C4F4-5942-4C69-9A84-94424F5E1BE1}" type="slidenum">
              <a:rPr lang="en-US"/>
              <a:pPr/>
              <a:t>24</a:t>
            </a:fld>
            <a:endParaRPr lang="en-US"/>
          </a:p>
        </p:txBody>
      </p:sp>
      <p:sp>
        <p:nvSpPr>
          <p:cNvPr id="1045506" name="Rectangle 2"/>
          <p:cNvSpPr>
            <a:spLocks noGrp="1" noRot="1" noChangeAspect="1" noChangeArrowheads="1" noTextEdit="1"/>
          </p:cNvSpPr>
          <p:nvPr>
            <p:ph type="sldImg"/>
          </p:nvPr>
        </p:nvSpPr>
        <p:spPr>
          <a:ln/>
        </p:spPr>
      </p:sp>
      <p:sp>
        <p:nvSpPr>
          <p:cNvPr id="1045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725379-E41C-4A88-8AB6-884E5A8DBFFC}" type="slidenum">
              <a:rPr lang="en-US"/>
              <a:pPr/>
              <a:t>25</a:t>
            </a:fld>
            <a:endParaRPr lang="en-US"/>
          </a:p>
        </p:txBody>
      </p:sp>
      <p:sp>
        <p:nvSpPr>
          <p:cNvPr id="1046530" name="Rectangle 2"/>
          <p:cNvSpPr>
            <a:spLocks noGrp="1" noRot="1" noChangeAspect="1" noChangeArrowheads="1" noTextEdit="1"/>
          </p:cNvSpPr>
          <p:nvPr>
            <p:ph type="sldImg"/>
          </p:nvPr>
        </p:nvSpPr>
        <p:spPr>
          <a:ln/>
        </p:spPr>
      </p:sp>
      <p:sp>
        <p:nvSpPr>
          <p:cNvPr id="1046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5BD64D-7A28-4C09-AD28-0A2A9F5E855C}" type="slidenum">
              <a:rPr lang="en-US"/>
              <a:pPr/>
              <a:t>26</a:t>
            </a:fld>
            <a:endParaRPr lang="en-US"/>
          </a:p>
        </p:txBody>
      </p:sp>
      <p:sp>
        <p:nvSpPr>
          <p:cNvPr id="1047554" name="Rectangle 2"/>
          <p:cNvSpPr>
            <a:spLocks noGrp="1" noRot="1" noChangeAspect="1" noChangeArrowheads="1" noTextEdit="1"/>
          </p:cNvSpPr>
          <p:nvPr>
            <p:ph type="sldImg"/>
          </p:nvPr>
        </p:nvSpPr>
        <p:spPr>
          <a:ln/>
        </p:spPr>
      </p:sp>
      <p:sp>
        <p:nvSpPr>
          <p:cNvPr id="1047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0382E3-B6AE-4D9F-9B06-90BBF200EB8D}" type="slidenum">
              <a:rPr lang="en-US"/>
              <a:pPr/>
              <a:t>27</a:t>
            </a:fld>
            <a:endParaRPr lang="en-US"/>
          </a:p>
        </p:txBody>
      </p:sp>
      <p:sp>
        <p:nvSpPr>
          <p:cNvPr id="1048578" name="Rectangle 2"/>
          <p:cNvSpPr>
            <a:spLocks noGrp="1" noRot="1" noChangeAspect="1" noChangeArrowheads="1" noTextEdit="1"/>
          </p:cNvSpPr>
          <p:nvPr>
            <p:ph type="sldImg"/>
          </p:nvPr>
        </p:nvSpPr>
        <p:spPr>
          <a:ln/>
        </p:spPr>
      </p:sp>
      <p:sp>
        <p:nvSpPr>
          <p:cNvPr id="1048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F4C4F4-5942-4C69-9A84-94424F5E1BE1}" type="slidenum">
              <a:rPr lang="en-US"/>
              <a:pPr/>
              <a:t>28</a:t>
            </a:fld>
            <a:endParaRPr lang="en-US"/>
          </a:p>
        </p:txBody>
      </p:sp>
      <p:sp>
        <p:nvSpPr>
          <p:cNvPr id="1045506" name="Rectangle 2"/>
          <p:cNvSpPr>
            <a:spLocks noGrp="1" noRot="1" noChangeAspect="1" noChangeArrowheads="1" noTextEdit="1"/>
          </p:cNvSpPr>
          <p:nvPr>
            <p:ph type="sldImg"/>
          </p:nvPr>
        </p:nvSpPr>
        <p:spPr>
          <a:ln/>
        </p:spPr>
      </p:sp>
      <p:sp>
        <p:nvSpPr>
          <p:cNvPr id="1045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59057C-BDDE-4681-B946-256AB01FDE58}" type="slidenum">
              <a:rPr lang="en-US"/>
              <a:pPr/>
              <a:t>29</a:t>
            </a:fld>
            <a:endParaRPr lang="en-US"/>
          </a:p>
        </p:txBody>
      </p:sp>
      <p:sp>
        <p:nvSpPr>
          <p:cNvPr id="1376258" name="Rectangle 2"/>
          <p:cNvSpPr>
            <a:spLocks noGrp="1" noRot="1" noChangeAspect="1" noChangeArrowheads="1" noTextEdit="1"/>
          </p:cNvSpPr>
          <p:nvPr>
            <p:ph type="sldImg"/>
          </p:nvPr>
        </p:nvSpPr>
        <p:spPr>
          <a:ln/>
        </p:spPr>
      </p:sp>
      <p:sp>
        <p:nvSpPr>
          <p:cNvPr id="137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59057C-BDDE-4681-B946-256AB01FDE58}" type="slidenum">
              <a:rPr lang="en-US"/>
              <a:pPr/>
              <a:t>30</a:t>
            </a:fld>
            <a:endParaRPr lang="en-US"/>
          </a:p>
        </p:txBody>
      </p:sp>
      <p:sp>
        <p:nvSpPr>
          <p:cNvPr id="1376258" name="Rectangle 2"/>
          <p:cNvSpPr>
            <a:spLocks noGrp="1" noRot="1" noChangeAspect="1" noChangeArrowheads="1" noTextEdit="1"/>
          </p:cNvSpPr>
          <p:nvPr>
            <p:ph type="sldImg"/>
          </p:nvPr>
        </p:nvSpPr>
        <p:spPr>
          <a:ln/>
        </p:spPr>
      </p:sp>
      <p:sp>
        <p:nvSpPr>
          <p:cNvPr id="137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C718FF-AF39-48F7-B750-786A551C3749}" type="slidenum">
              <a:rPr lang="en-US"/>
              <a:pPr/>
              <a:t>4</a:t>
            </a:fld>
            <a:endParaRPr lang="en-US"/>
          </a:p>
        </p:txBody>
      </p:sp>
      <p:sp>
        <p:nvSpPr>
          <p:cNvPr id="1123330" name="Rectangle 2"/>
          <p:cNvSpPr>
            <a:spLocks noGrp="1" noRot="1" noChangeAspect="1" noChangeArrowheads="1" noTextEdit="1"/>
          </p:cNvSpPr>
          <p:nvPr>
            <p:ph type="sldImg"/>
          </p:nvPr>
        </p:nvSpPr>
        <p:spPr>
          <a:ln/>
        </p:spPr>
      </p:sp>
      <p:sp>
        <p:nvSpPr>
          <p:cNvPr id="1123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59057C-BDDE-4681-B946-256AB01FDE58}" type="slidenum">
              <a:rPr lang="en-US"/>
              <a:pPr/>
              <a:t>31</a:t>
            </a:fld>
            <a:endParaRPr lang="en-US"/>
          </a:p>
        </p:txBody>
      </p:sp>
      <p:sp>
        <p:nvSpPr>
          <p:cNvPr id="1376258" name="Rectangle 2"/>
          <p:cNvSpPr>
            <a:spLocks noGrp="1" noRot="1" noChangeAspect="1" noChangeArrowheads="1" noTextEdit="1"/>
          </p:cNvSpPr>
          <p:nvPr>
            <p:ph type="sldImg"/>
          </p:nvPr>
        </p:nvSpPr>
        <p:spPr>
          <a:ln/>
        </p:spPr>
      </p:sp>
      <p:sp>
        <p:nvSpPr>
          <p:cNvPr id="137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59057C-BDDE-4681-B946-256AB01FDE58}" type="slidenum">
              <a:rPr lang="en-US"/>
              <a:pPr/>
              <a:t>32</a:t>
            </a:fld>
            <a:endParaRPr lang="en-US"/>
          </a:p>
        </p:txBody>
      </p:sp>
      <p:sp>
        <p:nvSpPr>
          <p:cNvPr id="1376258" name="Rectangle 2"/>
          <p:cNvSpPr>
            <a:spLocks noGrp="1" noRot="1" noChangeAspect="1" noChangeArrowheads="1" noTextEdit="1"/>
          </p:cNvSpPr>
          <p:nvPr>
            <p:ph type="sldImg"/>
          </p:nvPr>
        </p:nvSpPr>
        <p:spPr>
          <a:ln/>
        </p:spPr>
      </p:sp>
      <p:sp>
        <p:nvSpPr>
          <p:cNvPr id="137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59057C-BDDE-4681-B946-256AB01FDE58}" type="slidenum">
              <a:rPr lang="en-US"/>
              <a:pPr/>
              <a:t>33</a:t>
            </a:fld>
            <a:endParaRPr lang="en-US"/>
          </a:p>
        </p:txBody>
      </p:sp>
      <p:sp>
        <p:nvSpPr>
          <p:cNvPr id="1376258" name="Rectangle 2"/>
          <p:cNvSpPr>
            <a:spLocks noGrp="1" noRot="1" noChangeAspect="1" noChangeArrowheads="1" noTextEdit="1"/>
          </p:cNvSpPr>
          <p:nvPr>
            <p:ph type="sldImg"/>
          </p:nvPr>
        </p:nvSpPr>
        <p:spPr>
          <a:ln/>
        </p:spPr>
      </p:sp>
      <p:sp>
        <p:nvSpPr>
          <p:cNvPr id="137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59057C-BDDE-4681-B946-256AB01FDE58}" type="slidenum">
              <a:rPr lang="en-US"/>
              <a:pPr/>
              <a:t>34</a:t>
            </a:fld>
            <a:endParaRPr lang="en-US"/>
          </a:p>
        </p:txBody>
      </p:sp>
      <p:sp>
        <p:nvSpPr>
          <p:cNvPr id="1376258" name="Rectangle 2"/>
          <p:cNvSpPr>
            <a:spLocks noGrp="1" noRot="1" noChangeAspect="1" noChangeArrowheads="1" noTextEdit="1"/>
          </p:cNvSpPr>
          <p:nvPr>
            <p:ph type="sldImg"/>
          </p:nvPr>
        </p:nvSpPr>
        <p:spPr>
          <a:ln/>
        </p:spPr>
      </p:sp>
      <p:sp>
        <p:nvSpPr>
          <p:cNvPr id="137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028B51-CF9E-468C-84F0-CAC51ED7FFBF}" type="slidenum">
              <a:rPr lang="en-US"/>
              <a:pPr/>
              <a:t>35</a:t>
            </a:fld>
            <a:endParaRPr lang="en-US"/>
          </a:p>
        </p:txBody>
      </p:sp>
      <p:sp>
        <p:nvSpPr>
          <p:cNvPr id="1377282" name="Rectangle 2"/>
          <p:cNvSpPr>
            <a:spLocks noGrp="1" noRot="1" noChangeAspect="1" noChangeArrowheads="1" noTextEdit="1"/>
          </p:cNvSpPr>
          <p:nvPr>
            <p:ph type="sldImg"/>
          </p:nvPr>
        </p:nvSpPr>
        <p:spPr>
          <a:ln/>
        </p:spPr>
      </p:sp>
      <p:sp>
        <p:nvSpPr>
          <p:cNvPr id="137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028B51-CF9E-468C-84F0-CAC51ED7FFBF}" type="slidenum">
              <a:rPr lang="en-US"/>
              <a:pPr/>
              <a:t>36</a:t>
            </a:fld>
            <a:endParaRPr lang="en-US"/>
          </a:p>
        </p:txBody>
      </p:sp>
      <p:sp>
        <p:nvSpPr>
          <p:cNvPr id="1377282" name="Rectangle 2"/>
          <p:cNvSpPr>
            <a:spLocks noGrp="1" noRot="1" noChangeAspect="1" noChangeArrowheads="1" noTextEdit="1"/>
          </p:cNvSpPr>
          <p:nvPr>
            <p:ph type="sldImg"/>
          </p:nvPr>
        </p:nvSpPr>
        <p:spPr>
          <a:ln/>
        </p:spPr>
      </p:sp>
      <p:sp>
        <p:nvSpPr>
          <p:cNvPr id="137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028B51-CF9E-468C-84F0-CAC51ED7FFBF}" type="slidenum">
              <a:rPr lang="en-US"/>
              <a:pPr/>
              <a:t>37</a:t>
            </a:fld>
            <a:endParaRPr lang="en-US"/>
          </a:p>
        </p:txBody>
      </p:sp>
      <p:sp>
        <p:nvSpPr>
          <p:cNvPr id="1377282" name="Rectangle 2"/>
          <p:cNvSpPr>
            <a:spLocks noGrp="1" noRot="1" noChangeAspect="1" noChangeArrowheads="1" noTextEdit="1"/>
          </p:cNvSpPr>
          <p:nvPr>
            <p:ph type="sldImg"/>
          </p:nvPr>
        </p:nvSpPr>
        <p:spPr>
          <a:ln/>
        </p:spPr>
      </p:sp>
      <p:sp>
        <p:nvSpPr>
          <p:cNvPr id="137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028B51-CF9E-468C-84F0-CAC51ED7FFBF}" type="slidenum">
              <a:rPr lang="en-US"/>
              <a:pPr/>
              <a:t>38</a:t>
            </a:fld>
            <a:endParaRPr lang="en-US"/>
          </a:p>
        </p:txBody>
      </p:sp>
      <p:sp>
        <p:nvSpPr>
          <p:cNvPr id="1377282" name="Rectangle 2"/>
          <p:cNvSpPr>
            <a:spLocks noGrp="1" noRot="1" noChangeAspect="1" noChangeArrowheads="1" noTextEdit="1"/>
          </p:cNvSpPr>
          <p:nvPr>
            <p:ph type="sldImg"/>
          </p:nvPr>
        </p:nvSpPr>
        <p:spPr>
          <a:ln/>
        </p:spPr>
      </p:sp>
      <p:sp>
        <p:nvSpPr>
          <p:cNvPr id="137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028B51-CF9E-468C-84F0-CAC51ED7FFBF}" type="slidenum">
              <a:rPr lang="en-US"/>
              <a:pPr/>
              <a:t>39</a:t>
            </a:fld>
            <a:endParaRPr lang="en-US"/>
          </a:p>
        </p:txBody>
      </p:sp>
      <p:sp>
        <p:nvSpPr>
          <p:cNvPr id="1377282" name="Rectangle 2"/>
          <p:cNvSpPr>
            <a:spLocks noGrp="1" noRot="1" noChangeAspect="1" noChangeArrowheads="1" noTextEdit="1"/>
          </p:cNvSpPr>
          <p:nvPr>
            <p:ph type="sldImg"/>
          </p:nvPr>
        </p:nvSpPr>
        <p:spPr>
          <a:ln/>
        </p:spPr>
      </p:sp>
      <p:sp>
        <p:nvSpPr>
          <p:cNvPr id="137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028B51-CF9E-468C-84F0-CAC51ED7FFBF}" type="slidenum">
              <a:rPr lang="en-US"/>
              <a:pPr/>
              <a:t>40</a:t>
            </a:fld>
            <a:endParaRPr lang="en-US"/>
          </a:p>
        </p:txBody>
      </p:sp>
      <p:sp>
        <p:nvSpPr>
          <p:cNvPr id="1377282" name="Rectangle 2"/>
          <p:cNvSpPr>
            <a:spLocks noGrp="1" noRot="1" noChangeAspect="1" noChangeArrowheads="1" noTextEdit="1"/>
          </p:cNvSpPr>
          <p:nvPr>
            <p:ph type="sldImg"/>
          </p:nvPr>
        </p:nvSpPr>
        <p:spPr>
          <a:ln/>
        </p:spPr>
      </p:sp>
      <p:sp>
        <p:nvSpPr>
          <p:cNvPr id="137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E8FEB-9610-4353-91E1-389CFA465293}" type="slidenum">
              <a:rPr lang="en-US"/>
              <a:pPr/>
              <a:t>5</a:t>
            </a:fld>
            <a:endParaRPr lang="en-US"/>
          </a:p>
        </p:txBody>
      </p:sp>
      <p:sp>
        <p:nvSpPr>
          <p:cNvPr id="1032194" name="Rectangle 2"/>
          <p:cNvSpPr>
            <a:spLocks noGrp="1" noRot="1" noChangeAspect="1" noChangeArrowheads="1" noTextEdit="1"/>
          </p:cNvSpPr>
          <p:nvPr>
            <p:ph type="sldImg"/>
          </p:nvPr>
        </p:nvSpPr>
        <p:spPr>
          <a:ln/>
        </p:spPr>
      </p:sp>
      <p:sp>
        <p:nvSpPr>
          <p:cNvPr id="1032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028B51-CF9E-468C-84F0-CAC51ED7FFBF}" type="slidenum">
              <a:rPr lang="en-US"/>
              <a:pPr/>
              <a:t>41</a:t>
            </a:fld>
            <a:endParaRPr lang="en-US"/>
          </a:p>
        </p:txBody>
      </p:sp>
      <p:sp>
        <p:nvSpPr>
          <p:cNvPr id="1377282" name="Rectangle 2"/>
          <p:cNvSpPr>
            <a:spLocks noGrp="1" noRot="1" noChangeAspect="1" noChangeArrowheads="1" noTextEdit="1"/>
          </p:cNvSpPr>
          <p:nvPr>
            <p:ph type="sldImg"/>
          </p:nvPr>
        </p:nvSpPr>
        <p:spPr>
          <a:ln/>
        </p:spPr>
      </p:sp>
      <p:sp>
        <p:nvSpPr>
          <p:cNvPr id="137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028B51-CF9E-468C-84F0-CAC51ED7FFBF}" type="slidenum">
              <a:rPr lang="en-US"/>
              <a:pPr/>
              <a:t>42</a:t>
            </a:fld>
            <a:endParaRPr lang="en-US"/>
          </a:p>
        </p:txBody>
      </p:sp>
      <p:sp>
        <p:nvSpPr>
          <p:cNvPr id="1377282" name="Rectangle 2"/>
          <p:cNvSpPr>
            <a:spLocks noGrp="1" noRot="1" noChangeAspect="1" noChangeArrowheads="1" noTextEdit="1"/>
          </p:cNvSpPr>
          <p:nvPr>
            <p:ph type="sldImg"/>
          </p:nvPr>
        </p:nvSpPr>
        <p:spPr>
          <a:ln/>
        </p:spPr>
      </p:sp>
      <p:sp>
        <p:nvSpPr>
          <p:cNvPr id="137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028B51-CF9E-468C-84F0-CAC51ED7FFBF}" type="slidenum">
              <a:rPr lang="en-US"/>
              <a:pPr/>
              <a:t>43</a:t>
            </a:fld>
            <a:endParaRPr lang="en-US"/>
          </a:p>
        </p:txBody>
      </p:sp>
      <p:sp>
        <p:nvSpPr>
          <p:cNvPr id="1377282" name="Rectangle 2"/>
          <p:cNvSpPr>
            <a:spLocks noGrp="1" noRot="1" noChangeAspect="1" noChangeArrowheads="1" noTextEdit="1"/>
          </p:cNvSpPr>
          <p:nvPr>
            <p:ph type="sldImg"/>
          </p:nvPr>
        </p:nvSpPr>
        <p:spPr>
          <a:ln/>
        </p:spPr>
      </p:sp>
      <p:sp>
        <p:nvSpPr>
          <p:cNvPr id="137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DD3818-C691-4462-91B3-1A84E4E8F0B6}" type="slidenum">
              <a:rPr lang="en-US"/>
              <a:pPr/>
              <a:t>44</a:t>
            </a:fld>
            <a:endParaRPr lang="en-US"/>
          </a:p>
        </p:txBody>
      </p:sp>
      <p:sp>
        <p:nvSpPr>
          <p:cNvPr id="1054722" name="Rectangle 2"/>
          <p:cNvSpPr>
            <a:spLocks noGrp="1" noRot="1" noChangeAspect="1" noChangeArrowheads="1" noTextEdit="1"/>
          </p:cNvSpPr>
          <p:nvPr>
            <p:ph type="sldImg"/>
          </p:nvPr>
        </p:nvSpPr>
        <p:spPr>
          <a:ln/>
        </p:spPr>
      </p:sp>
      <p:sp>
        <p:nvSpPr>
          <p:cNvPr id="1054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477750-E0F0-4F51-AE77-6C21D8562040}" type="slidenum">
              <a:rPr lang="en-US"/>
              <a:pPr/>
              <a:t>45</a:t>
            </a:fld>
            <a:endParaRPr lang="en-US"/>
          </a:p>
        </p:txBody>
      </p:sp>
      <p:sp>
        <p:nvSpPr>
          <p:cNvPr id="1055746" name="Rectangle 2"/>
          <p:cNvSpPr>
            <a:spLocks noGrp="1" noRot="1" noChangeAspect="1" noChangeArrowheads="1" noTextEdit="1"/>
          </p:cNvSpPr>
          <p:nvPr>
            <p:ph type="sldImg"/>
          </p:nvPr>
        </p:nvSpPr>
        <p:spPr>
          <a:ln/>
        </p:spPr>
      </p:sp>
      <p:sp>
        <p:nvSpPr>
          <p:cNvPr id="1055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F69010-F3BB-4668-BEDA-1437D9B3C51A}" type="slidenum">
              <a:rPr lang="en-US"/>
              <a:pPr/>
              <a:t>46</a:t>
            </a:fld>
            <a:endParaRPr lang="en-US"/>
          </a:p>
        </p:txBody>
      </p:sp>
      <p:sp>
        <p:nvSpPr>
          <p:cNvPr id="1056770" name="Rectangle 2"/>
          <p:cNvSpPr>
            <a:spLocks noGrp="1" noRot="1" noChangeAspect="1" noChangeArrowheads="1" noTextEdit="1"/>
          </p:cNvSpPr>
          <p:nvPr>
            <p:ph type="sldImg"/>
          </p:nvPr>
        </p:nvSpPr>
        <p:spPr>
          <a:ln/>
        </p:spPr>
      </p:sp>
      <p:sp>
        <p:nvSpPr>
          <p:cNvPr id="1056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84A4CB-4B48-4164-AE41-0C102DFCE321}" type="slidenum">
              <a:rPr lang="en-US"/>
              <a:pPr/>
              <a:t>47</a:t>
            </a:fld>
            <a:endParaRPr lang="en-US"/>
          </a:p>
        </p:txBody>
      </p:sp>
      <p:sp>
        <p:nvSpPr>
          <p:cNvPr id="1057794" name="Rectangle 2"/>
          <p:cNvSpPr>
            <a:spLocks noGrp="1" noRot="1" noChangeAspect="1" noChangeArrowheads="1" noTextEdit="1"/>
          </p:cNvSpPr>
          <p:nvPr>
            <p:ph type="sldImg"/>
          </p:nvPr>
        </p:nvSpPr>
        <p:spPr>
          <a:ln/>
        </p:spPr>
      </p:sp>
      <p:sp>
        <p:nvSpPr>
          <p:cNvPr id="1057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A359FB-2417-487A-BF74-4237540605BD}" type="slidenum">
              <a:rPr lang="en-US"/>
              <a:pPr/>
              <a:t>48</a:t>
            </a:fld>
            <a:endParaRPr lang="en-US"/>
          </a:p>
        </p:txBody>
      </p:sp>
      <p:sp>
        <p:nvSpPr>
          <p:cNvPr id="1058818" name="Rectangle 2"/>
          <p:cNvSpPr>
            <a:spLocks noGrp="1" noRot="1" noChangeAspect="1" noChangeArrowheads="1" noTextEdit="1"/>
          </p:cNvSpPr>
          <p:nvPr>
            <p:ph type="sldImg"/>
          </p:nvPr>
        </p:nvSpPr>
        <p:spPr>
          <a:ln/>
        </p:spPr>
      </p:sp>
      <p:sp>
        <p:nvSpPr>
          <p:cNvPr id="1058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84A4CB-4B48-4164-AE41-0C102DFCE321}" type="slidenum">
              <a:rPr lang="en-US"/>
              <a:pPr/>
              <a:t>49</a:t>
            </a:fld>
            <a:endParaRPr lang="en-US"/>
          </a:p>
        </p:txBody>
      </p:sp>
      <p:sp>
        <p:nvSpPr>
          <p:cNvPr id="1057794" name="Rectangle 2"/>
          <p:cNvSpPr>
            <a:spLocks noGrp="1" noRot="1" noChangeAspect="1" noChangeArrowheads="1" noTextEdit="1"/>
          </p:cNvSpPr>
          <p:nvPr>
            <p:ph type="sldImg"/>
          </p:nvPr>
        </p:nvSpPr>
        <p:spPr>
          <a:ln/>
        </p:spPr>
      </p:sp>
      <p:sp>
        <p:nvSpPr>
          <p:cNvPr id="1057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84A4CB-4B48-4164-AE41-0C102DFCE321}" type="slidenum">
              <a:rPr lang="en-US"/>
              <a:pPr/>
              <a:t>50</a:t>
            </a:fld>
            <a:endParaRPr lang="en-US"/>
          </a:p>
        </p:txBody>
      </p:sp>
      <p:sp>
        <p:nvSpPr>
          <p:cNvPr id="1057794" name="Rectangle 2"/>
          <p:cNvSpPr>
            <a:spLocks noGrp="1" noRot="1" noChangeAspect="1" noChangeArrowheads="1" noTextEdit="1"/>
          </p:cNvSpPr>
          <p:nvPr>
            <p:ph type="sldImg"/>
          </p:nvPr>
        </p:nvSpPr>
        <p:spPr>
          <a:ln/>
        </p:spPr>
      </p:sp>
      <p:sp>
        <p:nvSpPr>
          <p:cNvPr id="1057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971EAE-9A32-47E3-B7E2-2AC940931EA8}" type="slidenum">
              <a:rPr lang="en-US"/>
              <a:pPr/>
              <a:t>6</a:t>
            </a:fld>
            <a:endParaRPr lang="en-US"/>
          </a:p>
        </p:txBody>
      </p:sp>
      <p:sp>
        <p:nvSpPr>
          <p:cNvPr id="1033218" name="Rectangle 2"/>
          <p:cNvSpPr>
            <a:spLocks noGrp="1" noRot="1" noChangeAspect="1" noChangeArrowheads="1" noTextEdit="1"/>
          </p:cNvSpPr>
          <p:nvPr>
            <p:ph type="sldImg"/>
          </p:nvPr>
        </p:nvSpPr>
        <p:spPr>
          <a:ln/>
        </p:spPr>
      </p:sp>
      <p:sp>
        <p:nvSpPr>
          <p:cNvPr id="10332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84A4CB-4B48-4164-AE41-0C102DFCE321}" type="slidenum">
              <a:rPr lang="en-US"/>
              <a:pPr/>
              <a:t>51</a:t>
            </a:fld>
            <a:endParaRPr lang="en-US"/>
          </a:p>
        </p:txBody>
      </p:sp>
      <p:sp>
        <p:nvSpPr>
          <p:cNvPr id="1057794" name="Rectangle 2"/>
          <p:cNvSpPr>
            <a:spLocks noGrp="1" noRot="1" noChangeAspect="1" noChangeArrowheads="1" noTextEdit="1"/>
          </p:cNvSpPr>
          <p:nvPr>
            <p:ph type="sldImg"/>
          </p:nvPr>
        </p:nvSpPr>
        <p:spPr>
          <a:ln/>
        </p:spPr>
      </p:sp>
      <p:sp>
        <p:nvSpPr>
          <p:cNvPr id="1057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84A4CB-4B48-4164-AE41-0C102DFCE321}" type="slidenum">
              <a:rPr lang="en-US"/>
              <a:pPr/>
              <a:t>52</a:t>
            </a:fld>
            <a:endParaRPr lang="en-US"/>
          </a:p>
        </p:txBody>
      </p:sp>
      <p:sp>
        <p:nvSpPr>
          <p:cNvPr id="1057794" name="Rectangle 2"/>
          <p:cNvSpPr>
            <a:spLocks noGrp="1" noRot="1" noChangeAspect="1" noChangeArrowheads="1" noTextEdit="1"/>
          </p:cNvSpPr>
          <p:nvPr>
            <p:ph type="sldImg"/>
          </p:nvPr>
        </p:nvSpPr>
        <p:spPr>
          <a:ln/>
        </p:spPr>
      </p:sp>
      <p:sp>
        <p:nvSpPr>
          <p:cNvPr id="1057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A359FB-2417-487A-BF74-4237540605BD}" type="slidenum">
              <a:rPr lang="en-US"/>
              <a:pPr/>
              <a:t>53</a:t>
            </a:fld>
            <a:endParaRPr lang="en-US"/>
          </a:p>
        </p:txBody>
      </p:sp>
      <p:sp>
        <p:nvSpPr>
          <p:cNvPr id="1058818" name="Rectangle 2"/>
          <p:cNvSpPr>
            <a:spLocks noGrp="1" noRot="1" noChangeAspect="1" noChangeArrowheads="1" noTextEdit="1"/>
          </p:cNvSpPr>
          <p:nvPr>
            <p:ph type="sldImg"/>
          </p:nvPr>
        </p:nvSpPr>
        <p:spPr>
          <a:ln/>
        </p:spPr>
      </p:sp>
      <p:sp>
        <p:nvSpPr>
          <p:cNvPr id="1058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A359FB-2417-487A-BF74-4237540605BD}" type="slidenum">
              <a:rPr lang="en-US"/>
              <a:pPr/>
              <a:t>54</a:t>
            </a:fld>
            <a:endParaRPr lang="en-US"/>
          </a:p>
        </p:txBody>
      </p:sp>
      <p:sp>
        <p:nvSpPr>
          <p:cNvPr id="1058818" name="Rectangle 2"/>
          <p:cNvSpPr>
            <a:spLocks noGrp="1" noRot="1" noChangeAspect="1" noChangeArrowheads="1" noTextEdit="1"/>
          </p:cNvSpPr>
          <p:nvPr>
            <p:ph type="sldImg"/>
          </p:nvPr>
        </p:nvSpPr>
        <p:spPr>
          <a:ln/>
        </p:spPr>
      </p:sp>
      <p:sp>
        <p:nvSpPr>
          <p:cNvPr id="1058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A359FB-2417-487A-BF74-4237540605BD}" type="slidenum">
              <a:rPr lang="en-US"/>
              <a:pPr/>
              <a:t>55</a:t>
            </a:fld>
            <a:endParaRPr lang="en-US"/>
          </a:p>
        </p:txBody>
      </p:sp>
      <p:sp>
        <p:nvSpPr>
          <p:cNvPr id="1058818" name="Rectangle 2"/>
          <p:cNvSpPr>
            <a:spLocks noGrp="1" noRot="1" noChangeAspect="1" noChangeArrowheads="1" noTextEdit="1"/>
          </p:cNvSpPr>
          <p:nvPr>
            <p:ph type="sldImg"/>
          </p:nvPr>
        </p:nvSpPr>
        <p:spPr>
          <a:ln/>
        </p:spPr>
      </p:sp>
      <p:sp>
        <p:nvSpPr>
          <p:cNvPr id="1058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9AE404-AC6E-4BB2-A1B0-D727B91D93E6}" type="slidenum">
              <a:rPr lang="en-US"/>
              <a:pPr/>
              <a:t>56</a:t>
            </a:fld>
            <a:endParaRPr lang="en-US"/>
          </a:p>
        </p:txBody>
      </p:sp>
      <p:sp>
        <p:nvSpPr>
          <p:cNvPr id="1061890" name="Rectangle 2"/>
          <p:cNvSpPr>
            <a:spLocks noGrp="1" noRot="1" noChangeAspect="1" noChangeArrowheads="1" noTextEdit="1"/>
          </p:cNvSpPr>
          <p:nvPr>
            <p:ph type="sldImg"/>
          </p:nvPr>
        </p:nvSpPr>
        <p:spPr>
          <a:ln/>
        </p:spPr>
      </p:sp>
      <p:sp>
        <p:nvSpPr>
          <p:cNvPr id="1061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3CF4E0-26B8-42A5-BD73-2A09CF620B70}" type="slidenum">
              <a:rPr lang="en-US"/>
              <a:pPr/>
              <a:t>57</a:t>
            </a:fld>
            <a:endParaRPr lang="en-US"/>
          </a:p>
        </p:txBody>
      </p:sp>
      <p:sp>
        <p:nvSpPr>
          <p:cNvPr id="1062914" name="Rectangle 2"/>
          <p:cNvSpPr>
            <a:spLocks noGrp="1" noRot="1" noChangeAspect="1" noChangeArrowheads="1" noTextEdit="1"/>
          </p:cNvSpPr>
          <p:nvPr>
            <p:ph type="sldImg"/>
          </p:nvPr>
        </p:nvSpPr>
        <p:spPr>
          <a:ln/>
        </p:spPr>
      </p:sp>
      <p:sp>
        <p:nvSpPr>
          <p:cNvPr id="1062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70A32C-35BC-4591-B532-2FC89FF01549}" type="slidenum">
              <a:rPr lang="en-US"/>
              <a:pPr/>
              <a:t>58</a:t>
            </a:fld>
            <a:endParaRPr lang="en-US"/>
          </a:p>
        </p:txBody>
      </p:sp>
      <p:sp>
        <p:nvSpPr>
          <p:cNvPr id="1063938" name="Rectangle 2"/>
          <p:cNvSpPr>
            <a:spLocks noGrp="1" noRot="1" noChangeAspect="1" noChangeArrowheads="1" noTextEdit="1"/>
          </p:cNvSpPr>
          <p:nvPr>
            <p:ph type="sldImg"/>
          </p:nvPr>
        </p:nvSpPr>
        <p:spPr>
          <a:ln/>
        </p:spPr>
      </p:sp>
      <p:sp>
        <p:nvSpPr>
          <p:cNvPr id="1063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C23AB6-2A37-405E-90E9-CB240893B04C}" type="slidenum">
              <a:rPr lang="en-US"/>
              <a:pPr/>
              <a:t>59</a:t>
            </a:fld>
            <a:endParaRPr lang="en-US"/>
          </a:p>
        </p:txBody>
      </p:sp>
      <p:sp>
        <p:nvSpPr>
          <p:cNvPr id="1127426" name="Rectangle 2"/>
          <p:cNvSpPr>
            <a:spLocks noGrp="1" noRot="1" noChangeAspect="1" noChangeArrowheads="1" noTextEdit="1"/>
          </p:cNvSpPr>
          <p:nvPr>
            <p:ph type="sldImg"/>
          </p:nvPr>
        </p:nvSpPr>
        <p:spPr>
          <a:ln/>
        </p:spPr>
      </p:sp>
      <p:sp>
        <p:nvSpPr>
          <p:cNvPr id="1127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6D984F-F7A1-4BB7-AC8D-C7877406EE02}" type="slidenum">
              <a:rPr lang="en-US"/>
              <a:pPr/>
              <a:t>60</a:t>
            </a:fld>
            <a:endParaRPr lang="en-US"/>
          </a:p>
        </p:txBody>
      </p:sp>
      <p:sp>
        <p:nvSpPr>
          <p:cNvPr id="1136642" name="Rectangle 2"/>
          <p:cNvSpPr>
            <a:spLocks noGrp="1" noRot="1" noChangeAspect="1" noChangeArrowheads="1" noTextEdit="1"/>
          </p:cNvSpPr>
          <p:nvPr>
            <p:ph type="sldImg"/>
          </p:nvPr>
        </p:nvSpPr>
        <p:spPr>
          <a:ln/>
        </p:spPr>
      </p:sp>
      <p:sp>
        <p:nvSpPr>
          <p:cNvPr id="1136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60A13E-EC31-4E98-999D-132225AB71A7}" type="slidenum">
              <a:rPr lang="en-US"/>
              <a:pPr/>
              <a:t>7</a:t>
            </a:fld>
            <a:endParaRPr lang="en-US"/>
          </a:p>
        </p:txBody>
      </p:sp>
      <p:sp>
        <p:nvSpPr>
          <p:cNvPr id="1034242" name="Rectangle 2"/>
          <p:cNvSpPr>
            <a:spLocks noGrp="1" noRot="1" noChangeAspect="1" noChangeArrowheads="1" noTextEdit="1"/>
          </p:cNvSpPr>
          <p:nvPr>
            <p:ph type="sldImg"/>
          </p:nvPr>
        </p:nvSpPr>
        <p:spPr>
          <a:ln/>
        </p:spPr>
      </p:sp>
      <p:sp>
        <p:nvSpPr>
          <p:cNvPr id="1034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FD99AD-16E0-4622-A761-67829316BF10}" type="slidenum">
              <a:rPr lang="en-US"/>
              <a:pPr/>
              <a:t>61</a:t>
            </a:fld>
            <a:endParaRPr lang="en-US"/>
          </a:p>
        </p:txBody>
      </p:sp>
      <p:sp>
        <p:nvSpPr>
          <p:cNvPr id="1067010" name="Rectangle 2"/>
          <p:cNvSpPr>
            <a:spLocks noGrp="1" noRot="1" noChangeAspect="1" noChangeArrowheads="1" noTextEdit="1"/>
          </p:cNvSpPr>
          <p:nvPr>
            <p:ph type="sldImg"/>
          </p:nvPr>
        </p:nvSpPr>
        <p:spPr>
          <a:ln/>
        </p:spPr>
      </p:sp>
      <p:sp>
        <p:nvSpPr>
          <p:cNvPr id="1067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6CB88D-48E1-4C9F-8E6B-B887321DF1BE}" type="slidenum">
              <a:rPr lang="en-US"/>
              <a:pPr/>
              <a:t>62</a:t>
            </a:fld>
            <a:endParaRPr lang="en-US"/>
          </a:p>
        </p:txBody>
      </p:sp>
      <p:sp>
        <p:nvSpPr>
          <p:cNvPr id="1068034" name="Rectangle 2"/>
          <p:cNvSpPr>
            <a:spLocks noGrp="1" noRot="1" noChangeAspect="1" noChangeArrowheads="1" noTextEdit="1"/>
          </p:cNvSpPr>
          <p:nvPr>
            <p:ph type="sldImg"/>
          </p:nvPr>
        </p:nvSpPr>
        <p:spPr>
          <a:ln/>
        </p:spPr>
      </p:sp>
      <p:sp>
        <p:nvSpPr>
          <p:cNvPr id="1068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D4713A-7E9A-4C91-8A48-BE39F6996402}" type="slidenum">
              <a:rPr lang="en-US"/>
              <a:pPr/>
              <a:t>63</a:t>
            </a:fld>
            <a:endParaRPr lang="en-US"/>
          </a:p>
        </p:txBody>
      </p:sp>
      <p:sp>
        <p:nvSpPr>
          <p:cNvPr id="1069058" name="Rectangle 2"/>
          <p:cNvSpPr>
            <a:spLocks noGrp="1" noRot="1" noChangeAspect="1" noChangeArrowheads="1" noTextEdit="1"/>
          </p:cNvSpPr>
          <p:nvPr>
            <p:ph type="sldImg"/>
          </p:nvPr>
        </p:nvSpPr>
        <p:spPr>
          <a:ln/>
        </p:spPr>
      </p:sp>
      <p:sp>
        <p:nvSpPr>
          <p:cNvPr id="10690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15CA2F-47EA-418F-9EBD-97A4155A41AF}" type="slidenum">
              <a:rPr lang="en-US"/>
              <a:pPr/>
              <a:t>64</a:t>
            </a:fld>
            <a:endParaRPr lang="en-US"/>
          </a:p>
        </p:txBody>
      </p:sp>
      <p:sp>
        <p:nvSpPr>
          <p:cNvPr id="1070082" name="Rectangle 2"/>
          <p:cNvSpPr>
            <a:spLocks noGrp="1" noRot="1" noChangeAspect="1" noChangeArrowheads="1" noTextEdit="1"/>
          </p:cNvSpPr>
          <p:nvPr>
            <p:ph type="sldImg"/>
          </p:nvPr>
        </p:nvSpPr>
        <p:spPr>
          <a:ln/>
        </p:spPr>
      </p:sp>
      <p:sp>
        <p:nvSpPr>
          <p:cNvPr id="10700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8AF5EA-38D5-463F-AD6E-F016E4A7D6C4}" type="slidenum">
              <a:rPr lang="en-US"/>
              <a:pPr/>
              <a:t>65</a:t>
            </a:fld>
            <a:endParaRPr lang="en-US"/>
          </a:p>
        </p:txBody>
      </p:sp>
      <p:sp>
        <p:nvSpPr>
          <p:cNvPr id="1071106" name="Rectangle 2"/>
          <p:cNvSpPr>
            <a:spLocks noGrp="1" noRot="1" noChangeAspect="1" noChangeArrowheads="1" noTextEdit="1"/>
          </p:cNvSpPr>
          <p:nvPr>
            <p:ph type="sldImg"/>
          </p:nvPr>
        </p:nvSpPr>
        <p:spPr>
          <a:ln/>
        </p:spPr>
      </p:sp>
      <p:sp>
        <p:nvSpPr>
          <p:cNvPr id="1071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40D89E-CCED-4853-AC56-E7F03886E2BB}" type="slidenum">
              <a:rPr lang="en-US"/>
              <a:pPr/>
              <a:t>66</a:t>
            </a:fld>
            <a:endParaRPr lang="en-US"/>
          </a:p>
        </p:txBody>
      </p:sp>
      <p:sp>
        <p:nvSpPr>
          <p:cNvPr id="1140738" name="Rectangle 2"/>
          <p:cNvSpPr>
            <a:spLocks noGrp="1" noRot="1" noChangeAspect="1" noChangeArrowheads="1" noTextEdit="1"/>
          </p:cNvSpPr>
          <p:nvPr>
            <p:ph type="sldImg"/>
          </p:nvPr>
        </p:nvSpPr>
        <p:spPr>
          <a:ln/>
        </p:spPr>
      </p:sp>
      <p:sp>
        <p:nvSpPr>
          <p:cNvPr id="11407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40D89E-CCED-4853-AC56-E7F03886E2BB}" type="slidenum">
              <a:rPr lang="en-US"/>
              <a:pPr/>
              <a:t>67</a:t>
            </a:fld>
            <a:endParaRPr lang="en-US"/>
          </a:p>
        </p:txBody>
      </p:sp>
      <p:sp>
        <p:nvSpPr>
          <p:cNvPr id="1140738" name="Rectangle 2"/>
          <p:cNvSpPr>
            <a:spLocks noGrp="1" noRot="1" noChangeAspect="1" noChangeArrowheads="1" noTextEdit="1"/>
          </p:cNvSpPr>
          <p:nvPr>
            <p:ph type="sldImg"/>
          </p:nvPr>
        </p:nvSpPr>
        <p:spPr>
          <a:ln/>
        </p:spPr>
      </p:sp>
      <p:sp>
        <p:nvSpPr>
          <p:cNvPr id="11407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CF57E4-111B-4A79-9711-F08BB682276C}" type="slidenum">
              <a:rPr lang="en-US"/>
              <a:pPr/>
              <a:t>68</a:t>
            </a:fld>
            <a:endParaRPr lang="en-US"/>
          </a:p>
        </p:txBody>
      </p:sp>
      <p:sp>
        <p:nvSpPr>
          <p:cNvPr id="1073154" name="Rectangle 2"/>
          <p:cNvSpPr>
            <a:spLocks noGrp="1" noRot="1" noChangeAspect="1" noChangeArrowheads="1" noTextEdit="1"/>
          </p:cNvSpPr>
          <p:nvPr>
            <p:ph type="sldImg"/>
          </p:nvPr>
        </p:nvSpPr>
        <p:spPr>
          <a:ln/>
        </p:spPr>
      </p:sp>
      <p:sp>
        <p:nvSpPr>
          <p:cNvPr id="1073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30E757-B907-4AF5-A770-2BCD353F0876}" type="slidenum">
              <a:rPr lang="en-US"/>
              <a:pPr/>
              <a:t>69</a:t>
            </a:fld>
            <a:endParaRPr lang="en-US"/>
          </a:p>
        </p:txBody>
      </p:sp>
      <p:sp>
        <p:nvSpPr>
          <p:cNvPr id="1074178" name="Rectangle 2"/>
          <p:cNvSpPr>
            <a:spLocks noGrp="1" noRot="1" noChangeAspect="1" noChangeArrowheads="1" noTextEdit="1"/>
          </p:cNvSpPr>
          <p:nvPr>
            <p:ph type="sldImg"/>
          </p:nvPr>
        </p:nvSpPr>
        <p:spPr>
          <a:ln/>
        </p:spPr>
      </p:sp>
      <p:sp>
        <p:nvSpPr>
          <p:cNvPr id="1074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8EE945-2A13-42D4-8649-AE2459320D7B}" type="slidenum">
              <a:rPr lang="en-US"/>
              <a:pPr/>
              <a:t>70</a:t>
            </a:fld>
            <a:endParaRPr lang="en-US"/>
          </a:p>
        </p:txBody>
      </p:sp>
      <p:sp>
        <p:nvSpPr>
          <p:cNvPr id="1075202" name="Rectangle 2"/>
          <p:cNvSpPr>
            <a:spLocks noGrp="1" noRot="1" noChangeAspect="1" noChangeArrowheads="1" noTextEdit="1"/>
          </p:cNvSpPr>
          <p:nvPr>
            <p:ph type="sldImg"/>
          </p:nvPr>
        </p:nvSpPr>
        <p:spPr>
          <a:ln/>
        </p:spPr>
      </p:sp>
      <p:sp>
        <p:nvSpPr>
          <p:cNvPr id="1075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484B4A-A12C-4060-8BE7-658470E3060E}" type="slidenum">
              <a:rPr lang="en-US"/>
              <a:pPr/>
              <a:t>8</a:t>
            </a:fld>
            <a:endParaRPr lang="en-US"/>
          </a:p>
        </p:txBody>
      </p:sp>
      <p:sp>
        <p:nvSpPr>
          <p:cNvPr id="1035266" name="Rectangle 2"/>
          <p:cNvSpPr>
            <a:spLocks noGrp="1" noRot="1" noChangeAspect="1" noChangeArrowheads="1" noTextEdit="1"/>
          </p:cNvSpPr>
          <p:nvPr>
            <p:ph type="sldImg"/>
          </p:nvPr>
        </p:nvSpPr>
        <p:spPr>
          <a:ln/>
        </p:spPr>
      </p:sp>
      <p:sp>
        <p:nvSpPr>
          <p:cNvPr id="10352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08E63B-A642-4B35-9A61-C4859844CC84}" type="slidenum">
              <a:rPr lang="en-US"/>
              <a:pPr/>
              <a:t>71</a:t>
            </a:fld>
            <a:endParaRPr lang="en-US"/>
          </a:p>
        </p:txBody>
      </p:sp>
      <p:sp>
        <p:nvSpPr>
          <p:cNvPr id="1076226" name="Rectangle 2"/>
          <p:cNvSpPr>
            <a:spLocks noGrp="1" noRot="1" noChangeAspect="1" noChangeArrowheads="1" noTextEdit="1"/>
          </p:cNvSpPr>
          <p:nvPr>
            <p:ph type="sldImg"/>
          </p:nvPr>
        </p:nvSpPr>
        <p:spPr>
          <a:ln/>
        </p:spPr>
      </p:sp>
      <p:sp>
        <p:nvSpPr>
          <p:cNvPr id="1076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0B406A-CF8D-4916-9A38-C02CC9DC8B82}" type="slidenum">
              <a:rPr lang="en-US"/>
              <a:pPr/>
              <a:t>72</a:t>
            </a:fld>
            <a:endParaRPr lang="en-US"/>
          </a:p>
        </p:txBody>
      </p:sp>
      <p:sp>
        <p:nvSpPr>
          <p:cNvPr id="1077250" name="Rectangle 2"/>
          <p:cNvSpPr>
            <a:spLocks noGrp="1" noRot="1" noChangeAspect="1" noChangeArrowheads="1" noTextEdit="1"/>
          </p:cNvSpPr>
          <p:nvPr>
            <p:ph type="sldImg"/>
          </p:nvPr>
        </p:nvSpPr>
        <p:spPr>
          <a:ln/>
        </p:spPr>
      </p:sp>
      <p:sp>
        <p:nvSpPr>
          <p:cNvPr id="1077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18667F-A05F-48B6-B3B2-A84846051A6E}" type="slidenum">
              <a:rPr lang="en-US"/>
              <a:pPr/>
              <a:t>73</a:t>
            </a:fld>
            <a:endParaRPr lang="en-US"/>
          </a:p>
        </p:txBody>
      </p:sp>
      <p:sp>
        <p:nvSpPr>
          <p:cNvPr id="1078274" name="Rectangle 2"/>
          <p:cNvSpPr>
            <a:spLocks noGrp="1" noRot="1" noChangeAspect="1" noChangeArrowheads="1" noTextEdit="1"/>
          </p:cNvSpPr>
          <p:nvPr>
            <p:ph type="sldImg"/>
          </p:nvPr>
        </p:nvSpPr>
        <p:spPr>
          <a:ln/>
        </p:spPr>
      </p:sp>
      <p:sp>
        <p:nvSpPr>
          <p:cNvPr id="1078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B966C1-FD39-4003-B7A3-2F26DDF3498C}" type="slidenum">
              <a:rPr lang="en-US"/>
              <a:pPr/>
              <a:t>74</a:t>
            </a:fld>
            <a:endParaRPr lang="en-US"/>
          </a:p>
        </p:txBody>
      </p:sp>
      <p:sp>
        <p:nvSpPr>
          <p:cNvPr id="1079298" name="Rectangle 2"/>
          <p:cNvSpPr>
            <a:spLocks noGrp="1" noRot="1" noChangeAspect="1" noChangeArrowheads="1" noTextEdit="1"/>
          </p:cNvSpPr>
          <p:nvPr>
            <p:ph type="sldImg"/>
          </p:nvPr>
        </p:nvSpPr>
        <p:spPr>
          <a:ln/>
        </p:spPr>
      </p:sp>
      <p:sp>
        <p:nvSpPr>
          <p:cNvPr id="1079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B7E8EB-194F-4C85-9510-F4F182F8A923}" type="slidenum">
              <a:rPr lang="en-US"/>
              <a:pPr/>
              <a:t>75</a:t>
            </a:fld>
            <a:endParaRPr lang="en-US"/>
          </a:p>
        </p:txBody>
      </p:sp>
      <p:sp>
        <p:nvSpPr>
          <p:cNvPr id="1080322" name="Rectangle 2"/>
          <p:cNvSpPr>
            <a:spLocks noGrp="1" noRot="1" noChangeAspect="1" noChangeArrowheads="1" noTextEdit="1"/>
          </p:cNvSpPr>
          <p:nvPr>
            <p:ph type="sldImg"/>
          </p:nvPr>
        </p:nvSpPr>
        <p:spPr>
          <a:ln/>
        </p:spPr>
      </p:sp>
      <p:sp>
        <p:nvSpPr>
          <p:cNvPr id="1080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66EF90-3E99-43F2-9967-5F868BB1AA65}" type="slidenum">
              <a:rPr lang="en-US"/>
              <a:pPr/>
              <a:t>76</a:t>
            </a:fld>
            <a:endParaRPr lang="en-US"/>
          </a:p>
        </p:txBody>
      </p:sp>
      <p:sp>
        <p:nvSpPr>
          <p:cNvPr id="1081346" name="Rectangle 2"/>
          <p:cNvSpPr>
            <a:spLocks noGrp="1" noRot="1" noChangeAspect="1" noChangeArrowheads="1" noTextEdit="1"/>
          </p:cNvSpPr>
          <p:nvPr>
            <p:ph type="sldImg"/>
          </p:nvPr>
        </p:nvSpPr>
        <p:spPr>
          <a:ln/>
        </p:spPr>
      </p:sp>
      <p:sp>
        <p:nvSpPr>
          <p:cNvPr id="1081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66EF90-3E99-43F2-9967-5F868BB1AA65}" type="slidenum">
              <a:rPr lang="en-US"/>
              <a:pPr/>
              <a:t>77</a:t>
            </a:fld>
            <a:endParaRPr lang="en-US"/>
          </a:p>
        </p:txBody>
      </p:sp>
      <p:sp>
        <p:nvSpPr>
          <p:cNvPr id="1081346" name="Rectangle 2"/>
          <p:cNvSpPr>
            <a:spLocks noGrp="1" noRot="1" noChangeAspect="1" noChangeArrowheads="1" noTextEdit="1"/>
          </p:cNvSpPr>
          <p:nvPr>
            <p:ph type="sldImg"/>
          </p:nvPr>
        </p:nvSpPr>
        <p:spPr>
          <a:ln/>
        </p:spPr>
      </p:sp>
      <p:sp>
        <p:nvSpPr>
          <p:cNvPr id="1081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66EF90-3E99-43F2-9967-5F868BB1AA65}" type="slidenum">
              <a:rPr lang="en-US"/>
              <a:pPr/>
              <a:t>78</a:t>
            </a:fld>
            <a:endParaRPr lang="en-US"/>
          </a:p>
        </p:txBody>
      </p:sp>
      <p:sp>
        <p:nvSpPr>
          <p:cNvPr id="1081346" name="Rectangle 2"/>
          <p:cNvSpPr>
            <a:spLocks noGrp="1" noRot="1" noChangeAspect="1" noChangeArrowheads="1" noTextEdit="1"/>
          </p:cNvSpPr>
          <p:nvPr>
            <p:ph type="sldImg"/>
          </p:nvPr>
        </p:nvSpPr>
        <p:spPr>
          <a:ln/>
        </p:spPr>
      </p:sp>
      <p:sp>
        <p:nvSpPr>
          <p:cNvPr id="1081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66EF90-3E99-43F2-9967-5F868BB1AA65}" type="slidenum">
              <a:rPr lang="en-US"/>
              <a:pPr/>
              <a:t>79</a:t>
            </a:fld>
            <a:endParaRPr lang="en-US"/>
          </a:p>
        </p:txBody>
      </p:sp>
      <p:sp>
        <p:nvSpPr>
          <p:cNvPr id="1081346" name="Rectangle 2"/>
          <p:cNvSpPr>
            <a:spLocks noGrp="1" noRot="1" noChangeAspect="1" noChangeArrowheads="1" noTextEdit="1"/>
          </p:cNvSpPr>
          <p:nvPr>
            <p:ph type="sldImg"/>
          </p:nvPr>
        </p:nvSpPr>
        <p:spPr>
          <a:ln/>
        </p:spPr>
      </p:sp>
      <p:sp>
        <p:nvSpPr>
          <p:cNvPr id="1081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66EF90-3E99-43F2-9967-5F868BB1AA65}" type="slidenum">
              <a:rPr lang="en-US"/>
              <a:pPr/>
              <a:t>80</a:t>
            </a:fld>
            <a:endParaRPr lang="en-US"/>
          </a:p>
        </p:txBody>
      </p:sp>
      <p:sp>
        <p:nvSpPr>
          <p:cNvPr id="1081346" name="Rectangle 2"/>
          <p:cNvSpPr>
            <a:spLocks noGrp="1" noRot="1" noChangeAspect="1" noChangeArrowheads="1" noTextEdit="1"/>
          </p:cNvSpPr>
          <p:nvPr>
            <p:ph type="sldImg"/>
          </p:nvPr>
        </p:nvSpPr>
        <p:spPr>
          <a:ln/>
        </p:spPr>
      </p:sp>
      <p:sp>
        <p:nvSpPr>
          <p:cNvPr id="1081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484B4A-A12C-4060-8BE7-658470E3060E}" type="slidenum">
              <a:rPr lang="en-US"/>
              <a:pPr/>
              <a:t>9</a:t>
            </a:fld>
            <a:endParaRPr lang="en-US"/>
          </a:p>
        </p:txBody>
      </p:sp>
      <p:sp>
        <p:nvSpPr>
          <p:cNvPr id="1035266" name="Rectangle 2"/>
          <p:cNvSpPr>
            <a:spLocks noGrp="1" noRot="1" noChangeAspect="1" noChangeArrowheads="1" noTextEdit="1"/>
          </p:cNvSpPr>
          <p:nvPr>
            <p:ph type="sldImg"/>
          </p:nvPr>
        </p:nvSpPr>
        <p:spPr>
          <a:ln/>
        </p:spPr>
      </p:sp>
      <p:sp>
        <p:nvSpPr>
          <p:cNvPr id="10352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9E8D55-B231-4F82-B1B3-291EF4402AA5}" type="slidenum">
              <a:rPr lang="en-US"/>
              <a:pPr/>
              <a:t>81</a:t>
            </a:fld>
            <a:endParaRPr lang="en-US"/>
          </a:p>
        </p:txBody>
      </p:sp>
      <p:sp>
        <p:nvSpPr>
          <p:cNvPr id="1082370" name="Rectangle 2"/>
          <p:cNvSpPr>
            <a:spLocks noGrp="1" noRot="1" noChangeAspect="1" noChangeArrowheads="1" noTextEdit="1"/>
          </p:cNvSpPr>
          <p:nvPr>
            <p:ph type="sldImg"/>
          </p:nvPr>
        </p:nvSpPr>
        <p:spPr>
          <a:ln/>
        </p:spPr>
      </p:sp>
      <p:sp>
        <p:nvSpPr>
          <p:cNvPr id="10823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639405-2F39-4078-960F-13ABD8BC6BBA}" type="slidenum">
              <a:rPr lang="en-US"/>
              <a:pPr/>
              <a:t>82</a:t>
            </a:fld>
            <a:endParaRPr lang="en-US"/>
          </a:p>
        </p:txBody>
      </p:sp>
      <p:sp>
        <p:nvSpPr>
          <p:cNvPr id="1083394" name="Rectangle 2"/>
          <p:cNvSpPr>
            <a:spLocks noGrp="1" noRot="1" noChangeAspect="1" noChangeArrowheads="1" noTextEdit="1"/>
          </p:cNvSpPr>
          <p:nvPr>
            <p:ph type="sldImg"/>
          </p:nvPr>
        </p:nvSpPr>
        <p:spPr>
          <a:ln/>
        </p:spPr>
      </p:sp>
      <p:sp>
        <p:nvSpPr>
          <p:cNvPr id="1083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66EF90-3E99-43F2-9967-5F868BB1AA65}" type="slidenum">
              <a:rPr lang="en-US"/>
              <a:pPr/>
              <a:t>83</a:t>
            </a:fld>
            <a:endParaRPr lang="en-US"/>
          </a:p>
        </p:txBody>
      </p:sp>
      <p:sp>
        <p:nvSpPr>
          <p:cNvPr id="1081346" name="Rectangle 2"/>
          <p:cNvSpPr>
            <a:spLocks noGrp="1" noRot="1" noChangeAspect="1" noChangeArrowheads="1" noTextEdit="1"/>
          </p:cNvSpPr>
          <p:nvPr>
            <p:ph type="sldImg"/>
          </p:nvPr>
        </p:nvSpPr>
        <p:spPr>
          <a:ln/>
        </p:spPr>
      </p:sp>
      <p:sp>
        <p:nvSpPr>
          <p:cNvPr id="1081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6DFE8A-59B2-404B-9C54-ABC234F7C21A}" type="slidenum">
              <a:rPr lang="en-US"/>
              <a:pPr/>
              <a:t>84</a:t>
            </a:fld>
            <a:endParaRPr lang="en-US"/>
          </a:p>
        </p:txBody>
      </p:sp>
      <p:sp>
        <p:nvSpPr>
          <p:cNvPr id="1084418" name="Rectangle 2"/>
          <p:cNvSpPr>
            <a:spLocks noGrp="1" noRot="1" noChangeAspect="1" noChangeArrowheads="1" noTextEdit="1"/>
          </p:cNvSpPr>
          <p:nvPr>
            <p:ph type="sldImg"/>
          </p:nvPr>
        </p:nvSpPr>
        <p:spPr>
          <a:ln/>
        </p:spPr>
      </p:sp>
      <p:sp>
        <p:nvSpPr>
          <p:cNvPr id="1084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B6B225-9BA0-4D81-A673-25BAA900EFB3}" type="slidenum">
              <a:rPr lang="en-US"/>
              <a:pPr/>
              <a:t>85</a:t>
            </a:fld>
            <a:endParaRPr lang="en-US"/>
          </a:p>
        </p:txBody>
      </p:sp>
      <p:sp>
        <p:nvSpPr>
          <p:cNvPr id="1085442" name="Rectangle 2"/>
          <p:cNvSpPr>
            <a:spLocks noGrp="1" noRot="1" noChangeAspect="1" noChangeArrowheads="1" noTextEdit="1"/>
          </p:cNvSpPr>
          <p:nvPr>
            <p:ph type="sldImg"/>
          </p:nvPr>
        </p:nvSpPr>
        <p:spPr>
          <a:ln/>
        </p:spPr>
      </p:sp>
      <p:sp>
        <p:nvSpPr>
          <p:cNvPr id="1085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6A17D2-8124-4E02-9AB8-6E3B46DD299A}" type="slidenum">
              <a:rPr lang="en-US"/>
              <a:pPr/>
              <a:t>86</a:t>
            </a:fld>
            <a:endParaRPr lang="en-US"/>
          </a:p>
        </p:txBody>
      </p:sp>
      <p:sp>
        <p:nvSpPr>
          <p:cNvPr id="1086466" name="Rectangle 2"/>
          <p:cNvSpPr>
            <a:spLocks noGrp="1" noRot="1" noChangeAspect="1" noChangeArrowheads="1" noTextEdit="1"/>
          </p:cNvSpPr>
          <p:nvPr>
            <p:ph type="sldImg"/>
          </p:nvPr>
        </p:nvSpPr>
        <p:spPr>
          <a:ln/>
        </p:spPr>
      </p:sp>
      <p:sp>
        <p:nvSpPr>
          <p:cNvPr id="1086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6B5CE3-F338-4CE5-80A6-E610D201E598}" type="slidenum">
              <a:rPr lang="en-US"/>
              <a:pPr/>
              <a:t>87</a:t>
            </a:fld>
            <a:endParaRPr lang="en-US"/>
          </a:p>
        </p:txBody>
      </p:sp>
      <p:sp>
        <p:nvSpPr>
          <p:cNvPr id="1087490" name="Rectangle 2"/>
          <p:cNvSpPr>
            <a:spLocks noGrp="1" noRot="1" noChangeAspect="1" noChangeArrowheads="1" noTextEdit="1"/>
          </p:cNvSpPr>
          <p:nvPr>
            <p:ph type="sldImg"/>
          </p:nvPr>
        </p:nvSpPr>
        <p:spPr>
          <a:ln/>
        </p:spPr>
      </p:sp>
      <p:sp>
        <p:nvSpPr>
          <p:cNvPr id="1087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702E6C-21CC-49D8-85D6-83599E5670AF}" type="slidenum">
              <a:rPr lang="en-US"/>
              <a:pPr/>
              <a:t>88</a:t>
            </a:fld>
            <a:endParaRPr lang="en-US"/>
          </a:p>
        </p:txBody>
      </p:sp>
      <p:sp>
        <p:nvSpPr>
          <p:cNvPr id="1088514" name="Rectangle 2"/>
          <p:cNvSpPr>
            <a:spLocks noGrp="1" noRot="1" noChangeAspect="1" noChangeArrowheads="1" noTextEdit="1"/>
          </p:cNvSpPr>
          <p:nvPr>
            <p:ph type="sldImg"/>
          </p:nvPr>
        </p:nvSpPr>
        <p:spPr>
          <a:ln/>
        </p:spPr>
      </p:sp>
      <p:sp>
        <p:nvSpPr>
          <p:cNvPr id="1088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702E6C-21CC-49D8-85D6-83599E5670AF}" type="slidenum">
              <a:rPr lang="en-US"/>
              <a:pPr/>
              <a:t>89</a:t>
            </a:fld>
            <a:endParaRPr lang="en-US"/>
          </a:p>
        </p:txBody>
      </p:sp>
      <p:sp>
        <p:nvSpPr>
          <p:cNvPr id="1088514" name="Rectangle 2"/>
          <p:cNvSpPr>
            <a:spLocks noGrp="1" noRot="1" noChangeAspect="1" noChangeArrowheads="1" noTextEdit="1"/>
          </p:cNvSpPr>
          <p:nvPr>
            <p:ph type="sldImg"/>
          </p:nvPr>
        </p:nvSpPr>
        <p:spPr>
          <a:ln/>
        </p:spPr>
      </p:sp>
      <p:sp>
        <p:nvSpPr>
          <p:cNvPr id="1088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7EE5B8-3213-4D7F-82B5-4AD46421790A}" type="slidenum">
              <a:rPr lang="en-US"/>
              <a:pPr/>
              <a:t>90</a:t>
            </a:fld>
            <a:endParaRPr lang="en-US"/>
          </a:p>
        </p:txBody>
      </p:sp>
      <p:sp>
        <p:nvSpPr>
          <p:cNvPr id="1089538" name="Rectangle 2"/>
          <p:cNvSpPr>
            <a:spLocks noGrp="1" noRot="1" noChangeAspect="1" noChangeArrowheads="1" noTextEdit="1"/>
          </p:cNvSpPr>
          <p:nvPr>
            <p:ph type="sldImg"/>
          </p:nvPr>
        </p:nvSpPr>
        <p:spPr>
          <a:ln/>
        </p:spPr>
      </p:sp>
      <p:sp>
        <p:nvSpPr>
          <p:cNvPr id="1089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C97BC9-FEA8-47EA-B037-7B3CB99BEE6E}" type="slidenum">
              <a:rPr lang="en-US"/>
              <a:pPr/>
              <a:t>10</a:t>
            </a:fld>
            <a:endParaRPr lang="en-US"/>
          </a:p>
        </p:txBody>
      </p:sp>
      <p:sp>
        <p:nvSpPr>
          <p:cNvPr id="1036290" name="Rectangle 2"/>
          <p:cNvSpPr>
            <a:spLocks noGrp="1" noRot="1" noChangeAspect="1" noChangeArrowheads="1" noTextEdit="1"/>
          </p:cNvSpPr>
          <p:nvPr>
            <p:ph type="sldImg"/>
          </p:nvPr>
        </p:nvSpPr>
        <p:spPr>
          <a:ln/>
        </p:spPr>
      </p:sp>
      <p:sp>
        <p:nvSpPr>
          <p:cNvPr id="1036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3137F3-3757-4E0E-9FBA-19E0766179D6}" type="slidenum">
              <a:rPr lang="en-US"/>
              <a:pPr/>
              <a:t>91</a:t>
            </a:fld>
            <a:endParaRPr lang="en-US"/>
          </a:p>
        </p:txBody>
      </p:sp>
      <p:sp>
        <p:nvSpPr>
          <p:cNvPr id="1090562" name="Rectangle 2"/>
          <p:cNvSpPr>
            <a:spLocks noGrp="1" noRot="1" noChangeAspect="1" noChangeArrowheads="1" noTextEdit="1"/>
          </p:cNvSpPr>
          <p:nvPr>
            <p:ph type="sldImg"/>
          </p:nvPr>
        </p:nvSpPr>
        <p:spPr>
          <a:ln/>
        </p:spPr>
      </p:sp>
      <p:sp>
        <p:nvSpPr>
          <p:cNvPr id="1090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43EE72-9E01-4B50-9708-723A79C0A277}" type="slidenum">
              <a:rPr lang="en-US"/>
              <a:pPr/>
              <a:t>92</a:t>
            </a:fld>
            <a:endParaRPr lang="en-US"/>
          </a:p>
        </p:txBody>
      </p:sp>
      <p:sp>
        <p:nvSpPr>
          <p:cNvPr id="1091586" name="Rectangle 2"/>
          <p:cNvSpPr>
            <a:spLocks noGrp="1" noRot="1" noChangeAspect="1" noChangeArrowheads="1" noTextEdit="1"/>
          </p:cNvSpPr>
          <p:nvPr>
            <p:ph type="sldImg"/>
          </p:nvPr>
        </p:nvSpPr>
        <p:spPr>
          <a:ln/>
        </p:spPr>
      </p:sp>
      <p:sp>
        <p:nvSpPr>
          <p:cNvPr id="1091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463777-7DFA-44EC-9609-B6BFC825C739}" type="slidenum">
              <a:rPr lang="en-US"/>
              <a:pPr/>
              <a:t>93</a:t>
            </a:fld>
            <a:endParaRPr lang="en-US"/>
          </a:p>
        </p:txBody>
      </p:sp>
      <p:sp>
        <p:nvSpPr>
          <p:cNvPr id="1092610" name="Rectangle 2"/>
          <p:cNvSpPr>
            <a:spLocks noGrp="1" noRot="1" noChangeAspect="1" noChangeArrowheads="1" noTextEdit="1"/>
          </p:cNvSpPr>
          <p:nvPr>
            <p:ph type="sldImg"/>
          </p:nvPr>
        </p:nvSpPr>
        <p:spPr>
          <a:ln/>
        </p:spPr>
      </p:sp>
      <p:sp>
        <p:nvSpPr>
          <p:cNvPr id="1092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EBFE4F-8561-448B-915C-4E5FC6C9C108}" type="slidenum">
              <a:rPr lang="en-US"/>
              <a:pPr/>
              <a:t>94</a:t>
            </a:fld>
            <a:endParaRPr lang="en-US"/>
          </a:p>
        </p:txBody>
      </p:sp>
      <p:sp>
        <p:nvSpPr>
          <p:cNvPr id="1093634" name="Rectangle 2"/>
          <p:cNvSpPr>
            <a:spLocks noGrp="1" noRot="1" noChangeAspect="1" noChangeArrowheads="1" noTextEdit="1"/>
          </p:cNvSpPr>
          <p:nvPr>
            <p:ph type="sldImg"/>
          </p:nvPr>
        </p:nvSpPr>
        <p:spPr>
          <a:ln/>
        </p:spPr>
      </p:sp>
      <p:sp>
        <p:nvSpPr>
          <p:cNvPr id="1093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FA63FA-4A2B-45B4-B397-105B885D876B}" type="slidenum">
              <a:rPr lang="en-US"/>
              <a:pPr/>
              <a:t>95</a:t>
            </a:fld>
            <a:endParaRPr lang="en-US"/>
          </a:p>
        </p:txBody>
      </p:sp>
      <p:sp>
        <p:nvSpPr>
          <p:cNvPr id="1094658" name="Rectangle 2"/>
          <p:cNvSpPr>
            <a:spLocks noGrp="1" noRot="1" noChangeAspect="1" noChangeArrowheads="1" noTextEdit="1"/>
          </p:cNvSpPr>
          <p:nvPr>
            <p:ph type="sldImg"/>
          </p:nvPr>
        </p:nvSpPr>
        <p:spPr>
          <a:ln/>
        </p:spPr>
      </p:sp>
      <p:sp>
        <p:nvSpPr>
          <p:cNvPr id="1094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9315AE-C12C-42FD-8E59-7B2ACF03AFB8}" type="slidenum">
              <a:rPr lang="en-US"/>
              <a:pPr/>
              <a:t>96</a:t>
            </a:fld>
            <a:endParaRPr lang="en-US"/>
          </a:p>
        </p:txBody>
      </p:sp>
      <p:sp>
        <p:nvSpPr>
          <p:cNvPr id="1095682" name="Rectangle 2"/>
          <p:cNvSpPr>
            <a:spLocks noGrp="1" noRot="1" noChangeAspect="1" noChangeArrowheads="1" noTextEdit="1"/>
          </p:cNvSpPr>
          <p:nvPr>
            <p:ph type="sldImg"/>
          </p:nvPr>
        </p:nvSpPr>
        <p:spPr>
          <a:ln/>
        </p:spPr>
      </p:sp>
      <p:sp>
        <p:nvSpPr>
          <p:cNvPr id="1095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181F28-0BDC-4D50-B348-C50F71506836}" type="slidenum">
              <a:rPr lang="en-US"/>
              <a:pPr/>
              <a:t>97</a:t>
            </a:fld>
            <a:endParaRPr lang="en-US"/>
          </a:p>
        </p:txBody>
      </p:sp>
      <p:sp>
        <p:nvSpPr>
          <p:cNvPr id="1096706" name="Rectangle 2"/>
          <p:cNvSpPr>
            <a:spLocks noGrp="1" noRot="1" noChangeAspect="1" noChangeArrowheads="1" noTextEdit="1"/>
          </p:cNvSpPr>
          <p:nvPr>
            <p:ph type="sldImg"/>
          </p:nvPr>
        </p:nvSpPr>
        <p:spPr>
          <a:ln/>
        </p:spPr>
      </p:sp>
      <p:sp>
        <p:nvSpPr>
          <p:cNvPr id="1096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97ED7E-2EA9-4B3C-9F39-A8E9AFB3D200}" type="slidenum">
              <a:rPr lang="en-US"/>
              <a:pPr/>
              <a:t>98</a:t>
            </a:fld>
            <a:endParaRPr lang="en-US"/>
          </a:p>
        </p:txBody>
      </p:sp>
      <p:sp>
        <p:nvSpPr>
          <p:cNvPr id="1097730" name="Rectangle 2"/>
          <p:cNvSpPr>
            <a:spLocks noGrp="1" noRot="1" noChangeAspect="1" noChangeArrowheads="1" noTextEdit="1"/>
          </p:cNvSpPr>
          <p:nvPr>
            <p:ph type="sldImg"/>
          </p:nvPr>
        </p:nvSpPr>
        <p:spPr>
          <a:ln/>
        </p:spPr>
      </p:sp>
      <p:sp>
        <p:nvSpPr>
          <p:cNvPr id="1097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69D5FA-B6D3-43D4-8DB1-C8D77CE930CF}" type="slidenum">
              <a:rPr lang="en-US"/>
              <a:pPr/>
              <a:t>99</a:t>
            </a:fld>
            <a:endParaRPr lang="en-US"/>
          </a:p>
        </p:txBody>
      </p:sp>
      <p:sp>
        <p:nvSpPr>
          <p:cNvPr id="1098754" name="Rectangle 2"/>
          <p:cNvSpPr>
            <a:spLocks noGrp="1" noRot="1" noChangeAspect="1" noChangeArrowheads="1" noTextEdit="1"/>
          </p:cNvSpPr>
          <p:nvPr>
            <p:ph type="sldImg"/>
          </p:nvPr>
        </p:nvSpPr>
        <p:spPr>
          <a:ln/>
        </p:spPr>
      </p:sp>
      <p:sp>
        <p:nvSpPr>
          <p:cNvPr id="1098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2784FA-4DD1-41D4-A90A-6937309F07FB}" type="slidenum">
              <a:rPr lang="en-US"/>
              <a:pPr/>
              <a:t>100</a:t>
            </a:fld>
            <a:endParaRPr lang="en-US"/>
          </a:p>
        </p:txBody>
      </p:sp>
      <p:sp>
        <p:nvSpPr>
          <p:cNvPr id="1099778" name="Rectangle 2"/>
          <p:cNvSpPr>
            <a:spLocks noGrp="1" noRot="1" noChangeAspect="1" noChangeArrowheads="1" noTextEdit="1"/>
          </p:cNvSpPr>
          <p:nvPr>
            <p:ph type="sldImg"/>
          </p:nvPr>
        </p:nvSpPr>
        <p:spPr>
          <a:ln/>
        </p:spPr>
      </p:sp>
      <p:sp>
        <p:nvSpPr>
          <p:cNvPr id="109977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928846"/>
            <a:ext cx="9144000" cy="929154"/>
          </a:xfrm>
          <a:prstGeom prst="rect">
            <a:avLst/>
          </a:prstGeom>
          <a:solidFill>
            <a:srgbClr val="231F20"/>
          </a:solidFill>
          <a:ln>
            <a:solidFill>
              <a:srgbClr val="231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userDrawn="1"/>
        </p:nvSpPr>
        <p:spPr>
          <a:xfrm>
            <a:off x="0" y="0"/>
            <a:ext cx="9144000" cy="919089"/>
          </a:xfrm>
          <a:prstGeom prst="rect">
            <a:avLst/>
          </a:prstGeom>
          <a:solidFill>
            <a:srgbClr val="231F20"/>
          </a:solidFill>
          <a:ln>
            <a:solidFill>
              <a:srgbClr val="231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5972064"/>
            <a:ext cx="990600" cy="8859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29600" y="5943600"/>
            <a:ext cx="773569" cy="864310"/>
          </a:xfrm>
          <a:prstGeom prst="rect">
            <a:avLst/>
          </a:prstGeom>
        </p:spPr>
      </p:pic>
      <p:sp>
        <p:nvSpPr>
          <p:cNvPr id="11" name="TextBox 10"/>
          <p:cNvSpPr txBox="1"/>
          <p:nvPr userDrawn="1"/>
        </p:nvSpPr>
        <p:spPr>
          <a:xfrm>
            <a:off x="6477000" y="6248400"/>
            <a:ext cx="1981200" cy="307777"/>
          </a:xfrm>
          <a:prstGeom prst="rect">
            <a:avLst/>
          </a:prstGeom>
          <a:noFill/>
        </p:spPr>
        <p:txBody>
          <a:bodyPr wrap="square" rtlCol="0">
            <a:spAutoFit/>
          </a:bodyPr>
          <a:lstStyle/>
          <a:p>
            <a:r>
              <a:rPr lang="en-US" sz="1400" baseline="0" dirty="0" smtClean="0">
                <a:solidFill>
                  <a:schemeClr val="bg1"/>
                </a:solidFill>
              </a:rPr>
              <a:t>Chapter 5 &lt;</a:t>
            </a:r>
            <a:fld id="{D1B2EFE9-D440-4A3B-858C-5FEDF5DD0E10}" type="slidenum">
              <a:rPr lang="en-US" sz="1400" smtClean="0">
                <a:solidFill>
                  <a:schemeClr val="bg1"/>
                </a:solidFill>
              </a:rPr>
              <a:pPr/>
              <a:t>‹#›</a:t>
            </a:fld>
            <a:r>
              <a:rPr lang="en-US" sz="1400" dirty="0" smtClean="0">
                <a:solidFill>
                  <a:schemeClr val="bg1"/>
                </a:solidFill>
              </a:rPr>
              <a:t>&gt; </a:t>
            </a:r>
            <a:endParaRPr lang="en-US" sz="1400" dirty="0">
              <a:solidFill>
                <a:schemeClr val="bg1"/>
              </a:solidFill>
            </a:endParaRPr>
          </a:p>
        </p:txBody>
      </p:sp>
      <p:sp>
        <p:nvSpPr>
          <p:cNvPr id="12" name="TextBox 11"/>
          <p:cNvSpPr txBox="1"/>
          <p:nvPr userDrawn="1"/>
        </p:nvSpPr>
        <p:spPr>
          <a:xfrm>
            <a:off x="1295400" y="6248400"/>
            <a:ext cx="5257800" cy="307777"/>
          </a:xfrm>
          <a:prstGeom prst="rect">
            <a:avLst/>
          </a:prstGeom>
          <a:noFill/>
        </p:spPr>
        <p:txBody>
          <a:bodyPr wrap="square" rtlCol="0">
            <a:spAutoFit/>
          </a:bodyPr>
          <a:lstStyle/>
          <a:p>
            <a:r>
              <a:rPr lang="en-US" sz="1400" dirty="0" smtClean="0">
                <a:solidFill>
                  <a:schemeClr val="bg1"/>
                </a:solidFill>
              </a:rPr>
              <a:t>Digital Design and Computer Architecture:</a:t>
            </a:r>
            <a:r>
              <a:rPr lang="en-US" sz="1400" baseline="0" dirty="0" smtClean="0">
                <a:solidFill>
                  <a:schemeClr val="bg1"/>
                </a:solidFill>
              </a:rPr>
              <a:t> ARM® Edition © 2015</a:t>
            </a:r>
            <a:endParaRPr lang="en-US" sz="1400" dirty="0">
              <a:solidFill>
                <a:schemeClr val="bg1"/>
              </a:solidFill>
            </a:endParaRPr>
          </a:p>
        </p:txBody>
      </p:sp>
    </p:spTree>
    <p:extLst>
      <p:ext uri="{BB962C8B-B14F-4D97-AF65-F5344CB8AC3E}">
        <p14:creationId xmlns:p14="http://schemas.microsoft.com/office/powerpoint/2010/main" val="375813931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5928846"/>
            <a:ext cx="9144000" cy="929154"/>
          </a:xfrm>
          <a:prstGeom prst="rect">
            <a:avLst/>
          </a:prstGeom>
          <a:solidFill>
            <a:srgbClr val="231F20"/>
          </a:solidFill>
          <a:ln>
            <a:solidFill>
              <a:srgbClr val="231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0" y="0"/>
            <a:ext cx="9144000" cy="919089"/>
          </a:xfrm>
          <a:prstGeom prst="rect">
            <a:avLst/>
          </a:prstGeom>
          <a:solidFill>
            <a:srgbClr val="231F20"/>
          </a:solidFill>
          <a:ln>
            <a:solidFill>
              <a:srgbClr val="231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5972064"/>
            <a:ext cx="990600" cy="8859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29600" y="5943600"/>
            <a:ext cx="773569" cy="864310"/>
          </a:xfrm>
          <a:prstGeom prst="rect">
            <a:avLst/>
          </a:prstGeom>
        </p:spPr>
      </p:pic>
      <p:sp>
        <p:nvSpPr>
          <p:cNvPr id="12" name="TextBox 11"/>
          <p:cNvSpPr txBox="1"/>
          <p:nvPr userDrawn="1"/>
        </p:nvSpPr>
        <p:spPr>
          <a:xfrm>
            <a:off x="6477000" y="6248400"/>
            <a:ext cx="1981200" cy="307777"/>
          </a:xfrm>
          <a:prstGeom prst="rect">
            <a:avLst/>
          </a:prstGeom>
          <a:noFill/>
        </p:spPr>
        <p:txBody>
          <a:bodyPr wrap="square" rtlCol="0">
            <a:spAutoFit/>
          </a:bodyPr>
          <a:lstStyle/>
          <a:p>
            <a:r>
              <a:rPr lang="en-US" sz="1400" baseline="0" dirty="0" smtClean="0">
                <a:solidFill>
                  <a:schemeClr val="bg1"/>
                </a:solidFill>
              </a:rPr>
              <a:t>Chapter 5 &lt;</a:t>
            </a:r>
            <a:fld id="{D1B2EFE9-D440-4A3B-858C-5FEDF5DD0E10}" type="slidenum">
              <a:rPr lang="en-US" sz="1400" smtClean="0">
                <a:solidFill>
                  <a:schemeClr val="bg1"/>
                </a:solidFill>
              </a:rPr>
              <a:pPr/>
              <a:t>‹#›</a:t>
            </a:fld>
            <a:r>
              <a:rPr lang="en-US" sz="1400" dirty="0" smtClean="0">
                <a:solidFill>
                  <a:schemeClr val="bg1"/>
                </a:solidFill>
              </a:rPr>
              <a:t>&gt; </a:t>
            </a:r>
            <a:endParaRPr lang="en-US" sz="1400" dirty="0">
              <a:solidFill>
                <a:schemeClr val="bg1"/>
              </a:solidFill>
            </a:endParaRPr>
          </a:p>
        </p:txBody>
      </p:sp>
      <p:sp>
        <p:nvSpPr>
          <p:cNvPr id="13" name="TextBox 12"/>
          <p:cNvSpPr txBox="1"/>
          <p:nvPr userDrawn="1"/>
        </p:nvSpPr>
        <p:spPr>
          <a:xfrm>
            <a:off x="1295400" y="6248400"/>
            <a:ext cx="5257800" cy="307777"/>
          </a:xfrm>
          <a:prstGeom prst="rect">
            <a:avLst/>
          </a:prstGeom>
          <a:noFill/>
        </p:spPr>
        <p:txBody>
          <a:bodyPr wrap="square" rtlCol="0">
            <a:spAutoFit/>
          </a:bodyPr>
          <a:lstStyle/>
          <a:p>
            <a:r>
              <a:rPr lang="en-US" sz="1400" dirty="0" smtClean="0">
                <a:solidFill>
                  <a:schemeClr val="bg1"/>
                </a:solidFill>
              </a:rPr>
              <a:t>Digital Design and Computer Architecture:</a:t>
            </a:r>
            <a:r>
              <a:rPr lang="en-US" sz="1400" baseline="0" dirty="0" smtClean="0">
                <a:solidFill>
                  <a:schemeClr val="bg1"/>
                </a:solidFill>
              </a:rPr>
              <a:t> ARM® Edition © 2015</a:t>
            </a:r>
            <a:endParaRPr lang="en-US" sz="1400" dirty="0">
              <a:solidFill>
                <a:schemeClr val="bg1"/>
              </a:solidFill>
            </a:endParaRPr>
          </a:p>
        </p:txBody>
      </p:sp>
    </p:spTree>
    <p:extLst>
      <p:ext uri="{BB962C8B-B14F-4D97-AF65-F5344CB8AC3E}">
        <p14:creationId xmlns:p14="http://schemas.microsoft.com/office/powerpoint/2010/main" val="2044308090"/>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dirty="0" smtClean="0"/>
            </a:lvl1pPr>
          </a:lstStyle>
          <a:p>
            <a:pPr>
              <a:defRPr/>
            </a:pPr>
            <a:r>
              <a:rPr lang="en-US"/>
              <a:t>Copyright © 2012  Elsevier</a:t>
            </a:r>
            <a:endParaRPr lang="en-GB"/>
          </a:p>
        </p:txBody>
      </p:sp>
      <p:sp>
        <p:nvSpPr>
          <p:cNvPr id="5" name="Slide Number Placeholder 4"/>
          <p:cNvSpPr>
            <a:spLocks noGrp="1"/>
          </p:cNvSpPr>
          <p:nvPr>
            <p:ph type="sldNum" sz="quarter" idx="11"/>
          </p:nvPr>
        </p:nvSpPr>
        <p:spPr/>
        <p:txBody>
          <a:bodyPr/>
          <a:lstStyle>
            <a:lvl1pPr>
              <a:defRPr smtClean="0"/>
            </a:lvl1pPr>
          </a:lstStyle>
          <a:p>
            <a:pPr>
              <a:defRPr/>
            </a:pPr>
            <a:r>
              <a:rPr lang="en-US"/>
              <a:t>1-&lt;</a:t>
            </a:r>
            <a:fld id="{CC12C447-90FA-420C-B74C-1A635C444937}" type="slidenum">
              <a:rPr lang="en-US"/>
              <a:pPr>
                <a:defRPr/>
              </a:pPr>
              <a:t>‹#›</a:t>
            </a:fld>
            <a:r>
              <a:rPr lang="en-US"/>
              <a:t>&gt;</a:t>
            </a:r>
          </a:p>
          <a:p>
            <a:pPr>
              <a:defRPr/>
            </a:pPr>
            <a:endParaRPr lang="en-GB"/>
          </a:p>
        </p:txBody>
      </p:sp>
    </p:spTree>
    <p:extLst>
      <p:ext uri="{BB962C8B-B14F-4D97-AF65-F5344CB8AC3E}">
        <p14:creationId xmlns:p14="http://schemas.microsoft.com/office/powerpoint/2010/main" val="296429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 y="101600"/>
            <a:ext cx="7772400" cy="889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219200"/>
            <a:ext cx="38100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2192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7719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0"/>
          </p:nvPr>
        </p:nvSpPr>
        <p:spPr/>
        <p:txBody>
          <a:bodyPr/>
          <a:lstStyle>
            <a:lvl1pPr>
              <a:defRPr dirty="0" smtClean="0"/>
            </a:lvl1pPr>
          </a:lstStyle>
          <a:p>
            <a:pPr>
              <a:defRPr/>
            </a:pPr>
            <a:r>
              <a:rPr lang="en-US"/>
              <a:t>Copyright © 2012  Elsevier</a:t>
            </a:r>
            <a:endParaRPr lang="en-GB"/>
          </a:p>
        </p:txBody>
      </p:sp>
      <p:sp>
        <p:nvSpPr>
          <p:cNvPr id="7" name="Slide Number Placeholder 6"/>
          <p:cNvSpPr>
            <a:spLocks noGrp="1"/>
          </p:cNvSpPr>
          <p:nvPr>
            <p:ph type="sldNum" sz="quarter" idx="11"/>
          </p:nvPr>
        </p:nvSpPr>
        <p:spPr/>
        <p:txBody>
          <a:bodyPr/>
          <a:lstStyle>
            <a:lvl1pPr>
              <a:defRPr smtClean="0"/>
            </a:lvl1pPr>
          </a:lstStyle>
          <a:p>
            <a:pPr>
              <a:defRPr/>
            </a:pPr>
            <a:r>
              <a:rPr lang="en-US"/>
              <a:t>1-&lt;</a:t>
            </a:r>
            <a:fld id="{E7ED6BBA-2425-4A43-B586-383F2BB07C4C}" type="slidenum">
              <a:rPr lang="en-US"/>
              <a:pPr>
                <a:defRPr/>
              </a:pPr>
              <a:t>‹#›</a:t>
            </a:fld>
            <a:r>
              <a:rPr lang="en-US"/>
              <a:t>&gt;</a:t>
            </a:r>
          </a:p>
          <a:p>
            <a:pPr>
              <a:defRPr/>
            </a:pPr>
            <a:endParaRPr lang="en-GB"/>
          </a:p>
        </p:txBody>
      </p:sp>
    </p:spTree>
    <p:extLst>
      <p:ext uri="{BB962C8B-B14F-4D97-AF65-F5344CB8AC3E}">
        <p14:creationId xmlns:p14="http://schemas.microsoft.com/office/powerpoint/2010/main" val="110136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01600" y="101600"/>
            <a:ext cx="7772400" cy="889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219200"/>
            <a:ext cx="7772400" cy="4953000"/>
          </a:xfrm>
        </p:spPr>
        <p:txBody>
          <a:bodyPr/>
          <a:lstStyle/>
          <a:p>
            <a:pPr lvl="0"/>
            <a:endParaRPr lang="en-US" noProof="0" smtClean="0"/>
          </a:p>
        </p:txBody>
      </p:sp>
      <p:sp>
        <p:nvSpPr>
          <p:cNvPr id="4" name="Footer Placeholder 3"/>
          <p:cNvSpPr>
            <a:spLocks noGrp="1"/>
          </p:cNvSpPr>
          <p:nvPr>
            <p:ph type="ftr" sz="quarter" idx="10"/>
          </p:nvPr>
        </p:nvSpPr>
        <p:spPr/>
        <p:txBody>
          <a:bodyPr/>
          <a:lstStyle>
            <a:lvl1pPr>
              <a:defRPr smtClean="0"/>
            </a:lvl1pPr>
          </a:lstStyle>
          <a:p>
            <a:pPr>
              <a:defRPr/>
            </a:pPr>
            <a:r>
              <a:rPr lang="en-US" smtClean="0"/>
              <a:t>Copyright © 2012  Elsevier</a:t>
            </a:r>
            <a:endParaRPr lang="en-GB"/>
          </a:p>
        </p:txBody>
      </p:sp>
      <p:sp>
        <p:nvSpPr>
          <p:cNvPr id="5" name="Slide Number Placeholder 4"/>
          <p:cNvSpPr>
            <a:spLocks noGrp="1"/>
          </p:cNvSpPr>
          <p:nvPr>
            <p:ph type="sldNum" sz="quarter" idx="11"/>
          </p:nvPr>
        </p:nvSpPr>
        <p:spPr/>
        <p:txBody>
          <a:bodyPr/>
          <a:lstStyle>
            <a:lvl1pPr>
              <a:defRPr smtClean="0"/>
            </a:lvl1pPr>
          </a:lstStyle>
          <a:p>
            <a:pPr>
              <a:defRPr/>
            </a:pPr>
            <a:r>
              <a:rPr lang="en-US"/>
              <a:t>1-&lt;</a:t>
            </a:r>
            <a:fld id="{68946159-E475-47D9-8550-A9F0B445C791}" type="slidenum">
              <a:rPr lang="en-US"/>
              <a:pPr>
                <a:defRPr/>
              </a:pPr>
              <a:t>‹#›</a:t>
            </a:fld>
            <a:r>
              <a:rPr lang="en-US"/>
              <a:t>&gt;</a:t>
            </a:r>
          </a:p>
          <a:p>
            <a:pPr>
              <a:defRPr/>
            </a:pPr>
            <a:endParaRPr lang="en-GB"/>
          </a:p>
        </p:txBody>
      </p:sp>
    </p:spTree>
    <p:extLst>
      <p:ext uri="{BB962C8B-B14F-4D97-AF65-F5344CB8AC3E}">
        <p14:creationId xmlns:p14="http://schemas.microsoft.com/office/powerpoint/2010/main" val="15133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01600" y="101600"/>
            <a:ext cx="7772400" cy="889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2192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2192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37719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7719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smtClean="0"/>
            </a:lvl1pPr>
          </a:lstStyle>
          <a:p>
            <a:pPr>
              <a:defRPr/>
            </a:pPr>
            <a:r>
              <a:rPr lang="en-US" smtClean="0"/>
              <a:t>Copyright © 2012  Elsevier</a:t>
            </a:r>
            <a:endParaRPr lang="en-GB"/>
          </a:p>
        </p:txBody>
      </p:sp>
      <p:sp>
        <p:nvSpPr>
          <p:cNvPr id="8" name="Slide Number Placeholder 7"/>
          <p:cNvSpPr>
            <a:spLocks noGrp="1"/>
          </p:cNvSpPr>
          <p:nvPr>
            <p:ph type="sldNum" sz="quarter" idx="11"/>
          </p:nvPr>
        </p:nvSpPr>
        <p:spPr/>
        <p:txBody>
          <a:bodyPr/>
          <a:lstStyle>
            <a:lvl1pPr>
              <a:defRPr smtClean="0"/>
            </a:lvl1pPr>
          </a:lstStyle>
          <a:p>
            <a:pPr>
              <a:defRPr/>
            </a:pPr>
            <a:r>
              <a:rPr lang="en-US"/>
              <a:t>1-&lt;</a:t>
            </a:r>
            <a:fld id="{CCDCC2DC-EBCD-44EE-92DB-9C06DDE632FD}" type="slidenum">
              <a:rPr lang="en-US"/>
              <a:pPr>
                <a:defRPr/>
              </a:pPr>
              <a:t>‹#›</a:t>
            </a:fld>
            <a:r>
              <a:rPr lang="en-US"/>
              <a:t>&gt;</a:t>
            </a:r>
          </a:p>
          <a:p>
            <a:pPr>
              <a:defRPr/>
            </a:pPr>
            <a:endParaRPr lang="en-GB"/>
          </a:p>
        </p:txBody>
      </p:sp>
    </p:spTree>
    <p:extLst>
      <p:ext uri="{BB962C8B-B14F-4D97-AF65-F5344CB8AC3E}">
        <p14:creationId xmlns:p14="http://schemas.microsoft.com/office/powerpoint/2010/main" val="22934680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219200"/>
            <a:ext cx="38100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38100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
          <p:cNvSpPr>
            <a:spLocks noGrp="1" noChangeArrowheads="1"/>
          </p:cNvSpPr>
          <p:nvPr>
            <p:ph type="ftr" sz="quarter" idx="10"/>
          </p:nvPr>
        </p:nvSpPr>
        <p:spPr>
          <a:ln/>
        </p:spPr>
        <p:txBody>
          <a:bodyPr/>
          <a:lstStyle>
            <a:lvl1pPr>
              <a:defRPr/>
            </a:lvl1pPr>
          </a:lstStyle>
          <a:p>
            <a:pPr>
              <a:defRPr/>
            </a:pPr>
            <a:r>
              <a:rPr lang="en-US" smtClean="0"/>
              <a:t>Copyright © 2012  Elsevier</a:t>
            </a:r>
            <a:endParaRPr lang="en-GB"/>
          </a:p>
        </p:txBody>
      </p:sp>
      <p:sp>
        <p:nvSpPr>
          <p:cNvPr id="6" name="Rectangle 11"/>
          <p:cNvSpPr>
            <a:spLocks noGrp="1" noChangeArrowheads="1"/>
          </p:cNvSpPr>
          <p:nvPr>
            <p:ph type="sldNum" sz="quarter" idx="11"/>
          </p:nvPr>
        </p:nvSpPr>
        <p:spPr>
          <a:ln/>
        </p:spPr>
        <p:txBody>
          <a:bodyPr/>
          <a:lstStyle>
            <a:lvl1pPr>
              <a:defRPr/>
            </a:lvl1pPr>
          </a:lstStyle>
          <a:p>
            <a:pPr>
              <a:defRPr/>
            </a:pPr>
            <a:r>
              <a:rPr lang="en-US"/>
              <a:t>1-&lt;</a:t>
            </a:r>
            <a:fld id="{B4FEF99E-A19F-4A0B-A62E-3729EECDD901}" type="slidenum">
              <a:rPr lang="en-US"/>
              <a:pPr>
                <a:defRPr/>
              </a:pPr>
              <a:t>‹#›</a:t>
            </a:fld>
            <a:r>
              <a:rPr lang="en-US"/>
              <a:t>&gt;</a:t>
            </a:r>
          </a:p>
          <a:p>
            <a:pPr>
              <a:defRPr/>
            </a:pPr>
            <a:endParaRPr lang="en-GB"/>
          </a:p>
        </p:txBody>
      </p:sp>
    </p:spTree>
    <p:extLst>
      <p:ext uri="{BB962C8B-B14F-4D97-AF65-F5344CB8AC3E}">
        <p14:creationId xmlns:p14="http://schemas.microsoft.com/office/powerpoint/2010/main" val="362950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 y="101600"/>
            <a:ext cx="7772400" cy="889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219200"/>
            <a:ext cx="38100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38100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smtClean="0"/>
            </a:lvl1pPr>
          </a:lstStyle>
          <a:p>
            <a:pPr>
              <a:defRPr/>
            </a:pPr>
            <a:r>
              <a:rPr lang="en-US" smtClean="0"/>
              <a:t>Copyright © 2012  Elsevier</a:t>
            </a:r>
            <a:endParaRPr lang="en-GB"/>
          </a:p>
        </p:txBody>
      </p:sp>
      <p:sp>
        <p:nvSpPr>
          <p:cNvPr id="6" name="Slide Number Placeholder 5"/>
          <p:cNvSpPr>
            <a:spLocks noGrp="1"/>
          </p:cNvSpPr>
          <p:nvPr>
            <p:ph type="sldNum" sz="quarter" idx="11"/>
          </p:nvPr>
        </p:nvSpPr>
        <p:spPr/>
        <p:txBody>
          <a:bodyPr/>
          <a:lstStyle>
            <a:lvl1pPr>
              <a:defRPr smtClean="0"/>
            </a:lvl1pPr>
          </a:lstStyle>
          <a:p>
            <a:pPr>
              <a:defRPr/>
            </a:pPr>
            <a:r>
              <a:rPr lang="en-US"/>
              <a:t>1-&lt;</a:t>
            </a:r>
            <a:fld id="{9F7ADD3E-E1D6-46D5-BCAD-B4AEBA813F75}" type="slidenum">
              <a:rPr lang="en-US"/>
              <a:pPr>
                <a:defRPr/>
              </a:pPr>
              <a:t>‹#›</a:t>
            </a:fld>
            <a:r>
              <a:rPr lang="en-US"/>
              <a:t>&gt;</a:t>
            </a:r>
          </a:p>
          <a:p>
            <a:pPr>
              <a:defRPr/>
            </a:pPr>
            <a:endParaRPr lang="en-GB"/>
          </a:p>
        </p:txBody>
      </p:sp>
    </p:spTree>
    <p:extLst>
      <p:ext uri="{BB962C8B-B14F-4D97-AF65-F5344CB8AC3E}">
        <p14:creationId xmlns:p14="http://schemas.microsoft.com/office/powerpoint/2010/main" val="8276607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746080-453C-4BEF-9A1F-F094B996EB79}" type="datetimeFigureOut">
              <a:rPr lang="en-US" smtClean="0"/>
              <a:t>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B2EFE9-D440-4A3B-858C-5FEDF5DD0E10}" type="slidenum">
              <a:rPr lang="en-US" smtClean="0"/>
              <a:t>‹#›</a:t>
            </a:fld>
            <a:endParaRPr lang="en-US"/>
          </a:p>
        </p:txBody>
      </p:sp>
    </p:spTree>
    <p:extLst>
      <p:ext uri="{BB962C8B-B14F-4D97-AF65-F5344CB8AC3E}">
        <p14:creationId xmlns:p14="http://schemas.microsoft.com/office/powerpoint/2010/main" val="1533500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tags" Target="../tags/tag13.xml"/><Relationship Id="rId2" Type="http://schemas.openxmlformats.org/officeDocument/2006/relationships/slideLayout" Target="../slideLayouts/slideLayout2.xml"/><Relationship Id="rId3" Type="http://schemas.openxmlformats.org/officeDocument/2006/relationships/notesSlide" Target="../notesSlides/notesSlide9.xml"/></Relationships>
</file>

<file path=ppt/slides/_rels/slide100.xml.rels><?xml version="1.0" encoding="UTF-8" standalone="yes"?>
<Relationships xmlns="http://schemas.openxmlformats.org/package/2006/relationships"><Relationship Id="rId3" Type="http://schemas.openxmlformats.org/officeDocument/2006/relationships/tags" Target="../tags/tag4341.xml"/><Relationship Id="rId4" Type="http://schemas.openxmlformats.org/officeDocument/2006/relationships/tags" Target="../tags/tag4342.xml"/><Relationship Id="rId5" Type="http://schemas.openxmlformats.org/officeDocument/2006/relationships/tags" Target="../tags/tag4343.xml"/><Relationship Id="rId6" Type="http://schemas.openxmlformats.org/officeDocument/2006/relationships/slideLayout" Target="../slideLayouts/slideLayout2.xml"/><Relationship Id="rId7" Type="http://schemas.openxmlformats.org/officeDocument/2006/relationships/notesSlide" Target="../notesSlides/notesSlide99.xml"/><Relationship Id="rId8" Type="http://schemas.openxmlformats.org/officeDocument/2006/relationships/oleObject" Target="../embeddings/oleObject45.bin"/><Relationship Id="rId9" Type="http://schemas.openxmlformats.org/officeDocument/2006/relationships/image" Target="../media/image52.emf"/><Relationship Id="rId10" Type="http://schemas.openxmlformats.org/officeDocument/2006/relationships/oleObject" Target="../embeddings/oleObject46.bin"/><Relationship Id="rId11" Type="http://schemas.openxmlformats.org/officeDocument/2006/relationships/image" Target="../media/image53.wmf"/><Relationship Id="rId1" Type="http://schemas.openxmlformats.org/officeDocument/2006/relationships/vmlDrawing" Target="../drawings/vmlDrawing36.vml"/><Relationship Id="rId2" Type="http://schemas.openxmlformats.org/officeDocument/2006/relationships/tags" Target="../tags/tag4340.xml"/></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00.xml"/><Relationship Id="rId1" Type="http://schemas.openxmlformats.org/officeDocument/2006/relationships/tags" Target="../tags/tag4344.xml"/><Relationship Id="rId2" Type="http://schemas.openxmlformats.org/officeDocument/2006/relationships/tags" Target="../tags/tag4345.xml"/></Relationships>
</file>

<file path=ppt/slides/_rels/slide102.xml.rels><?xml version="1.0" encoding="UTF-8" standalone="yes"?>
<Relationships xmlns="http://schemas.openxmlformats.org/package/2006/relationships"><Relationship Id="rId3" Type="http://schemas.openxmlformats.org/officeDocument/2006/relationships/tags" Target="../tags/tag4348.xml"/><Relationship Id="rId4" Type="http://schemas.openxmlformats.org/officeDocument/2006/relationships/slideLayout" Target="../slideLayouts/slideLayout2.xml"/><Relationship Id="rId5" Type="http://schemas.openxmlformats.org/officeDocument/2006/relationships/notesSlide" Target="../notesSlides/notesSlide101.xml"/><Relationship Id="rId6" Type="http://schemas.openxmlformats.org/officeDocument/2006/relationships/image" Target="../media/image54.jpg"/><Relationship Id="rId1" Type="http://schemas.openxmlformats.org/officeDocument/2006/relationships/tags" Target="../tags/tag4346.xml"/><Relationship Id="rId2" Type="http://schemas.openxmlformats.org/officeDocument/2006/relationships/tags" Target="../tags/tag4347.xml"/></Relationships>
</file>

<file path=ppt/slides/_rels/slide103.xml.rels><?xml version="1.0" encoding="UTF-8" standalone="yes"?>
<Relationships xmlns="http://schemas.openxmlformats.org/package/2006/relationships"><Relationship Id="rId3" Type="http://schemas.openxmlformats.org/officeDocument/2006/relationships/tags" Target="../tags/tag4350.xml"/><Relationship Id="rId4" Type="http://schemas.openxmlformats.org/officeDocument/2006/relationships/tags" Target="../tags/tag4351.xml"/><Relationship Id="rId5" Type="http://schemas.openxmlformats.org/officeDocument/2006/relationships/tags" Target="../tags/tag4352.xml"/><Relationship Id="rId6" Type="http://schemas.openxmlformats.org/officeDocument/2006/relationships/slideLayout" Target="../slideLayouts/slideLayout2.xml"/><Relationship Id="rId7" Type="http://schemas.openxmlformats.org/officeDocument/2006/relationships/notesSlide" Target="../notesSlides/notesSlide102.xml"/><Relationship Id="rId8" Type="http://schemas.openxmlformats.org/officeDocument/2006/relationships/oleObject" Target="../embeddings/oleObject47.bin"/><Relationship Id="rId9" Type="http://schemas.openxmlformats.org/officeDocument/2006/relationships/image" Target="../media/image52.emf"/><Relationship Id="rId10" Type="http://schemas.openxmlformats.org/officeDocument/2006/relationships/oleObject" Target="../embeddings/oleObject48.bin"/><Relationship Id="rId11" Type="http://schemas.openxmlformats.org/officeDocument/2006/relationships/image" Target="../media/image55.wmf"/><Relationship Id="rId1" Type="http://schemas.openxmlformats.org/officeDocument/2006/relationships/vmlDrawing" Target="../drawings/vmlDrawing37.vml"/><Relationship Id="rId2" Type="http://schemas.openxmlformats.org/officeDocument/2006/relationships/tags" Target="../tags/tag4349.xml"/></Relationships>
</file>

<file path=ppt/slides/_rels/slide104.xml.rels><?xml version="1.0" encoding="UTF-8" standalone="yes"?>
<Relationships xmlns="http://schemas.openxmlformats.org/package/2006/relationships"><Relationship Id="rId3" Type="http://schemas.openxmlformats.org/officeDocument/2006/relationships/tags" Target="../tags/tag4354.xml"/><Relationship Id="rId4" Type="http://schemas.openxmlformats.org/officeDocument/2006/relationships/tags" Target="../tags/tag4355.xml"/><Relationship Id="rId5" Type="http://schemas.openxmlformats.org/officeDocument/2006/relationships/tags" Target="../tags/tag4356.xml"/><Relationship Id="rId6" Type="http://schemas.openxmlformats.org/officeDocument/2006/relationships/tags" Target="../tags/tag4357.xml"/><Relationship Id="rId7" Type="http://schemas.openxmlformats.org/officeDocument/2006/relationships/tags" Target="../tags/tag4358.xml"/><Relationship Id="rId8" Type="http://schemas.openxmlformats.org/officeDocument/2006/relationships/slideLayout" Target="../slideLayouts/slideLayout2.xml"/><Relationship Id="rId9" Type="http://schemas.openxmlformats.org/officeDocument/2006/relationships/notesSlide" Target="../notesSlides/notesSlide103.xml"/><Relationship Id="rId10" Type="http://schemas.openxmlformats.org/officeDocument/2006/relationships/oleObject" Target="../embeddings/oleObject49.bin"/><Relationship Id="rId11" Type="http://schemas.openxmlformats.org/officeDocument/2006/relationships/image" Target="../media/image52.emf"/><Relationship Id="rId1" Type="http://schemas.openxmlformats.org/officeDocument/2006/relationships/vmlDrawing" Target="../drawings/vmlDrawing38.vml"/><Relationship Id="rId2" Type="http://schemas.openxmlformats.org/officeDocument/2006/relationships/tags" Target="../tags/tag4353.xml"/></Relationships>
</file>

<file path=ppt/slides/_rels/slide105.xml.rels><?xml version="1.0" encoding="UTF-8" standalone="yes"?>
<Relationships xmlns="http://schemas.openxmlformats.org/package/2006/relationships"><Relationship Id="rId3" Type="http://schemas.openxmlformats.org/officeDocument/2006/relationships/tags" Target="../tags/tag4360.xml"/><Relationship Id="rId4" Type="http://schemas.openxmlformats.org/officeDocument/2006/relationships/tags" Target="../tags/tag4361.xml"/><Relationship Id="rId5" Type="http://schemas.openxmlformats.org/officeDocument/2006/relationships/tags" Target="../tags/tag4362.xml"/><Relationship Id="rId6" Type="http://schemas.openxmlformats.org/officeDocument/2006/relationships/tags" Target="../tags/tag4363.xml"/><Relationship Id="rId7" Type="http://schemas.openxmlformats.org/officeDocument/2006/relationships/slideLayout" Target="../slideLayouts/slideLayout2.xml"/><Relationship Id="rId8" Type="http://schemas.openxmlformats.org/officeDocument/2006/relationships/notesSlide" Target="../notesSlides/notesSlide104.xml"/><Relationship Id="rId9" Type="http://schemas.openxmlformats.org/officeDocument/2006/relationships/oleObject" Target="../embeddings/oleObject50.bin"/><Relationship Id="rId10" Type="http://schemas.openxmlformats.org/officeDocument/2006/relationships/image" Target="../media/image56.emf"/><Relationship Id="rId1" Type="http://schemas.openxmlformats.org/officeDocument/2006/relationships/vmlDrawing" Target="../drawings/vmlDrawing39.vml"/><Relationship Id="rId2" Type="http://schemas.openxmlformats.org/officeDocument/2006/relationships/tags" Target="../tags/tag4359.xml"/></Relationships>
</file>

<file path=ppt/slides/_rels/slide106.xml.rels><?xml version="1.0" encoding="UTF-8" standalone="yes"?>
<Relationships xmlns="http://schemas.openxmlformats.org/package/2006/relationships"><Relationship Id="rId3" Type="http://schemas.openxmlformats.org/officeDocument/2006/relationships/tags" Target="../tags/tag4365.xml"/><Relationship Id="rId4" Type="http://schemas.openxmlformats.org/officeDocument/2006/relationships/tags" Target="../tags/tag4366.xml"/><Relationship Id="rId5" Type="http://schemas.openxmlformats.org/officeDocument/2006/relationships/tags" Target="../tags/tag4367.xml"/><Relationship Id="rId6" Type="http://schemas.openxmlformats.org/officeDocument/2006/relationships/tags" Target="../tags/tag4368.xml"/><Relationship Id="rId7" Type="http://schemas.openxmlformats.org/officeDocument/2006/relationships/slideLayout" Target="../slideLayouts/slideLayout2.xml"/><Relationship Id="rId8" Type="http://schemas.openxmlformats.org/officeDocument/2006/relationships/notesSlide" Target="../notesSlides/notesSlide105.xml"/><Relationship Id="rId9" Type="http://schemas.openxmlformats.org/officeDocument/2006/relationships/oleObject" Target="../embeddings/oleObject51.bin"/><Relationship Id="rId10" Type="http://schemas.openxmlformats.org/officeDocument/2006/relationships/image" Target="../media/image57.wmf"/><Relationship Id="rId1" Type="http://schemas.openxmlformats.org/officeDocument/2006/relationships/vmlDrawing" Target="../drawings/vmlDrawing40.vml"/><Relationship Id="rId2" Type="http://schemas.openxmlformats.org/officeDocument/2006/relationships/tags" Target="../tags/tag4364.xml"/></Relationships>
</file>

<file path=ppt/slides/_rels/slide107.xml.rels><?xml version="1.0" encoding="UTF-8" standalone="yes"?>
<Relationships xmlns="http://schemas.openxmlformats.org/package/2006/relationships"><Relationship Id="rId11" Type="http://schemas.openxmlformats.org/officeDocument/2006/relationships/oleObject" Target="../embeddings/oleObject52.bin"/><Relationship Id="rId12" Type="http://schemas.openxmlformats.org/officeDocument/2006/relationships/image" Target="../media/image49.wmf"/><Relationship Id="rId1" Type="http://schemas.openxmlformats.org/officeDocument/2006/relationships/vmlDrawing" Target="../drawings/vmlDrawing41.vml"/><Relationship Id="rId2" Type="http://schemas.openxmlformats.org/officeDocument/2006/relationships/tags" Target="../tags/tag4369.xml"/><Relationship Id="rId3" Type="http://schemas.openxmlformats.org/officeDocument/2006/relationships/tags" Target="../tags/tag4370.xml"/><Relationship Id="rId4" Type="http://schemas.openxmlformats.org/officeDocument/2006/relationships/tags" Target="../tags/tag4371.xml"/><Relationship Id="rId5" Type="http://schemas.openxmlformats.org/officeDocument/2006/relationships/tags" Target="../tags/tag4372.xml"/><Relationship Id="rId6" Type="http://schemas.openxmlformats.org/officeDocument/2006/relationships/tags" Target="../tags/tag4373.xml"/><Relationship Id="rId7" Type="http://schemas.openxmlformats.org/officeDocument/2006/relationships/tags" Target="../tags/tag4374.xml"/><Relationship Id="rId8" Type="http://schemas.openxmlformats.org/officeDocument/2006/relationships/tags" Target="../tags/tag4375.xml"/><Relationship Id="rId9" Type="http://schemas.openxmlformats.org/officeDocument/2006/relationships/slideLayout" Target="../slideLayouts/slideLayout2.xml"/><Relationship Id="rId10" Type="http://schemas.openxmlformats.org/officeDocument/2006/relationships/notesSlide" Target="../notesSlides/notesSlide106.xml"/></Relationships>
</file>

<file path=ppt/slides/_rels/slide108.xml.rels><?xml version="1.0" encoding="UTF-8" standalone="yes"?>
<Relationships xmlns="http://schemas.openxmlformats.org/package/2006/relationships"><Relationship Id="rId3" Type="http://schemas.openxmlformats.org/officeDocument/2006/relationships/tags" Target="../tags/tag4378.xml"/><Relationship Id="rId4" Type="http://schemas.openxmlformats.org/officeDocument/2006/relationships/slideLayout" Target="../slideLayouts/slideLayout2.xml"/><Relationship Id="rId5" Type="http://schemas.openxmlformats.org/officeDocument/2006/relationships/notesSlide" Target="../notesSlides/notesSlide107.xml"/><Relationship Id="rId1" Type="http://schemas.openxmlformats.org/officeDocument/2006/relationships/tags" Target="../tags/tag4376.xml"/><Relationship Id="rId2" Type="http://schemas.openxmlformats.org/officeDocument/2006/relationships/tags" Target="../tags/tag4377.xml"/></Relationships>
</file>

<file path=ppt/slides/_rels/slide109.xml.rels><?xml version="1.0" encoding="UTF-8" standalone="yes"?>
<Relationships xmlns="http://schemas.openxmlformats.org/package/2006/relationships"><Relationship Id="rId3" Type="http://schemas.openxmlformats.org/officeDocument/2006/relationships/tags" Target="../tags/tag4380.xml"/><Relationship Id="rId4" Type="http://schemas.openxmlformats.org/officeDocument/2006/relationships/tags" Target="../tags/tag4381.xml"/><Relationship Id="rId5" Type="http://schemas.openxmlformats.org/officeDocument/2006/relationships/tags" Target="../tags/tag4382.xml"/><Relationship Id="rId6" Type="http://schemas.openxmlformats.org/officeDocument/2006/relationships/slideLayout" Target="../slideLayouts/slideLayout2.xml"/><Relationship Id="rId7" Type="http://schemas.openxmlformats.org/officeDocument/2006/relationships/notesSlide" Target="../notesSlides/notesSlide108.xml"/><Relationship Id="rId8" Type="http://schemas.openxmlformats.org/officeDocument/2006/relationships/oleObject" Target="../embeddings/oleObject53.bin"/><Relationship Id="rId9" Type="http://schemas.openxmlformats.org/officeDocument/2006/relationships/image" Target="../media/image58.wmf"/><Relationship Id="rId1" Type="http://schemas.openxmlformats.org/officeDocument/2006/relationships/vmlDrawing" Target="../drawings/vmlDrawing42.vml"/><Relationship Id="rId2" Type="http://schemas.openxmlformats.org/officeDocument/2006/relationships/tags" Target="../tags/tag4379.xml"/></Relationships>
</file>

<file path=ppt/slides/_rels/slide11.xml.rels><?xml version="1.0" encoding="UTF-8" standalone="yes"?>
<Relationships xmlns="http://schemas.openxmlformats.org/package/2006/relationships"><Relationship Id="rId1" Type="http://schemas.openxmlformats.org/officeDocument/2006/relationships/tags" Target="../tags/tag14.xml"/><Relationship Id="rId2" Type="http://schemas.openxmlformats.org/officeDocument/2006/relationships/slideLayout" Target="../slideLayouts/slideLayout2.xml"/><Relationship Id="rId3" Type="http://schemas.openxmlformats.org/officeDocument/2006/relationships/notesSlide" Target="../notesSlides/notesSlide10.xml"/></Relationships>
</file>

<file path=ppt/slides/_rels/slide110.xml.rels><?xml version="1.0" encoding="UTF-8" standalone="yes"?>
<Relationships xmlns="http://schemas.openxmlformats.org/package/2006/relationships"><Relationship Id="rId3" Type="http://schemas.openxmlformats.org/officeDocument/2006/relationships/tags" Target="../tags/tag4384.xml"/><Relationship Id="rId4" Type="http://schemas.openxmlformats.org/officeDocument/2006/relationships/tags" Target="../tags/tag4385.xml"/><Relationship Id="rId5" Type="http://schemas.openxmlformats.org/officeDocument/2006/relationships/slideLayout" Target="../slideLayouts/slideLayout2.xml"/><Relationship Id="rId6" Type="http://schemas.openxmlformats.org/officeDocument/2006/relationships/notesSlide" Target="../notesSlides/notesSlide109.xml"/><Relationship Id="rId7" Type="http://schemas.openxmlformats.org/officeDocument/2006/relationships/oleObject" Target="../embeddings/oleObject54.bin"/><Relationship Id="rId8" Type="http://schemas.openxmlformats.org/officeDocument/2006/relationships/image" Target="../media/image59.wmf"/><Relationship Id="rId1" Type="http://schemas.openxmlformats.org/officeDocument/2006/relationships/vmlDrawing" Target="../drawings/vmlDrawing43.vml"/><Relationship Id="rId2" Type="http://schemas.openxmlformats.org/officeDocument/2006/relationships/tags" Target="../tags/tag4383.xml"/></Relationships>
</file>

<file path=ppt/slides/_rels/slide111.xml.rels><?xml version="1.0" encoding="UTF-8" standalone="yes"?>
<Relationships xmlns="http://schemas.openxmlformats.org/package/2006/relationships"><Relationship Id="rId3" Type="http://schemas.openxmlformats.org/officeDocument/2006/relationships/tags" Target="../tags/tag4387.xml"/><Relationship Id="rId4" Type="http://schemas.openxmlformats.org/officeDocument/2006/relationships/tags" Target="../tags/tag4388.xml"/><Relationship Id="rId5" Type="http://schemas.openxmlformats.org/officeDocument/2006/relationships/tags" Target="../tags/tag4389.xml"/><Relationship Id="rId6" Type="http://schemas.openxmlformats.org/officeDocument/2006/relationships/slideLayout" Target="../slideLayouts/slideLayout2.xml"/><Relationship Id="rId7" Type="http://schemas.openxmlformats.org/officeDocument/2006/relationships/notesSlide" Target="../notesSlides/notesSlide110.xml"/><Relationship Id="rId8" Type="http://schemas.openxmlformats.org/officeDocument/2006/relationships/oleObject" Target="../embeddings/oleObject55.bin"/><Relationship Id="rId9" Type="http://schemas.openxmlformats.org/officeDocument/2006/relationships/image" Target="../media/image60.wmf"/><Relationship Id="rId1" Type="http://schemas.openxmlformats.org/officeDocument/2006/relationships/vmlDrawing" Target="../drawings/vmlDrawing44.vml"/><Relationship Id="rId2" Type="http://schemas.openxmlformats.org/officeDocument/2006/relationships/tags" Target="../tags/tag4386.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11.xml"/><Relationship Id="rId1" Type="http://schemas.openxmlformats.org/officeDocument/2006/relationships/tags" Target="../tags/tag4390.xml"/><Relationship Id="rId2" Type="http://schemas.openxmlformats.org/officeDocument/2006/relationships/tags" Target="../tags/tag4391.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12.xml"/><Relationship Id="rId1" Type="http://schemas.openxmlformats.org/officeDocument/2006/relationships/tags" Target="../tags/tag4392.xml"/><Relationship Id="rId2" Type="http://schemas.openxmlformats.org/officeDocument/2006/relationships/tags" Target="../tags/tag4393.xml"/></Relationships>
</file>

<file path=ppt/slides/_rels/slide114.xml.rels><?xml version="1.0" encoding="UTF-8" standalone="yes"?>
<Relationships xmlns="http://schemas.openxmlformats.org/package/2006/relationships"><Relationship Id="rId3" Type="http://schemas.openxmlformats.org/officeDocument/2006/relationships/tags" Target="../tags/tag4396.xml"/><Relationship Id="rId4" Type="http://schemas.openxmlformats.org/officeDocument/2006/relationships/slideLayout" Target="../slideLayouts/slideLayout2.xml"/><Relationship Id="rId5" Type="http://schemas.openxmlformats.org/officeDocument/2006/relationships/notesSlide" Target="../notesSlides/notesSlide113.xml"/><Relationship Id="rId1" Type="http://schemas.openxmlformats.org/officeDocument/2006/relationships/tags" Target="../tags/tag4394.xml"/><Relationship Id="rId2" Type="http://schemas.openxmlformats.org/officeDocument/2006/relationships/tags" Target="../tags/tag4395.xml"/></Relationships>
</file>

<file path=ppt/slides/_rels/slide115.xml.rels><?xml version="1.0" encoding="UTF-8" standalone="yes"?>
<Relationships xmlns="http://schemas.openxmlformats.org/package/2006/relationships"><Relationship Id="rId11" Type="http://schemas.openxmlformats.org/officeDocument/2006/relationships/oleObject" Target="../embeddings/oleObject56.bin"/><Relationship Id="rId12" Type="http://schemas.openxmlformats.org/officeDocument/2006/relationships/image" Target="../media/image61.wmf"/><Relationship Id="rId13" Type="http://schemas.openxmlformats.org/officeDocument/2006/relationships/oleObject" Target="../embeddings/oleObject57.bin"/><Relationship Id="rId14" Type="http://schemas.openxmlformats.org/officeDocument/2006/relationships/image" Target="../media/image62.wmf"/><Relationship Id="rId1" Type="http://schemas.openxmlformats.org/officeDocument/2006/relationships/vmlDrawing" Target="../drawings/vmlDrawing45.vml"/><Relationship Id="rId2" Type="http://schemas.openxmlformats.org/officeDocument/2006/relationships/tags" Target="../tags/tag4397.xml"/><Relationship Id="rId3" Type="http://schemas.openxmlformats.org/officeDocument/2006/relationships/tags" Target="../tags/tag4398.xml"/><Relationship Id="rId4" Type="http://schemas.openxmlformats.org/officeDocument/2006/relationships/tags" Target="../tags/tag4399.xml"/><Relationship Id="rId5" Type="http://schemas.openxmlformats.org/officeDocument/2006/relationships/tags" Target="../tags/tag4400.xml"/><Relationship Id="rId6" Type="http://schemas.openxmlformats.org/officeDocument/2006/relationships/tags" Target="../tags/tag4401.xml"/><Relationship Id="rId7" Type="http://schemas.openxmlformats.org/officeDocument/2006/relationships/tags" Target="../tags/tag4402.xml"/><Relationship Id="rId8" Type="http://schemas.openxmlformats.org/officeDocument/2006/relationships/tags" Target="../tags/tag4403.xml"/><Relationship Id="rId9" Type="http://schemas.openxmlformats.org/officeDocument/2006/relationships/slideLayout" Target="../slideLayouts/slideLayout2.xml"/><Relationship Id="rId10" Type="http://schemas.openxmlformats.org/officeDocument/2006/relationships/notesSlide" Target="../notesSlides/notesSlide114.xml"/></Relationships>
</file>

<file path=ppt/slides/_rels/slide116.xml.rels><?xml version="1.0" encoding="UTF-8" standalone="yes"?>
<Relationships xmlns="http://schemas.openxmlformats.org/package/2006/relationships"><Relationship Id="rId3" Type="http://schemas.openxmlformats.org/officeDocument/2006/relationships/tags" Target="../tags/tag4405.xml"/><Relationship Id="rId4" Type="http://schemas.openxmlformats.org/officeDocument/2006/relationships/tags" Target="../tags/tag4406.xml"/><Relationship Id="rId5" Type="http://schemas.openxmlformats.org/officeDocument/2006/relationships/tags" Target="../tags/tag4407.xml"/><Relationship Id="rId6" Type="http://schemas.openxmlformats.org/officeDocument/2006/relationships/slideLayout" Target="../slideLayouts/slideLayout2.xml"/><Relationship Id="rId7" Type="http://schemas.openxmlformats.org/officeDocument/2006/relationships/notesSlide" Target="../notesSlides/notesSlide115.xml"/><Relationship Id="rId8" Type="http://schemas.openxmlformats.org/officeDocument/2006/relationships/oleObject" Target="../embeddings/oleObject58.bin"/><Relationship Id="rId9" Type="http://schemas.openxmlformats.org/officeDocument/2006/relationships/image" Target="../media/image62.wmf"/><Relationship Id="rId10" Type="http://schemas.openxmlformats.org/officeDocument/2006/relationships/oleObject" Target="../embeddings/oleObject59.bin"/><Relationship Id="rId11" Type="http://schemas.openxmlformats.org/officeDocument/2006/relationships/image" Target="../media/image63.wmf"/><Relationship Id="rId1" Type="http://schemas.openxmlformats.org/officeDocument/2006/relationships/vmlDrawing" Target="../drawings/vmlDrawing46.vml"/><Relationship Id="rId2" Type="http://schemas.openxmlformats.org/officeDocument/2006/relationships/tags" Target="../tags/tag4404.xml"/></Relationships>
</file>

<file path=ppt/slides/_rels/slide117.xml.rels><?xml version="1.0" encoding="UTF-8" standalone="yes"?>
<Relationships xmlns="http://schemas.openxmlformats.org/package/2006/relationships"><Relationship Id="rId3" Type="http://schemas.openxmlformats.org/officeDocument/2006/relationships/tags" Target="../tags/tag4410.xml"/><Relationship Id="rId4" Type="http://schemas.openxmlformats.org/officeDocument/2006/relationships/tags" Target="../tags/tag4411.xml"/><Relationship Id="rId5" Type="http://schemas.openxmlformats.org/officeDocument/2006/relationships/slideLayout" Target="../slideLayouts/slideLayout2.xml"/><Relationship Id="rId6" Type="http://schemas.openxmlformats.org/officeDocument/2006/relationships/notesSlide" Target="../notesSlides/notesSlide116.xml"/><Relationship Id="rId1" Type="http://schemas.openxmlformats.org/officeDocument/2006/relationships/tags" Target="../tags/tag4408.xml"/><Relationship Id="rId2" Type="http://schemas.openxmlformats.org/officeDocument/2006/relationships/tags" Target="../tags/tag4409.xml"/></Relationships>
</file>

<file path=ppt/slides/_rels/slide118.xml.rels><?xml version="1.0" encoding="UTF-8" standalone="yes"?>
<Relationships xmlns="http://schemas.openxmlformats.org/package/2006/relationships"><Relationship Id="rId3" Type="http://schemas.openxmlformats.org/officeDocument/2006/relationships/tags" Target="../tags/tag4414.xml"/><Relationship Id="rId4" Type="http://schemas.openxmlformats.org/officeDocument/2006/relationships/slideLayout" Target="../slideLayouts/slideLayout2.xml"/><Relationship Id="rId5" Type="http://schemas.openxmlformats.org/officeDocument/2006/relationships/notesSlide" Target="../notesSlides/notesSlide117.xml"/><Relationship Id="rId6" Type="http://schemas.openxmlformats.org/officeDocument/2006/relationships/image" Target="../media/image64.png"/><Relationship Id="rId1" Type="http://schemas.openxmlformats.org/officeDocument/2006/relationships/tags" Target="../tags/tag4412.xml"/><Relationship Id="rId2" Type="http://schemas.openxmlformats.org/officeDocument/2006/relationships/tags" Target="../tags/tag4413.xml"/></Relationships>
</file>

<file path=ppt/slides/_rels/slide119.xml.rels><?xml version="1.0" encoding="UTF-8" standalone="yes"?>
<Relationships xmlns="http://schemas.openxmlformats.org/package/2006/relationships"><Relationship Id="rId3" Type="http://schemas.openxmlformats.org/officeDocument/2006/relationships/tags" Target="../tags/tag4417.xml"/><Relationship Id="rId4" Type="http://schemas.openxmlformats.org/officeDocument/2006/relationships/tags" Target="../tags/tag4418.xml"/><Relationship Id="rId5" Type="http://schemas.openxmlformats.org/officeDocument/2006/relationships/slideLayout" Target="../slideLayouts/slideLayout2.xml"/><Relationship Id="rId6" Type="http://schemas.openxmlformats.org/officeDocument/2006/relationships/notesSlide" Target="../notesSlides/notesSlide118.xml"/><Relationship Id="rId1" Type="http://schemas.openxmlformats.org/officeDocument/2006/relationships/tags" Target="../tags/tag4415.xml"/><Relationship Id="rId2" Type="http://schemas.openxmlformats.org/officeDocument/2006/relationships/tags" Target="../tags/tag441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1.xml"/><Relationship Id="rId5" Type="http://schemas.openxmlformats.org/officeDocument/2006/relationships/oleObject" Target="../embeddings/oleObject4.bin"/><Relationship Id="rId6" Type="http://schemas.openxmlformats.org/officeDocument/2006/relationships/image" Target="../media/image8.emf"/><Relationship Id="rId1" Type="http://schemas.openxmlformats.org/officeDocument/2006/relationships/vmlDrawing" Target="../drawings/vmlDrawing4.vml"/><Relationship Id="rId2" Type="http://schemas.openxmlformats.org/officeDocument/2006/relationships/tags" Target="../tags/tag15.xml"/></Relationships>
</file>

<file path=ppt/slides/_rels/slide120.xml.rels><?xml version="1.0" encoding="UTF-8" standalone="yes"?>
<Relationships xmlns="http://schemas.openxmlformats.org/package/2006/relationships"><Relationship Id="rId3" Type="http://schemas.openxmlformats.org/officeDocument/2006/relationships/tags" Target="../tags/tag4421.xml"/><Relationship Id="rId4" Type="http://schemas.openxmlformats.org/officeDocument/2006/relationships/tags" Target="../tags/tag4422.xml"/><Relationship Id="rId5" Type="http://schemas.openxmlformats.org/officeDocument/2006/relationships/slideLayout" Target="../slideLayouts/slideLayout2.xml"/><Relationship Id="rId6" Type="http://schemas.openxmlformats.org/officeDocument/2006/relationships/notesSlide" Target="../notesSlides/notesSlide119.xml"/><Relationship Id="rId7" Type="http://schemas.openxmlformats.org/officeDocument/2006/relationships/image" Target="../media/image65.png"/><Relationship Id="rId1" Type="http://schemas.openxmlformats.org/officeDocument/2006/relationships/tags" Target="../tags/tag4419.xml"/><Relationship Id="rId2" Type="http://schemas.openxmlformats.org/officeDocument/2006/relationships/tags" Target="../tags/tag4420.xml"/></Relationships>
</file>

<file path=ppt/slides/_rels/slide121.xml.rels><?xml version="1.0" encoding="UTF-8" standalone="yes"?>
<Relationships xmlns="http://schemas.openxmlformats.org/package/2006/relationships"><Relationship Id="rId3" Type="http://schemas.openxmlformats.org/officeDocument/2006/relationships/tags" Target="../tags/tag4425.xml"/><Relationship Id="rId4" Type="http://schemas.openxmlformats.org/officeDocument/2006/relationships/tags" Target="../tags/tag4426.xml"/><Relationship Id="rId5" Type="http://schemas.openxmlformats.org/officeDocument/2006/relationships/slideLayout" Target="../slideLayouts/slideLayout2.xml"/><Relationship Id="rId6" Type="http://schemas.openxmlformats.org/officeDocument/2006/relationships/notesSlide" Target="../notesSlides/notesSlide120.xml"/><Relationship Id="rId1" Type="http://schemas.openxmlformats.org/officeDocument/2006/relationships/tags" Target="../tags/tag4423.xml"/><Relationship Id="rId2" Type="http://schemas.openxmlformats.org/officeDocument/2006/relationships/tags" Target="../tags/tag4424.xml"/></Relationships>
</file>

<file path=ppt/slides/_rels/slide122.xml.rels><?xml version="1.0" encoding="UTF-8" standalone="yes"?>
<Relationships xmlns="http://schemas.openxmlformats.org/package/2006/relationships"><Relationship Id="rId3" Type="http://schemas.openxmlformats.org/officeDocument/2006/relationships/tags" Target="../tags/tag4429.xml"/><Relationship Id="rId4" Type="http://schemas.openxmlformats.org/officeDocument/2006/relationships/tags" Target="../tags/tag4430.xml"/><Relationship Id="rId5" Type="http://schemas.openxmlformats.org/officeDocument/2006/relationships/tags" Target="../tags/tag4431.xml"/><Relationship Id="rId6" Type="http://schemas.openxmlformats.org/officeDocument/2006/relationships/tags" Target="../tags/tag4432.xml"/><Relationship Id="rId7" Type="http://schemas.openxmlformats.org/officeDocument/2006/relationships/tags" Target="../tags/tag4433.xml"/><Relationship Id="rId8" Type="http://schemas.openxmlformats.org/officeDocument/2006/relationships/tags" Target="../tags/tag4434.xml"/><Relationship Id="rId9" Type="http://schemas.openxmlformats.org/officeDocument/2006/relationships/tags" Target="../tags/tag4435.xml"/><Relationship Id="rId10" Type="http://schemas.openxmlformats.org/officeDocument/2006/relationships/slideLayout" Target="../slideLayouts/slideLayout2.xml"/><Relationship Id="rId11" Type="http://schemas.openxmlformats.org/officeDocument/2006/relationships/notesSlide" Target="../notesSlides/notesSlide121.xml"/><Relationship Id="rId1" Type="http://schemas.openxmlformats.org/officeDocument/2006/relationships/tags" Target="../tags/tag4427.xml"/><Relationship Id="rId2" Type="http://schemas.openxmlformats.org/officeDocument/2006/relationships/tags" Target="../tags/tag4428.xml"/></Relationships>
</file>

<file path=ppt/slides/_rels/slide123.xml.rels><?xml version="1.0" encoding="UTF-8" standalone="yes"?>
<Relationships xmlns="http://schemas.openxmlformats.org/package/2006/relationships"><Relationship Id="rId11" Type="http://schemas.openxmlformats.org/officeDocument/2006/relationships/notesSlide" Target="../notesSlides/notesSlide122.xml"/><Relationship Id="rId12" Type="http://schemas.openxmlformats.org/officeDocument/2006/relationships/image" Target="../media/image66.emf"/><Relationship Id="rId1" Type="http://schemas.openxmlformats.org/officeDocument/2006/relationships/tags" Target="../tags/tag4436.xml"/><Relationship Id="rId2" Type="http://schemas.openxmlformats.org/officeDocument/2006/relationships/tags" Target="../tags/tag4437.xml"/><Relationship Id="rId3" Type="http://schemas.openxmlformats.org/officeDocument/2006/relationships/tags" Target="../tags/tag4438.xml"/><Relationship Id="rId4" Type="http://schemas.openxmlformats.org/officeDocument/2006/relationships/tags" Target="../tags/tag4439.xml"/><Relationship Id="rId5" Type="http://schemas.openxmlformats.org/officeDocument/2006/relationships/tags" Target="../tags/tag4440.xml"/><Relationship Id="rId6" Type="http://schemas.openxmlformats.org/officeDocument/2006/relationships/tags" Target="../tags/tag4441.xml"/><Relationship Id="rId7" Type="http://schemas.openxmlformats.org/officeDocument/2006/relationships/tags" Target="../tags/tag4442.xml"/><Relationship Id="rId8" Type="http://schemas.openxmlformats.org/officeDocument/2006/relationships/tags" Target="../tags/tag4443.xml"/><Relationship Id="rId9" Type="http://schemas.openxmlformats.org/officeDocument/2006/relationships/tags" Target="../tags/tag4444.xml"/><Relationship Id="rId10"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tags" Target="../tags/tag4447.xml"/><Relationship Id="rId4" Type="http://schemas.openxmlformats.org/officeDocument/2006/relationships/tags" Target="../tags/tag4448.xml"/><Relationship Id="rId5" Type="http://schemas.openxmlformats.org/officeDocument/2006/relationships/tags" Target="../tags/tag4449.xml"/><Relationship Id="rId6" Type="http://schemas.openxmlformats.org/officeDocument/2006/relationships/slideLayout" Target="../slideLayouts/slideLayout2.xml"/><Relationship Id="rId7" Type="http://schemas.openxmlformats.org/officeDocument/2006/relationships/notesSlide" Target="../notesSlides/notesSlide123.xml"/><Relationship Id="rId1" Type="http://schemas.openxmlformats.org/officeDocument/2006/relationships/tags" Target="../tags/tag4445.xml"/><Relationship Id="rId2" Type="http://schemas.openxmlformats.org/officeDocument/2006/relationships/tags" Target="../tags/tag4446.xml"/></Relationships>
</file>

<file path=ppt/slides/_rels/slide125.xml.rels><?xml version="1.0" encoding="UTF-8" standalone="yes"?>
<Relationships xmlns="http://schemas.openxmlformats.org/package/2006/relationships"><Relationship Id="rId3" Type="http://schemas.openxmlformats.org/officeDocument/2006/relationships/tags" Target="../tags/tag4452.xml"/><Relationship Id="rId4" Type="http://schemas.openxmlformats.org/officeDocument/2006/relationships/tags" Target="../tags/tag4453.xml"/><Relationship Id="rId5" Type="http://schemas.openxmlformats.org/officeDocument/2006/relationships/tags" Target="../tags/tag4454.xml"/><Relationship Id="rId6" Type="http://schemas.openxmlformats.org/officeDocument/2006/relationships/slideLayout" Target="../slideLayouts/slideLayout2.xml"/><Relationship Id="rId7" Type="http://schemas.openxmlformats.org/officeDocument/2006/relationships/notesSlide" Target="../notesSlides/notesSlide124.xml"/><Relationship Id="rId1" Type="http://schemas.openxmlformats.org/officeDocument/2006/relationships/tags" Target="../tags/tag4450.xml"/><Relationship Id="rId2" Type="http://schemas.openxmlformats.org/officeDocument/2006/relationships/tags" Target="../tags/tag4451.xml"/></Relationships>
</file>

<file path=ppt/slides/_rels/slide126.xml.rels><?xml version="1.0" encoding="UTF-8" standalone="yes"?>
<Relationships xmlns="http://schemas.openxmlformats.org/package/2006/relationships"><Relationship Id="rId3" Type="http://schemas.openxmlformats.org/officeDocument/2006/relationships/tags" Target="../tags/tag4457.xml"/><Relationship Id="rId4" Type="http://schemas.openxmlformats.org/officeDocument/2006/relationships/tags" Target="../tags/tag4458.xml"/><Relationship Id="rId5" Type="http://schemas.openxmlformats.org/officeDocument/2006/relationships/slideLayout" Target="../slideLayouts/slideLayout2.xml"/><Relationship Id="rId6" Type="http://schemas.openxmlformats.org/officeDocument/2006/relationships/notesSlide" Target="../notesSlides/notesSlide125.xml"/><Relationship Id="rId1" Type="http://schemas.openxmlformats.org/officeDocument/2006/relationships/tags" Target="../tags/tag4455.xml"/><Relationship Id="rId2" Type="http://schemas.openxmlformats.org/officeDocument/2006/relationships/tags" Target="../tags/tag4456.xml"/></Relationships>
</file>

<file path=ppt/slides/_rels/slide13.xml.rels><?xml version="1.0" encoding="UTF-8" standalone="yes"?>
<Relationships xmlns="http://schemas.openxmlformats.org/package/2006/relationships"><Relationship Id="rId1" Type="http://schemas.openxmlformats.org/officeDocument/2006/relationships/tags" Target="../tags/tag16.xml"/><Relationship Id="rId2" Type="http://schemas.openxmlformats.org/officeDocument/2006/relationships/slideLayout" Target="../slideLayouts/slideLayout2.xml"/><Relationship Id="rId3"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tags" Target="../tags/tag17.xml"/><Relationship Id="rId2" Type="http://schemas.openxmlformats.org/officeDocument/2006/relationships/slideLayout" Target="../slideLayouts/slideLayout2.xml"/><Relationship Id="rId3"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slideLayout" Target="../slideLayouts/slideLayout2.xml"/><Relationship Id="rId3"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500" Type="http://schemas.openxmlformats.org/officeDocument/2006/relationships/tags" Target="../tags/tag518.xml"/><Relationship Id="rId501" Type="http://schemas.openxmlformats.org/officeDocument/2006/relationships/tags" Target="../tags/tag519.xml"/><Relationship Id="rId502" Type="http://schemas.openxmlformats.org/officeDocument/2006/relationships/tags" Target="../tags/tag520.xml"/><Relationship Id="rId503" Type="http://schemas.openxmlformats.org/officeDocument/2006/relationships/tags" Target="../tags/tag521.xml"/><Relationship Id="rId110" Type="http://schemas.openxmlformats.org/officeDocument/2006/relationships/tags" Target="../tags/tag128.xml"/><Relationship Id="rId111" Type="http://schemas.openxmlformats.org/officeDocument/2006/relationships/tags" Target="../tags/tag129.xml"/><Relationship Id="rId112" Type="http://schemas.openxmlformats.org/officeDocument/2006/relationships/tags" Target="../tags/tag130.xml"/><Relationship Id="rId113" Type="http://schemas.openxmlformats.org/officeDocument/2006/relationships/tags" Target="../tags/tag131.xml"/><Relationship Id="rId114" Type="http://schemas.openxmlformats.org/officeDocument/2006/relationships/tags" Target="../tags/tag132.xml"/><Relationship Id="rId115" Type="http://schemas.openxmlformats.org/officeDocument/2006/relationships/tags" Target="../tags/tag133.xml"/><Relationship Id="rId116" Type="http://schemas.openxmlformats.org/officeDocument/2006/relationships/tags" Target="../tags/tag134.xml"/><Relationship Id="rId117" Type="http://schemas.openxmlformats.org/officeDocument/2006/relationships/tags" Target="../tags/tag135.xml"/><Relationship Id="rId118" Type="http://schemas.openxmlformats.org/officeDocument/2006/relationships/tags" Target="../tags/tag136.xml"/><Relationship Id="rId119" Type="http://schemas.openxmlformats.org/officeDocument/2006/relationships/tags" Target="../tags/tag137.xml"/><Relationship Id="rId504" Type="http://schemas.openxmlformats.org/officeDocument/2006/relationships/tags" Target="../tags/tag522.xml"/><Relationship Id="rId505" Type="http://schemas.openxmlformats.org/officeDocument/2006/relationships/tags" Target="../tags/tag523.xml"/><Relationship Id="rId506" Type="http://schemas.openxmlformats.org/officeDocument/2006/relationships/tags" Target="../tags/tag524.xml"/><Relationship Id="rId507" Type="http://schemas.openxmlformats.org/officeDocument/2006/relationships/tags" Target="../tags/tag525.xml"/><Relationship Id="rId508" Type="http://schemas.openxmlformats.org/officeDocument/2006/relationships/tags" Target="../tags/tag526.xml"/><Relationship Id="rId509" Type="http://schemas.openxmlformats.org/officeDocument/2006/relationships/tags" Target="../tags/tag527.xml"/><Relationship Id="rId1760" Type="http://schemas.openxmlformats.org/officeDocument/2006/relationships/tags" Target="../tags/tag1778.xml"/><Relationship Id="rId1761" Type="http://schemas.openxmlformats.org/officeDocument/2006/relationships/tags" Target="../tags/tag1779.xml"/><Relationship Id="rId1762" Type="http://schemas.openxmlformats.org/officeDocument/2006/relationships/tags" Target="../tags/tag1780.xml"/><Relationship Id="rId1763" Type="http://schemas.openxmlformats.org/officeDocument/2006/relationships/tags" Target="../tags/tag1781.xml"/><Relationship Id="rId1370" Type="http://schemas.openxmlformats.org/officeDocument/2006/relationships/tags" Target="../tags/tag1388.xml"/><Relationship Id="rId1371" Type="http://schemas.openxmlformats.org/officeDocument/2006/relationships/tags" Target="../tags/tag1389.xml"/><Relationship Id="rId1372" Type="http://schemas.openxmlformats.org/officeDocument/2006/relationships/tags" Target="../tags/tag1390.xml"/><Relationship Id="rId1373" Type="http://schemas.openxmlformats.org/officeDocument/2006/relationships/tags" Target="../tags/tag1391.xml"/><Relationship Id="rId1374" Type="http://schemas.openxmlformats.org/officeDocument/2006/relationships/tags" Target="../tags/tag1392.xml"/><Relationship Id="rId1375" Type="http://schemas.openxmlformats.org/officeDocument/2006/relationships/tags" Target="../tags/tag1393.xml"/><Relationship Id="rId1376" Type="http://schemas.openxmlformats.org/officeDocument/2006/relationships/tags" Target="../tags/tag1394.xml"/><Relationship Id="rId1377" Type="http://schemas.openxmlformats.org/officeDocument/2006/relationships/tags" Target="../tags/tag1395.xml"/><Relationship Id="rId1378" Type="http://schemas.openxmlformats.org/officeDocument/2006/relationships/tags" Target="../tags/tag1396.xml"/><Relationship Id="rId1379" Type="http://schemas.openxmlformats.org/officeDocument/2006/relationships/tags" Target="../tags/tag1397.xml"/><Relationship Id="rId1764" Type="http://schemas.openxmlformats.org/officeDocument/2006/relationships/tags" Target="../tags/tag1782.xml"/><Relationship Id="rId1765" Type="http://schemas.openxmlformats.org/officeDocument/2006/relationships/tags" Target="../tags/tag1783.xml"/><Relationship Id="rId1766" Type="http://schemas.openxmlformats.org/officeDocument/2006/relationships/tags" Target="../tags/tag1784.xml"/><Relationship Id="rId1767" Type="http://schemas.openxmlformats.org/officeDocument/2006/relationships/tags" Target="../tags/tag1785.xml"/><Relationship Id="rId1768" Type="http://schemas.openxmlformats.org/officeDocument/2006/relationships/tags" Target="../tags/tag1786.xml"/><Relationship Id="rId1769" Type="http://schemas.openxmlformats.org/officeDocument/2006/relationships/tags" Target="../tags/tag1787.xml"/><Relationship Id="rId900" Type="http://schemas.openxmlformats.org/officeDocument/2006/relationships/tags" Target="../tags/tag918.xml"/><Relationship Id="rId901" Type="http://schemas.openxmlformats.org/officeDocument/2006/relationships/tags" Target="../tags/tag919.xml"/><Relationship Id="rId902" Type="http://schemas.openxmlformats.org/officeDocument/2006/relationships/tags" Target="../tags/tag920.xml"/><Relationship Id="rId903" Type="http://schemas.openxmlformats.org/officeDocument/2006/relationships/tags" Target="../tags/tag921.xml"/><Relationship Id="rId904" Type="http://schemas.openxmlformats.org/officeDocument/2006/relationships/tags" Target="../tags/tag922.xml"/><Relationship Id="rId905" Type="http://schemas.openxmlformats.org/officeDocument/2006/relationships/tags" Target="../tags/tag923.xml"/><Relationship Id="rId906" Type="http://schemas.openxmlformats.org/officeDocument/2006/relationships/tags" Target="../tags/tag924.xml"/><Relationship Id="rId907" Type="http://schemas.openxmlformats.org/officeDocument/2006/relationships/tags" Target="../tags/tag925.xml"/><Relationship Id="rId120" Type="http://schemas.openxmlformats.org/officeDocument/2006/relationships/tags" Target="../tags/tag138.xml"/><Relationship Id="rId121" Type="http://schemas.openxmlformats.org/officeDocument/2006/relationships/tags" Target="../tags/tag139.xml"/><Relationship Id="rId122" Type="http://schemas.openxmlformats.org/officeDocument/2006/relationships/tags" Target="../tags/tag140.xml"/><Relationship Id="rId123" Type="http://schemas.openxmlformats.org/officeDocument/2006/relationships/tags" Target="../tags/tag141.xml"/><Relationship Id="rId124" Type="http://schemas.openxmlformats.org/officeDocument/2006/relationships/tags" Target="../tags/tag142.xml"/><Relationship Id="rId125" Type="http://schemas.openxmlformats.org/officeDocument/2006/relationships/tags" Target="../tags/tag143.xml"/><Relationship Id="rId126" Type="http://schemas.openxmlformats.org/officeDocument/2006/relationships/tags" Target="../tags/tag144.xml"/><Relationship Id="rId127" Type="http://schemas.openxmlformats.org/officeDocument/2006/relationships/tags" Target="../tags/tag145.xml"/><Relationship Id="rId128" Type="http://schemas.openxmlformats.org/officeDocument/2006/relationships/tags" Target="../tags/tag146.xml"/><Relationship Id="rId129" Type="http://schemas.openxmlformats.org/officeDocument/2006/relationships/tags" Target="../tags/tag147.xml"/><Relationship Id="rId908" Type="http://schemas.openxmlformats.org/officeDocument/2006/relationships/tags" Target="../tags/tag926.xml"/><Relationship Id="rId909" Type="http://schemas.openxmlformats.org/officeDocument/2006/relationships/tags" Target="../tags/tag927.xml"/><Relationship Id="rId510" Type="http://schemas.openxmlformats.org/officeDocument/2006/relationships/tags" Target="../tags/tag528.xml"/><Relationship Id="rId511" Type="http://schemas.openxmlformats.org/officeDocument/2006/relationships/tags" Target="../tags/tag529.xml"/><Relationship Id="rId512" Type="http://schemas.openxmlformats.org/officeDocument/2006/relationships/tags" Target="../tags/tag530.xml"/><Relationship Id="rId513" Type="http://schemas.openxmlformats.org/officeDocument/2006/relationships/tags" Target="../tags/tag531.xml"/><Relationship Id="rId514" Type="http://schemas.openxmlformats.org/officeDocument/2006/relationships/tags" Target="../tags/tag532.xml"/><Relationship Id="rId515" Type="http://schemas.openxmlformats.org/officeDocument/2006/relationships/tags" Target="../tags/tag533.xml"/><Relationship Id="rId516" Type="http://schemas.openxmlformats.org/officeDocument/2006/relationships/tags" Target="../tags/tag534.xml"/><Relationship Id="rId517" Type="http://schemas.openxmlformats.org/officeDocument/2006/relationships/tags" Target="../tags/tag535.xml"/><Relationship Id="rId518" Type="http://schemas.openxmlformats.org/officeDocument/2006/relationships/tags" Target="../tags/tag536.xml"/><Relationship Id="rId519" Type="http://schemas.openxmlformats.org/officeDocument/2006/relationships/tags" Target="../tags/tag537.xml"/><Relationship Id="rId1770" Type="http://schemas.openxmlformats.org/officeDocument/2006/relationships/tags" Target="../tags/tag1788.xml"/><Relationship Id="rId1771" Type="http://schemas.openxmlformats.org/officeDocument/2006/relationships/tags" Target="../tags/tag1789.xml"/><Relationship Id="rId1772" Type="http://schemas.openxmlformats.org/officeDocument/2006/relationships/tags" Target="../tags/tag1790.xml"/><Relationship Id="rId1773" Type="http://schemas.openxmlformats.org/officeDocument/2006/relationships/tags" Target="../tags/tag1791.xml"/><Relationship Id="rId1380" Type="http://schemas.openxmlformats.org/officeDocument/2006/relationships/tags" Target="../tags/tag1398.xml"/><Relationship Id="rId1381" Type="http://schemas.openxmlformats.org/officeDocument/2006/relationships/tags" Target="../tags/tag1399.xml"/><Relationship Id="rId1382" Type="http://schemas.openxmlformats.org/officeDocument/2006/relationships/tags" Target="../tags/tag1400.xml"/><Relationship Id="rId1383" Type="http://schemas.openxmlformats.org/officeDocument/2006/relationships/tags" Target="../tags/tag1401.xml"/><Relationship Id="rId1384" Type="http://schemas.openxmlformats.org/officeDocument/2006/relationships/tags" Target="../tags/tag1402.xml"/><Relationship Id="rId1385" Type="http://schemas.openxmlformats.org/officeDocument/2006/relationships/tags" Target="../tags/tag1403.xml"/><Relationship Id="rId1386" Type="http://schemas.openxmlformats.org/officeDocument/2006/relationships/tags" Target="../tags/tag1404.xml"/><Relationship Id="rId1387" Type="http://schemas.openxmlformats.org/officeDocument/2006/relationships/tags" Target="../tags/tag1405.xml"/><Relationship Id="rId1388" Type="http://schemas.openxmlformats.org/officeDocument/2006/relationships/tags" Target="../tags/tag1406.xml"/><Relationship Id="rId1389" Type="http://schemas.openxmlformats.org/officeDocument/2006/relationships/tags" Target="../tags/tag1407.xml"/><Relationship Id="rId1774" Type="http://schemas.openxmlformats.org/officeDocument/2006/relationships/tags" Target="../tags/tag1792.xml"/><Relationship Id="rId1775" Type="http://schemas.openxmlformats.org/officeDocument/2006/relationships/tags" Target="../tags/tag1793.xml"/><Relationship Id="rId1776" Type="http://schemas.openxmlformats.org/officeDocument/2006/relationships/tags" Target="../tags/tag1794.xml"/><Relationship Id="rId1777" Type="http://schemas.openxmlformats.org/officeDocument/2006/relationships/tags" Target="../tags/tag1795.xml"/><Relationship Id="rId1778" Type="http://schemas.openxmlformats.org/officeDocument/2006/relationships/tags" Target="../tags/tag1796.xml"/><Relationship Id="rId1779" Type="http://schemas.openxmlformats.org/officeDocument/2006/relationships/tags" Target="../tags/tag1797.xml"/><Relationship Id="rId910" Type="http://schemas.openxmlformats.org/officeDocument/2006/relationships/tags" Target="../tags/tag928.xml"/><Relationship Id="rId911" Type="http://schemas.openxmlformats.org/officeDocument/2006/relationships/tags" Target="../tags/tag929.xml"/><Relationship Id="rId912" Type="http://schemas.openxmlformats.org/officeDocument/2006/relationships/tags" Target="../tags/tag930.xml"/><Relationship Id="rId913" Type="http://schemas.openxmlformats.org/officeDocument/2006/relationships/tags" Target="../tags/tag931.xml"/><Relationship Id="rId914" Type="http://schemas.openxmlformats.org/officeDocument/2006/relationships/tags" Target="../tags/tag932.xml"/><Relationship Id="rId915" Type="http://schemas.openxmlformats.org/officeDocument/2006/relationships/tags" Target="../tags/tag933.xml"/><Relationship Id="rId916" Type="http://schemas.openxmlformats.org/officeDocument/2006/relationships/tags" Target="../tags/tag934.xml"/><Relationship Id="rId917" Type="http://schemas.openxmlformats.org/officeDocument/2006/relationships/tags" Target="../tags/tag935.xml"/><Relationship Id="rId130" Type="http://schemas.openxmlformats.org/officeDocument/2006/relationships/tags" Target="../tags/tag148.xml"/><Relationship Id="rId131" Type="http://schemas.openxmlformats.org/officeDocument/2006/relationships/tags" Target="../tags/tag149.xml"/><Relationship Id="rId132" Type="http://schemas.openxmlformats.org/officeDocument/2006/relationships/tags" Target="../tags/tag150.xml"/><Relationship Id="rId133" Type="http://schemas.openxmlformats.org/officeDocument/2006/relationships/tags" Target="../tags/tag151.xml"/><Relationship Id="rId134" Type="http://schemas.openxmlformats.org/officeDocument/2006/relationships/tags" Target="../tags/tag152.xml"/><Relationship Id="rId135" Type="http://schemas.openxmlformats.org/officeDocument/2006/relationships/tags" Target="../tags/tag153.xml"/><Relationship Id="rId136" Type="http://schemas.openxmlformats.org/officeDocument/2006/relationships/tags" Target="../tags/tag154.xml"/><Relationship Id="rId137" Type="http://schemas.openxmlformats.org/officeDocument/2006/relationships/tags" Target="../tags/tag155.xml"/><Relationship Id="rId138" Type="http://schemas.openxmlformats.org/officeDocument/2006/relationships/tags" Target="../tags/tag156.xml"/><Relationship Id="rId139" Type="http://schemas.openxmlformats.org/officeDocument/2006/relationships/tags" Target="../tags/tag157.xml"/><Relationship Id="rId918" Type="http://schemas.openxmlformats.org/officeDocument/2006/relationships/tags" Target="../tags/tag936.xml"/><Relationship Id="rId919" Type="http://schemas.openxmlformats.org/officeDocument/2006/relationships/tags" Target="../tags/tag937.xml"/><Relationship Id="rId520" Type="http://schemas.openxmlformats.org/officeDocument/2006/relationships/tags" Target="../tags/tag538.xml"/><Relationship Id="rId521" Type="http://schemas.openxmlformats.org/officeDocument/2006/relationships/tags" Target="../tags/tag539.xml"/><Relationship Id="rId522" Type="http://schemas.openxmlformats.org/officeDocument/2006/relationships/tags" Target="../tags/tag540.xml"/><Relationship Id="rId523" Type="http://schemas.openxmlformats.org/officeDocument/2006/relationships/tags" Target="../tags/tag541.xml"/><Relationship Id="rId524" Type="http://schemas.openxmlformats.org/officeDocument/2006/relationships/tags" Target="../tags/tag542.xml"/><Relationship Id="rId525" Type="http://schemas.openxmlformats.org/officeDocument/2006/relationships/tags" Target="../tags/tag543.xml"/><Relationship Id="rId526" Type="http://schemas.openxmlformats.org/officeDocument/2006/relationships/tags" Target="../tags/tag544.xml"/><Relationship Id="rId527" Type="http://schemas.openxmlformats.org/officeDocument/2006/relationships/tags" Target="../tags/tag545.xml"/><Relationship Id="rId528" Type="http://schemas.openxmlformats.org/officeDocument/2006/relationships/tags" Target="../tags/tag546.xml"/><Relationship Id="rId529" Type="http://schemas.openxmlformats.org/officeDocument/2006/relationships/tags" Target="../tags/tag547.xml"/><Relationship Id="rId1780" Type="http://schemas.openxmlformats.org/officeDocument/2006/relationships/tags" Target="../tags/tag1798.xml"/><Relationship Id="rId1781" Type="http://schemas.openxmlformats.org/officeDocument/2006/relationships/tags" Target="../tags/tag1799.xml"/><Relationship Id="rId1782" Type="http://schemas.openxmlformats.org/officeDocument/2006/relationships/tags" Target="../tags/tag1800.xml"/><Relationship Id="rId1783" Type="http://schemas.openxmlformats.org/officeDocument/2006/relationships/tags" Target="../tags/tag1801.xml"/><Relationship Id="rId1390" Type="http://schemas.openxmlformats.org/officeDocument/2006/relationships/tags" Target="../tags/tag1408.xml"/><Relationship Id="rId1391" Type="http://schemas.openxmlformats.org/officeDocument/2006/relationships/tags" Target="../tags/tag1409.xml"/><Relationship Id="rId1392" Type="http://schemas.openxmlformats.org/officeDocument/2006/relationships/tags" Target="../tags/tag1410.xml"/><Relationship Id="rId1393" Type="http://schemas.openxmlformats.org/officeDocument/2006/relationships/tags" Target="../tags/tag1411.xml"/><Relationship Id="rId1394" Type="http://schemas.openxmlformats.org/officeDocument/2006/relationships/tags" Target="../tags/tag1412.xml"/><Relationship Id="rId1395" Type="http://schemas.openxmlformats.org/officeDocument/2006/relationships/tags" Target="../tags/tag1413.xml"/><Relationship Id="rId1396" Type="http://schemas.openxmlformats.org/officeDocument/2006/relationships/tags" Target="../tags/tag1414.xml"/><Relationship Id="rId1397" Type="http://schemas.openxmlformats.org/officeDocument/2006/relationships/tags" Target="../tags/tag1415.xml"/><Relationship Id="rId1398" Type="http://schemas.openxmlformats.org/officeDocument/2006/relationships/tags" Target="../tags/tag1416.xml"/><Relationship Id="rId1399" Type="http://schemas.openxmlformats.org/officeDocument/2006/relationships/tags" Target="../tags/tag1417.xml"/><Relationship Id="rId1784" Type="http://schemas.openxmlformats.org/officeDocument/2006/relationships/tags" Target="../tags/tag1802.xml"/><Relationship Id="rId1785" Type="http://schemas.openxmlformats.org/officeDocument/2006/relationships/tags" Target="../tags/tag1803.xml"/><Relationship Id="rId1786" Type="http://schemas.openxmlformats.org/officeDocument/2006/relationships/tags" Target="../tags/tag1804.xml"/><Relationship Id="rId1787" Type="http://schemas.openxmlformats.org/officeDocument/2006/relationships/tags" Target="../tags/tag1805.xml"/><Relationship Id="rId1788" Type="http://schemas.openxmlformats.org/officeDocument/2006/relationships/tags" Target="../tags/tag1806.xml"/><Relationship Id="rId1789" Type="http://schemas.openxmlformats.org/officeDocument/2006/relationships/tags" Target="../tags/tag1807.xml"/><Relationship Id="rId1" Type="http://schemas.openxmlformats.org/officeDocument/2006/relationships/tags" Target="../tags/tag19.xml"/><Relationship Id="rId2" Type="http://schemas.openxmlformats.org/officeDocument/2006/relationships/tags" Target="../tags/tag20.xml"/><Relationship Id="rId3" Type="http://schemas.openxmlformats.org/officeDocument/2006/relationships/tags" Target="../tags/tag21.xml"/><Relationship Id="rId920" Type="http://schemas.openxmlformats.org/officeDocument/2006/relationships/tags" Target="../tags/tag938.xml"/><Relationship Id="rId921" Type="http://schemas.openxmlformats.org/officeDocument/2006/relationships/tags" Target="../tags/tag939.xml"/><Relationship Id="rId922" Type="http://schemas.openxmlformats.org/officeDocument/2006/relationships/tags" Target="../tags/tag940.xml"/><Relationship Id="rId923" Type="http://schemas.openxmlformats.org/officeDocument/2006/relationships/tags" Target="../tags/tag941.xml"/><Relationship Id="rId924" Type="http://schemas.openxmlformats.org/officeDocument/2006/relationships/tags" Target="../tags/tag942.xml"/><Relationship Id="rId925" Type="http://schemas.openxmlformats.org/officeDocument/2006/relationships/tags" Target="../tags/tag943.xml"/><Relationship Id="rId926" Type="http://schemas.openxmlformats.org/officeDocument/2006/relationships/tags" Target="../tags/tag944.xml"/><Relationship Id="rId927" Type="http://schemas.openxmlformats.org/officeDocument/2006/relationships/tags" Target="../tags/tag945.xml"/><Relationship Id="rId140" Type="http://schemas.openxmlformats.org/officeDocument/2006/relationships/tags" Target="../tags/tag158.xml"/><Relationship Id="rId141" Type="http://schemas.openxmlformats.org/officeDocument/2006/relationships/tags" Target="../tags/tag159.xml"/><Relationship Id="rId142" Type="http://schemas.openxmlformats.org/officeDocument/2006/relationships/tags" Target="../tags/tag160.xml"/><Relationship Id="rId143" Type="http://schemas.openxmlformats.org/officeDocument/2006/relationships/tags" Target="../tags/tag161.xml"/><Relationship Id="rId144" Type="http://schemas.openxmlformats.org/officeDocument/2006/relationships/tags" Target="../tags/tag162.xml"/><Relationship Id="rId145" Type="http://schemas.openxmlformats.org/officeDocument/2006/relationships/tags" Target="../tags/tag163.xml"/><Relationship Id="rId146" Type="http://schemas.openxmlformats.org/officeDocument/2006/relationships/tags" Target="../tags/tag164.xml"/><Relationship Id="rId147" Type="http://schemas.openxmlformats.org/officeDocument/2006/relationships/tags" Target="../tags/tag165.xml"/><Relationship Id="rId148" Type="http://schemas.openxmlformats.org/officeDocument/2006/relationships/tags" Target="../tags/tag166.xml"/><Relationship Id="rId149" Type="http://schemas.openxmlformats.org/officeDocument/2006/relationships/tags" Target="../tags/tag167.xml"/><Relationship Id="rId928" Type="http://schemas.openxmlformats.org/officeDocument/2006/relationships/tags" Target="../tags/tag946.xml"/><Relationship Id="rId929" Type="http://schemas.openxmlformats.org/officeDocument/2006/relationships/tags" Target="../tags/tag947.xml"/><Relationship Id="rId530" Type="http://schemas.openxmlformats.org/officeDocument/2006/relationships/tags" Target="../tags/tag548.xml"/><Relationship Id="rId531" Type="http://schemas.openxmlformats.org/officeDocument/2006/relationships/tags" Target="../tags/tag549.xml"/><Relationship Id="rId532" Type="http://schemas.openxmlformats.org/officeDocument/2006/relationships/tags" Target="../tags/tag550.xml"/><Relationship Id="rId533" Type="http://schemas.openxmlformats.org/officeDocument/2006/relationships/tags" Target="../tags/tag551.xml"/><Relationship Id="rId534" Type="http://schemas.openxmlformats.org/officeDocument/2006/relationships/tags" Target="../tags/tag552.xml"/><Relationship Id="rId535" Type="http://schemas.openxmlformats.org/officeDocument/2006/relationships/tags" Target="../tags/tag553.xml"/><Relationship Id="rId536" Type="http://schemas.openxmlformats.org/officeDocument/2006/relationships/tags" Target="../tags/tag554.xml"/><Relationship Id="rId537" Type="http://schemas.openxmlformats.org/officeDocument/2006/relationships/tags" Target="../tags/tag555.xml"/><Relationship Id="rId538" Type="http://schemas.openxmlformats.org/officeDocument/2006/relationships/tags" Target="../tags/tag556.xml"/><Relationship Id="rId539" Type="http://schemas.openxmlformats.org/officeDocument/2006/relationships/tags" Target="../tags/tag557.xml"/><Relationship Id="rId4" Type="http://schemas.openxmlformats.org/officeDocument/2006/relationships/tags" Target="../tags/tag22.xml"/><Relationship Id="rId5" Type="http://schemas.openxmlformats.org/officeDocument/2006/relationships/tags" Target="../tags/tag23.xml"/><Relationship Id="rId6" Type="http://schemas.openxmlformats.org/officeDocument/2006/relationships/tags" Target="../tags/tag24.xml"/><Relationship Id="rId7" Type="http://schemas.openxmlformats.org/officeDocument/2006/relationships/tags" Target="../tags/tag25.xml"/><Relationship Id="rId8" Type="http://schemas.openxmlformats.org/officeDocument/2006/relationships/tags" Target="../tags/tag26.xml"/><Relationship Id="rId9" Type="http://schemas.openxmlformats.org/officeDocument/2006/relationships/tags" Target="../tags/tag27.xml"/><Relationship Id="rId1790" Type="http://schemas.openxmlformats.org/officeDocument/2006/relationships/tags" Target="../tags/tag1808.xml"/><Relationship Id="rId1791" Type="http://schemas.openxmlformats.org/officeDocument/2006/relationships/tags" Target="../tags/tag1809.xml"/><Relationship Id="rId1792" Type="http://schemas.openxmlformats.org/officeDocument/2006/relationships/tags" Target="../tags/tag1810.xml"/><Relationship Id="rId1793" Type="http://schemas.openxmlformats.org/officeDocument/2006/relationships/tags" Target="../tags/tag1811.xml"/><Relationship Id="rId1794" Type="http://schemas.openxmlformats.org/officeDocument/2006/relationships/tags" Target="../tags/tag1812.xml"/><Relationship Id="rId1795" Type="http://schemas.openxmlformats.org/officeDocument/2006/relationships/tags" Target="../tags/tag1813.xml"/><Relationship Id="rId1796" Type="http://schemas.openxmlformats.org/officeDocument/2006/relationships/tags" Target="../tags/tag1814.xml"/><Relationship Id="rId1797" Type="http://schemas.openxmlformats.org/officeDocument/2006/relationships/tags" Target="../tags/tag1815.xml"/><Relationship Id="rId1798" Type="http://schemas.openxmlformats.org/officeDocument/2006/relationships/tags" Target="../tags/tag1816.xml"/><Relationship Id="rId1799" Type="http://schemas.openxmlformats.org/officeDocument/2006/relationships/tags" Target="../tags/tag1817.xml"/><Relationship Id="rId1000" Type="http://schemas.openxmlformats.org/officeDocument/2006/relationships/tags" Target="../tags/tag1018.xml"/><Relationship Id="rId1001" Type="http://schemas.openxmlformats.org/officeDocument/2006/relationships/tags" Target="../tags/tag1019.xml"/><Relationship Id="rId1002" Type="http://schemas.openxmlformats.org/officeDocument/2006/relationships/tags" Target="../tags/tag1020.xml"/><Relationship Id="rId1003" Type="http://schemas.openxmlformats.org/officeDocument/2006/relationships/tags" Target="../tags/tag1021.xml"/><Relationship Id="rId930" Type="http://schemas.openxmlformats.org/officeDocument/2006/relationships/tags" Target="../tags/tag948.xml"/><Relationship Id="rId931" Type="http://schemas.openxmlformats.org/officeDocument/2006/relationships/tags" Target="../tags/tag949.xml"/><Relationship Id="rId932" Type="http://schemas.openxmlformats.org/officeDocument/2006/relationships/tags" Target="../tags/tag950.xml"/><Relationship Id="rId933" Type="http://schemas.openxmlformats.org/officeDocument/2006/relationships/tags" Target="../tags/tag951.xml"/><Relationship Id="rId934" Type="http://schemas.openxmlformats.org/officeDocument/2006/relationships/tags" Target="../tags/tag952.xml"/><Relationship Id="rId935" Type="http://schemas.openxmlformats.org/officeDocument/2006/relationships/tags" Target="../tags/tag953.xml"/><Relationship Id="rId936" Type="http://schemas.openxmlformats.org/officeDocument/2006/relationships/tags" Target="../tags/tag954.xml"/><Relationship Id="rId937" Type="http://schemas.openxmlformats.org/officeDocument/2006/relationships/tags" Target="../tags/tag955.xml"/><Relationship Id="rId150" Type="http://schemas.openxmlformats.org/officeDocument/2006/relationships/tags" Target="../tags/tag168.xml"/><Relationship Id="rId151" Type="http://schemas.openxmlformats.org/officeDocument/2006/relationships/tags" Target="../tags/tag169.xml"/><Relationship Id="rId152" Type="http://schemas.openxmlformats.org/officeDocument/2006/relationships/tags" Target="../tags/tag170.xml"/><Relationship Id="rId153" Type="http://schemas.openxmlformats.org/officeDocument/2006/relationships/tags" Target="../tags/tag171.xml"/><Relationship Id="rId154" Type="http://schemas.openxmlformats.org/officeDocument/2006/relationships/tags" Target="../tags/tag172.xml"/><Relationship Id="rId155" Type="http://schemas.openxmlformats.org/officeDocument/2006/relationships/tags" Target="../tags/tag173.xml"/><Relationship Id="rId156" Type="http://schemas.openxmlformats.org/officeDocument/2006/relationships/tags" Target="../tags/tag174.xml"/><Relationship Id="rId157" Type="http://schemas.openxmlformats.org/officeDocument/2006/relationships/tags" Target="../tags/tag175.xml"/><Relationship Id="rId158" Type="http://schemas.openxmlformats.org/officeDocument/2006/relationships/tags" Target="../tags/tag176.xml"/><Relationship Id="rId159" Type="http://schemas.openxmlformats.org/officeDocument/2006/relationships/tags" Target="../tags/tag177.xml"/><Relationship Id="rId938" Type="http://schemas.openxmlformats.org/officeDocument/2006/relationships/tags" Target="../tags/tag956.xml"/><Relationship Id="rId939" Type="http://schemas.openxmlformats.org/officeDocument/2006/relationships/tags" Target="../tags/tag957.xml"/><Relationship Id="rId1004" Type="http://schemas.openxmlformats.org/officeDocument/2006/relationships/tags" Target="../tags/tag1022.xml"/><Relationship Id="rId1005" Type="http://schemas.openxmlformats.org/officeDocument/2006/relationships/tags" Target="../tags/tag1023.xml"/><Relationship Id="rId1006" Type="http://schemas.openxmlformats.org/officeDocument/2006/relationships/tags" Target="../tags/tag1024.xml"/><Relationship Id="rId1007" Type="http://schemas.openxmlformats.org/officeDocument/2006/relationships/tags" Target="../tags/tag1025.xml"/><Relationship Id="rId1008" Type="http://schemas.openxmlformats.org/officeDocument/2006/relationships/tags" Target="../tags/tag1026.xml"/><Relationship Id="rId1009" Type="http://schemas.openxmlformats.org/officeDocument/2006/relationships/tags" Target="../tags/tag1027.xml"/><Relationship Id="rId540" Type="http://schemas.openxmlformats.org/officeDocument/2006/relationships/tags" Target="../tags/tag558.xml"/><Relationship Id="rId541" Type="http://schemas.openxmlformats.org/officeDocument/2006/relationships/tags" Target="../tags/tag559.xml"/><Relationship Id="rId542" Type="http://schemas.openxmlformats.org/officeDocument/2006/relationships/tags" Target="../tags/tag560.xml"/><Relationship Id="rId543" Type="http://schemas.openxmlformats.org/officeDocument/2006/relationships/tags" Target="../tags/tag561.xml"/><Relationship Id="rId544" Type="http://schemas.openxmlformats.org/officeDocument/2006/relationships/tags" Target="../tags/tag562.xml"/><Relationship Id="rId545" Type="http://schemas.openxmlformats.org/officeDocument/2006/relationships/tags" Target="../tags/tag563.xml"/><Relationship Id="rId546" Type="http://schemas.openxmlformats.org/officeDocument/2006/relationships/tags" Target="../tags/tag564.xml"/><Relationship Id="rId547" Type="http://schemas.openxmlformats.org/officeDocument/2006/relationships/tags" Target="../tags/tag565.xml"/><Relationship Id="rId548" Type="http://schemas.openxmlformats.org/officeDocument/2006/relationships/tags" Target="../tags/tag566.xml"/><Relationship Id="rId549" Type="http://schemas.openxmlformats.org/officeDocument/2006/relationships/tags" Target="../tags/tag567.xml"/><Relationship Id="rId1400" Type="http://schemas.openxmlformats.org/officeDocument/2006/relationships/tags" Target="../tags/tag1418.xml"/><Relationship Id="rId1401" Type="http://schemas.openxmlformats.org/officeDocument/2006/relationships/tags" Target="../tags/tag1419.xml"/><Relationship Id="rId1402" Type="http://schemas.openxmlformats.org/officeDocument/2006/relationships/tags" Target="../tags/tag1420.xml"/><Relationship Id="rId1403" Type="http://schemas.openxmlformats.org/officeDocument/2006/relationships/tags" Target="../tags/tag1421.xml"/><Relationship Id="rId1404" Type="http://schemas.openxmlformats.org/officeDocument/2006/relationships/tags" Target="../tags/tag1422.xml"/><Relationship Id="rId1405" Type="http://schemas.openxmlformats.org/officeDocument/2006/relationships/tags" Target="../tags/tag1423.xml"/><Relationship Id="rId1406" Type="http://schemas.openxmlformats.org/officeDocument/2006/relationships/tags" Target="../tags/tag1424.xml"/><Relationship Id="rId1407" Type="http://schemas.openxmlformats.org/officeDocument/2006/relationships/tags" Target="../tags/tag1425.xml"/><Relationship Id="rId1408" Type="http://schemas.openxmlformats.org/officeDocument/2006/relationships/tags" Target="../tags/tag1426.xml"/><Relationship Id="rId1409" Type="http://schemas.openxmlformats.org/officeDocument/2006/relationships/tags" Target="../tags/tag1427.xml"/><Relationship Id="rId940" Type="http://schemas.openxmlformats.org/officeDocument/2006/relationships/tags" Target="../tags/tag958.xml"/><Relationship Id="rId941" Type="http://schemas.openxmlformats.org/officeDocument/2006/relationships/tags" Target="../tags/tag959.xml"/><Relationship Id="rId942" Type="http://schemas.openxmlformats.org/officeDocument/2006/relationships/tags" Target="../tags/tag960.xml"/><Relationship Id="rId943" Type="http://schemas.openxmlformats.org/officeDocument/2006/relationships/tags" Target="../tags/tag961.xml"/><Relationship Id="rId944" Type="http://schemas.openxmlformats.org/officeDocument/2006/relationships/tags" Target="../tags/tag962.xml"/><Relationship Id="rId945" Type="http://schemas.openxmlformats.org/officeDocument/2006/relationships/tags" Target="../tags/tag963.xml"/><Relationship Id="rId160" Type="http://schemas.openxmlformats.org/officeDocument/2006/relationships/tags" Target="../tags/tag178.xml"/><Relationship Id="rId161" Type="http://schemas.openxmlformats.org/officeDocument/2006/relationships/tags" Target="../tags/tag179.xml"/><Relationship Id="rId162" Type="http://schemas.openxmlformats.org/officeDocument/2006/relationships/tags" Target="../tags/tag180.xml"/><Relationship Id="rId163" Type="http://schemas.openxmlformats.org/officeDocument/2006/relationships/tags" Target="../tags/tag181.xml"/><Relationship Id="rId164" Type="http://schemas.openxmlformats.org/officeDocument/2006/relationships/tags" Target="../tags/tag182.xml"/><Relationship Id="rId165" Type="http://schemas.openxmlformats.org/officeDocument/2006/relationships/tags" Target="../tags/tag183.xml"/><Relationship Id="rId166" Type="http://schemas.openxmlformats.org/officeDocument/2006/relationships/tags" Target="../tags/tag184.xml"/><Relationship Id="rId167" Type="http://schemas.openxmlformats.org/officeDocument/2006/relationships/tags" Target="../tags/tag185.xml"/><Relationship Id="rId168" Type="http://schemas.openxmlformats.org/officeDocument/2006/relationships/tags" Target="../tags/tag186.xml"/><Relationship Id="rId169" Type="http://schemas.openxmlformats.org/officeDocument/2006/relationships/tags" Target="../tags/tag187.xml"/><Relationship Id="rId946" Type="http://schemas.openxmlformats.org/officeDocument/2006/relationships/tags" Target="../tags/tag964.xml"/><Relationship Id="rId947" Type="http://schemas.openxmlformats.org/officeDocument/2006/relationships/tags" Target="../tags/tag965.xml"/><Relationship Id="rId948" Type="http://schemas.openxmlformats.org/officeDocument/2006/relationships/tags" Target="../tags/tag966.xml"/><Relationship Id="rId949" Type="http://schemas.openxmlformats.org/officeDocument/2006/relationships/tags" Target="../tags/tag967.xml"/><Relationship Id="rId1010" Type="http://schemas.openxmlformats.org/officeDocument/2006/relationships/tags" Target="../tags/tag1028.xml"/><Relationship Id="rId1011" Type="http://schemas.openxmlformats.org/officeDocument/2006/relationships/tags" Target="../tags/tag1029.xml"/><Relationship Id="rId1012" Type="http://schemas.openxmlformats.org/officeDocument/2006/relationships/tags" Target="../tags/tag1030.xml"/><Relationship Id="rId1013" Type="http://schemas.openxmlformats.org/officeDocument/2006/relationships/tags" Target="../tags/tag1031.xml"/><Relationship Id="rId1014" Type="http://schemas.openxmlformats.org/officeDocument/2006/relationships/tags" Target="../tags/tag1032.xml"/><Relationship Id="rId1015" Type="http://schemas.openxmlformats.org/officeDocument/2006/relationships/tags" Target="../tags/tag1033.xml"/><Relationship Id="rId1016" Type="http://schemas.openxmlformats.org/officeDocument/2006/relationships/tags" Target="../tags/tag1034.xml"/><Relationship Id="rId1017" Type="http://schemas.openxmlformats.org/officeDocument/2006/relationships/tags" Target="../tags/tag1035.xml"/><Relationship Id="rId1018" Type="http://schemas.openxmlformats.org/officeDocument/2006/relationships/tags" Target="../tags/tag1036.xml"/><Relationship Id="rId1019" Type="http://schemas.openxmlformats.org/officeDocument/2006/relationships/tags" Target="../tags/tag1037.xml"/><Relationship Id="rId550" Type="http://schemas.openxmlformats.org/officeDocument/2006/relationships/tags" Target="../tags/tag568.xml"/><Relationship Id="rId551" Type="http://schemas.openxmlformats.org/officeDocument/2006/relationships/tags" Target="../tags/tag569.xml"/><Relationship Id="rId552" Type="http://schemas.openxmlformats.org/officeDocument/2006/relationships/tags" Target="../tags/tag570.xml"/><Relationship Id="rId553" Type="http://schemas.openxmlformats.org/officeDocument/2006/relationships/tags" Target="../tags/tag571.xml"/><Relationship Id="rId554" Type="http://schemas.openxmlformats.org/officeDocument/2006/relationships/tags" Target="../tags/tag572.xml"/><Relationship Id="rId555" Type="http://schemas.openxmlformats.org/officeDocument/2006/relationships/tags" Target="../tags/tag573.xml"/><Relationship Id="rId556" Type="http://schemas.openxmlformats.org/officeDocument/2006/relationships/tags" Target="../tags/tag574.xml"/><Relationship Id="rId557" Type="http://schemas.openxmlformats.org/officeDocument/2006/relationships/tags" Target="../tags/tag575.xml"/><Relationship Id="rId558" Type="http://schemas.openxmlformats.org/officeDocument/2006/relationships/tags" Target="../tags/tag576.xml"/><Relationship Id="rId559" Type="http://schemas.openxmlformats.org/officeDocument/2006/relationships/tags" Target="../tags/tag577.xml"/><Relationship Id="rId1800" Type="http://schemas.openxmlformats.org/officeDocument/2006/relationships/tags" Target="../tags/tag1818.xml"/><Relationship Id="rId1801" Type="http://schemas.openxmlformats.org/officeDocument/2006/relationships/tags" Target="../tags/tag1819.xml"/><Relationship Id="rId1802" Type="http://schemas.openxmlformats.org/officeDocument/2006/relationships/tags" Target="../tags/tag1820.xml"/><Relationship Id="rId1803" Type="http://schemas.openxmlformats.org/officeDocument/2006/relationships/tags" Target="../tags/tag1821.xml"/><Relationship Id="rId1410" Type="http://schemas.openxmlformats.org/officeDocument/2006/relationships/tags" Target="../tags/tag1428.xml"/><Relationship Id="rId1411" Type="http://schemas.openxmlformats.org/officeDocument/2006/relationships/tags" Target="../tags/tag1429.xml"/><Relationship Id="rId1412" Type="http://schemas.openxmlformats.org/officeDocument/2006/relationships/tags" Target="../tags/tag1430.xml"/><Relationship Id="rId1413" Type="http://schemas.openxmlformats.org/officeDocument/2006/relationships/tags" Target="../tags/tag1431.xml"/><Relationship Id="rId1414" Type="http://schemas.openxmlformats.org/officeDocument/2006/relationships/tags" Target="../tags/tag1432.xml"/><Relationship Id="rId1415" Type="http://schemas.openxmlformats.org/officeDocument/2006/relationships/tags" Target="../tags/tag1433.xml"/><Relationship Id="rId1416" Type="http://schemas.openxmlformats.org/officeDocument/2006/relationships/tags" Target="../tags/tag1434.xml"/><Relationship Id="rId1417" Type="http://schemas.openxmlformats.org/officeDocument/2006/relationships/tags" Target="../tags/tag1435.xml"/><Relationship Id="rId1418" Type="http://schemas.openxmlformats.org/officeDocument/2006/relationships/tags" Target="../tags/tag1436.xml"/><Relationship Id="rId1419" Type="http://schemas.openxmlformats.org/officeDocument/2006/relationships/tags" Target="../tags/tag1437.xml"/><Relationship Id="rId950" Type="http://schemas.openxmlformats.org/officeDocument/2006/relationships/tags" Target="../tags/tag968.xml"/><Relationship Id="rId951" Type="http://schemas.openxmlformats.org/officeDocument/2006/relationships/tags" Target="../tags/tag969.xml"/><Relationship Id="rId952" Type="http://schemas.openxmlformats.org/officeDocument/2006/relationships/tags" Target="../tags/tag970.xml"/><Relationship Id="rId953" Type="http://schemas.openxmlformats.org/officeDocument/2006/relationships/tags" Target="../tags/tag971.xml"/><Relationship Id="rId954" Type="http://schemas.openxmlformats.org/officeDocument/2006/relationships/tags" Target="../tags/tag972.xml"/><Relationship Id="rId955" Type="http://schemas.openxmlformats.org/officeDocument/2006/relationships/tags" Target="../tags/tag973.xml"/><Relationship Id="rId170" Type="http://schemas.openxmlformats.org/officeDocument/2006/relationships/tags" Target="../tags/tag188.xml"/><Relationship Id="rId171" Type="http://schemas.openxmlformats.org/officeDocument/2006/relationships/tags" Target="../tags/tag189.xml"/><Relationship Id="rId172" Type="http://schemas.openxmlformats.org/officeDocument/2006/relationships/tags" Target="../tags/tag190.xml"/><Relationship Id="rId173" Type="http://schemas.openxmlformats.org/officeDocument/2006/relationships/tags" Target="../tags/tag191.xml"/><Relationship Id="rId174" Type="http://schemas.openxmlformats.org/officeDocument/2006/relationships/tags" Target="../tags/tag192.xml"/><Relationship Id="rId175" Type="http://schemas.openxmlformats.org/officeDocument/2006/relationships/tags" Target="../tags/tag193.xml"/><Relationship Id="rId176" Type="http://schemas.openxmlformats.org/officeDocument/2006/relationships/tags" Target="../tags/tag194.xml"/><Relationship Id="rId177" Type="http://schemas.openxmlformats.org/officeDocument/2006/relationships/tags" Target="../tags/tag195.xml"/><Relationship Id="rId178" Type="http://schemas.openxmlformats.org/officeDocument/2006/relationships/tags" Target="../tags/tag196.xml"/><Relationship Id="rId179" Type="http://schemas.openxmlformats.org/officeDocument/2006/relationships/tags" Target="../tags/tag197.xml"/><Relationship Id="rId956" Type="http://schemas.openxmlformats.org/officeDocument/2006/relationships/tags" Target="../tags/tag974.xml"/><Relationship Id="rId957" Type="http://schemas.openxmlformats.org/officeDocument/2006/relationships/tags" Target="../tags/tag975.xml"/><Relationship Id="rId958" Type="http://schemas.openxmlformats.org/officeDocument/2006/relationships/tags" Target="../tags/tag976.xml"/><Relationship Id="rId959" Type="http://schemas.openxmlformats.org/officeDocument/2006/relationships/tags" Target="../tags/tag977.xml"/><Relationship Id="rId1020" Type="http://schemas.openxmlformats.org/officeDocument/2006/relationships/tags" Target="../tags/tag1038.xml"/><Relationship Id="rId1021" Type="http://schemas.openxmlformats.org/officeDocument/2006/relationships/tags" Target="../tags/tag1039.xml"/><Relationship Id="rId1022" Type="http://schemas.openxmlformats.org/officeDocument/2006/relationships/tags" Target="../tags/tag1040.xml"/><Relationship Id="rId1023" Type="http://schemas.openxmlformats.org/officeDocument/2006/relationships/tags" Target="../tags/tag1041.xml"/><Relationship Id="rId1024" Type="http://schemas.openxmlformats.org/officeDocument/2006/relationships/tags" Target="../tags/tag1042.xml"/><Relationship Id="rId1025" Type="http://schemas.openxmlformats.org/officeDocument/2006/relationships/tags" Target="../tags/tag1043.xml"/><Relationship Id="rId1026" Type="http://schemas.openxmlformats.org/officeDocument/2006/relationships/tags" Target="../tags/tag1044.xml"/><Relationship Id="rId1027" Type="http://schemas.openxmlformats.org/officeDocument/2006/relationships/tags" Target="../tags/tag1045.xml"/><Relationship Id="rId1028" Type="http://schemas.openxmlformats.org/officeDocument/2006/relationships/tags" Target="../tags/tag1046.xml"/><Relationship Id="rId1029" Type="http://schemas.openxmlformats.org/officeDocument/2006/relationships/tags" Target="../tags/tag1047.xml"/><Relationship Id="rId560" Type="http://schemas.openxmlformats.org/officeDocument/2006/relationships/tags" Target="../tags/tag578.xml"/><Relationship Id="rId561" Type="http://schemas.openxmlformats.org/officeDocument/2006/relationships/tags" Target="../tags/tag579.xml"/><Relationship Id="rId562" Type="http://schemas.openxmlformats.org/officeDocument/2006/relationships/tags" Target="../tags/tag580.xml"/><Relationship Id="rId563" Type="http://schemas.openxmlformats.org/officeDocument/2006/relationships/tags" Target="../tags/tag581.xml"/><Relationship Id="rId564" Type="http://schemas.openxmlformats.org/officeDocument/2006/relationships/tags" Target="../tags/tag582.xml"/><Relationship Id="rId565" Type="http://schemas.openxmlformats.org/officeDocument/2006/relationships/tags" Target="../tags/tag583.xml"/><Relationship Id="rId566" Type="http://schemas.openxmlformats.org/officeDocument/2006/relationships/tags" Target="../tags/tag584.xml"/><Relationship Id="rId567" Type="http://schemas.openxmlformats.org/officeDocument/2006/relationships/tags" Target="../tags/tag585.xml"/><Relationship Id="rId568" Type="http://schemas.openxmlformats.org/officeDocument/2006/relationships/tags" Target="../tags/tag586.xml"/><Relationship Id="rId569" Type="http://schemas.openxmlformats.org/officeDocument/2006/relationships/tags" Target="../tags/tag587.xml"/><Relationship Id="rId1804" Type="http://schemas.openxmlformats.org/officeDocument/2006/relationships/tags" Target="../tags/tag1822.xml"/><Relationship Id="rId1805" Type="http://schemas.openxmlformats.org/officeDocument/2006/relationships/tags" Target="../tags/tag1823.xml"/><Relationship Id="rId1806" Type="http://schemas.openxmlformats.org/officeDocument/2006/relationships/tags" Target="../tags/tag1824.xml"/><Relationship Id="rId1807" Type="http://schemas.openxmlformats.org/officeDocument/2006/relationships/tags" Target="../tags/tag1825.xml"/><Relationship Id="rId1808" Type="http://schemas.openxmlformats.org/officeDocument/2006/relationships/tags" Target="../tags/tag1826.xml"/><Relationship Id="rId1809" Type="http://schemas.openxmlformats.org/officeDocument/2006/relationships/tags" Target="../tags/tag1827.xml"/><Relationship Id="rId1810" Type="http://schemas.openxmlformats.org/officeDocument/2006/relationships/tags" Target="../tags/tag1828.xml"/><Relationship Id="rId1811" Type="http://schemas.openxmlformats.org/officeDocument/2006/relationships/tags" Target="../tags/tag1829.xml"/><Relationship Id="rId1812" Type="http://schemas.openxmlformats.org/officeDocument/2006/relationships/tags" Target="../tags/tag1830.xml"/><Relationship Id="rId1813" Type="http://schemas.openxmlformats.org/officeDocument/2006/relationships/tags" Target="../tags/tag1831.xml"/><Relationship Id="rId1420" Type="http://schemas.openxmlformats.org/officeDocument/2006/relationships/tags" Target="../tags/tag1438.xml"/><Relationship Id="rId1421" Type="http://schemas.openxmlformats.org/officeDocument/2006/relationships/tags" Target="../tags/tag1439.xml"/><Relationship Id="rId1422" Type="http://schemas.openxmlformats.org/officeDocument/2006/relationships/tags" Target="../tags/tag1440.xml"/><Relationship Id="rId1423" Type="http://schemas.openxmlformats.org/officeDocument/2006/relationships/tags" Target="../tags/tag1441.xml"/><Relationship Id="rId1424" Type="http://schemas.openxmlformats.org/officeDocument/2006/relationships/tags" Target="../tags/tag1442.xml"/><Relationship Id="rId1425" Type="http://schemas.openxmlformats.org/officeDocument/2006/relationships/tags" Target="../tags/tag1443.xml"/><Relationship Id="rId1426" Type="http://schemas.openxmlformats.org/officeDocument/2006/relationships/tags" Target="../tags/tag1444.xml"/><Relationship Id="rId1427" Type="http://schemas.openxmlformats.org/officeDocument/2006/relationships/tags" Target="../tags/tag1445.xml"/><Relationship Id="rId1428" Type="http://schemas.openxmlformats.org/officeDocument/2006/relationships/tags" Target="../tags/tag1446.xml"/><Relationship Id="rId1429" Type="http://schemas.openxmlformats.org/officeDocument/2006/relationships/tags" Target="../tags/tag1447.xml"/><Relationship Id="rId960" Type="http://schemas.openxmlformats.org/officeDocument/2006/relationships/tags" Target="../tags/tag978.xml"/><Relationship Id="rId961" Type="http://schemas.openxmlformats.org/officeDocument/2006/relationships/tags" Target="../tags/tag979.xml"/><Relationship Id="rId962" Type="http://schemas.openxmlformats.org/officeDocument/2006/relationships/tags" Target="../tags/tag980.xml"/><Relationship Id="rId963" Type="http://schemas.openxmlformats.org/officeDocument/2006/relationships/tags" Target="../tags/tag981.xml"/><Relationship Id="rId964" Type="http://schemas.openxmlformats.org/officeDocument/2006/relationships/tags" Target="../tags/tag982.xml"/><Relationship Id="rId965" Type="http://schemas.openxmlformats.org/officeDocument/2006/relationships/tags" Target="../tags/tag983.xml"/><Relationship Id="rId180" Type="http://schemas.openxmlformats.org/officeDocument/2006/relationships/tags" Target="../tags/tag198.xml"/><Relationship Id="rId181" Type="http://schemas.openxmlformats.org/officeDocument/2006/relationships/tags" Target="../tags/tag199.xml"/><Relationship Id="rId182" Type="http://schemas.openxmlformats.org/officeDocument/2006/relationships/tags" Target="../tags/tag200.xml"/><Relationship Id="rId183" Type="http://schemas.openxmlformats.org/officeDocument/2006/relationships/tags" Target="../tags/tag201.xml"/><Relationship Id="rId184" Type="http://schemas.openxmlformats.org/officeDocument/2006/relationships/tags" Target="../tags/tag202.xml"/><Relationship Id="rId185" Type="http://schemas.openxmlformats.org/officeDocument/2006/relationships/tags" Target="../tags/tag203.xml"/><Relationship Id="rId186" Type="http://schemas.openxmlformats.org/officeDocument/2006/relationships/tags" Target="../tags/tag204.xml"/><Relationship Id="rId187" Type="http://schemas.openxmlformats.org/officeDocument/2006/relationships/tags" Target="../tags/tag205.xml"/><Relationship Id="rId188" Type="http://schemas.openxmlformats.org/officeDocument/2006/relationships/tags" Target="../tags/tag206.xml"/><Relationship Id="rId189" Type="http://schemas.openxmlformats.org/officeDocument/2006/relationships/tags" Target="../tags/tag207.xml"/><Relationship Id="rId966" Type="http://schemas.openxmlformats.org/officeDocument/2006/relationships/tags" Target="../tags/tag984.xml"/><Relationship Id="rId967" Type="http://schemas.openxmlformats.org/officeDocument/2006/relationships/tags" Target="../tags/tag985.xml"/><Relationship Id="rId968" Type="http://schemas.openxmlformats.org/officeDocument/2006/relationships/tags" Target="../tags/tag986.xml"/><Relationship Id="rId969" Type="http://schemas.openxmlformats.org/officeDocument/2006/relationships/tags" Target="../tags/tag987.xml"/><Relationship Id="rId1030" Type="http://schemas.openxmlformats.org/officeDocument/2006/relationships/tags" Target="../tags/tag1048.xml"/><Relationship Id="rId1031" Type="http://schemas.openxmlformats.org/officeDocument/2006/relationships/tags" Target="../tags/tag1049.xml"/><Relationship Id="rId1032" Type="http://schemas.openxmlformats.org/officeDocument/2006/relationships/tags" Target="../tags/tag1050.xml"/><Relationship Id="rId1033" Type="http://schemas.openxmlformats.org/officeDocument/2006/relationships/tags" Target="../tags/tag1051.xml"/><Relationship Id="rId1034" Type="http://schemas.openxmlformats.org/officeDocument/2006/relationships/tags" Target="../tags/tag1052.xml"/><Relationship Id="rId1035" Type="http://schemas.openxmlformats.org/officeDocument/2006/relationships/tags" Target="../tags/tag1053.xml"/><Relationship Id="rId1036" Type="http://schemas.openxmlformats.org/officeDocument/2006/relationships/tags" Target="../tags/tag1054.xml"/><Relationship Id="rId1037" Type="http://schemas.openxmlformats.org/officeDocument/2006/relationships/tags" Target="../tags/tag1055.xml"/><Relationship Id="rId1038" Type="http://schemas.openxmlformats.org/officeDocument/2006/relationships/tags" Target="../tags/tag1056.xml"/><Relationship Id="rId1039" Type="http://schemas.openxmlformats.org/officeDocument/2006/relationships/tags" Target="../tags/tag1057.xml"/><Relationship Id="rId570" Type="http://schemas.openxmlformats.org/officeDocument/2006/relationships/tags" Target="../tags/tag588.xml"/><Relationship Id="rId571" Type="http://schemas.openxmlformats.org/officeDocument/2006/relationships/tags" Target="../tags/tag589.xml"/><Relationship Id="rId572" Type="http://schemas.openxmlformats.org/officeDocument/2006/relationships/tags" Target="../tags/tag590.xml"/><Relationship Id="rId573" Type="http://schemas.openxmlformats.org/officeDocument/2006/relationships/tags" Target="../tags/tag591.xml"/><Relationship Id="rId574" Type="http://schemas.openxmlformats.org/officeDocument/2006/relationships/tags" Target="../tags/tag592.xml"/><Relationship Id="rId575" Type="http://schemas.openxmlformats.org/officeDocument/2006/relationships/tags" Target="../tags/tag593.xml"/><Relationship Id="rId576" Type="http://schemas.openxmlformats.org/officeDocument/2006/relationships/tags" Target="../tags/tag594.xml"/><Relationship Id="rId577" Type="http://schemas.openxmlformats.org/officeDocument/2006/relationships/tags" Target="../tags/tag595.xml"/><Relationship Id="rId578" Type="http://schemas.openxmlformats.org/officeDocument/2006/relationships/tags" Target="../tags/tag596.xml"/><Relationship Id="rId579" Type="http://schemas.openxmlformats.org/officeDocument/2006/relationships/tags" Target="../tags/tag597.xml"/><Relationship Id="rId1814" Type="http://schemas.openxmlformats.org/officeDocument/2006/relationships/tags" Target="../tags/tag1832.xml"/><Relationship Id="rId1815" Type="http://schemas.openxmlformats.org/officeDocument/2006/relationships/tags" Target="../tags/tag1833.xml"/><Relationship Id="rId1816" Type="http://schemas.openxmlformats.org/officeDocument/2006/relationships/tags" Target="../tags/tag1834.xml"/><Relationship Id="rId1817" Type="http://schemas.openxmlformats.org/officeDocument/2006/relationships/tags" Target="../tags/tag1835.xml"/><Relationship Id="rId1818" Type="http://schemas.openxmlformats.org/officeDocument/2006/relationships/tags" Target="../tags/tag1836.xml"/><Relationship Id="rId1819" Type="http://schemas.openxmlformats.org/officeDocument/2006/relationships/tags" Target="../tags/tag1837.xml"/><Relationship Id="rId1820" Type="http://schemas.openxmlformats.org/officeDocument/2006/relationships/tags" Target="../tags/tag1838.xml"/><Relationship Id="rId1821" Type="http://schemas.openxmlformats.org/officeDocument/2006/relationships/tags" Target="../tags/tag1839.xml"/><Relationship Id="rId1822" Type="http://schemas.openxmlformats.org/officeDocument/2006/relationships/tags" Target="../tags/tag1840.xml"/><Relationship Id="rId1823" Type="http://schemas.openxmlformats.org/officeDocument/2006/relationships/tags" Target="../tags/tag1841.xml"/><Relationship Id="rId1430" Type="http://schemas.openxmlformats.org/officeDocument/2006/relationships/tags" Target="../tags/tag1448.xml"/><Relationship Id="rId1431" Type="http://schemas.openxmlformats.org/officeDocument/2006/relationships/tags" Target="../tags/tag1449.xml"/><Relationship Id="rId1432" Type="http://schemas.openxmlformats.org/officeDocument/2006/relationships/tags" Target="../tags/tag1450.xml"/><Relationship Id="rId1433" Type="http://schemas.openxmlformats.org/officeDocument/2006/relationships/tags" Target="../tags/tag1451.xml"/><Relationship Id="rId1434" Type="http://schemas.openxmlformats.org/officeDocument/2006/relationships/tags" Target="../tags/tag1452.xml"/><Relationship Id="rId1435" Type="http://schemas.openxmlformats.org/officeDocument/2006/relationships/tags" Target="../tags/tag1453.xml"/><Relationship Id="rId1436" Type="http://schemas.openxmlformats.org/officeDocument/2006/relationships/tags" Target="../tags/tag1454.xml"/><Relationship Id="rId1437" Type="http://schemas.openxmlformats.org/officeDocument/2006/relationships/tags" Target="../tags/tag1455.xml"/><Relationship Id="rId1438" Type="http://schemas.openxmlformats.org/officeDocument/2006/relationships/tags" Target="../tags/tag1456.xml"/><Relationship Id="rId1439" Type="http://schemas.openxmlformats.org/officeDocument/2006/relationships/tags" Target="../tags/tag1457.xml"/><Relationship Id="rId970" Type="http://schemas.openxmlformats.org/officeDocument/2006/relationships/tags" Target="../tags/tag988.xml"/><Relationship Id="rId971" Type="http://schemas.openxmlformats.org/officeDocument/2006/relationships/tags" Target="../tags/tag989.xml"/><Relationship Id="rId972" Type="http://schemas.openxmlformats.org/officeDocument/2006/relationships/tags" Target="../tags/tag990.xml"/><Relationship Id="rId973" Type="http://schemas.openxmlformats.org/officeDocument/2006/relationships/tags" Target="../tags/tag991.xml"/><Relationship Id="rId974" Type="http://schemas.openxmlformats.org/officeDocument/2006/relationships/tags" Target="../tags/tag992.xml"/><Relationship Id="rId975" Type="http://schemas.openxmlformats.org/officeDocument/2006/relationships/tags" Target="../tags/tag993.xml"/><Relationship Id="rId190" Type="http://schemas.openxmlformats.org/officeDocument/2006/relationships/tags" Target="../tags/tag208.xml"/><Relationship Id="rId191" Type="http://schemas.openxmlformats.org/officeDocument/2006/relationships/tags" Target="../tags/tag209.xml"/><Relationship Id="rId192" Type="http://schemas.openxmlformats.org/officeDocument/2006/relationships/tags" Target="../tags/tag210.xml"/><Relationship Id="rId193" Type="http://schemas.openxmlformats.org/officeDocument/2006/relationships/tags" Target="../tags/tag211.xml"/><Relationship Id="rId194" Type="http://schemas.openxmlformats.org/officeDocument/2006/relationships/tags" Target="../tags/tag212.xml"/><Relationship Id="rId195" Type="http://schemas.openxmlformats.org/officeDocument/2006/relationships/tags" Target="../tags/tag213.xml"/><Relationship Id="rId196" Type="http://schemas.openxmlformats.org/officeDocument/2006/relationships/tags" Target="../tags/tag214.xml"/><Relationship Id="rId197" Type="http://schemas.openxmlformats.org/officeDocument/2006/relationships/tags" Target="../tags/tag215.xml"/><Relationship Id="rId198" Type="http://schemas.openxmlformats.org/officeDocument/2006/relationships/tags" Target="../tags/tag216.xml"/><Relationship Id="rId199" Type="http://schemas.openxmlformats.org/officeDocument/2006/relationships/tags" Target="../tags/tag217.xml"/><Relationship Id="rId976" Type="http://schemas.openxmlformats.org/officeDocument/2006/relationships/tags" Target="../tags/tag994.xml"/><Relationship Id="rId977" Type="http://schemas.openxmlformats.org/officeDocument/2006/relationships/tags" Target="../tags/tag995.xml"/><Relationship Id="rId978" Type="http://schemas.openxmlformats.org/officeDocument/2006/relationships/tags" Target="../tags/tag996.xml"/><Relationship Id="rId979" Type="http://schemas.openxmlformats.org/officeDocument/2006/relationships/tags" Target="../tags/tag997.xml"/><Relationship Id="rId1040" Type="http://schemas.openxmlformats.org/officeDocument/2006/relationships/tags" Target="../tags/tag1058.xml"/><Relationship Id="rId1041" Type="http://schemas.openxmlformats.org/officeDocument/2006/relationships/tags" Target="../tags/tag1059.xml"/><Relationship Id="rId1042" Type="http://schemas.openxmlformats.org/officeDocument/2006/relationships/tags" Target="../tags/tag1060.xml"/><Relationship Id="rId1043" Type="http://schemas.openxmlformats.org/officeDocument/2006/relationships/tags" Target="../tags/tag1061.xml"/><Relationship Id="rId1044" Type="http://schemas.openxmlformats.org/officeDocument/2006/relationships/tags" Target="../tags/tag1062.xml"/><Relationship Id="rId1045" Type="http://schemas.openxmlformats.org/officeDocument/2006/relationships/tags" Target="../tags/tag1063.xml"/><Relationship Id="rId1046" Type="http://schemas.openxmlformats.org/officeDocument/2006/relationships/tags" Target="../tags/tag1064.xml"/><Relationship Id="rId1047" Type="http://schemas.openxmlformats.org/officeDocument/2006/relationships/tags" Target="../tags/tag1065.xml"/><Relationship Id="rId1048" Type="http://schemas.openxmlformats.org/officeDocument/2006/relationships/tags" Target="../tags/tag1066.xml"/><Relationship Id="rId1049" Type="http://schemas.openxmlformats.org/officeDocument/2006/relationships/tags" Target="../tags/tag1067.xml"/><Relationship Id="rId580" Type="http://schemas.openxmlformats.org/officeDocument/2006/relationships/tags" Target="../tags/tag598.xml"/><Relationship Id="rId581" Type="http://schemas.openxmlformats.org/officeDocument/2006/relationships/tags" Target="../tags/tag599.xml"/><Relationship Id="rId582" Type="http://schemas.openxmlformats.org/officeDocument/2006/relationships/tags" Target="../tags/tag600.xml"/><Relationship Id="rId583" Type="http://schemas.openxmlformats.org/officeDocument/2006/relationships/tags" Target="../tags/tag601.xml"/><Relationship Id="rId584" Type="http://schemas.openxmlformats.org/officeDocument/2006/relationships/tags" Target="../tags/tag602.xml"/><Relationship Id="rId585" Type="http://schemas.openxmlformats.org/officeDocument/2006/relationships/tags" Target="../tags/tag603.xml"/><Relationship Id="rId586" Type="http://schemas.openxmlformats.org/officeDocument/2006/relationships/tags" Target="../tags/tag604.xml"/><Relationship Id="rId587" Type="http://schemas.openxmlformats.org/officeDocument/2006/relationships/tags" Target="../tags/tag605.xml"/><Relationship Id="rId588" Type="http://schemas.openxmlformats.org/officeDocument/2006/relationships/tags" Target="../tags/tag606.xml"/><Relationship Id="rId589" Type="http://schemas.openxmlformats.org/officeDocument/2006/relationships/tags" Target="../tags/tag607.xml"/><Relationship Id="rId1824" Type="http://schemas.openxmlformats.org/officeDocument/2006/relationships/tags" Target="../tags/tag1842.xml"/><Relationship Id="rId1825" Type="http://schemas.openxmlformats.org/officeDocument/2006/relationships/tags" Target="../tags/tag1843.xml"/><Relationship Id="rId1826" Type="http://schemas.openxmlformats.org/officeDocument/2006/relationships/tags" Target="../tags/tag1844.xml"/><Relationship Id="rId1827" Type="http://schemas.openxmlformats.org/officeDocument/2006/relationships/tags" Target="../tags/tag1845.xml"/><Relationship Id="rId1828" Type="http://schemas.openxmlformats.org/officeDocument/2006/relationships/tags" Target="../tags/tag1846.xml"/><Relationship Id="rId1829" Type="http://schemas.openxmlformats.org/officeDocument/2006/relationships/tags" Target="../tags/tag1847.xml"/><Relationship Id="rId1830" Type="http://schemas.openxmlformats.org/officeDocument/2006/relationships/tags" Target="../tags/tag1848.xml"/><Relationship Id="rId1831" Type="http://schemas.openxmlformats.org/officeDocument/2006/relationships/tags" Target="../tags/tag1849.xml"/><Relationship Id="rId1832" Type="http://schemas.openxmlformats.org/officeDocument/2006/relationships/tags" Target="../tags/tag1850.xml"/><Relationship Id="rId1833" Type="http://schemas.openxmlformats.org/officeDocument/2006/relationships/tags" Target="../tags/tag1851.xml"/><Relationship Id="rId1440" Type="http://schemas.openxmlformats.org/officeDocument/2006/relationships/tags" Target="../tags/tag1458.xml"/><Relationship Id="rId1441" Type="http://schemas.openxmlformats.org/officeDocument/2006/relationships/tags" Target="../tags/tag1459.xml"/><Relationship Id="rId1442" Type="http://schemas.openxmlformats.org/officeDocument/2006/relationships/tags" Target="../tags/tag1460.xml"/><Relationship Id="rId1443" Type="http://schemas.openxmlformats.org/officeDocument/2006/relationships/tags" Target="../tags/tag1461.xml"/><Relationship Id="rId1444" Type="http://schemas.openxmlformats.org/officeDocument/2006/relationships/tags" Target="../tags/tag1462.xml"/><Relationship Id="rId1445" Type="http://schemas.openxmlformats.org/officeDocument/2006/relationships/tags" Target="../tags/tag1463.xml"/><Relationship Id="rId1446" Type="http://schemas.openxmlformats.org/officeDocument/2006/relationships/tags" Target="../tags/tag1464.xml"/><Relationship Id="rId1447" Type="http://schemas.openxmlformats.org/officeDocument/2006/relationships/tags" Target="../tags/tag1465.xml"/><Relationship Id="rId1448" Type="http://schemas.openxmlformats.org/officeDocument/2006/relationships/tags" Target="../tags/tag1466.xml"/><Relationship Id="rId1449" Type="http://schemas.openxmlformats.org/officeDocument/2006/relationships/tags" Target="../tags/tag1467.xml"/><Relationship Id="rId980" Type="http://schemas.openxmlformats.org/officeDocument/2006/relationships/tags" Target="../tags/tag998.xml"/><Relationship Id="rId981" Type="http://schemas.openxmlformats.org/officeDocument/2006/relationships/tags" Target="../tags/tag999.xml"/><Relationship Id="rId982" Type="http://schemas.openxmlformats.org/officeDocument/2006/relationships/tags" Target="../tags/tag1000.xml"/><Relationship Id="rId983" Type="http://schemas.openxmlformats.org/officeDocument/2006/relationships/tags" Target="../tags/tag1001.xml"/><Relationship Id="rId984" Type="http://schemas.openxmlformats.org/officeDocument/2006/relationships/tags" Target="../tags/tag1002.xml"/><Relationship Id="rId985" Type="http://schemas.openxmlformats.org/officeDocument/2006/relationships/tags" Target="../tags/tag1003.xml"/><Relationship Id="rId986" Type="http://schemas.openxmlformats.org/officeDocument/2006/relationships/tags" Target="../tags/tag1004.xml"/><Relationship Id="rId987" Type="http://schemas.openxmlformats.org/officeDocument/2006/relationships/tags" Target="../tags/tag1005.xml"/><Relationship Id="rId988" Type="http://schemas.openxmlformats.org/officeDocument/2006/relationships/tags" Target="../tags/tag1006.xml"/><Relationship Id="rId989" Type="http://schemas.openxmlformats.org/officeDocument/2006/relationships/tags" Target="../tags/tag1007.xml"/><Relationship Id="rId1050" Type="http://schemas.openxmlformats.org/officeDocument/2006/relationships/tags" Target="../tags/tag1068.xml"/><Relationship Id="rId1051" Type="http://schemas.openxmlformats.org/officeDocument/2006/relationships/tags" Target="../tags/tag1069.xml"/><Relationship Id="rId1052" Type="http://schemas.openxmlformats.org/officeDocument/2006/relationships/tags" Target="../tags/tag1070.xml"/><Relationship Id="rId1053" Type="http://schemas.openxmlformats.org/officeDocument/2006/relationships/tags" Target="../tags/tag1071.xml"/><Relationship Id="rId1054" Type="http://schemas.openxmlformats.org/officeDocument/2006/relationships/tags" Target="../tags/tag1072.xml"/><Relationship Id="rId1055" Type="http://schemas.openxmlformats.org/officeDocument/2006/relationships/tags" Target="../tags/tag1073.xml"/><Relationship Id="rId1056" Type="http://schemas.openxmlformats.org/officeDocument/2006/relationships/tags" Target="../tags/tag1074.xml"/><Relationship Id="rId1057" Type="http://schemas.openxmlformats.org/officeDocument/2006/relationships/tags" Target="../tags/tag1075.xml"/><Relationship Id="rId1058" Type="http://schemas.openxmlformats.org/officeDocument/2006/relationships/tags" Target="../tags/tag1076.xml"/><Relationship Id="rId1059" Type="http://schemas.openxmlformats.org/officeDocument/2006/relationships/tags" Target="../tags/tag1077.xml"/><Relationship Id="rId590" Type="http://schemas.openxmlformats.org/officeDocument/2006/relationships/tags" Target="../tags/tag608.xml"/><Relationship Id="rId591" Type="http://schemas.openxmlformats.org/officeDocument/2006/relationships/tags" Target="../tags/tag609.xml"/><Relationship Id="rId592" Type="http://schemas.openxmlformats.org/officeDocument/2006/relationships/tags" Target="../tags/tag610.xml"/><Relationship Id="rId593" Type="http://schemas.openxmlformats.org/officeDocument/2006/relationships/tags" Target="../tags/tag611.xml"/><Relationship Id="rId594" Type="http://schemas.openxmlformats.org/officeDocument/2006/relationships/tags" Target="../tags/tag612.xml"/><Relationship Id="rId595" Type="http://schemas.openxmlformats.org/officeDocument/2006/relationships/tags" Target="../tags/tag613.xml"/><Relationship Id="rId596" Type="http://schemas.openxmlformats.org/officeDocument/2006/relationships/tags" Target="../tags/tag614.xml"/><Relationship Id="rId597" Type="http://schemas.openxmlformats.org/officeDocument/2006/relationships/tags" Target="../tags/tag615.xml"/><Relationship Id="rId598" Type="http://schemas.openxmlformats.org/officeDocument/2006/relationships/tags" Target="../tags/tag616.xml"/><Relationship Id="rId599" Type="http://schemas.openxmlformats.org/officeDocument/2006/relationships/tags" Target="../tags/tag617.xml"/><Relationship Id="rId1834" Type="http://schemas.openxmlformats.org/officeDocument/2006/relationships/tags" Target="../tags/tag1852.xml"/><Relationship Id="rId1835" Type="http://schemas.openxmlformats.org/officeDocument/2006/relationships/tags" Target="../tags/tag1853.xml"/><Relationship Id="rId1836" Type="http://schemas.openxmlformats.org/officeDocument/2006/relationships/tags" Target="../tags/tag1854.xml"/><Relationship Id="rId1837" Type="http://schemas.openxmlformats.org/officeDocument/2006/relationships/tags" Target="../tags/tag1855.xml"/><Relationship Id="rId1838" Type="http://schemas.openxmlformats.org/officeDocument/2006/relationships/tags" Target="../tags/tag1856.xml"/><Relationship Id="rId1839" Type="http://schemas.openxmlformats.org/officeDocument/2006/relationships/tags" Target="../tags/tag1857.xml"/><Relationship Id="rId1840" Type="http://schemas.openxmlformats.org/officeDocument/2006/relationships/tags" Target="../tags/tag1858.xml"/><Relationship Id="rId1841" Type="http://schemas.openxmlformats.org/officeDocument/2006/relationships/tags" Target="../tags/tag1859.xml"/><Relationship Id="rId1842" Type="http://schemas.openxmlformats.org/officeDocument/2006/relationships/tags" Target="../tags/tag1860.xml"/><Relationship Id="rId1843" Type="http://schemas.openxmlformats.org/officeDocument/2006/relationships/tags" Target="../tags/tag1861.xml"/><Relationship Id="rId1450" Type="http://schemas.openxmlformats.org/officeDocument/2006/relationships/tags" Target="../tags/tag1468.xml"/><Relationship Id="rId1451" Type="http://schemas.openxmlformats.org/officeDocument/2006/relationships/tags" Target="../tags/tag1469.xml"/><Relationship Id="rId1452" Type="http://schemas.openxmlformats.org/officeDocument/2006/relationships/tags" Target="../tags/tag1470.xml"/><Relationship Id="rId1453" Type="http://schemas.openxmlformats.org/officeDocument/2006/relationships/tags" Target="../tags/tag1471.xml"/><Relationship Id="rId1454" Type="http://schemas.openxmlformats.org/officeDocument/2006/relationships/tags" Target="../tags/tag1472.xml"/><Relationship Id="rId1455" Type="http://schemas.openxmlformats.org/officeDocument/2006/relationships/tags" Target="../tags/tag1473.xml"/><Relationship Id="rId1456" Type="http://schemas.openxmlformats.org/officeDocument/2006/relationships/tags" Target="../tags/tag1474.xml"/><Relationship Id="rId1457" Type="http://schemas.openxmlformats.org/officeDocument/2006/relationships/tags" Target="../tags/tag1475.xml"/><Relationship Id="rId1458" Type="http://schemas.openxmlformats.org/officeDocument/2006/relationships/tags" Target="../tags/tag1476.xml"/><Relationship Id="rId1459" Type="http://schemas.openxmlformats.org/officeDocument/2006/relationships/tags" Target="../tags/tag1477.xml"/><Relationship Id="rId990" Type="http://schemas.openxmlformats.org/officeDocument/2006/relationships/tags" Target="../tags/tag1008.xml"/><Relationship Id="rId991" Type="http://schemas.openxmlformats.org/officeDocument/2006/relationships/tags" Target="../tags/tag1009.xml"/><Relationship Id="rId992" Type="http://schemas.openxmlformats.org/officeDocument/2006/relationships/tags" Target="../tags/tag1010.xml"/><Relationship Id="rId993" Type="http://schemas.openxmlformats.org/officeDocument/2006/relationships/tags" Target="../tags/tag1011.xml"/><Relationship Id="rId994" Type="http://schemas.openxmlformats.org/officeDocument/2006/relationships/tags" Target="../tags/tag1012.xml"/><Relationship Id="rId995" Type="http://schemas.openxmlformats.org/officeDocument/2006/relationships/tags" Target="../tags/tag1013.xml"/><Relationship Id="rId996" Type="http://schemas.openxmlformats.org/officeDocument/2006/relationships/tags" Target="../tags/tag1014.xml"/><Relationship Id="rId997" Type="http://schemas.openxmlformats.org/officeDocument/2006/relationships/tags" Target="../tags/tag1015.xml"/><Relationship Id="rId998" Type="http://schemas.openxmlformats.org/officeDocument/2006/relationships/tags" Target="../tags/tag1016.xml"/><Relationship Id="rId999" Type="http://schemas.openxmlformats.org/officeDocument/2006/relationships/tags" Target="../tags/tag1017.xml"/><Relationship Id="rId1060" Type="http://schemas.openxmlformats.org/officeDocument/2006/relationships/tags" Target="../tags/tag1078.xml"/><Relationship Id="rId1061" Type="http://schemas.openxmlformats.org/officeDocument/2006/relationships/tags" Target="../tags/tag1079.xml"/><Relationship Id="rId1062" Type="http://schemas.openxmlformats.org/officeDocument/2006/relationships/tags" Target="../tags/tag1080.xml"/><Relationship Id="rId1063" Type="http://schemas.openxmlformats.org/officeDocument/2006/relationships/tags" Target="../tags/tag1081.xml"/><Relationship Id="rId1064" Type="http://schemas.openxmlformats.org/officeDocument/2006/relationships/tags" Target="../tags/tag1082.xml"/><Relationship Id="rId1065" Type="http://schemas.openxmlformats.org/officeDocument/2006/relationships/tags" Target="../tags/tag1083.xml"/><Relationship Id="rId1066" Type="http://schemas.openxmlformats.org/officeDocument/2006/relationships/tags" Target="../tags/tag1084.xml"/><Relationship Id="rId1067" Type="http://schemas.openxmlformats.org/officeDocument/2006/relationships/tags" Target="../tags/tag1085.xml"/><Relationship Id="rId1068" Type="http://schemas.openxmlformats.org/officeDocument/2006/relationships/tags" Target="../tags/tag1086.xml"/><Relationship Id="rId1069" Type="http://schemas.openxmlformats.org/officeDocument/2006/relationships/tags" Target="../tags/tag1087.xml"/><Relationship Id="rId1844" Type="http://schemas.openxmlformats.org/officeDocument/2006/relationships/tags" Target="../tags/tag1862.xml"/><Relationship Id="rId1845" Type="http://schemas.openxmlformats.org/officeDocument/2006/relationships/tags" Target="../tags/tag1863.xml"/><Relationship Id="rId1846" Type="http://schemas.openxmlformats.org/officeDocument/2006/relationships/tags" Target="../tags/tag1864.xml"/><Relationship Id="rId1847" Type="http://schemas.openxmlformats.org/officeDocument/2006/relationships/tags" Target="../tags/tag1865.xml"/><Relationship Id="rId1848" Type="http://schemas.openxmlformats.org/officeDocument/2006/relationships/tags" Target="../tags/tag1866.xml"/><Relationship Id="rId1849" Type="http://schemas.openxmlformats.org/officeDocument/2006/relationships/tags" Target="../tags/tag1867.xml"/><Relationship Id="rId200" Type="http://schemas.openxmlformats.org/officeDocument/2006/relationships/tags" Target="../tags/tag218.xml"/><Relationship Id="rId201" Type="http://schemas.openxmlformats.org/officeDocument/2006/relationships/tags" Target="../tags/tag219.xml"/><Relationship Id="rId202" Type="http://schemas.openxmlformats.org/officeDocument/2006/relationships/tags" Target="../tags/tag220.xml"/><Relationship Id="rId203" Type="http://schemas.openxmlformats.org/officeDocument/2006/relationships/tags" Target="../tags/tag221.xml"/><Relationship Id="rId204" Type="http://schemas.openxmlformats.org/officeDocument/2006/relationships/tags" Target="../tags/tag222.xml"/><Relationship Id="rId205" Type="http://schemas.openxmlformats.org/officeDocument/2006/relationships/tags" Target="../tags/tag223.xml"/><Relationship Id="rId206" Type="http://schemas.openxmlformats.org/officeDocument/2006/relationships/tags" Target="../tags/tag224.xml"/><Relationship Id="rId207" Type="http://schemas.openxmlformats.org/officeDocument/2006/relationships/tags" Target="../tags/tag225.xml"/><Relationship Id="rId208" Type="http://schemas.openxmlformats.org/officeDocument/2006/relationships/tags" Target="../tags/tag226.xml"/><Relationship Id="rId209" Type="http://schemas.openxmlformats.org/officeDocument/2006/relationships/tags" Target="../tags/tag227.xml"/><Relationship Id="rId1850" Type="http://schemas.openxmlformats.org/officeDocument/2006/relationships/tags" Target="../tags/tag1868.xml"/><Relationship Id="rId1851" Type="http://schemas.openxmlformats.org/officeDocument/2006/relationships/tags" Target="../tags/tag1869.xml"/><Relationship Id="rId1852" Type="http://schemas.openxmlformats.org/officeDocument/2006/relationships/tags" Target="../tags/tag1870.xml"/><Relationship Id="rId1853" Type="http://schemas.openxmlformats.org/officeDocument/2006/relationships/tags" Target="../tags/tag1871.xml"/><Relationship Id="rId1460" Type="http://schemas.openxmlformats.org/officeDocument/2006/relationships/tags" Target="../tags/tag1478.xml"/><Relationship Id="rId1461" Type="http://schemas.openxmlformats.org/officeDocument/2006/relationships/tags" Target="../tags/tag1479.xml"/><Relationship Id="rId1462" Type="http://schemas.openxmlformats.org/officeDocument/2006/relationships/tags" Target="../tags/tag1480.xml"/><Relationship Id="rId1463" Type="http://schemas.openxmlformats.org/officeDocument/2006/relationships/tags" Target="../tags/tag1481.xml"/><Relationship Id="rId1464" Type="http://schemas.openxmlformats.org/officeDocument/2006/relationships/tags" Target="../tags/tag1482.xml"/><Relationship Id="rId1465" Type="http://schemas.openxmlformats.org/officeDocument/2006/relationships/tags" Target="../tags/tag1483.xml"/><Relationship Id="rId1466" Type="http://schemas.openxmlformats.org/officeDocument/2006/relationships/tags" Target="../tags/tag1484.xml"/><Relationship Id="rId1467" Type="http://schemas.openxmlformats.org/officeDocument/2006/relationships/tags" Target="../tags/tag1485.xml"/><Relationship Id="rId1468" Type="http://schemas.openxmlformats.org/officeDocument/2006/relationships/tags" Target="../tags/tag1486.xml"/><Relationship Id="rId1469" Type="http://schemas.openxmlformats.org/officeDocument/2006/relationships/tags" Target="../tags/tag1487.xml"/><Relationship Id="rId1070" Type="http://schemas.openxmlformats.org/officeDocument/2006/relationships/tags" Target="../tags/tag1088.xml"/><Relationship Id="rId1071" Type="http://schemas.openxmlformats.org/officeDocument/2006/relationships/tags" Target="../tags/tag1089.xml"/><Relationship Id="rId1072" Type="http://schemas.openxmlformats.org/officeDocument/2006/relationships/tags" Target="../tags/tag1090.xml"/><Relationship Id="rId1073" Type="http://schemas.openxmlformats.org/officeDocument/2006/relationships/tags" Target="../tags/tag1091.xml"/><Relationship Id="rId1074" Type="http://schemas.openxmlformats.org/officeDocument/2006/relationships/tags" Target="../tags/tag1092.xml"/><Relationship Id="rId1075" Type="http://schemas.openxmlformats.org/officeDocument/2006/relationships/tags" Target="../tags/tag1093.xml"/><Relationship Id="rId1076" Type="http://schemas.openxmlformats.org/officeDocument/2006/relationships/tags" Target="../tags/tag1094.xml"/><Relationship Id="rId1077" Type="http://schemas.openxmlformats.org/officeDocument/2006/relationships/tags" Target="../tags/tag1095.xml"/><Relationship Id="rId1078" Type="http://schemas.openxmlformats.org/officeDocument/2006/relationships/tags" Target="../tags/tag1096.xml"/><Relationship Id="rId1079" Type="http://schemas.openxmlformats.org/officeDocument/2006/relationships/tags" Target="../tags/tag1097.xml"/><Relationship Id="rId1854" Type="http://schemas.openxmlformats.org/officeDocument/2006/relationships/tags" Target="../tags/tag1872.xml"/><Relationship Id="rId1855" Type="http://schemas.openxmlformats.org/officeDocument/2006/relationships/tags" Target="../tags/tag1873.xml"/><Relationship Id="rId1856" Type="http://schemas.openxmlformats.org/officeDocument/2006/relationships/tags" Target="../tags/tag1874.xml"/><Relationship Id="rId1857" Type="http://schemas.openxmlformats.org/officeDocument/2006/relationships/tags" Target="../tags/tag1875.xml"/><Relationship Id="rId1858" Type="http://schemas.openxmlformats.org/officeDocument/2006/relationships/tags" Target="../tags/tag1876.xml"/><Relationship Id="rId1859" Type="http://schemas.openxmlformats.org/officeDocument/2006/relationships/tags" Target="../tags/tag1877.xml"/><Relationship Id="rId600" Type="http://schemas.openxmlformats.org/officeDocument/2006/relationships/tags" Target="../tags/tag618.xml"/><Relationship Id="rId601" Type="http://schemas.openxmlformats.org/officeDocument/2006/relationships/tags" Target="../tags/tag619.xml"/><Relationship Id="rId602" Type="http://schemas.openxmlformats.org/officeDocument/2006/relationships/tags" Target="../tags/tag620.xml"/><Relationship Id="rId603" Type="http://schemas.openxmlformats.org/officeDocument/2006/relationships/tags" Target="../tags/tag621.xml"/><Relationship Id="rId604" Type="http://schemas.openxmlformats.org/officeDocument/2006/relationships/tags" Target="../tags/tag622.xml"/><Relationship Id="rId605" Type="http://schemas.openxmlformats.org/officeDocument/2006/relationships/tags" Target="../tags/tag623.xml"/><Relationship Id="rId606" Type="http://schemas.openxmlformats.org/officeDocument/2006/relationships/tags" Target="../tags/tag624.xml"/><Relationship Id="rId607" Type="http://schemas.openxmlformats.org/officeDocument/2006/relationships/tags" Target="../tags/tag625.xml"/><Relationship Id="rId608" Type="http://schemas.openxmlformats.org/officeDocument/2006/relationships/tags" Target="../tags/tag626.xml"/><Relationship Id="rId609" Type="http://schemas.openxmlformats.org/officeDocument/2006/relationships/tags" Target="../tags/tag627.xml"/><Relationship Id="rId210" Type="http://schemas.openxmlformats.org/officeDocument/2006/relationships/tags" Target="../tags/tag228.xml"/><Relationship Id="rId211" Type="http://schemas.openxmlformats.org/officeDocument/2006/relationships/tags" Target="../tags/tag229.xml"/><Relationship Id="rId212" Type="http://schemas.openxmlformats.org/officeDocument/2006/relationships/tags" Target="../tags/tag230.xml"/><Relationship Id="rId213" Type="http://schemas.openxmlformats.org/officeDocument/2006/relationships/tags" Target="../tags/tag231.xml"/><Relationship Id="rId214" Type="http://schemas.openxmlformats.org/officeDocument/2006/relationships/tags" Target="../tags/tag232.xml"/><Relationship Id="rId215" Type="http://schemas.openxmlformats.org/officeDocument/2006/relationships/tags" Target="../tags/tag233.xml"/><Relationship Id="rId216" Type="http://schemas.openxmlformats.org/officeDocument/2006/relationships/tags" Target="../tags/tag234.xml"/><Relationship Id="rId217" Type="http://schemas.openxmlformats.org/officeDocument/2006/relationships/tags" Target="../tags/tag235.xml"/><Relationship Id="rId218" Type="http://schemas.openxmlformats.org/officeDocument/2006/relationships/tags" Target="../tags/tag236.xml"/><Relationship Id="rId219" Type="http://schemas.openxmlformats.org/officeDocument/2006/relationships/tags" Target="../tags/tag237.xml"/><Relationship Id="rId1860" Type="http://schemas.openxmlformats.org/officeDocument/2006/relationships/tags" Target="../tags/tag1878.xml"/><Relationship Id="rId1861" Type="http://schemas.openxmlformats.org/officeDocument/2006/relationships/tags" Target="../tags/tag1879.xml"/><Relationship Id="rId1862" Type="http://schemas.openxmlformats.org/officeDocument/2006/relationships/tags" Target="../tags/tag1880.xml"/><Relationship Id="rId1863" Type="http://schemas.openxmlformats.org/officeDocument/2006/relationships/tags" Target="../tags/tag1881.xml"/><Relationship Id="rId1470" Type="http://schemas.openxmlformats.org/officeDocument/2006/relationships/tags" Target="../tags/tag1488.xml"/><Relationship Id="rId1471" Type="http://schemas.openxmlformats.org/officeDocument/2006/relationships/tags" Target="../tags/tag1489.xml"/><Relationship Id="rId1472" Type="http://schemas.openxmlformats.org/officeDocument/2006/relationships/tags" Target="../tags/tag1490.xml"/><Relationship Id="rId1473" Type="http://schemas.openxmlformats.org/officeDocument/2006/relationships/tags" Target="../tags/tag1491.xml"/><Relationship Id="rId1474" Type="http://schemas.openxmlformats.org/officeDocument/2006/relationships/tags" Target="../tags/tag1492.xml"/><Relationship Id="rId1475" Type="http://schemas.openxmlformats.org/officeDocument/2006/relationships/tags" Target="../tags/tag1493.xml"/><Relationship Id="rId1476" Type="http://schemas.openxmlformats.org/officeDocument/2006/relationships/tags" Target="../tags/tag1494.xml"/><Relationship Id="rId1477" Type="http://schemas.openxmlformats.org/officeDocument/2006/relationships/tags" Target="../tags/tag1495.xml"/><Relationship Id="rId1478" Type="http://schemas.openxmlformats.org/officeDocument/2006/relationships/tags" Target="../tags/tag1496.xml"/><Relationship Id="rId1479" Type="http://schemas.openxmlformats.org/officeDocument/2006/relationships/tags" Target="../tags/tag1497.xml"/><Relationship Id="rId1080" Type="http://schemas.openxmlformats.org/officeDocument/2006/relationships/tags" Target="../tags/tag1098.xml"/><Relationship Id="rId1081" Type="http://schemas.openxmlformats.org/officeDocument/2006/relationships/tags" Target="../tags/tag1099.xml"/><Relationship Id="rId1082" Type="http://schemas.openxmlformats.org/officeDocument/2006/relationships/tags" Target="../tags/tag1100.xml"/><Relationship Id="rId1083" Type="http://schemas.openxmlformats.org/officeDocument/2006/relationships/tags" Target="../tags/tag1101.xml"/><Relationship Id="rId1084" Type="http://schemas.openxmlformats.org/officeDocument/2006/relationships/tags" Target="../tags/tag1102.xml"/><Relationship Id="rId1085" Type="http://schemas.openxmlformats.org/officeDocument/2006/relationships/tags" Target="../tags/tag1103.xml"/><Relationship Id="rId1086" Type="http://schemas.openxmlformats.org/officeDocument/2006/relationships/tags" Target="../tags/tag1104.xml"/><Relationship Id="rId1087" Type="http://schemas.openxmlformats.org/officeDocument/2006/relationships/tags" Target="../tags/tag1105.xml"/><Relationship Id="rId1088" Type="http://schemas.openxmlformats.org/officeDocument/2006/relationships/tags" Target="../tags/tag1106.xml"/><Relationship Id="rId1089" Type="http://schemas.openxmlformats.org/officeDocument/2006/relationships/tags" Target="../tags/tag1107.xml"/><Relationship Id="rId1864" Type="http://schemas.openxmlformats.org/officeDocument/2006/relationships/tags" Target="../tags/tag1882.xml"/><Relationship Id="rId1865" Type="http://schemas.openxmlformats.org/officeDocument/2006/relationships/tags" Target="../tags/tag1883.xml"/><Relationship Id="rId1866" Type="http://schemas.openxmlformats.org/officeDocument/2006/relationships/tags" Target="../tags/tag1884.xml"/><Relationship Id="rId1867" Type="http://schemas.openxmlformats.org/officeDocument/2006/relationships/tags" Target="../tags/tag1885.xml"/><Relationship Id="rId1868" Type="http://schemas.openxmlformats.org/officeDocument/2006/relationships/tags" Target="../tags/tag1886.xml"/><Relationship Id="rId1869" Type="http://schemas.openxmlformats.org/officeDocument/2006/relationships/tags" Target="../tags/tag1887.xml"/><Relationship Id="rId610" Type="http://schemas.openxmlformats.org/officeDocument/2006/relationships/tags" Target="../tags/tag628.xml"/><Relationship Id="rId611" Type="http://schemas.openxmlformats.org/officeDocument/2006/relationships/tags" Target="../tags/tag629.xml"/><Relationship Id="rId612" Type="http://schemas.openxmlformats.org/officeDocument/2006/relationships/tags" Target="../tags/tag630.xml"/><Relationship Id="rId613" Type="http://schemas.openxmlformats.org/officeDocument/2006/relationships/tags" Target="../tags/tag631.xml"/><Relationship Id="rId614" Type="http://schemas.openxmlformats.org/officeDocument/2006/relationships/tags" Target="../tags/tag632.xml"/><Relationship Id="rId615" Type="http://schemas.openxmlformats.org/officeDocument/2006/relationships/tags" Target="../tags/tag633.xml"/><Relationship Id="rId616" Type="http://schemas.openxmlformats.org/officeDocument/2006/relationships/tags" Target="../tags/tag634.xml"/><Relationship Id="rId617" Type="http://schemas.openxmlformats.org/officeDocument/2006/relationships/tags" Target="../tags/tag635.xml"/><Relationship Id="rId618" Type="http://schemas.openxmlformats.org/officeDocument/2006/relationships/tags" Target="../tags/tag636.xml"/><Relationship Id="rId619" Type="http://schemas.openxmlformats.org/officeDocument/2006/relationships/tags" Target="../tags/tag637.xml"/><Relationship Id="rId220" Type="http://schemas.openxmlformats.org/officeDocument/2006/relationships/tags" Target="../tags/tag238.xml"/><Relationship Id="rId221" Type="http://schemas.openxmlformats.org/officeDocument/2006/relationships/tags" Target="../tags/tag239.xml"/><Relationship Id="rId222" Type="http://schemas.openxmlformats.org/officeDocument/2006/relationships/tags" Target="../tags/tag240.xml"/><Relationship Id="rId223" Type="http://schemas.openxmlformats.org/officeDocument/2006/relationships/tags" Target="../tags/tag241.xml"/><Relationship Id="rId224" Type="http://schemas.openxmlformats.org/officeDocument/2006/relationships/tags" Target="../tags/tag242.xml"/><Relationship Id="rId225" Type="http://schemas.openxmlformats.org/officeDocument/2006/relationships/tags" Target="../tags/tag243.xml"/><Relationship Id="rId226" Type="http://schemas.openxmlformats.org/officeDocument/2006/relationships/tags" Target="../tags/tag244.xml"/><Relationship Id="rId227" Type="http://schemas.openxmlformats.org/officeDocument/2006/relationships/tags" Target="../tags/tag245.xml"/><Relationship Id="rId228" Type="http://schemas.openxmlformats.org/officeDocument/2006/relationships/tags" Target="../tags/tag246.xml"/><Relationship Id="rId229" Type="http://schemas.openxmlformats.org/officeDocument/2006/relationships/tags" Target="../tags/tag247.xml"/><Relationship Id="rId1870" Type="http://schemas.openxmlformats.org/officeDocument/2006/relationships/tags" Target="../tags/tag1888.xml"/><Relationship Id="rId1871" Type="http://schemas.openxmlformats.org/officeDocument/2006/relationships/tags" Target="../tags/tag1889.xml"/><Relationship Id="rId1872" Type="http://schemas.openxmlformats.org/officeDocument/2006/relationships/tags" Target="../tags/tag1890.xml"/><Relationship Id="rId1873" Type="http://schemas.openxmlformats.org/officeDocument/2006/relationships/tags" Target="../tags/tag1891.xml"/><Relationship Id="rId1480" Type="http://schemas.openxmlformats.org/officeDocument/2006/relationships/tags" Target="../tags/tag1498.xml"/><Relationship Id="rId1481" Type="http://schemas.openxmlformats.org/officeDocument/2006/relationships/tags" Target="../tags/tag1499.xml"/><Relationship Id="rId1482" Type="http://schemas.openxmlformats.org/officeDocument/2006/relationships/tags" Target="../tags/tag1500.xml"/><Relationship Id="rId1483" Type="http://schemas.openxmlformats.org/officeDocument/2006/relationships/tags" Target="../tags/tag1501.xml"/><Relationship Id="rId1484" Type="http://schemas.openxmlformats.org/officeDocument/2006/relationships/tags" Target="../tags/tag1502.xml"/><Relationship Id="rId1485" Type="http://schemas.openxmlformats.org/officeDocument/2006/relationships/tags" Target="../tags/tag1503.xml"/><Relationship Id="rId1486" Type="http://schemas.openxmlformats.org/officeDocument/2006/relationships/tags" Target="../tags/tag1504.xml"/><Relationship Id="rId1487" Type="http://schemas.openxmlformats.org/officeDocument/2006/relationships/tags" Target="../tags/tag1505.xml"/><Relationship Id="rId1488" Type="http://schemas.openxmlformats.org/officeDocument/2006/relationships/tags" Target="../tags/tag1506.xml"/><Relationship Id="rId1489" Type="http://schemas.openxmlformats.org/officeDocument/2006/relationships/tags" Target="../tags/tag1507.xml"/><Relationship Id="rId1090" Type="http://schemas.openxmlformats.org/officeDocument/2006/relationships/tags" Target="../tags/tag1108.xml"/><Relationship Id="rId1091" Type="http://schemas.openxmlformats.org/officeDocument/2006/relationships/tags" Target="../tags/tag1109.xml"/><Relationship Id="rId1092" Type="http://schemas.openxmlformats.org/officeDocument/2006/relationships/tags" Target="../tags/tag1110.xml"/><Relationship Id="rId1093" Type="http://schemas.openxmlformats.org/officeDocument/2006/relationships/tags" Target="../tags/tag1111.xml"/><Relationship Id="rId1094" Type="http://schemas.openxmlformats.org/officeDocument/2006/relationships/tags" Target="../tags/tag1112.xml"/><Relationship Id="rId1095" Type="http://schemas.openxmlformats.org/officeDocument/2006/relationships/tags" Target="../tags/tag1113.xml"/><Relationship Id="rId1096" Type="http://schemas.openxmlformats.org/officeDocument/2006/relationships/tags" Target="../tags/tag1114.xml"/><Relationship Id="rId1097" Type="http://schemas.openxmlformats.org/officeDocument/2006/relationships/tags" Target="../tags/tag1115.xml"/><Relationship Id="rId1098" Type="http://schemas.openxmlformats.org/officeDocument/2006/relationships/tags" Target="../tags/tag1116.xml"/><Relationship Id="rId1099" Type="http://schemas.openxmlformats.org/officeDocument/2006/relationships/tags" Target="../tags/tag1117.xml"/><Relationship Id="rId1874" Type="http://schemas.openxmlformats.org/officeDocument/2006/relationships/tags" Target="../tags/tag1892.xml"/><Relationship Id="rId1875" Type="http://schemas.openxmlformats.org/officeDocument/2006/relationships/tags" Target="../tags/tag1893.xml"/><Relationship Id="rId1876" Type="http://schemas.openxmlformats.org/officeDocument/2006/relationships/tags" Target="../tags/tag1894.xml"/><Relationship Id="rId1877" Type="http://schemas.openxmlformats.org/officeDocument/2006/relationships/tags" Target="../tags/tag1895.xml"/><Relationship Id="rId1878" Type="http://schemas.openxmlformats.org/officeDocument/2006/relationships/tags" Target="../tags/tag1896.xml"/><Relationship Id="rId1879" Type="http://schemas.openxmlformats.org/officeDocument/2006/relationships/tags" Target="../tags/tag1897.xml"/><Relationship Id="rId620" Type="http://schemas.openxmlformats.org/officeDocument/2006/relationships/tags" Target="../tags/tag638.xml"/><Relationship Id="rId621" Type="http://schemas.openxmlformats.org/officeDocument/2006/relationships/tags" Target="../tags/tag639.xml"/><Relationship Id="rId622" Type="http://schemas.openxmlformats.org/officeDocument/2006/relationships/tags" Target="../tags/tag640.xml"/><Relationship Id="rId623" Type="http://schemas.openxmlformats.org/officeDocument/2006/relationships/tags" Target="../tags/tag641.xml"/><Relationship Id="rId624" Type="http://schemas.openxmlformats.org/officeDocument/2006/relationships/tags" Target="../tags/tag642.xml"/><Relationship Id="rId625" Type="http://schemas.openxmlformats.org/officeDocument/2006/relationships/tags" Target="../tags/tag643.xml"/><Relationship Id="rId626" Type="http://schemas.openxmlformats.org/officeDocument/2006/relationships/tags" Target="../tags/tag644.xml"/><Relationship Id="rId627" Type="http://schemas.openxmlformats.org/officeDocument/2006/relationships/tags" Target="../tags/tag645.xml"/><Relationship Id="rId628" Type="http://schemas.openxmlformats.org/officeDocument/2006/relationships/tags" Target="../tags/tag646.xml"/><Relationship Id="rId629" Type="http://schemas.openxmlformats.org/officeDocument/2006/relationships/tags" Target="../tags/tag647.xml"/><Relationship Id="rId230" Type="http://schemas.openxmlformats.org/officeDocument/2006/relationships/tags" Target="../tags/tag248.xml"/><Relationship Id="rId231" Type="http://schemas.openxmlformats.org/officeDocument/2006/relationships/tags" Target="../tags/tag249.xml"/><Relationship Id="rId232" Type="http://schemas.openxmlformats.org/officeDocument/2006/relationships/tags" Target="../tags/tag250.xml"/><Relationship Id="rId233" Type="http://schemas.openxmlformats.org/officeDocument/2006/relationships/tags" Target="../tags/tag251.xml"/><Relationship Id="rId234" Type="http://schemas.openxmlformats.org/officeDocument/2006/relationships/tags" Target="../tags/tag252.xml"/><Relationship Id="rId235" Type="http://schemas.openxmlformats.org/officeDocument/2006/relationships/tags" Target="../tags/tag253.xml"/><Relationship Id="rId236" Type="http://schemas.openxmlformats.org/officeDocument/2006/relationships/tags" Target="../tags/tag254.xml"/><Relationship Id="rId237" Type="http://schemas.openxmlformats.org/officeDocument/2006/relationships/tags" Target="../tags/tag255.xml"/><Relationship Id="rId238" Type="http://schemas.openxmlformats.org/officeDocument/2006/relationships/tags" Target="../tags/tag256.xml"/><Relationship Id="rId239" Type="http://schemas.openxmlformats.org/officeDocument/2006/relationships/tags" Target="../tags/tag257.xml"/><Relationship Id="rId1880" Type="http://schemas.openxmlformats.org/officeDocument/2006/relationships/tags" Target="../tags/tag1898.xml"/><Relationship Id="rId1881" Type="http://schemas.openxmlformats.org/officeDocument/2006/relationships/tags" Target="../tags/tag1899.xml"/><Relationship Id="rId1882" Type="http://schemas.openxmlformats.org/officeDocument/2006/relationships/tags" Target="../tags/tag1900.xml"/><Relationship Id="rId1883" Type="http://schemas.openxmlformats.org/officeDocument/2006/relationships/tags" Target="../tags/tag1901.xml"/><Relationship Id="rId1490" Type="http://schemas.openxmlformats.org/officeDocument/2006/relationships/tags" Target="../tags/tag1508.xml"/><Relationship Id="rId1491" Type="http://schemas.openxmlformats.org/officeDocument/2006/relationships/tags" Target="../tags/tag1509.xml"/><Relationship Id="rId1492" Type="http://schemas.openxmlformats.org/officeDocument/2006/relationships/tags" Target="../tags/tag1510.xml"/><Relationship Id="rId1493" Type="http://schemas.openxmlformats.org/officeDocument/2006/relationships/tags" Target="../tags/tag1511.xml"/><Relationship Id="rId1494" Type="http://schemas.openxmlformats.org/officeDocument/2006/relationships/tags" Target="../tags/tag1512.xml"/><Relationship Id="rId1495" Type="http://schemas.openxmlformats.org/officeDocument/2006/relationships/tags" Target="../tags/tag1513.xml"/><Relationship Id="rId1496" Type="http://schemas.openxmlformats.org/officeDocument/2006/relationships/tags" Target="../tags/tag1514.xml"/><Relationship Id="rId1497" Type="http://schemas.openxmlformats.org/officeDocument/2006/relationships/tags" Target="../tags/tag1515.xml"/><Relationship Id="rId1498" Type="http://schemas.openxmlformats.org/officeDocument/2006/relationships/tags" Target="../tags/tag1516.xml"/><Relationship Id="rId1499" Type="http://schemas.openxmlformats.org/officeDocument/2006/relationships/tags" Target="../tags/tag1517.xml"/><Relationship Id="rId1884" Type="http://schemas.openxmlformats.org/officeDocument/2006/relationships/tags" Target="../tags/tag1902.xml"/><Relationship Id="rId1885" Type="http://schemas.openxmlformats.org/officeDocument/2006/relationships/tags" Target="../tags/tag1903.xml"/><Relationship Id="rId1886" Type="http://schemas.openxmlformats.org/officeDocument/2006/relationships/tags" Target="../tags/tag1904.xml"/><Relationship Id="rId1887" Type="http://schemas.openxmlformats.org/officeDocument/2006/relationships/tags" Target="../tags/tag1905.xml"/><Relationship Id="rId1888" Type="http://schemas.openxmlformats.org/officeDocument/2006/relationships/tags" Target="../tags/tag1906.xml"/><Relationship Id="rId1889" Type="http://schemas.openxmlformats.org/officeDocument/2006/relationships/tags" Target="../tags/tag1907.xml"/><Relationship Id="rId10" Type="http://schemas.openxmlformats.org/officeDocument/2006/relationships/tags" Target="../tags/tag28.xml"/><Relationship Id="rId11" Type="http://schemas.openxmlformats.org/officeDocument/2006/relationships/tags" Target="../tags/tag29.xml"/><Relationship Id="rId12" Type="http://schemas.openxmlformats.org/officeDocument/2006/relationships/tags" Target="../tags/tag30.xml"/><Relationship Id="rId13" Type="http://schemas.openxmlformats.org/officeDocument/2006/relationships/tags" Target="../tags/tag31.xml"/><Relationship Id="rId14" Type="http://schemas.openxmlformats.org/officeDocument/2006/relationships/tags" Target="../tags/tag32.xml"/><Relationship Id="rId15" Type="http://schemas.openxmlformats.org/officeDocument/2006/relationships/tags" Target="../tags/tag33.xml"/><Relationship Id="rId16" Type="http://schemas.openxmlformats.org/officeDocument/2006/relationships/tags" Target="../tags/tag34.xml"/><Relationship Id="rId17" Type="http://schemas.openxmlformats.org/officeDocument/2006/relationships/tags" Target="../tags/tag35.xml"/><Relationship Id="rId18" Type="http://schemas.openxmlformats.org/officeDocument/2006/relationships/tags" Target="../tags/tag36.xml"/><Relationship Id="rId19" Type="http://schemas.openxmlformats.org/officeDocument/2006/relationships/tags" Target="../tags/tag37.xml"/><Relationship Id="rId630" Type="http://schemas.openxmlformats.org/officeDocument/2006/relationships/tags" Target="../tags/tag648.xml"/><Relationship Id="rId631" Type="http://schemas.openxmlformats.org/officeDocument/2006/relationships/tags" Target="../tags/tag649.xml"/><Relationship Id="rId632" Type="http://schemas.openxmlformats.org/officeDocument/2006/relationships/tags" Target="../tags/tag650.xml"/><Relationship Id="rId633" Type="http://schemas.openxmlformats.org/officeDocument/2006/relationships/tags" Target="../tags/tag651.xml"/><Relationship Id="rId634" Type="http://schemas.openxmlformats.org/officeDocument/2006/relationships/tags" Target="../tags/tag652.xml"/><Relationship Id="rId635" Type="http://schemas.openxmlformats.org/officeDocument/2006/relationships/tags" Target="../tags/tag653.xml"/><Relationship Id="rId636" Type="http://schemas.openxmlformats.org/officeDocument/2006/relationships/tags" Target="../tags/tag654.xml"/><Relationship Id="rId637" Type="http://schemas.openxmlformats.org/officeDocument/2006/relationships/tags" Target="../tags/tag655.xml"/><Relationship Id="rId638" Type="http://schemas.openxmlformats.org/officeDocument/2006/relationships/tags" Target="../tags/tag656.xml"/><Relationship Id="rId639" Type="http://schemas.openxmlformats.org/officeDocument/2006/relationships/tags" Target="../tags/tag657.xml"/><Relationship Id="rId240" Type="http://schemas.openxmlformats.org/officeDocument/2006/relationships/tags" Target="../tags/tag258.xml"/><Relationship Id="rId241" Type="http://schemas.openxmlformats.org/officeDocument/2006/relationships/tags" Target="../tags/tag259.xml"/><Relationship Id="rId242" Type="http://schemas.openxmlformats.org/officeDocument/2006/relationships/tags" Target="../tags/tag260.xml"/><Relationship Id="rId243" Type="http://schemas.openxmlformats.org/officeDocument/2006/relationships/tags" Target="../tags/tag261.xml"/><Relationship Id="rId244" Type="http://schemas.openxmlformats.org/officeDocument/2006/relationships/tags" Target="../tags/tag262.xml"/><Relationship Id="rId245" Type="http://schemas.openxmlformats.org/officeDocument/2006/relationships/tags" Target="../tags/tag263.xml"/><Relationship Id="rId246" Type="http://schemas.openxmlformats.org/officeDocument/2006/relationships/tags" Target="../tags/tag264.xml"/><Relationship Id="rId247" Type="http://schemas.openxmlformats.org/officeDocument/2006/relationships/tags" Target="../tags/tag265.xml"/><Relationship Id="rId248" Type="http://schemas.openxmlformats.org/officeDocument/2006/relationships/tags" Target="../tags/tag266.xml"/><Relationship Id="rId249" Type="http://schemas.openxmlformats.org/officeDocument/2006/relationships/tags" Target="../tags/tag267.xml"/><Relationship Id="rId1890" Type="http://schemas.openxmlformats.org/officeDocument/2006/relationships/tags" Target="../tags/tag1908.xml"/><Relationship Id="rId1891" Type="http://schemas.openxmlformats.org/officeDocument/2006/relationships/tags" Target="../tags/tag1909.xml"/><Relationship Id="rId1892" Type="http://schemas.openxmlformats.org/officeDocument/2006/relationships/tags" Target="../tags/tag1910.xml"/><Relationship Id="rId1893" Type="http://schemas.openxmlformats.org/officeDocument/2006/relationships/tags" Target="../tags/tag1911.xml"/><Relationship Id="rId1894" Type="http://schemas.openxmlformats.org/officeDocument/2006/relationships/tags" Target="../tags/tag1912.xml"/><Relationship Id="rId1895" Type="http://schemas.openxmlformats.org/officeDocument/2006/relationships/tags" Target="../tags/tag1913.xml"/><Relationship Id="rId1896" Type="http://schemas.openxmlformats.org/officeDocument/2006/relationships/tags" Target="../tags/tag1914.xml"/><Relationship Id="rId1897" Type="http://schemas.openxmlformats.org/officeDocument/2006/relationships/tags" Target="../tags/tag1915.xml"/><Relationship Id="rId1898" Type="http://schemas.openxmlformats.org/officeDocument/2006/relationships/tags" Target="../tags/tag1916.xml"/><Relationship Id="rId1899" Type="http://schemas.openxmlformats.org/officeDocument/2006/relationships/tags" Target="../tags/tag1917.xml"/><Relationship Id="rId20" Type="http://schemas.openxmlformats.org/officeDocument/2006/relationships/tags" Target="../tags/tag38.xml"/><Relationship Id="rId21" Type="http://schemas.openxmlformats.org/officeDocument/2006/relationships/tags" Target="../tags/tag39.xml"/><Relationship Id="rId22" Type="http://schemas.openxmlformats.org/officeDocument/2006/relationships/tags" Target="../tags/tag40.xml"/><Relationship Id="rId23" Type="http://schemas.openxmlformats.org/officeDocument/2006/relationships/tags" Target="../tags/tag41.xml"/><Relationship Id="rId24" Type="http://schemas.openxmlformats.org/officeDocument/2006/relationships/tags" Target="../tags/tag42.xml"/><Relationship Id="rId25" Type="http://schemas.openxmlformats.org/officeDocument/2006/relationships/tags" Target="../tags/tag43.xml"/><Relationship Id="rId26" Type="http://schemas.openxmlformats.org/officeDocument/2006/relationships/tags" Target="../tags/tag44.xml"/><Relationship Id="rId27" Type="http://schemas.openxmlformats.org/officeDocument/2006/relationships/tags" Target="../tags/tag45.xml"/><Relationship Id="rId28" Type="http://schemas.openxmlformats.org/officeDocument/2006/relationships/tags" Target="../tags/tag46.xml"/><Relationship Id="rId29" Type="http://schemas.openxmlformats.org/officeDocument/2006/relationships/tags" Target="../tags/tag47.xml"/><Relationship Id="rId1100" Type="http://schemas.openxmlformats.org/officeDocument/2006/relationships/tags" Target="../tags/tag1118.xml"/><Relationship Id="rId1101" Type="http://schemas.openxmlformats.org/officeDocument/2006/relationships/tags" Target="../tags/tag1119.xml"/><Relationship Id="rId1102" Type="http://schemas.openxmlformats.org/officeDocument/2006/relationships/tags" Target="../tags/tag1120.xml"/><Relationship Id="rId1103" Type="http://schemas.openxmlformats.org/officeDocument/2006/relationships/tags" Target="../tags/tag1121.xml"/><Relationship Id="rId1104" Type="http://schemas.openxmlformats.org/officeDocument/2006/relationships/tags" Target="../tags/tag1122.xml"/><Relationship Id="rId1105" Type="http://schemas.openxmlformats.org/officeDocument/2006/relationships/tags" Target="../tags/tag1123.xml"/><Relationship Id="rId1106" Type="http://schemas.openxmlformats.org/officeDocument/2006/relationships/tags" Target="../tags/tag1124.xml"/><Relationship Id="rId1107" Type="http://schemas.openxmlformats.org/officeDocument/2006/relationships/tags" Target="../tags/tag1125.xml"/><Relationship Id="rId1108" Type="http://schemas.openxmlformats.org/officeDocument/2006/relationships/tags" Target="../tags/tag1126.xml"/><Relationship Id="rId1109" Type="http://schemas.openxmlformats.org/officeDocument/2006/relationships/tags" Target="../tags/tag1127.xml"/><Relationship Id="rId640" Type="http://schemas.openxmlformats.org/officeDocument/2006/relationships/tags" Target="../tags/tag658.xml"/><Relationship Id="rId641" Type="http://schemas.openxmlformats.org/officeDocument/2006/relationships/tags" Target="../tags/tag659.xml"/><Relationship Id="rId642" Type="http://schemas.openxmlformats.org/officeDocument/2006/relationships/tags" Target="../tags/tag660.xml"/><Relationship Id="rId643" Type="http://schemas.openxmlformats.org/officeDocument/2006/relationships/tags" Target="../tags/tag661.xml"/><Relationship Id="rId644" Type="http://schemas.openxmlformats.org/officeDocument/2006/relationships/tags" Target="../tags/tag662.xml"/><Relationship Id="rId645" Type="http://schemas.openxmlformats.org/officeDocument/2006/relationships/tags" Target="../tags/tag663.xml"/><Relationship Id="rId646" Type="http://schemas.openxmlformats.org/officeDocument/2006/relationships/tags" Target="../tags/tag664.xml"/><Relationship Id="rId647" Type="http://schemas.openxmlformats.org/officeDocument/2006/relationships/tags" Target="../tags/tag665.xml"/><Relationship Id="rId648" Type="http://schemas.openxmlformats.org/officeDocument/2006/relationships/tags" Target="../tags/tag666.xml"/><Relationship Id="rId649" Type="http://schemas.openxmlformats.org/officeDocument/2006/relationships/tags" Target="../tags/tag667.xml"/><Relationship Id="rId250" Type="http://schemas.openxmlformats.org/officeDocument/2006/relationships/tags" Target="../tags/tag268.xml"/><Relationship Id="rId251" Type="http://schemas.openxmlformats.org/officeDocument/2006/relationships/tags" Target="../tags/tag269.xml"/><Relationship Id="rId252" Type="http://schemas.openxmlformats.org/officeDocument/2006/relationships/tags" Target="../tags/tag270.xml"/><Relationship Id="rId253" Type="http://schemas.openxmlformats.org/officeDocument/2006/relationships/tags" Target="../tags/tag271.xml"/><Relationship Id="rId254" Type="http://schemas.openxmlformats.org/officeDocument/2006/relationships/tags" Target="../tags/tag272.xml"/><Relationship Id="rId255" Type="http://schemas.openxmlformats.org/officeDocument/2006/relationships/tags" Target="../tags/tag273.xml"/><Relationship Id="rId256" Type="http://schemas.openxmlformats.org/officeDocument/2006/relationships/tags" Target="../tags/tag274.xml"/><Relationship Id="rId257" Type="http://schemas.openxmlformats.org/officeDocument/2006/relationships/tags" Target="../tags/tag275.xml"/><Relationship Id="rId258" Type="http://schemas.openxmlformats.org/officeDocument/2006/relationships/tags" Target="../tags/tag276.xml"/><Relationship Id="rId259" Type="http://schemas.openxmlformats.org/officeDocument/2006/relationships/tags" Target="../tags/tag277.xml"/><Relationship Id="rId30" Type="http://schemas.openxmlformats.org/officeDocument/2006/relationships/tags" Target="../tags/tag48.xml"/><Relationship Id="rId31" Type="http://schemas.openxmlformats.org/officeDocument/2006/relationships/tags" Target="../tags/tag49.xml"/><Relationship Id="rId32" Type="http://schemas.openxmlformats.org/officeDocument/2006/relationships/tags" Target="../tags/tag50.xml"/><Relationship Id="rId33" Type="http://schemas.openxmlformats.org/officeDocument/2006/relationships/tags" Target="../tags/tag51.xml"/><Relationship Id="rId34" Type="http://schemas.openxmlformats.org/officeDocument/2006/relationships/tags" Target="../tags/tag52.xml"/><Relationship Id="rId35" Type="http://schemas.openxmlformats.org/officeDocument/2006/relationships/tags" Target="../tags/tag53.xml"/><Relationship Id="rId36" Type="http://schemas.openxmlformats.org/officeDocument/2006/relationships/tags" Target="../tags/tag54.xml"/><Relationship Id="rId37" Type="http://schemas.openxmlformats.org/officeDocument/2006/relationships/tags" Target="../tags/tag55.xml"/><Relationship Id="rId38" Type="http://schemas.openxmlformats.org/officeDocument/2006/relationships/tags" Target="../tags/tag56.xml"/><Relationship Id="rId39" Type="http://schemas.openxmlformats.org/officeDocument/2006/relationships/tags" Target="../tags/tag57.xml"/><Relationship Id="rId1500" Type="http://schemas.openxmlformats.org/officeDocument/2006/relationships/tags" Target="../tags/tag1518.xml"/><Relationship Id="rId1501" Type="http://schemas.openxmlformats.org/officeDocument/2006/relationships/tags" Target="../tags/tag1519.xml"/><Relationship Id="rId1502" Type="http://schemas.openxmlformats.org/officeDocument/2006/relationships/tags" Target="../tags/tag1520.xml"/><Relationship Id="rId1503" Type="http://schemas.openxmlformats.org/officeDocument/2006/relationships/tags" Target="../tags/tag1521.xml"/><Relationship Id="rId1110" Type="http://schemas.openxmlformats.org/officeDocument/2006/relationships/tags" Target="../tags/tag1128.xml"/><Relationship Id="rId1111" Type="http://schemas.openxmlformats.org/officeDocument/2006/relationships/tags" Target="../tags/tag1129.xml"/><Relationship Id="rId1112" Type="http://schemas.openxmlformats.org/officeDocument/2006/relationships/tags" Target="../tags/tag1130.xml"/><Relationship Id="rId1113" Type="http://schemas.openxmlformats.org/officeDocument/2006/relationships/tags" Target="../tags/tag1131.xml"/><Relationship Id="rId1114" Type="http://schemas.openxmlformats.org/officeDocument/2006/relationships/tags" Target="../tags/tag1132.xml"/><Relationship Id="rId1115" Type="http://schemas.openxmlformats.org/officeDocument/2006/relationships/tags" Target="../tags/tag1133.xml"/><Relationship Id="rId1116" Type="http://schemas.openxmlformats.org/officeDocument/2006/relationships/tags" Target="../tags/tag1134.xml"/><Relationship Id="rId1117" Type="http://schemas.openxmlformats.org/officeDocument/2006/relationships/tags" Target="../tags/tag1135.xml"/><Relationship Id="rId1118" Type="http://schemas.openxmlformats.org/officeDocument/2006/relationships/tags" Target="../tags/tag1136.xml"/><Relationship Id="rId1119" Type="http://schemas.openxmlformats.org/officeDocument/2006/relationships/tags" Target="../tags/tag1137.xml"/><Relationship Id="rId650" Type="http://schemas.openxmlformats.org/officeDocument/2006/relationships/tags" Target="../tags/tag668.xml"/><Relationship Id="rId651" Type="http://schemas.openxmlformats.org/officeDocument/2006/relationships/tags" Target="../tags/tag669.xml"/><Relationship Id="rId652" Type="http://schemas.openxmlformats.org/officeDocument/2006/relationships/tags" Target="../tags/tag670.xml"/><Relationship Id="rId653" Type="http://schemas.openxmlformats.org/officeDocument/2006/relationships/tags" Target="../tags/tag671.xml"/><Relationship Id="rId654" Type="http://schemas.openxmlformats.org/officeDocument/2006/relationships/tags" Target="../tags/tag672.xml"/><Relationship Id="rId655" Type="http://schemas.openxmlformats.org/officeDocument/2006/relationships/tags" Target="../tags/tag673.xml"/><Relationship Id="rId656" Type="http://schemas.openxmlformats.org/officeDocument/2006/relationships/tags" Target="../tags/tag674.xml"/><Relationship Id="rId657" Type="http://schemas.openxmlformats.org/officeDocument/2006/relationships/tags" Target="../tags/tag675.xml"/><Relationship Id="rId658" Type="http://schemas.openxmlformats.org/officeDocument/2006/relationships/tags" Target="../tags/tag676.xml"/><Relationship Id="rId659" Type="http://schemas.openxmlformats.org/officeDocument/2006/relationships/tags" Target="../tags/tag677.xml"/><Relationship Id="rId1504" Type="http://schemas.openxmlformats.org/officeDocument/2006/relationships/tags" Target="../tags/tag1522.xml"/><Relationship Id="rId1505" Type="http://schemas.openxmlformats.org/officeDocument/2006/relationships/tags" Target="../tags/tag1523.xml"/><Relationship Id="rId1506" Type="http://schemas.openxmlformats.org/officeDocument/2006/relationships/tags" Target="../tags/tag1524.xml"/><Relationship Id="rId1507" Type="http://schemas.openxmlformats.org/officeDocument/2006/relationships/tags" Target="../tags/tag1525.xml"/><Relationship Id="rId1508" Type="http://schemas.openxmlformats.org/officeDocument/2006/relationships/tags" Target="../tags/tag1526.xml"/><Relationship Id="rId1509" Type="http://schemas.openxmlformats.org/officeDocument/2006/relationships/tags" Target="../tags/tag1527.xml"/><Relationship Id="rId260" Type="http://schemas.openxmlformats.org/officeDocument/2006/relationships/tags" Target="../tags/tag278.xml"/><Relationship Id="rId261" Type="http://schemas.openxmlformats.org/officeDocument/2006/relationships/tags" Target="../tags/tag279.xml"/><Relationship Id="rId262" Type="http://schemas.openxmlformats.org/officeDocument/2006/relationships/tags" Target="../tags/tag280.xml"/><Relationship Id="rId263" Type="http://schemas.openxmlformats.org/officeDocument/2006/relationships/tags" Target="../tags/tag281.xml"/><Relationship Id="rId264" Type="http://schemas.openxmlformats.org/officeDocument/2006/relationships/tags" Target="../tags/tag282.xml"/><Relationship Id="rId265" Type="http://schemas.openxmlformats.org/officeDocument/2006/relationships/tags" Target="../tags/tag283.xml"/><Relationship Id="rId266" Type="http://schemas.openxmlformats.org/officeDocument/2006/relationships/tags" Target="../tags/tag284.xml"/><Relationship Id="rId267" Type="http://schemas.openxmlformats.org/officeDocument/2006/relationships/tags" Target="../tags/tag285.xml"/><Relationship Id="rId268" Type="http://schemas.openxmlformats.org/officeDocument/2006/relationships/tags" Target="../tags/tag286.xml"/><Relationship Id="rId269" Type="http://schemas.openxmlformats.org/officeDocument/2006/relationships/tags" Target="../tags/tag287.xml"/><Relationship Id="rId40" Type="http://schemas.openxmlformats.org/officeDocument/2006/relationships/tags" Target="../tags/tag58.xml"/><Relationship Id="rId41" Type="http://schemas.openxmlformats.org/officeDocument/2006/relationships/tags" Target="../tags/tag59.xml"/><Relationship Id="rId42" Type="http://schemas.openxmlformats.org/officeDocument/2006/relationships/tags" Target="../tags/tag60.xml"/><Relationship Id="rId43" Type="http://schemas.openxmlformats.org/officeDocument/2006/relationships/tags" Target="../tags/tag61.xml"/><Relationship Id="rId44" Type="http://schemas.openxmlformats.org/officeDocument/2006/relationships/tags" Target="../tags/tag62.xml"/><Relationship Id="rId45" Type="http://schemas.openxmlformats.org/officeDocument/2006/relationships/tags" Target="../tags/tag63.xml"/><Relationship Id="rId46" Type="http://schemas.openxmlformats.org/officeDocument/2006/relationships/tags" Target="../tags/tag64.xml"/><Relationship Id="rId47" Type="http://schemas.openxmlformats.org/officeDocument/2006/relationships/tags" Target="../tags/tag65.xml"/><Relationship Id="rId48" Type="http://schemas.openxmlformats.org/officeDocument/2006/relationships/tags" Target="../tags/tag66.xml"/><Relationship Id="rId49" Type="http://schemas.openxmlformats.org/officeDocument/2006/relationships/tags" Target="../tags/tag67.xml"/><Relationship Id="rId1900" Type="http://schemas.openxmlformats.org/officeDocument/2006/relationships/tags" Target="../tags/tag1918.xml"/><Relationship Id="rId1901" Type="http://schemas.openxmlformats.org/officeDocument/2006/relationships/tags" Target="../tags/tag1919.xml"/><Relationship Id="rId1902" Type="http://schemas.openxmlformats.org/officeDocument/2006/relationships/tags" Target="../tags/tag1920.xml"/><Relationship Id="rId1903" Type="http://schemas.openxmlformats.org/officeDocument/2006/relationships/tags" Target="../tags/tag1921.xml"/><Relationship Id="rId1510" Type="http://schemas.openxmlformats.org/officeDocument/2006/relationships/tags" Target="../tags/tag1528.xml"/><Relationship Id="rId1511" Type="http://schemas.openxmlformats.org/officeDocument/2006/relationships/tags" Target="../tags/tag1529.xml"/><Relationship Id="rId1512" Type="http://schemas.openxmlformats.org/officeDocument/2006/relationships/tags" Target="../tags/tag1530.xml"/><Relationship Id="rId1513" Type="http://schemas.openxmlformats.org/officeDocument/2006/relationships/tags" Target="../tags/tag1531.xml"/><Relationship Id="rId1120" Type="http://schemas.openxmlformats.org/officeDocument/2006/relationships/tags" Target="../tags/tag1138.xml"/><Relationship Id="rId1121" Type="http://schemas.openxmlformats.org/officeDocument/2006/relationships/tags" Target="../tags/tag1139.xml"/><Relationship Id="rId1122" Type="http://schemas.openxmlformats.org/officeDocument/2006/relationships/tags" Target="../tags/tag1140.xml"/><Relationship Id="rId1123" Type="http://schemas.openxmlformats.org/officeDocument/2006/relationships/tags" Target="../tags/tag1141.xml"/><Relationship Id="rId1124" Type="http://schemas.openxmlformats.org/officeDocument/2006/relationships/tags" Target="../tags/tag1142.xml"/><Relationship Id="rId1125" Type="http://schemas.openxmlformats.org/officeDocument/2006/relationships/tags" Target="../tags/tag1143.xml"/><Relationship Id="rId1126" Type="http://schemas.openxmlformats.org/officeDocument/2006/relationships/tags" Target="../tags/tag1144.xml"/><Relationship Id="rId1127" Type="http://schemas.openxmlformats.org/officeDocument/2006/relationships/tags" Target="../tags/tag1145.xml"/><Relationship Id="rId1128" Type="http://schemas.openxmlformats.org/officeDocument/2006/relationships/tags" Target="../tags/tag1146.xml"/><Relationship Id="rId1129" Type="http://schemas.openxmlformats.org/officeDocument/2006/relationships/tags" Target="../tags/tag1147.xml"/><Relationship Id="rId660" Type="http://schemas.openxmlformats.org/officeDocument/2006/relationships/tags" Target="../tags/tag678.xml"/><Relationship Id="rId661" Type="http://schemas.openxmlformats.org/officeDocument/2006/relationships/tags" Target="../tags/tag679.xml"/><Relationship Id="rId662" Type="http://schemas.openxmlformats.org/officeDocument/2006/relationships/tags" Target="../tags/tag680.xml"/><Relationship Id="rId663" Type="http://schemas.openxmlformats.org/officeDocument/2006/relationships/tags" Target="../tags/tag681.xml"/><Relationship Id="rId664" Type="http://schemas.openxmlformats.org/officeDocument/2006/relationships/tags" Target="../tags/tag682.xml"/><Relationship Id="rId665" Type="http://schemas.openxmlformats.org/officeDocument/2006/relationships/tags" Target="../tags/tag683.xml"/><Relationship Id="rId666" Type="http://schemas.openxmlformats.org/officeDocument/2006/relationships/tags" Target="../tags/tag684.xml"/><Relationship Id="rId667" Type="http://schemas.openxmlformats.org/officeDocument/2006/relationships/tags" Target="../tags/tag685.xml"/><Relationship Id="rId668" Type="http://schemas.openxmlformats.org/officeDocument/2006/relationships/tags" Target="../tags/tag686.xml"/><Relationship Id="rId669" Type="http://schemas.openxmlformats.org/officeDocument/2006/relationships/tags" Target="../tags/tag687.xml"/><Relationship Id="rId1514" Type="http://schemas.openxmlformats.org/officeDocument/2006/relationships/tags" Target="../tags/tag1532.xml"/><Relationship Id="rId1515" Type="http://schemas.openxmlformats.org/officeDocument/2006/relationships/tags" Target="../tags/tag1533.xml"/><Relationship Id="rId1516" Type="http://schemas.openxmlformats.org/officeDocument/2006/relationships/tags" Target="../tags/tag1534.xml"/><Relationship Id="rId1517" Type="http://schemas.openxmlformats.org/officeDocument/2006/relationships/tags" Target="../tags/tag1535.xml"/><Relationship Id="rId1518" Type="http://schemas.openxmlformats.org/officeDocument/2006/relationships/tags" Target="../tags/tag1536.xml"/><Relationship Id="rId1519" Type="http://schemas.openxmlformats.org/officeDocument/2006/relationships/tags" Target="../tags/tag1537.xml"/><Relationship Id="rId270" Type="http://schemas.openxmlformats.org/officeDocument/2006/relationships/tags" Target="../tags/tag288.xml"/><Relationship Id="rId271" Type="http://schemas.openxmlformats.org/officeDocument/2006/relationships/tags" Target="../tags/tag289.xml"/><Relationship Id="rId272" Type="http://schemas.openxmlformats.org/officeDocument/2006/relationships/tags" Target="../tags/tag290.xml"/><Relationship Id="rId273" Type="http://schemas.openxmlformats.org/officeDocument/2006/relationships/tags" Target="../tags/tag291.xml"/><Relationship Id="rId274" Type="http://schemas.openxmlformats.org/officeDocument/2006/relationships/tags" Target="../tags/tag292.xml"/><Relationship Id="rId275" Type="http://schemas.openxmlformats.org/officeDocument/2006/relationships/tags" Target="../tags/tag293.xml"/><Relationship Id="rId276" Type="http://schemas.openxmlformats.org/officeDocument/2006/relationships/tags" Target="../tags/tag294.xml"/><Relationship Id="rId277" Type="http://schemas.openxmlformats.org/officeDocument/2006/relationships/tags" Target="../tags/tag295.xml"/><Relationship Id="rId278" Type="http://schemas.openxmlformats.org/officeDocument/2006/relationships/tags" Target="../tags/tag296.xml"/><Relationship Id="rId279" Type="http://schemas.openxmlformats.org/officeDocument/2006/relationships/tags" Target="../tags/tag297.xml"/><Relationship Id="rId1904" Type="http://schemas.openxmlformats.org/officeDocument/2006/relationships/tags" Target="../tags/tag1922.xml"/><Relationship Id="rId1905" Type="http://schemas.openxmlformats.org/officeDocument/2006/relationships/tags" Target="../tags/tag1923.xml"/><Relationship Id="rId1906" Type="http://schemas.openxmlformats.org/officeDocument/2006/relationships/tags" Target="../tags/tag1924.xml"/><Relationship Id="rId1907" Type="http://schemas.openxmlformats.org/officeDocument/2006/relationships/tags" Target="../tags/tag1925.xml"/><Relationship Id="rId1908" Type="http://schemas.openxmlformats.org/officeDocument/2006/relationships/tags" Target="../tags/tag1926.xml"/><Relationship Id="rId1909" Type="http://schemas.openxmlformats.org/officeDocument/2006/relationships/tags" Target="../tags/tag1927.xml"/><Relationship Id="rId50" Type="http://schemas.openxmlformats.org/officeDocument/2006/relationships/tags" Target="../tags/tag68.xml"/><Relationship Id="rId51" Type="http://schemas.openxmlformats.org/officeDocument/2006/relationships/tags" Target="../tags/tag69.xml"/><Relationship Id="rId52" Type="http://schemas.openxmlformats.org/officeDocument/2006/relationships/tags" Target="../tags/tag70.xml"/><Relationship Id="rId53" Type="http://schemas.openxmlformats.org/officeDocument/2006/relationships/tags" Target="../tags/tag71.xml"/><Relationship Id="rId54" Type="http://schemas.openxmlformats.org/officeDocument/2006/relationships/tags" Target="../tags/tag72.xml"/><Relationship Id="rId55" Type="http://schemas.openxmlformats.org/officeDocument/2006/relationships/tags" Target="../tags/tag73.xml"/><Relationship Id="rId56" Type="http://schemas.openxmlformats.org/officeDocument/2006/relationships/tags" Target="../tags/tag74.xml"/><Relationship Id="rId57" Type="http://schemas.openxmlformats.org/officeDocument/2006/relationships/tags" Target="../tags/tag75.xml"/><Relationship Id="rId58" Type="http://schemas.openxmlformats.org/officeDocument/2006/relationships/tags" Target="../tags/tag76.xml"/><Relationship Id="rId59" Type="http://schemas.openxmlformats.org/officeDocument/2006/relationships/tags" Target="../tags/tag77.xml"/><Relationship Id="rId1910" Type="http://schemas.openxmlformats.org/officeDocument/2006/relationships/tags" Target="../tags/tag1928.xml"/><Relationship Id="rId1911" Type="http://schemas.openxmlformats.org/officeDocument/2006/relationships/tags" Target="../tags/tag1929.xml"/><Relationship Id="rId1912" Type="http://schemas.openxmlformats.org/officeDocument/2006/relationships/tags" Target="../tags/tag1930.xml"/><Relationship Id="rId1913" Type="http://schemas.openxmlformats.org/officeDocument/2006/relationships/tags" Target="../tags/tag1931.xml"/><Relationship Id="rId1520" Type="http://schemas.openxmlformats.org/officeDocument/2006/relationships/tags" Target="../tags/tag1538.xml"/><Relationship Id="rId1521" Type="http://schemas.openxmlformats.org/officeDocument/2006/relationships/tags" Target="../tags/tag1539.xml"/><Relationship Id="rId1522" Type="http://schemas.openxmlformats.org/officeDocument/2006/relationships/tags" Target="../tags/tag1540.xml"/><Relationship Id="rId1523" Type="http://schemas.openxmlformats.org/officeDocument/2006/relationships/tags" Target="../tags/tag1541.xml"/><Relationship Id="rId1130" Type="http://schemas.openxmlformats.org/officeDocument/2006/relationships/tags" Target="../tags/tag1148.xml"/><Relationship Id="rId1131" Type="http://schemas.openxmlformats.org/officeDocument/2006/relationships/tags" Target="../tags/tag1149.xml"/><Relationship Id="rId1132" Type="http://schemas.openxmlformats.org/officeDocument/2006/relationships/tags" Target="../tags/tag1150.xml"/><Relationship Id="rId1133" Type="http://schemas.openxmlformats.org/officeDocument/2006/relationships/tags" Target="../tags/tag1151.xml"/><Relationship Id="rId1134" Type="http://schemas.openxmlformats.org/officeDocument/2006/relationships/tags" Target="../tags/tag1152.xml"/><Relationship Id="rId1135" Type="http://schemas.openxmlformats.org/officeDocument/2006/relationships/tags" Target="../tags/tag1153.xml"/><Relationship Id="rId1136" Type="http://schemas.openxmlformats.org/officeDocument/2006/relationships/tags" Target="../tags/tag1154.xml"/><Relationship Id="rId1137" Type="http://schemas.openxmlformats.org/officeDocument/2006/relationships/tags" Target="../tags/tag1155.xml"/><Relationship Id="rId1138" Type="http://schemas.openxmlformats.org/officeDocument/2006/relationships/tags" Target="../tags/tag1156.xml"/><Relationship Id="rId1139" Type="http://schemas.openxmlformats.org/officeDocument/2006/relationships/tags" Target="../tags/tag1157.xml"/><Relationship Id="rId670" Type="http://schemas.openxmlformats.org/officeDocument/2006/relationships/tags" Target="../tags/tag688.xml"/><Relationship Id="rId671" Type="http://schemas.openxmlformats.org/officeDocument/2006/relationships/tags" Target="../tags/tag689.xml"/><Relationship Id="rId280" Type="http://schemas.openxmlformats.org/officeDocument/2006/relationships/tags" Target="../tags/tag298.xml"/><Relationship Id="rId281" Type="http://schemas.openxmlformats.org/officeDocument/2006/relationships/tags" Target="../tags/tag299.xml"/><Relationship Id="rId282" Type="http://schemas.openxmlformats.org/officeDocument/2006/relationships/tags" Target="../tags/tag300.xml"/><Relationship Id="rId283" Type="http://schemas.openxmlformats.org/officeDocument/2006/relationships/tags" Target="../tags/tag301.xml"/><Relationship Id="rId284" Type="http://schemas.openxmlformats.org/officeDocument/2006/relationships/tags" Target="../tags/tag302.xml"/><Relationship Id="rId285" Type="http://schemas.openxmlformats.org/officeDocument/2006/relationships/tags" Target="../tags/tag303.xml"/><Relationship Id="rId286" Type="http://schemas.openxmlformats.org/officeDocument/2006/relationships/tags" Target="../tags/tag304.xml"/><Relationship Id="rId287" Type="http://schemas.openxmlformats.org/officeDocument/2006/relationships/tags" Target="../tags/tag305.xml"/><Relationship Id="rId288" Type="http://schemas.openxmlformats.org/officeDocument/2006/relationships/tags" Target="../tags/tag306.xml"/><Relationship Id="rId289" Type="http://schemas.openxmlformats.org/officeDocument/2006/relationships/tags" Target="../tags/tag307.xml"/><Relationship Id="rId672" Type="http://schemas.openxmlformats.org/officeDocument/2006/relationships/tags" Target="../tags/tag690.xml"/><Relationship Id="rId673" Type="http://schemas.openxmlformats.org/officeDocument/2006/relationships/tags" Target="../tags/tag691.xml"/><Relationship Id="rId674" Type="http://schemas.openxmlformats.org/officeDocument/2006/relationships/tags" Target="../tags/tag692.xml"/><Relationship Id="rId675" Type="http://schemas.openxmlformats.org/officeDocument/2006/relationships/tags" Target="../tags/tag693.xml"/><Relationship Id="rId676" Type="http://schemas.openxmlformats.org/officeDocument/2006/relationships/tags" Target="../tags/tag694.xml"/><Relationship Id="rId677" Type="http://schemas.openxmlformats.org/officeDocument/2006/relationships/tags" Target="../tags/tag695.xml"/><Relationship Id="rId678" Type="http://schemas.openxmlformats.org/officeDocument/2006/relationships/tags" Target="../tags/tag696.xml"/><Relationship Id="rId679" Type="http://schemas.openxmlformats.org/officeDocument/2006/relationships/tags" Target="../tags/tag697.xml"/><Relationship Id="rId1524" Type="http://schemas.openxmlformats.org/officeDocument/2006/relationships/tags" Target="../tags/tag1542.xml"/><Relationship Id="rId1525" Type="http://schemas.openxmlformats.org/officeDocument/2006/relationships/tags" Target="../tags/tag1543.xml"/><Relationship Id="rId1526" Type="http://schemas.openxmlformats.org/officeDocument/2006/relationships/tags" Target="../tags/tag1544.xml"/><Relationship Id="rId1527" Type="http://schemas.openxmlformats.org/officeDocument/2006/relationships/tags" Target="../tags/tag1545.xml"/><Relationship Id="rId1528" Type="http://schemas.openxmlformats.org/officeDocument/2006/relationships/tags" Target="../tags/tag1546.xml"/><Relationship Id="rId1529" Type="http://schemas.openxmlformats.org/officeDocument/2006/relationships/tags" Target="../tags/tag1547.xml"/><Relationship Id="rId1914" Type="http://schemas.openxmlformats.org/officeDocument/2006/relationships/tags" Target="../tags/tag1932.xml"/><Relationship Id="rId1915" Type="http://schemas.openxmlformats.org/officeDocument/2006/relationships/tags" Target="../tags/tag1933.xml"/><Relationship Id="rId1916" Type="http://schemas.openxmlformats.org/officeDocument/2006/relationships/tags" Target="../tags/tag1934.xml"/><Relationship Id="rId1917" Type="http://schemas.openxmlformats.org/officeDocument/2006/relationships/tags" Target="../tags/tag1935.xml"/><Relationship Id="rId1918" Type="http://schemas.openxmlformats.org/officeDocument/2006/relationships/tags" Target="../tags/tag1936.xml"/><Relationship Id="rId1919" Type="http://schemas.openxmlformats.org/officeDocument/2006/relationships/tags" Target="../tags/tag1937.xml"/><Relationship Id="rId60" Type="http://schemas.openxmlformats.org/officeDocument/2006/relationships/tags" Target="../tags/tag78.xml"/><Relationship Id="rId61" Type="http://schemas.openxmlformats.org/officeDocument/2006/relationships/tags" Target="../tags/tag79.xml"/><Relationship Id="rId62" Type="http://schemas.openxmlformats.org/officeDocument/2006/relationships/tags" Target="../tags/tag80.xml"/><Relationship Id="rId63" Type="http://schemas.openxmlformats.org/officeDocument/2006/relationships/tags" Target="../tags/tag81.xml"/><Relationship Id="rId64" Type="http://schemas.openxmlformats.org/officeDocument/2006/relationships/tags" Target="../tags/tag82.xml"/><Relationship Id="rId65" Type="http://schemas.openxmlformats.org/officeDocument/2006/relationships/tags" Target="../tags/tag83.xml"/><Relationship Id="rId66" Type="http://schemas.openxmlformats.org/officeDocument/2006/relationships/tags" Target="../tags/tag84.xml"/><Relationship Id="rId67" Type="http://schemas.openxmlformats.org/officeDocument/2006/relationships/tags" Target="../tags/tag85.xml"/><Relationship Id="rId68" Type="http://schemas.openxmlformats.org/officeDocument/2006/relationships/tags" Target="../tags/tag86.xml"/><Relationship Id="rId69" Type="http://schemas.openxmlformats.org/officeDocument/2006/relationships/tags" Target="../tags/tag87.xml"/><Relationship Id="rId1920" Type="http://schemas.openxmlformats.org/officeDocument/2006/relationships/tags" Target="../tags/tag1938.xml"/><Relationship Id="rId1921" Type="http://schemas.openxmlformats.org/officeDocument/2006/relationships/tags" Target="../tags/tag1939.xml"/><Relationship Id="rId1922" Type="http://schemas.openxmlformats.org/officeDocument/2006/relationships/tags" Target="../tags/tag1940.xml"/><Relationship Id="rId1923" Type="http://schemas.openxmlformats.org/officeDocument/2006/relationships/tags" Target="../tags/tag1941.xml"/><Relationship Id="rId1530" Type="http://schemas.openxmlformats.org/officeDocument/2006/relationships/tags" Target="../tags/tag1548.xml"/><Relationship Id="rId1531" Type="http://schemas.openxmlformats.org/officeDocument/2006/relationships/tags" Target="../tags/tag1549.xml"/><Relationship Id="rId1532" Type="http://schemas.openxmlformats.org/officeDocument/2006/relationships/tags" Target="../tags/tag1550.xml"/><Relationship Id="rId1533" Type="http://schemas.openxmlformats.org/officeDocument/2006/relationships/tags" Target="../tags/tag1551.xml"/><Relationship Id="rId1140" Type="http://schemas.openxmlformats.org/officeDocument/2006/relationships/tags" Target="../tags/tag1158.xml"/><Relationship Id="rId1141" Type="http://schemas.openxmlformats.org/officeDocument/2006/relationships/tags" Target="../tags/tag1159.xml"/><Relationship Id="rId1142" Type="http://schemas.openxmlformats.org/officeDocument/2006/relationships/tags" Target="../tags/tag1160.xml"/><Relationship Id="rId1143" Type="http://schemas.openxmlformats.org/officeDocument/2006/relationships/tags" Target="../tags/tag1161.xml"/><Relationship Id="rId1144" Type="http://schemas.openxmlformats.org/officeDocument/2006/relationships/tags" Target="../tags/tag1162.xml"/><Relationship Id="rId1145" Type="http://schemas.openxmlformats.org/officeDocument/2006/relationships/tags" Target="../tags/tag1163.xml"/><Relationship Id="rId1146" Type="http://schemas.openxmlformats.org/officeDocument/2006/relationships/tags" Target="../tags/tag1164.xml"/><Relationship Id="rId1147" Type="http://schemas.openxmlformats.org/officeDocument/2006/relationships/tags" Target="../tags/tag1165.xml"/><Relationship Id="rId1148" Type="http://schemas.openxmlformats.org/officeDocument/2006/relationships/tags" Target="../tags/tag1166.xml"/><Relationship Id="rId1149" Type="http://schemas.openxmlformats.org/officeDocument/2006/relationships/tags" Target="../tags/tag1167.xml"/><Relationship Id="rId680" Type="http://schemas.openxmlformats.org/officeDocument/2006/relationships/tags" Target="../tags/tag698.xml"/><Relationship Id="rId681" Type="http://schemas.openxmlformats.org/officeDocument/2006/relationships/tags" Target="../tags/tag699.xml"/><Relationship Id="rId290" Type="http://schemas.openxmlformats.org/officeDocument/2006/relationships/tags" Target="../tags/tag308.xml"/><Relationship Id="rId291" Type="http://schemas.openxmlformats.org/officeDocument/2006/relationships/tags" Target="../tags/tag309.xml"/><Relationship Id="rId292" Type="http://schemas.openxmlformats.org/officeDocument/2006/relationships/tags" Target="../tags/tag310.xml"/><Relationship Id="rId293" Type="http://schemas.openxmlformats.org/officeDocument/2006/relationships/tags" Target="../tags/tag311.xml"/><Relationship Id="rId294" Type="http://schemas.openxmlformats.org/officeDocument/2006/relationships/tags" Target="../tags/tag312.xml"/><Relationship Id="rId295" Type="http://schemas.openxmlformats.org/officeDocument/2006/relationships/tags" Target="../tags/tag313.xml"/><Relationship Id="rId296" Type="http://schemas.openxmlformats.org/officeDocument/2006/relationships/tags" Target="../tags/tag314.xml"/><Relationship Id="rId297" Type="http://schemas.openxmlformats.org/officeDocument/2006/relationships/tags" Target="../tags/tag315.xml"/><Relationship Id="rId298" Type="http://schemas.openxmlformats.org/officeDocument/2006/relationships/tags" Target="../tags/tag316.xml"/><Relationship Id="rId299" Type="http://schemas.openxmlformats.org/officeDocument/2006/relationships/tags" Target="../tags/tag317.xml"/><Relationship Id="rId682" Type="http://schemas.openxmlformats.org/officeDocument/2006/relationships/tags" Target="../tags/tag700.xml"/><Relationship Id="rId683" Type="http://schemas.openxmlformats.org/officeDocument/2006/relationships/tags" Target="../tags/tag701.xml"/><Relationship Id="rId684" Type="http://schemas.openxmlformats.org/officeDocument/2006/relationships/tags" Target="../tags/tag702.xml"/><Relationship Id="rId685" Type="http://schemas.openxmlformats.org/officeDocument/2006/relationships/tags" Target="../tags/tag703.xml"/><Relationship Id="rId686" Type="http://schemas.openxmlformats.org/officeDocument/2006/relationships/tags" Target="../tags/tag704.xml"/><Relationship Id="rId687" Type="http://schemas.openxmlformats.org/officeDocument/2006/relationships/tags" Target="../tags/tag705.xml"/><Relationship Id="rId688" Type="http://schemas.openxmlformats.org/officeDocument/2006/relationships/tags" Target="../tags/tag706.xml"/><Relationship Id="rId689" Type="http://schemas.openxmlformats.org/officeDocument/2006/relationships/tags" Target="../tags/tag707.xml"/><Relationship Id="rId1534" Type="http://schemas.openxmlformats.org/officeDocument/2006/relationships/tags" Target="../tags/tag1552.xml"/><Relationship Id="rId1535" Type="http://schemas.openxmlformats.org/officeDocument/2006/relationships/tags" Target="../tags/tag1553.xml"/><Relationship Id="rId1536" Type="http://schemas.openxmlformats.org/officeDocument/2006/relationships/tags" Target="../tags/tag1554.xml"/><Relationship Id="rId1537" Type="http://schemas.openxmlformats.org/officeDocument/2006/relationships/tags" Target="../tags/tag1555.xml"/><Relationship Id="rId1538" Type="http://schemas.openxmlformats.org/officeDocument/2006/relationships/tags" Target="../tags/tag1556.xml"/><Relationship Id="rId1539" Type="http://schemas.openxmlformats.org/officeDocument/2006/relationships/tags" Target="../tags/tag1557.xml"/><Relationship Id="rId1924" Type="http://schemas.openxmlformats.org/officeDocument/2006/relationships/tags" Target="../tags/tag1942.xml"/><Relationship Id="rId1925" Type="http://schemas.openxmlformats.org/officeDocument/2006/relationships/tags" Target="../tags/tag1943.xml"/><Relationship Id="rId1926" Type="http://schemas.openxmlformats.org/officeDocument/2006/relationships/tags" Target="../tags/tag1944.xml"/><Relationship Id="rId1927" Type="http://schemas.openxmlformats.org/officeDocument/2006/relationships/tags" Target="../tags/tag1945.xml"/><Relationship Id="rId1928" Type="http://schemas.openxmlformats.org/officeDocument/2006/relationships/tags" Target="../tags/tag1946.xml"/><Relationship Id="rId1929" Type="http://schemas.openxmlformats.org/officeDocument/2006/relationships/tags" Target="../tags/tag1947.xml"/><Relationship Id="rId70" Type="http://schemas.openxmlformats.org/officeDocument/2006/relationships/tags" Target="../tags/tag88.xml"/><Relationship Id="rId71" Type="http://schemas.openxmlformats.org/officeDocument/2006/relationships/tags" Target="../tags/tag89.xml"/><Relationship Id="rId72" Type="http://schemas.openxmlformats.org/officeDocument/2006/relationships/tags" Target="../tags/tag90.xml"/><Relationship Id="rId73" Type="http://schemas.openxmlformats.org/officeDocument/2006/relationships/tags" Target="../tags/tag91.xml"/><Relationship Id="rId74" Type="http://schemas.openxmlformats.org/officeDocument/2006/relationships/tags" Target="../tags/tag92.xml"/><Relationship Id="rId75" Type="http://schemas.openxmlformats.org/officeDocument/2006/relationships/tags" Target="../tags/tag93.xml"/><Relationship Id="rId76" Type="http://schemas.openxmlformats.org/officeDocument/2006/relationships/tags" Target="../tags/tag94.xml"/><Relationship Id="rId77" Type="http://schemas.openxmlformats.org/officeDocument/2006/relationships/tags" Target="../tags/tag95.xml"/><Relationship Id="rId78" Type="http://schemas.openxmlformats.org/officeDocument/2006/relationships/tags" Target="../tags/tag96.xml"/><Relationship Id="rId79" Type="http://schemas.openxmlformats.org/officeDocument/2006/relationships/tags" Target="../tags/tag97.xml"/><Relationship Id="rId1930" Type="http://schemas.openxmlformats.org/officeDocument/2006/relationships/tags" Target="../tags/tag1948.xml"/><Relationship Id="rId1931" Type="http://schemas.openxmlformats.org/officeDocument/2006/relationships/tags" Target="../tags/tag1949.xml"/><Relationship Id="rId1932" Type="http://schemas.openxmlformats.org/officeDocument/2006/relationships/tags" Target="../tags/tag1950.xml"/><Relationship Id="rId1933" Type="http://schemas.openxmlformats.org/officeDocument/2006/relationships/tags" Target="../tags/tag1951.xml"/><Relationship Id="rId1540" Type="http://schemas.openxmlformats.org/officeDocument/2006/relationships/tags" Target="../tags/tag1558.xml"/><Relationship Id="rId1541" Type="http://schemas.openxmlformats.org/officeDocument/2006/relationships/tags" Target="../tags/tag1559.xml"/><Relationship Id="rId1542" Type="http://schemas.openxmlformats.org/officeDocument/2006/relationships/tags" Target="../tags/tag1560.xml"/><Relationship Id="rId1543" Type="http://schemas.openxmlformats.org/officeDocument/2006/relationships/tags" Target="../tags/tag1561.xml"/><Relationship Id="rId1150" Type="http://schemas.openxmlformats.org/officeDocument/2006/relationships/tags" Target="../tags/tag1168.xml"/><Relationship Id="rId1151" Type="http://schemas.openxmlformats.org/officeDocument/2006/relationships/tags" Target="../tags/tag1169.xml"/><Relationship Id="rId1152" Type="http://schemas.openxmlformats.org/officeDocument/2006/relationships/tags" Target="../tags/tag1170.xml"/><Relationship Id="rId1153" Type="http://schemas.openxmlformats.org/officeDocument/2006/relationships/tags" Target="../tags/tag1171.xml"/><Relationship Id="rId1154" Type="http://schemas.openxmlformats.org/officeDocument/2006/relationships/tags" Target="../tags/tag1172.xml"/><Relationship Id="rId1155" Type="http://schemas.openxmlformats.org/officeDocument/2006/relationships/tags" Target="../tags/tag1173.xml"/><Relationship Id="rId1156" Type="http://schemas.openxmlformats.org/officeDocument/2006/relationships/tags" Target="../tags/tag1174.xml"/><Relationship Id="rId1157" Type="http://schemas.openxmlformats.org/officeDocument/2006/relationships/tags" Target="../tags/tag1175.xml"/><Relationship Id="rId1158" Type="http://schemas.openxmlformats.org/officeDocument/2006/relationships/tags" Target="../tags/tag1176.xml"/><Relationship Id="rId1159" Type="http://schemas.openxmlformats.org/officeDocument/2006/relationships/tags" Target="../tags/tag1177.xml"/><Relationship Id="rId690" Type="http://schemas.openxmlformats.org/officeDocument/2006/relationships/tags" Target="../tags/tag708.xml"/><Relationship Id="rId691" Type="http://schemas.openxmlformats.org/officeDocument/2006/relationships/tags" Target="../tags/tag709.xml"/><Relationship Id="rId692" Type="http://schemas.openxmlformats.org/officeDocument/2006/relationships/tags" Target="../tags/tag710.xml"/><Relationship Id="rId693" Type="http://schemas.openxmlformats.org/officeDocument/2006/relationships/tags" Target="../tags/tag711.xml"/><Relationship Id="rId694" Type="http://schemas.openxmlformats.org/officeDocument/2006/relationships/tags" Target="../tags/tag712.xml"/><Relationship Id="rId695" Type="http://schemas.openxmlformats.org/officeDocument/2006/relationships/tags" Target="../tags/tag713.xml"/><Relationship Id="rId696" Type="http://schemas.openxmlformats.org/officeDocument/2006/relationships/tags" Target="../tags/tag714.xml"/><Relationship Id="rId697" Type="http://schemas.openxmlformats.org/officeDocument/2006/relationships/tags" Target="../tags/tag715.xml"/><Relationship Id="rId698" Type="http://schemas.openxmlformats.org/officeDocument/2006/relationships/tags" Target="../tags/tag716.xml"/><Relationship Id="rId699" Type="http://schemas.openxmlformats.org/officeDocument/2006/relationships/tags" Target="../tags/tag717.xml"/><Relationship Id="rId1544" Type="http://schemas.openxmlformats.org/officeDocument/2006/relationships/tags" Target="../tags/tag1562.xml"/><Relationship Id="rId1545" Type="http://schemas.openxmlformats.org/officeDocument/2006/relationships/tags" Target="../tags/tag1563.xml"/><Relationship Id="rId1546" Type="http://schemas.openxmlformats.org/officeDocument/2006/relationships/tags" Target="../tags/tag1564.xml"/><Relationship Id="rId1547" Type="http://schemas.openxmlformats.org/officeDocument/2006/relationships/tags" Target="../tags/tag1565.xml"/><Relationship Id="rId1548" Type="http://schemas.openxmlformats.org/officeDocument/2006/relationships/tags" Target="../tags/tag1566.xml"/><Relationship Id="rId1549" Type="http://schemas.openxmlformats.org/officeDocument/2006/relationships/tags" Target="../tags/tag1567.xml"/><Relationship Id="rId1934" Type="http://schemas.openxmlformats.org/officeDocument/2006/relationships/slideLayout" Target="../slideLayouts/slideLayout2.xml"/><Relationship Id="rId1935" Type="http://schemas.openxmlformats.org/officeDocument/2006/relationships/notesSlide" Target="../notesSlides/notesSlide15.xml"/><Relationship Id="rId80" Type="http://schemas.openxmlformats.org/officeDocument/2006/relationships/tags" Target="../tags/tag98.xml"/><Relationship Id="rId81" Type="http://schemas.openxmlformats.org/officeDocument/2006/relationships/tags" Target="../tags/tag99.xml"/><Relationship Id="rId82" Type="http://schemas.openxmlformats.org/officeDocument/2006/relationships/tags" Target="../tags/tag100.xml"/><Relationship Id="rId83" Type="http://schemas.openxmlformats.org/officeDocument/2006/relationships/tags" Target="../tags/tag101.xml"/><Relationship Id="rId84" Type="http://schemas.openxmlformats.org/officeDocument/2006/relationships/tags" Target="../tags/tag102.xml"/><Relationship Id="rId85" Type="http://schemas.openxmlformats.org/officeDocument/2006/relationships/tags" Target="../tags/tag103.xml"/><Relationship Id="rId86" Type="http://schemas.openxmlformats.org/officeDocument/2006/relationships/tags" Target="../tags/tag104.xml"/><Relationship Id="rId87" Type="http://schemas.openxmlformats.org/officeDocument/2006/relationships/tags" Target="../tags/tag105.xml"/><Relationship Id="rId88" Type="http://schemas.openxmlformats.org/officeDocument/2006/relationships/tags" Target="../tags/tag106.xml"/><Relationship Id="rId89" Type="http://schemas.openxmlformats.org/officeDocument/2006/relationships/tags" Target="../tags/tag107.xml"/><Relationship Id="rId1550" Type="http://schemas.openxmlformats.org/officeDocument/2006/relationships/tags" Target="../tags/tag1568.xml"/><Relationship Id="rId1551" Type="http://schemas.openxmlformats.org/officeDocument/2006/relationships/tags" Target="../tags/tag1569.xml"/><Relationship Id="rId1552" Type="http://schemas.openxmlformats.org/officeDocument/2006/relationships/tags" Target="../tags/tag1570.xml"/><Relationship Id="rId1553" Type="http://schemas.openxmlformats.org/officeDocument/2006/relationships/tags" Target="../tags/tag1571.xml"/><Relationship Id="rId1160" Type="http://schemas.openxmlformats.org/officeDocument/2006/relationships/tags" Target="../tags/tag1178.xml"/><Relationship Id="rId1161" Type="http://schemas.openxmlformats.org/officeDocument/2006/relationships/tags" Target="../tags/tag1179.xml"/><Relationship Id="rId1162" Type="http://schemas.openxmlformats.org/officeDocument/2006/relationships/tags" Target="../tags/tag1180.xml"/><Relationship Id="rId1163" Type="http://schemas.openxmlformats.org/officeDocument/2006/relationships/tags" Target="../tags/tag1181.xml"/><Relationship Id="rId1164" Type="http://schemas.openxmlformats.org/officeDocument/2006/relationships/tags" Target="../tags/tag1182.xml"/><Relationship Id="rId1165" Type="http://schemas.openxmlformats.org/officeDocument/2006/relationships/tags" Target="../tags/tag1183.xml"/><Relationship Id="rId1166" Type="http://schemas.openxmlformats.org/officeDocument/2006/relationships/tags" Target="../tags/tag1184.xml"/><Relationship Id="rId1167" Type="http://schemas.openxmlformats.org/officeDocument/2006/relationships/tags" Target="../tags/tag1185.xml"/><Relationship Id="rId1168" Type="http://schemas.openxmlformats.org/officeDocument/2006/relationships/tags" Target="../tags/tag1186.xml"/><Relationship Id="rId1169" Type="http://schemas.openxmlformats.org/officeDocument/2006/relationships/tags" Target="../tags/tag1187.xml"/><Relationship Id="rId1554" Type="http://schemas.openxmlformats.org/officeDocument/2006/relationships/tags" Target="../tags/tag1572.xml"/><Relationship Id="rId1555" Type="http://schemas.openxmlformats.org/officeDocument/2006/relationships/tags" Target="../tags/tag1573.xml"/><Relationship Id="rId1556" Type="http://schemas.openxmlformats.org/officeDocument/2006/relationships/tags" Target="../tags/tag1574.xml"/><Relationship Id="rId1557" Type="http://schemas.openxmlformats.org/officeDocument/2006/relationships/tags" Target="../tags/tag1575.xml"/><Relationship Id="rId1558" Type="http://schemas.openxmlformats.org/officeDocument/2006/relationships/tags" Target="../tags/tag1576.xml"/><Relationship Id="rId1559" Type="http://schemas.openxmlformats.org/officeDocument/2006/relationships/tags" Target="../tags/tag1577.xml"/><Relationship Id="rId300" Type="http://schemas.openxmlformats.org/officeDocument/2006/relationships/tags" Target="../tags/tag318.xml"/><Relationship Id="rId301" Type="http://schemas.openxmlformats.org/officeDocument/2006/relationships/tags" Target="../tags/tag319.xml"/><Relationship Id="rId302" Type="http://schemas.openxmlformats.org/officeDocument/2006/relationships/tags" Target="../tags/tag320.xml"/><Relationship Id="rId303" Type="http://schemas.openxmlformats.org/officeDocument/2006/relationships/tags" Target="../tags/tag321.xml"/><Relationship Id="rId304" Type="http://schemas.openxmlformats.org/officeDocument/2006/relationships/tags" Target="../tags/tag322.xml"/><Relationship Id="rId305" Type="http://schemas.openxmlformats.org/officeDocument/2006/relationships/tags" Target="../tags/tag323.xml"/><Relationship Id="rId306" Type="http://schemas.openxmlformats.org/officeDocument/2006/relationships/tags" Target="../tags/tag324.xml"/><Relationship Id="rId307" Type="http://schemas.openxmlformats.org/officeDocument/2006/relationships/tags" Target="../tags/tag325.xml"/><Relationship Id="rId308" Type="http://schemas.openxmlformats.org/officeDocument/2006/relationships/tags" Target="../tags/tag326.xml"/><Relationship Id="rId309" Type="http://schemas.openxmlformats.org/officeDocument/2006/relationships/tags" Target="../tags/tag327.xml"/><Relationship Id="rId90" Type="http://schemas.openxmlformats.org/officeDocument/2006/relationships/tags" Target="../tags/tag108.xml"/><Relationship Id="rId91" Type="http://schemas.openxmlformats.org/officeDocument/2006/relationships/tags" Target="../tags/tag109.xml"/><Relationship Id="rId92" Type="http://schemas.openxmlformats.org/officeDocument/2006/relationships/tags" Target="../tags/tag110.xml"/><Relationship Id="rId93" Type="http://schemas.openxmlformats.org/officeDocument/2006/relationships/tags" Target="../tags/tag111.xml"/><Relationship Id="rId94" Type="http://schemas.openxmlformats.org/officeDocument/2006/relationships/tags" Target="../tags/tag112.xml"/><Relationship Id="rId95" Type="http://schemas.openxmlformats.org/officeDocument/2006/relationships/tags" Target="../tags/tag113.xml"/><Relationship Id="rId96" Type="http://schemas.openxmlformats.org/officeDocument/2006/relationships/tags" Target="../tags/tag114.xml"/><Relationship Id="rId97" Type="http://schemas.openxmlformats.org/officeDocument/2006/relationships/tags" Target="../tags/tag115.xml"/><Relationship Id="rId98" Type="http://schemas.openxmlformats.org/officeDocument/2006/relationships/tags" Target="../tags/tag116.xml"/><Relationship Id="rId99" Type="http://schemas.openxmlformats.org/officeDocument/2006/relationships/tags" Target="../tags/tag117.xml"/><Relationship Id="rId1560" Type="http://schemas.openxmlformats.org/officeDocument/2006/relationships/tags" Target="../tags/tag1578.xml"/><Relationship Id="rId1561" Type="http://schemas.openxmlformats.org/officeDocument/2006/relationships/tags" Target="../tags/tag1579.xml"/><Relationship Id="rId1562" Type="http://schemas.openxmlformats.org/officeDocument/2006/relationships/tags" Target="../tags/tag1580.xml"/><Relationship Id="rId1563" Type="http://schemas.openxmlformats.org/officeDocument/2006/relationships/tags" Target="../tags/tag1581.xml"/><Relationship Id="rId1170" Type="http://schemas.openxmlformats.org/officeDocument/2006/relationships/tags" Target="../tags/tag1188.xml"/><Relationship Id="rId1171" Type="http://schemas.openxmlformats.org/officeDocument/2006/relationships/tags" Target="../tags/tag1189.xml"/><Relationship Id="rId1172" Type="http://schemas.openxmlformats.org/officeDocument/2006/relationships/tags" Target="../tags/tag1190.xml"/><Relationship Id="rId1173" Type="http://schemas.openxmlformats.org/officeDocument/2006/relationships/tags" Target="../tags/tag1191.xml"/><Relationship Id="rId1174" Type="http://schemas.openxmlformats.org/officeDocument/2006/relationships/tags" Target="../tags/tag1192.xml"/><Relationship Id="rId1175" Type="http://schemas.openxmlformats.org/officeDocument/2006/relationships/tags" Target="../tags/tag1193.xml"/><Relationship Id="rId1176" Type="http://schemas.openxmlformats.org/officeDocument/2006/relationships/tags" Target="../tags/tag1194.xml"/><Relationship Id="rId1177" Type="http://schemas.openxmlformats.org/officeDocument/2006/relationships/tags" Target="../tags/tag1195.xml"/><Relationship Id="rId1178" Type="http://schemas.openxmlformats.org/officeDocument/2006/relationships/tags" Target="../tags/tag1196.xml"/><Relationship Id="rId1179" Type="http://schemas.openxmlformats.org/officeDocument/2006/relationships/tags" Target="../tags/tag1197.xml"/><Relationship Id="rId1564" Type="http://schemas.openxmlformats.org/officeDocument/2006/relationships/tags" Target="../tags/tag1582.xml"/><Relationship Id="rId1565" Type="http://schemas.openxmlformats.org/officeDocument/2006/relationships/tags" Target="../tags/tag1583.xml"/><Relationship Id="rId1566" Type="http://schemas.openxmlformats.org/officeDocument/2006/relationships/tags" Target="../tags/tag1584.xml"/><Relationship Id="rId1567" Type="http://schemas.openxmlformats.org/officeDocument/2006/relationships/tags" Target="../tags/tag1585.xml"/><Relationship Id="rId1568" Type="http://schemas.openxmlformats.org/officeDocument/2006/relationships/tags" Target="../tags/tag1586.xml"/><Relationship Id="rId1569" Type="http://schemas.openxmlformats.org/officeDocument/2006/relationships/tags" Target="../tags/tag1587.xml"/><Relationship Id="rId700" Type="http://schemas.openxmlformats.org/officeDocument/2006/relationships/tags" Target="../tags/tag718.xml"/><Relationship Id="rId701" Type="http://schemas.openxmlformats.org/officeDocument/2006/relationships/tags" Target="../tags/tag719.xml"/><Relationship Id="rId702" Type="http://schemas.openxmlformats.org/officeDocument/2006/relationships/tags" Target="../tags/tag720.xml"/><Relationship Id="rId703" Type="http://schemas.openxmlformats.org/officeDocument/2006/relationships/tags" Target="../tags/tag721.xml"/><Relationship Id="rId310" Type="http://schemas.openxmlformats.org/officeDocument/2006/relationships/tags" Target="../tags/tag328.xml"/><Relationship Id="rId311" Type="http://schemas.openxmlformats.org/officeDocument/2006/relationships/tags" Target="../tags/tag329.xml"/><Relationship Id="rId312" Type="http://schemas.openxmlformats.org/officeDocument/2006/relationships/tags" Target="../tags/tag330.xml"/><Relationship Id="rId313" Type="http://schemas.openxmlformats.org/officeDocument/2006/relationships/tags" Target="../tags/tag331.xml"/><Relationship Id="rId314" Type="http://schemas.openxmlformats.org/officeDocument/2006/relationships/tags" Target="../tags/tag332.xml"/><Relationship Id="rId315" Type="http://schemas.openxmlformats.org/officeDocument/2006/relationships/tags" Target="../tags/tag333.xml"/><Relationship Id="rId316" Type="http://schemas.openxmlformats.org/officeDocument/2006/relationships/tags" Target="../tags/tag334.xml"/><Relationship Id="rId317" Type="http://schemas.openxmlformats.org/officeDocument/2006/relationships/tags" Target="../tags/tag335.xml"/><Relationship Id="rId318" Type="http://schemas.openxmlformats.org/officeDocument/2006/relationships/tags" Target="../tags/tag336.xml"/><Relationship Id="rId319" Type="http://schemas.openxmlformats.org/officeDocument/2006/relationships/tags" Target="../tags/tag337.xml"/><Relationship Id="rId704" Type="http://schemas.openxmlformats.org/officeDocument/2006/relationships/tags" Target="../tags/tag722.xml"/><Relationship Id="rId705" Type="http://schemas.openxmlformats.org/officeDocument/2006/relationships/tags" Target="../tags/tag723.xml"/><Relationship Id="rId706" Type="http://schemas.openxmlformats.org/officeDocument/2006/relationships/tags" Target="../tags/tag724.xml"/><Relationship Id="rId707" Type="http://schemas.openxmlformats.org/officeDocument/2006/relationships/tags" Target="../tags/tag725.xml"/><Relationship Id="rId708" Type="http://schemas.openxmlformats.org/officeDocument/2006/relationships/tags" Target="../tags/tag726.xml"/><Relationship Id="rId709" Type="http://schemas.openxmlformats.org/officeDocument/2006/relationships/tags" Target="../tags/tag727.xml"/><Relationship Id="rId1570" Type="http://schemas.openxmlformats.org/officeDocument/2006/relationships/tags" Target="../tags/tag1588.xml"/><Relationship Id="rId1571" Type="http://schemas.openxmlformats.org/officeDocument/2006/relationships/tags" Target="../tags/tag1589.xml"/><Relationship Id="rId1572" Type="http://schemas.openxmlformats.org/officeDocument/2006/relationships/tags" Target="../tags/tag1590.xml"/><Relationship Id="rId1573" Type="http://schemas.openxmlformats.org/officeDocument/2006/relationships/tags" Target="../tags/tag1591.xml"/><Relationship Id="rId1180" Type="http://schemas.openxmlformats.org/officeDocument/2006/relationships/tags" Target="../tags/tag1198.xml"/><Relationship Id="rId1181" Type="http://schemas.openxmlformats.org/officeDocument/2006/relationships/tags" Target="../tags/tag1199.xml"/><Relationship Id="rId1182" Type="http://schemas.openxmlformats.org/officeDocument/2006/relationships/tags" Target="../tags/tag1200.xml"/><Relationship Id="rId1183" Type="http://schemas.openxmlformats.org/officeDocument/2006/relationships/tags" Target="../tags/tag1201.xml"/><Relationship Id="rId1184" Type="http://schemas.openxmlformats.org/officeDocument/2006/relationships/tags" Target="../tags/tag1202.xml"/><Relationship Id="rId1185" Type="http://schemas.openxmlformats.org/officeDocument/2006/relationships/tags" Target="../tags/tag1203.xml"/><Relationship Id="rId1186" Type="http://schemas.openxmlformats.org/officeDocument/2006/relationships/tags" Target="../tags/tag1204.xml"/><Relationship Id="rId1187" Type="http://schemas.openxmlformats.org/officeDocument/2006/relationships/tags" Target="../tags/tag1205.xml"/><Relationship Id="rId1188" Type="http://schemas.openxmlformats.org/officeDocument/2006/relationships/tags" Target="../tags/tag1206.xml"/><Relationship Id="rId1189" Type="http://schemas.openxmlformats.org/officeDocument/2006/relationships/tags" Target="../tags/tag1207.xml"/><Relationship Id="rId1574" Type="http://schemas.openxmlformats.org/officeDocument/2006/relationships/tags" Target="../tags/tag1592.xml"/><Relationship Id="rId1575" Type="http://schemas.openxmlformats.org/officeDocument/2006/relationships/tags" Target="../tags/tag1593.xml"/><Relationship Id="rId1576" Type="http://schemas.openxmlformats.org/officeDocument/2006/relationships/tags" Target="../tags/tag1594.xml"/><Relationship Id="rId1577" Type="http://schemas.openxmlformats.org/officeDocument/2006/relationships/tags" Target="../tags/tag1595.xml"/><Relationship Id="rId1578" Type="http://schemas.openxmlformats.org/officeDocument/2006/relationships/tags" Target="../tags/tag1596.xml"/><Relationship Id="rId1579" Type="http://schemas.openxmlformats.org/officeDocument/2006/relationships/tags" Target="../tags/tag1597.xml"/><Relationship Id="rId710" Type="http://schemas.openxmlformats.org/officeDocument/2006/relationships/tags" Target="../tags/tag728.xml"/><Relationship Id="rId711" Type="http://schemas.openxmlformats.org/officeDocument/2006/relationships/tags" Target="../tags/tag729.xml"/><Relationship Id="rId712" Type="http://schemas.openxmlformats.org/officeDocument/2006/relationships/tags" Target="../tags/tag730.xml"/><Relationship Id="rId713" Type="http://schemas.openxmlformats.org/officeDocument/2006/relationships/tags" Target="../tags/tag731.xml"/><Relationship Id="rId320" Type="http://schemas.openxmlformats.org/officeDocument/2006/relationships/tags" Target="../tags/tag338.xml"/><Relationship Id="rId321" Type="http://schemas.openxmlformats.org/officeDocument/2006/relationships/tags" Target="../tags/tag339.xml"/><Relationship Id="rId322" Type="http://schemas.openxmlformats.org/officeDocument/2006/relationships/tags" Target="../tags/tag340.xml"/><Relationship Id="rId323" Type="http://schemas.openxmlformats.org/officeDocument/2006/relationships/tags" Target="../tags/tag341.xml"/><Relationship Id="rId324" Type="http://schemas.openxmlformats.org/officeDocument/2006/relationships/tags" Target="../tags/tag342.xml"/><Relationship Id="rId325" Type="http://schemas.openxmlformats.org/officeDocument/2006/relationships/tags" Target="../tags/tag343.xml"/><Relationship Id="rId326" Type="http://schemas.openxmlformats.org/officeDocument/2006/relationships/tags" Target="../tags/tag344.xml"/><Relationship Id="rId327" Type="http://schemas.openxmlformats.org/officeDocument/2006/relationships/tags" Target="../tags/tag345.xml"/><Relationship Id="rId328" Type="http://schemas.openxmlformats.org/officeDocument/2006/relationships/tags" Target="../tags/tag346.xml"/><Relationship Id="rId329" Type="http://schemas.openxmlformats.org/officeDocument/2006/relationships/tags" Target="../tags/tag347.xml"/><Relationship Id="rId714" Type="http://schemas.openxmlformats.org/officeDocument/2006/relationships/tags" Target="../tags/tag732.xml"/><Relationship Id="rId715" Type="http://schemas.openxmlformats.org/officeDocument/2006/relationships/tags" Target="../tags/tag733.xml"/><Relationship Id="rId716" Type="http://schemas.openxmlformats.org/officeDocument/2006/relationships/tags" Target="../tags/tag734.xml"/><Relationship Id="rId717" Type="http://schemas.openxmlformats.org/officeDocument/2006/relationships/tags" Target="../tags/tag735.xml"/><Relationship Id="rId718" Type="http://schemas.openxmlformats.org/officeDocument/2006/relationships/tags" Target="../tags/tag736.xml"/><Relationship Id="rId719" Type="http://schemas.openxmlformats.org/officeDocument/2006/relationships/tags" Target="../tags/tag737.xml"/><Relationship Id="rId1580" Type="http://schemas.openxmlformats.org/officeDocument/2006/relationships/tags" Target="../tags/tag1598.xml"/><Relationship Id="rId1581" Type="http://schemas.openxmlformats.org/officeDocument/2006/relationships/tags" Target="../tags/tag1599.xml"/><Relationship Id="rId1582" Type="http://schemas.openxmlformats.org/officeDocument/2006/relationships/tags" Target="../tags/tag1600.xml"/><Relationship Id="rId1583" Type="http://schemas.openxmlformats.org/officeDocument/2006/relationships/tags" Target="../tags/tag1601.xml"/><Relationship Id="rId1190" Type="http://schemas.openxmlformats.org/officeDocument/2006/relationships/tags" Target="../tags/tag1208.xml"/><Relationship Id="rId1191" Type="http://schemas.openxmlformats.org/officeDocument/2006/relationships/tags" Target="../tags/tag1209.xml"/><Relationship Id="rId1192" Type="http://schemas.openxmlformats.org/officeDocument/2006/relationships/tags" Target="../tags/tag1210.xml"/><Relationship Id="rId1193" Type="http://schemas.openxmlformats.org/officeDocument/2006/relationships/tags" Target="../tags/tag1211.xml"/><Relationship Id="rId1194" Type="http://schemas.openxmlformats.org/officeDocument/2006/relationships/tags" Target="../tags/tag1212.xml"/><Relationship Id="rId1195" Type="http://schemas.openxmlformats.org/officeDocument/2006/relationships/tags" Target="../tags/tag1213.xml"/><Relationship Id="rId1196" Type="http://schemas.openxmlformats.org/officeDocument/2006/relationships/tags" Target="../tags/tag1214.xml"/><Relationship Id="rId1197" Type="http://schemas.openxmlformats.org/officeDocument/2006/relationships/tags" Target="../tags/tag1215.xml"/><Relationship Id="rId1198" Type="http://schemas.openxmlformats.org/officeDocument/2006/relationships/tags" Target="../tags/tag1216.xml"/><Relationship Id="rId1199" Type="http://schemas.openxmlformats.org/officeDocument/2006/relationships/tags" Target="../tags/tag1217.xml"/><Relationship Id="rId1584" Type="http://schemas.openxmlformats.org/officeDocument/2006/relationships/tags" Target="../tags/tag1602.xml"/><Relationship Id="rId1585" Type="http://schemas.openxmlformats.org/officeDocument/2006/relationships/tags" Target="../tags/tag1603.xml"/><Relationship Id="rId1586" Type="http://schemas.openxmlformats.org/officeDocument/2006/relationships/tags" Target="../tags/tag1604.xml"/><Relationship Id="rId1587" Type="http://schemas.openxmlformats.org/officeDocument/2006/relationships/tags" Target="../tags/tag1605.xml"/><Relationship Id="rId1588" Type="http://schemas.openxmlformats.org/officeDocument/2006/relationships/tags" Target="../tags/tag1606.xml"/><Relationship Id="rId1589" Type="http://schemas.openxmlformats.org/officeDocument/2006/relationships/tags" Target="../tags/tag1607.xml"/><Relationship Id="rId720" Type="http://schemas.openxmlformats.org/officeDocument/2006/relationships/tags" Target="../tags/tag738.xml"/><Relationship Id="rId721" Type="http://schemas.openxmlformats.org/officeDocument/2006/relationships/tags" Target="../tags/tag739.xml"/><Relationship Id="rId722" Type="http://schemas.openxmlformats.org/officeDocument/2006/relationships/tags" Target="../tags/tag740.xml"/><Relationship Id="rId723" Type="http://schemas.openxmlformats.org/officeDocument/2006/relationships/tags" Target="../tags/tag741.xml"/><Relationship Id="rId330" Type="http://schemas.openxmlformats.org/officeDocument/2006/relationships/tags" Target="../tags/tag348.xml"/><Relationship Id="rId331" Type="http://schemas.openxmlformats.org/officeDocument/2006/relationships/tags" Target="../tags/tag349.xml"/><Relationship Id="rId332" Type="http://schemas.openxmlformats.org/officeDocument/2006/relationships/tags" Target="../tags/tag350.xml"/><Relationship Id="rId333" Type="http://schemas.openxmlformats.org/officeDocument/2006/relationships/tags" Target="../tags/tag351.xml"/><Relationship Id="rId334" Type="http://schemas.openxmlformats.org/officeDocument/2006/relationships/tags" Target="../tags/tag352.xml"/><Relationship Id="rId335" Type="http://schemas.openxmlformats.org/officeDocument/2006/relationships/tags" Target="../tags/tag353.xml"/><Relationship Id="rId336" Type="http://schemas.openxmlformats.org/officeDocument/2006/relationships/tags" Target="../tags/tag354.xml"/><Relationship Id="rId337" Type="http://schemas.openxmlformats.org/officeDocument/2006/relationships/tags" Target="../tags/tag355.xml"/><Relationship Id="rId338" Type="http://schemas.openxmlformats.org/officeDocument/2006/relationships/tags" Target="../tags/tag356.xml"/><Relationship Id="rId339" Type="http://schemas.openxmlformats.org/officeDocument/2006/relationships/tags" Target="../tags/tag357.xml"/><Relationship Id="rId724" Type="http://schemas.openxmlformats.org/officeDocument/2006/relationships/tags" Target="../tags/tag742.xml"/><Relationship Id="rId725" Type="http://schemas.openxmlformats.org/officeDocument/2006/relationships/tags" Target="../tags/tag743.xml"/><Relationship Id="rId726" Type="http://schemas.openxmlformats.org/officeDocument/2006/relationships/tags" Target="../tags/tag744.xml"/><Relationship Id="rId727" Type="http://schemas.openxmlformats.org/officeDocument/2006/relationships/tags" Target="../tags/tag745.xml"/><Relationship Id="rId728" Type="http://schemas.openxmlformats.org/officeDocument/2006/relationships/tags" Target="../tags/tag746.xml"/><Relationship Id="rId729" Type="http://schemas.openxmlformats.org/officeDocument/2006/relationships/tags" Target="../tags/tag747.xml"/><Relationship Id="rId1590" Type="http://schemas.openxmlformats.org/officeDocument/2006/relationships/tags" Target="../tags/tag1608.xml"/><Relationship Id="rId1591" Type="http://schemas.openxmlformats.org/officeDocument/2006/relationships/tags" Target="../tags/tag1609.xml"/><Relationship Id="rId1592" Type="http://schemas.openxmlformats.org/officeDocument/2006/relationships/tags" Target="../tags/tag1610.xml"/><Relationship Id="rId1593" Type="http://schemas.openxmlformats.org/officeDocument/2006/relationships/tags" Target="../tags/tag1611.xml"/><Relationship Id="rId1594" Type="http://schemas.openxmlformats.org/officeDocument/2006/relationships/tags" Target="../tags/tag1612.xml"/><Relationship Id="rId1595" Type="http://schemas.openxmlformats.org/officeDocument/2006/relationships/tags" Target="../tags/tag1613.xml"/><Relationship Id="rId1596" Type="http://schemas.openxmlformats.org/officeDocument/2006/relationships/tags" Target="../tags/tag1614.xml"/><Relationship Id="rId1597" Type="http://schemas.openxmlformats.org/officeDocument/2006/relationships/tags" Target="../tags/tag1615.xml"/><Relationship Id="rId1598" Type="http://schemas.openxmlformats.org/officeDocument/2006/relationships/tags" Target="../tags/tag1616.xml"/><Relationship Id="rId1599" Type="http://schemas.openxmlformats.org/officeDocument/2006/relationships/tags" Target="../tags/tag1617.xml"/><Relationship Id="rId730" Type="http://schemas.openxmlformats.org/officeDocument/2006/relationships/tags" Target="../tags/tag748.xml"/><Relationship Id="rId731" Type="http://schemas.openxmlformats.org/officeDocument/2006/relationships/tags" Target="../tags/tag749.xml"/><Relationship Id="rId732" Type="http://schemas.openxmlformats.org/officeDocument/2006/relationships/tags" Target="../tags/tag750.xml"/><Relationship Id="rId733" Type="http://schemas.openxmlformats.org/officeDocument/2006/relationships/tags" Target="../tags/tag751.xml"/><Relationship Id="rId734" Type="http://schemas.openxmlformats.org/officeDocument/2006/relationships/tags" Target="../tags/tag752.xml"/><Relationship Id="rId735" Type="http://schemas.openxmlformats.org/officeDocument/2006/relationships/tags" Target="../tags/tag753.xml"/><Relationship Id="rId736" Type="http://schemas.openxmlformats.org/officeDocument/2006/relationships/tags" Target="../tags/tag754.xml"/><Relationship Id="rId737" Type="http://schemas.openxmlformats.org/officeDocument/2006/relationships/tags" Target="../tags/tag755.xml"/><Relationship Id="rId738" Type="http://schemas.openxmlformats.org/officeDocument/2006/relationships/tags" Target="../tags/tag756.xml"/><Relationship Id="rId739" Type="http://schemas.openxmlformats.org/officeDocument/2006/relationships/tags" Target="../tags/tag757.xml"/><Relationship Id="rId340" Type="http://schemas.openxmlformats.org/officeDocument/2006/relationships/tags" Target="../tags/tag358.xml"/><Relationship Id="rId341" Type="http://schemas.openxmlformats.org/officeDocument/2006/relationships/tags" Target="../tags/tag359.xml"/><Relationship Id="rId342" Type="http://schemas.openxmlformats.org/officeDocument/2006/relationships/tags" Target="../tags/tag360.xml"/><Relationship Id="rId343" Type="http://schemas.openxmlformats.org/officeDocument/2006/relationships/tags" Target="../tags/tag361.xml"/><Relationship Id="rId344" Type="http://schemas.openxmlformats.org/officeDocument/2006/relationships/tags" Target="../tags/tag362.xml"/><Relationship Id="rId345" Type="http://schemas.openxmlformats.org/officeDocument/2006/relationships/tags" Target="../tags/tag363.xml"/><Relationship Id="rId346" Type="http://schemas.openxmlformats.org/officeDocument/2006/relationships/tags" Target="../tags/tag364.xml"/><Relationship Id="rId347" Type="http://schemas.openxmlformats.org/officeDocument/2006/relationships/tags" Target="../tags/tag365.xml"/><Relationship Id="rId348" Type="http://schemas.openxmlformats.org/officeDocument/2006/relationships/tags" Target="../tags/tag366.xml"/><Relationship Id="rId349" Type="http://schemas.openxmlformats.org/officeDocument/2006/relationships/tags" Target="../tags/tag367.xml"/><Relationship Id="rId1200" Type="http://schemas.openxmlformats.org/officeDocument/2006/relationships/tags" Target="../tags/tag1218.xml"/><Relationship Id="rId1201" Type="http://schemas.openxmlformats.org/officeDocument/2006/relationships/tags" Target="../tags/tag1219.xml"/><Relationship Id="rId1202" Type="http://schemas.openxmlformats.org/officeDocument/2006/relationships/tags" Target="../tags/tag1220.xml"/><Relationship Id="rId1203" Type="http://schemas.openxmlformats.org/officeDocument/2006/relationships/tags" Target="../tags/tag1221.xml"/><Relationship Id="rId1204" Type="http://schemas.openxmlformats.org/officeDocument/2006/relationships/tags" Target="../tags/tag1222.xml"/><Relationship Id="rId1205" Type="http://schemas.openxmlformats.org/officeDocument/2006/relationships/tags" Target="../tags/tag1223.xml"/><Relationship Id="rId1206" Type="http://schemas.openxmlformats.org/officeDocument/2006/relationships/tags" Target="../tags/tag1224.xml"/><Relationship Id="rId1207" Type="http://schemas.openxmlformats.org/officeDocument/2006/relationships/tags" Target="../tags/tag1225.xml"/><Relationship Id="rId740" Type="http://schemas.openxmlformats.org/officeDocument/2006/relationships/tags" Target="../tags/tag758.xml"/><Relationship Id="rId741" Type="http://schemas.openxmlformats.org/officeDocument/2006/relationships/tags" Target="../tags/tag759.xml"/><Relationship Id="rId742" Type="http://schemas.openxmlformats.org/officeDocument/2006/relationships/tags" Target="../tags/tag760.xml"/><Relationship Id="rId743" Type="http://schemas.openxmlformats.org/officeDocument/2006/relationships/tags" Target="../tags/tag761.xml"/><Relationship Id="rId744" Type="http://schemas.openxmlformats.org/officeDocument/2006/relationships/tags" Target="../tags/tag762.xml"/><Relationship Id="rId745" Type="http://schemas.openxmlformats.org/officeDocument/2006/relationships/tags" Target="../tags/tag763.xml"/><Relationship Id="rId746" Type="http://schemas.openxmlformats.org/officeDocument/2006/relationships/tags" Target="../tags/tag764.xml"/><Relationship Id="rId747" Type="http://schemas.openxmlformats.org/officeDocument/2006/relationships/tags" Target="../tags/tag765.xml"/><Relationship Id="rId748" Type="http://schemas.openxmlformats.org/officeDocument/2006/relationships/tags" Target="../tags/tag766.xml"/><Relationship Id="rId749" Type="http://schemas.openxmlformats.org/officeDocument/2006/relationships/tags" Target="../tags/tag767.xml"/><Relationship Id="rId350" Type="http://schemas.openxmlformats.org/officeDocument/2006/relationships/tags" Target="../tags/tag368.xml"/><Relationship Id="rId351" Type="http://schemas.openxmlformats.org/officeDocument/2006/relationships/tags" Target="../tags/tag369.xml"/><Relationship Id="rId352" Type="http://schemas.openxmlformats.org/officeDocument/2006/relationships/tags" Target="../tags/tag370.xml"/><Relationship Id="rId353" Type="http://schemas.openxmlformats.org/officeDocument/2006/relationships/tags" Target="../tags/tag371.xml"/><Relationship Id="rId354" Type="http://schemas.openxmlformats.org/officeDocument/2006/relationships/tags" Target="../tags/tag372.xml"/><Relationship Id="rId355" Type="http://schemas.openxmlformats.org/officeDocument/2006/relationships/tags" Target="../tags/tag373.xml"/><Relationship Id="rId356" Type="http://schemas.openxmlformats.org/officeDocument/2006/relationships/tags" Target="../tags/tag374.xml"/><Relationship Id="rId357" Type="http://schemas.openxmlformats.org/officeDocument/2006/relationships/tags" Target="../tags/tag375.xml"/><Relationship Id="rId358" Type="http://schemas.openxmlformats.org/officeDocument/2006/relationships/tags" Target="../tags/tag376.xml"/><Relationship Id="rId359" Type="http://schemas.openxmlformats.org/officeDocument/2006/relationships/tags" Target="../tags/tag377.xml"/><Relationship Id="rId1208" Type="http://schemas.openxmlformats.org/officeDocument/2006/relationships/tags" Target="../tags/tag1226.xml"/><Relationship Id="rId1209" Type="http://schemas.openxmlformats.org/officeDocument/2006/relationships/tags" Target="../tags/tag1227.xml"/><Relationship Id="rId1600" Type="http://schemas.openxmlformats.org/officeDocument/2006/relationships/tags" Target="../tags/tag1618.xml"/><Relationship Id="rId1601" Type="http://schemas.openxmlformats.org/officeDocument/2006/relationships/tags" Target="../tags/tag1619.xml"/><Relationship Id="rId1602" Type="http://schemas.openxmlformats.org/officeDocument/2006/relationships/tags" Target="../tags/tag1620.xml"/><Relationship Id="rId1603" Type="http://schemas.openxmlformats.org/officeDocument/2006/relationships/tags" Target="../tags/tag1621.xml"/><Relationship Id="rId1604" Type="http://schemas.openxmlformats.org/officeDocument/2006/relationships/tags" Target="../tags/tag1622.xml"/><Relationship Id="rId1605" Type="http://schemas.openxmlformats.org/officeDocument/2006/relationships/tags" Target="../tags/tag1623.xml"/><Relationship Id="rId1606" Type="http://schemas.openxmlformats.org/officeDocument/2006/relationships/tags" Target="../tags/tag1624.xml"/><Relationship Id="rId1607" Type="http://schemas.openxmlformats.org/officeDocument/2006/relationships/tags" Target="../tags/tag1625.xml"/><Relationship Id="rId1608" Type="http://schemas.openxmlformats.org/officeDocument/2006/relationships/tags" Target="../tags/tag1626.xml"/><Relationship Id="rId1609" Type="http://schemas.openxmlformats.org/officeDocument/2006/relationships/tags" Target="../tags/tag1627.xml"/><Relationship Id="rId1210" Type="http://schemas.openxmlformats.org/officeDocument/2006/relationships/tags" Target="../tags/tag1228.xml"/><Relationship Id="rId1211" Type="http://schemas.openxmlformats.org/officeDocument/2006/relationships/tags" Target="../tags/tag1229.xml"/><Relationship Id="rId750" Type="http://schemas.openxmlformats.org/officeDocument/2006/relationships/tags" Target="../tags/tag768.xml"/><Relationship Id="rId751" Type="http://schemas.openxmlformats.org/officeDocument/2006/relationships/tags" Target="../tags/tag769.xml"/><Relationship Id="rId752" Type="http://schemas.openxmlformats.org/officeDocument/2006/relationships/tags" Target="../tags/tag770.xml"/><Relationship Id="rId753" Type="http://schemas.openxmlformats.org/officeDocument/2006/relationships/tags" Target="../tags/tag771.xml"/><Relationship Id="rId754" Type="http://schemas.openxmlformats.org/officeDocument/2006/relationships/tags" Target="../tags/tag772.xml"/><Relationship Id="rId755" Type="http://schemas.openxmlformats.org/officeDocument/2006/relationships/tags" Target="../tags/tag773.xml"/><Relationship Id="rId756" Type="http://schemas.openxmlformats.org/officeDocument/2006/relationships/tags" Target="../tags/tag774.xml"/><Relationship Id="rId757" Type="http://schemas.openxmlformats.org/officeDocument/2006/relationships/tags" Target="../tags/tag775.xml"/><Relationship Id="rId758" Type="http://schemas.openxmlformats.org/officeDocument/2006/relationships/tags" Target="../tags/tag776.xml"/><Relationship Id="rId759" Type="http://schemas.openxmlformats.org/officeDocument/2006/relationships/tags" Target="../tags/tag777.xml"/><Relationship Id="rId360" Type="http://schemas.openxmlformats.org/officeDocument/2006/relationships/tags" Target="../tags/tag378.xml"/><Relationship Id="rId361" Type="http://schemas.openxmlformats.org/officeDocument/2006/relationships/tags" Target="../tags/tag379.xml"/><Relationship Id="rId362" Type="http://schemas.openxmlformats.org/officeDocument/2006/relationships/tags" Target="../tags/tag380.xml"/><Relationship Id="rId363" Type="http://schemas.openxmlformats.org/officeDocument/2006/relationships/tags" Target="../tags/tag381.xml"/><Relationship Id="rId364" Type="http://schemas.openxmlformats.org/officeDocument/2006/relationships/tags" Target="../tags/tag382.xml"/><Relationship Id="rId365" Type="http://schemas.openxmlformats.org/officeDocument/2006/relationships/tags" Target="../tags/tag383.xml"/><Relationship Id="rId366" Type="http://schemas.openxmlformats.org/officeDocument/2006/relationships/tags" Target="../tags/tag384.xml"/><Relationship Id="rId367" Type="http://schemas.openxmlformats.org/officeDocument/2006/relationships/tags" Target="../tags/tag385.xml"/><Relationship Id="rId368" Type="http://schemas.openxmlformats.org/officeDocument/2006/relationships/tags" Target="../tags/tag386.xml"/><Relationship Id="rId369" Type="http://schemas.openxmlformats.org/officeDocument/2006/relationships/tags" Target="../tags/tag387.xml"/><Relationship Id="rId1212" Type="http://schemas.openxmlformats.org/officeDocument/2006/relationships/tags" Target="../tags/tag1230.xml"/><Relationship Id="rId1213" Type="http://schemas.openxmlformats.org/officeDocument/2006/relationships/tags" Target="../tags/tag1231.xml"/><Relationship Id="rId1214" Type="http://schemas.openxmlformats.org/officeDocument/2006/relationships/tags" Target="../tags/tag1232.xml"/><Relationship Id="rId1215" Type="http://schemas.openxmlformats.org/officeDocument/2006/relationships/tags" Target="../tags/tag1233.xml"/><Relationship Id="rId1216" Type="http://schemas.openxmlformats.org/officeDocument/2006/relationships/tags" Target="../tags/tag1234.xml"/><Relationship Id="rId1217" Type="http://schemas.openxmlformats.org/officeDocument/2006/relationships/tags" Target="../tags/tag1235.xml"/><Relationship Id="rId1218" Type="http://schemas.openxmlformats.org/officeDocument/2006/relationships/tags" Target="../tags/tag1236.xml"/><Relationship Id="rId1219" Type="http://schemas.openxmlformats.org/officeDocument/2006/relationships/tags" Target="../tags/tag1237.xml"/><Relationship Id="rId1610" Type="http://schemas.openxmlformats.org/officeDocument/2006/relationships/tags" Target="../tags/tag1628.xml"/><Relationship Id="rId1611" Type="http://schemas.openxmlformats.org/officeDocument/2006/relationships/tags" Target="../tags/tag1629.xml"/><Relationship Id="rId1612" Type="http://schemas.openxmlformats.org/officeDocument/2006/relationships/tags" Target="../tags/tag1630.xml"/><Relationship Id="rId1613" Type="http://schemas.openxmlformats.org/officeDocument/2006/relationships/tags" Target="../tags/tag1631.xml"/><Relationship Id="rId1614" Type="http://schemas.openxmlformats.org/officeDocument/2006/relationships/tags" Target="../tags/tag1632.xml"/><Relationship Id="rId1615" Type="http://schemas.openxmlformats.org/officeDocument/2006/relationships/tags" Target="../tags/tag1633.xml"/><Relationship Id="rId1616" Type="http://schemas.openxmlformats.org/officeDocument/2006/relationships/tags" Target="../tags/tag1634.xml"/><Relationship Id="rId1617" Type="http://schemas.openxmlformats.org/officeDocument/2006/relationships/tags" Target="../tags/tag1635.xml"/><Relationship Id="rId1618" Type="http://schemas.openxmlformats.org/officeDocument/2006/relationships/tags" Target="../tags/tag1636.xml"/><Relationship Id="rId1619" Type="http://schemas.openxmlformats.org/officeDocument/2006/relationships/tags" Target="../tags/tag1637.xml"/><Relationship Id="rId1220" Type="http://schemas.openxmlformats.org/officeDocument/2006/relationships/tags" Target="../tags/tag1238.xml"/><Relationship Id="rId1221" Type="http://schemas.openxmlformats.org/officeDocument/2006/relationships/tags" Target="../tags/tag1239.xml"/><Relationship Id="rId760" Type="http://schemas.openxmlformats.org/officeDocument/2006/relationships/tags" Target="../tags/tag778.xml"/><Relationship Id="rId761" Type="http://schemas.openxmlformats.org/officeDocument/2006/relationships/tags" Target="../tags/tag779.xml"/><Relationship Id="rId762" Type="http://schemas.openxmlformats.org/officeDocument/2006/relationships/tags" Target="../tags/tag780.xml"/><Relationship Id="rId763" Type="http://schemas.openxmlformats.org/officeDocument/2006/relationships/tags" Target="../tags/tag781.xml"/><Relationship Id="rId764" Type="http://schemas.openxmlformats.org/officeDocument/2006/relationships/tags" Target="../tags/tag782.xml"/><Relationship Id="rId765" Type="http://schemas.openxmlformats.org/officeDocument/2006/relationships/tags" Target="../tags/tag783.xml"/><Relationship Id="rId766" Type="http://schemas.openxmlformats.org/officeDocument/2006/relationships/tags" Target="../tags/tag784.xml"/><Relationship Id="rId767" Type="http://schemas.openxmlformats.org/officeDocument/2006/relationships/tags" Target="../tags/tag785.xml"/><Relationship Id="rId768" Type="http://schemas.openxmlformats.org/officeDocument/2006/relationships/tags" Target="../tags/tag786.xml"/><Relationship Id="rId769" Type="http://schemas.openxmlformats.org/officeDocument/2006/relationships/tags" Target="../tags/tag787.xml"/><Relationship Id="rId370" Type="http://schemas.openxmlformats.org/officeDocument/2006/relationships/tags" Target="../tags/tag388.xml"/><Relationship Id="rId371" Type="http://schemas.openxmlformats.org/officeDocument/2006/relationships/tags" Target="../tags/tag389.xml"/><Relationship Id="rId372" Type="http://schemas.openxmlformats.org/officeDocument/2006/relationships/tags" Target="../tags/tag390.xml"/><Relationship Id="rId373" Type="http://schemas.openxmlformats.org/officeDocument/2006/relationships/tags" Target="../tags/tag391.xml"/><Relationship Id="rId374" Type="http://schemas.openxmlformats.org/officeDocument/2006/relationships/tags" Target="../tags/tag392.xml"/><Relationship Id="rId375" Type="http://schemas.openxmlformats.org/officeDocument/2006/relationships/tags" Target="../tags/tag393.xml"/><Relationship Id="rId376" Type="http://schemas.openxmlformats.org/officeDocument/2006/relationships/tags" Target="../tags/tag394.xml"/><Relationship Id="rId377" Type="http://schemas.openxmlformats.org/officeDocument/2006/relationships/tags" Target="../tags/tag395.xml"/><Relationship Id="rId378" Type="http://schemas.openxmlformats.org/officeDocument/2006/relationships/tags" Target="../tags/tag396.xml"/><Relationship Id="rId379" Type="http://schemas.openxmlformats.org/officeDocument/2006/relationships/tags" Target="../tags/tag397.xml"/><Relationship Id="rId1222" Type="http://schemas.openxmlformats.org/officeDocument/2006/relationships/tags" Target="../tags/tag1240.xml"/><Relationship Id="rId1223" Type="http://schemas.openxmlformats.org/officeDocument/2006/relationships/tags" Target="../tags/tag1241.xml"/><Relationship Id="rId1224" Type="http://schemas.openxmlformats.org/officeDocument/2006/relationships/tags" Target="../tags/tag1242.xml"/><Relationship Id="rId1225" Type="http://schemas.openxmlformats.org/officeDocument/2006/relationships/tags" Target="../tags/tag1243.xml"/><Relationship Id="rId1226" Type="http://schemas.openxmlformats.org/officeDocument/2006/relationships/tags" Target="../tags/tag1244.xml"/><Relationship Id="rId1227" Type="http://schemas.openxmlformats.org/officeDocument/2006/relationships/tags" Target="../tags/tag1245.xml"/><Relationship Id="rId1228" Type="http://schemas.openxmlformats.org/officeDocument/2006/relationships/tags" Target="../tags/tag1246.xml"/><Relationship Id="rId1229" Type="http://schemas.openxmlformats.org/officeDocument/2006/relationships/tags" Target="../tags/tag1247.xml"/><Relationship Id="rId1620" Type="http://schemas.openxmlformats.org/officeDocument/2006/relationships/tags" Target="../tags/tag1638.xml"/><Relationship Id="rId1621" Type="http://schemas.openxmlformats.org/officeDocument/2006/relationships/tags" Target="../tags/tag1639.xml"/><Relationship Id="rId1622" Type="http://schemas.openxmlformats.org/officeDocument/2006/relationships/tags" Target="../tags/tag1640.xml"/><Relationship Id="rId1623" Type="http://schemas.openxmlformats.org/officeDocument/2006/relationships/tags" Target="../tags/tag1641.xml"/><Relationship Id="rId1624" Type="http://schemas.openxmlformats.org/officeDocument/2006/relationships/tags" Target="../tags/tag1642.xml"/><Relationship Id="rId1625" Type="http://schemas.openxmlformats.org/officeDocument/2006/relationships/tags" Target="../tags/tag1643.xml"/><Relationship Id="rId1626" Type="http://schemas.openxmlformats.org/officeDocument/2006/relationships/tags" Target="../tags/tag1644.xml"/><Relationship Id="rId1627" Type="http://schemas.openxmlformats.org/officeDocument/2006/relationships/tags" Target="../tags/tag1645.xml"/><Relationship Id="rId1628" Type="http://schemas.openxmlformats.org/officeDocument/2006/relationships/tags" Target="../tags/tag1646.xml"/><Relationship Id="rId1629" Type="http://schemas.openxmlformats.org/officeDocument/2006/relationships/tags" Target="../tags/tag1647.xml"/><Relationship Id="rId1230" Type="http://schemas.openxmlformats.org/officeDocument/2006/relationships/tags" Target="../tags/tag1248.xml"/><Relationship Id="rId1231" Type="http://schemas.openxmlformats.org/officeDocument/2006/relationships/tags" Target="../tags/tag1249.xml"/><Relationship Id="rId770" Type="http://schemas.openxmlformats.org/officeDocument/2006/relationships/tags" Target="../tags/tag788.xml"/><Relationship Id="rId771" Type="http://schemas.openxmlformats.org/officeDocument/2006/relationships/tags" Target="../tags/tag789.xml"/><Relationship Id="rId772" Type="http://schemas.openxmlformats.org/officeDocument/2006/relationships/tags" Target="../tags/tag790.xml"/><Relationship Id="rId773" Type="http://schemas.openxmlformats.org/officeDocument/2006/relationships/tags" Target="../tags/tag791.xml"/><Relationship Id="rId774" Type="http://schemas.openxmlformats.org/officeDocument/2006/relationships/tags" Target="../tags/tag792.xml"/><Relationship Id="rId775" Type="http://schemas.openxmlformats.org/officeDocument/2006/relationships/tags" Target="../tags/tag793.xml"/><Relationship Id="rId776" Type="http://schemas.openxmlformats.org/officeDocument/2006/relationships/tags" Target="../tags/tag794.xml"/><Relationship Id="rId777" Type="http://schemas.openxmlformats.org/officeDocument/2006/relationships/tags" Target="../tags/tag795.xml"/><Relationship Id="rId778" Type="http://schemas.openxmlformats.org/officeDocument/2006/relationships/tags" Target="../tags/tag796.xml"/><Relationship Id="rId779" Type="http://schemas.openxmlformats.org/officeDocument/2006/relationships/tags" Target="../tags/tag797.xml"/><Relationship Id="rId380" Type="http://schemas.openxmlformats.org/officeDocument/2006/relationships/tags" Target="../tags/tag398.xml"/><Relationship Id="rId381" Type="http://schemas.openxmlformats.org/officeDocument/2006/relationships/tags" Target="../tags/tag399.xml"/><Relationship Id="rId382" Type="http://schemas.openxmlformats.org/officeDocument/2006/relationships/tags" Target="../tags/tag400.xml"/><Relationship Id="rId383" Type="http://schemas.openxmlformats.org/officeDocument/2006/relationships/tags" Target="../tags/tag401.xml"/><Relationship Id="rId384" Type="http://schemas.openxmlformats.org/officeDocument/2006/relationships/tags" Target="../tags/tag402.xml"/><Relationship Id="rId385" Type="http://schemas.openxmlformats.org/officeDocument/2006/relationships/tags" Target="../tags/tag403.xml"/><Relationship Id="rId386" Type="http://schemas.openxmlformats.org/officeDocument/2006/relationships/tags" Target="../tags/tag404.xml"/><Relationship Id="rId387" Type="http://schemas.openxmlformats.org/officeDocument/2006/relationships/tags" Target="../tags/tag405.xml"/><Relationship Id="rId388" Type="http://schemas.openxmlformats.org/officeDocument/2006/relationships/tags" Target="../tags/tag406.xml"/><Relationship Id="rId389" Type="http://schemas.openxmlformats.org/officeDocument/2006/relationships/tags" Target="../tags/tag407.xml"/><Relationship Id="rId1232" Type="http://schemas.openxmlformats.org/officeDocument/2006/relationships/tags" Target="../tags/tag1250.xml"/><Relationship Id="rId1233" Type="http://schemas.openxmlformats.org/officeDocument/2006/relationships/tags" Target="../tags/tag1251.xml"/><Relationship Id="rId1234" Type="http://schemas.openxmlformats.org/officeDocument/2006/relationships/tags" Target="../tags/tag1252.xml"/><Relationship Id="rId1235" Type="http://schemas.openxmlformats.org/officeDocument/2006/relationships/tags" Target="../tags/tag1253.xml"/><Relationship Id="rId1236" Type="http://schemas.openxmlformats.org/officeDocument/2006/relationships/tags" Target="../tags/tag1254.xml"/><Relationship Id="rId1237" Type="http://schemas.openxmlformats.org/officeDocument/2006/relationships/tags" Target="../tags/tag1255.xml"/><Relationship Id="rId1238" Type="http://schemas.openxmlformats.org/officeDocument/2006/relationships/tags" Target="../tags/tag1256.xml"/><Relationship Id="rId1239" Type="http://schemas.openxmlformats.org/officeDocument/2006/relationships/tags" Target="../tags/tag1257.xml"/><Relationship Id="rId1630" Type="http://schemas.openxmlformats.org/officeDocument/2006/relationships/tags" Target="../tags/tag1648.xml"/><Relationship Id="rId1631" Type="http://schemas.openxmlformats.org/officeDocument/2006/relationships/tags" Target="../tags/tag1649.xml"/><Relationship Id="rId1632" Type="http://schemas.openxmlformats.org/officeDocument/2006/relationships/tags" Target="../tags/tag1650.xml"/><Relationship Id="rId1633" Type="http://schemas.openxmlformats.org/officeDocument/2006/relationships/tags" Target="../tags/tag1651.xml"/><Relationship Id="rId1634" Type="http://schemas.openxmlformats.org/officeDocument/2006/relationships/tags" Target="../tags/tag1652.xml"/><Relationship Id="rId1635" Type="http://schemas.openxmlformats.org/officeDocument/2006/relationships/tags" Target="../tags/tag1653.xml"/><Relationship Id="rId1636" Type="http://schemas.openxmlformats.org/officeDocument/2006/relationships/tags" Target="../tags/tag1654.xml"/><Relationship Id="rId1637" Type="http://schemas.openxmlformats.org/officeDocument/2006/relationships/tags" Target="../tags/tag1655.xml"/><Relationship Id="rId1638" Type="http://schemas.openxmlformats.org/officeDocument/2006/relationships/tags" Target="../tags/tag1656.xml"/><Relationship Id="rId1639" Type="http://schemas.openxmlformats.org/officeDocument/2006/relationships/tags" Target="../tags/tag1657.xml"/><Relationship Id="rId1240" Type="http://schemas.openxmlformats.org/officeDocument/2006/relationships/tags" Target="../tags/tag1258.xml"/><Relationship Id="rId1241" Type="http://schemas.openxmlformats.org/officeDocument/2006/relationships/tags" Target="../tags/tag1259.xml"/><Relationship Id="rId780" Type="http://schemas.openxmlformats.org/officeDocument/2006/relationships/tags" Target="../tags/tag798.xml"/><Relationship Id="rId781" Type="http://schemas.openxmlformats.org/officeDocument/2006/relationships/tags" Target="../tags/tag799.xml"/><Relationship Id="rId782" Type="http://schemas.openxmlformats.org/officeDocument/2006/relationships/tags" Target="../tags/tag800.xml"/><Relationship Id="rId783" Type="http://schemas.openxmlformats.org/officeDocument/2006/relationships/tags" Target="../tags/tag801.xml"/><Relationship Id="rId784" Type="http://schemas.openxmlformats.org/officeDocument/2006/relationships/tags" Target="../tags/tag802.xml"/><Relationship Id="rId785" Type="http://schemas.openxmlformats.org/officeDocument/2006/relationships/tags" Target="../tags/tag803.xml"/><Relationship Id="rId786" Type="http://schemas.openxmlformats.org/officeDocument/2006/relationships/tags" Target="../tags/tag804.xml"/><Relationship Id="rId787" Type="http://schemas.openxmlformats.org/officeDocument/2006/relationships/tags" Target="../tags/tag805.xml"/><Relationship Id="rId788" Type="http://schemas.openxmlformats.org/officeDocument/2006/relationships/tags" Target="../tags/tag806.xml"/><Relationship Id="rId789" Type="http://schemas.openxmlformats.org/officeDocument/2006/relationships/tags" Target="../tags/tag807.xml"/><Relationship Id="rId390" Type="http://schemas.openxmlformats.org/officeDocument/2006/relationships/tags" Target="../tags/tag408.xml"/><Relationship Id="rId391" Type="http://schemas.openxmlformats.org/officeDocument/2006/relationships/tags" Target="../tags/tag409.xml"/><Relationship Id="rId392" Type="http://schemas.openxmlformats.org/officeDocument/2006/relationships/tags" Target="../tags/tag410.xml"/><Relationship Id="rId393" Type="http://schemas.openxmlformats.org/officeDocument/2006/relationships/tags" Target="../tags/tag411.xml"/><Relationship Id="rId394" Type="http://schemas.openxmlformats.org/officeDocument/2006/relationships/tags" Target="../tags/tag412.xml"/><Relationship Id="rId395" Type="http://schemas.openxmlformats.org/officeDocument/2006/relationships/tags" Target="../tags/tag413.xml"/><Relationship Id="rId396" Type="http://schemas.openxmlformats.org/officeDocument/2006/relationships/tags" Target="../tags/tag414.xml"/><Relationship Id="rId397" Type="http://schemas.openxmlformats.org/officeDocument/2006/relationships/tags" Target="../tags/tag415.xml"/><Relationship Id="rId398" Type="http://schemas.openxmlformats.org/officeDocument/2006/relationships/tags" Target="../tags/tag416.xml"/><Relationship Id="rId399" Type="http://schemas.openxmlformats.org/officeDocument/2006/relationships/tags" Target="../tags/tag417.xml"/><Relationship Id="rId1242" Type="http://schemas.openxmlformats.org/officeDocument/2006/relationships/tags" Target="../tags/tag1260.xml"/><Relationship Id="rId1243" Type="http://schemas.openxmlformats.org/officeDocument/2006/relationships/tags" Target="../tags/tag1261.xml"/><Relationship Id="rId1244" Type="http://schemas.openxmlformats.org/officeDocument/2006/relationships/tags" Target="../tags/tag1262.xml"/><Relationship Id="rId1245" Type="http://schemas.openxmlformats.org/officeDocument/2006/relationships/tags" Target="../tags/tag1263.xml"/><Relationship Id="rId1246" Type="http://schemas.openxmlformats.org/officeDocument/2006/relationships/tags" Target="../tags/tag1264.xml"/><Relationship Id="rId1247" Type="http://schemas.openxmlformats.org/officeDocument/2006/relationships/tags" Target="../tags/tag1265.xml"/><Relationship Id="rId1248" Type="http://schemas.openxmlformats.org/officeDocument/2006/relationships/tags" Target="../tags/tag1266.xml"/><Relationship Id="rId1249" Type="http://schemas.openxmlformats.org/officeDocument/2006/relationships/tags" Target="../tags/tag1267.xml"/><Relationship Id="rId1640" Type="http://schemas.openxmlformats.org/officeDocument/2006/relationships/tags" Target="../tags/tag1658.xml"/><Relationship Id="rId1641" Type="http://schemas.openxmlformats.org/officeDocument/2006/relationships/tags" Target="../tags/tag1659.xml"/><Relationship Id="rId1642" Type="http://schemas.openxmlformats.org/officeDocument/2006/relationships/tags" Target="../tags/tag1660.xml"/><Relationship Id="rId1643" Type="http://schemas.openxmlformats.org/officeDocument/2006/relationships/tags" Target="../tags/tag1661.xml"/><Relationship Id="rId1644" Type="http://schemas.openxmlformats.org/officeDocument/2006/relationships/tags" Target="../tags/tag1662.xml"/><Relationship Id="rId1645" Type="http://schemas.openxmlformats.org/officeDocument/2006/relationships/tags" Target="../tags/tag1663.xml"/><Relationship Id="rId1646" Type="http://schemas.openxmlformats.org/officeDocument/2006/relationships/tags" Target="../tags/tag1664.xml"/><Relationship Id="rId1647" Type="http://schemas.openxmlformats.org/officeDocument/2006/relationships/tags" Target="../tags/tag1665.xml"/><Relationship Id="rId1648" Type="http://schemas.openxmlformats.org/officeDocument/2006/relationships/tags" Target="../tags/tag1666.xml"/><Relationship Id="rId1649" Type="http://schemas.openxmlformats.org/officeDocument/2006/relationships/tags" Target="../tags/tag1667.xml"/><Relationship Id="rId1250" Type="http://schemas.openxmlformats.org/officeDocument/2006/relationships/tags" Target="../tags/tag1268.xml"/><Relationship Id="rId1251" Type="http://schemas.openxmlformats.org/officeDocument/2006/relationships/tags" Target="../tags/tag1269.xml"/><Relationship Id="rId790" Type="http://schemas.openxmlformats.org/officeDocument/2006/relationships/tags" Target="../tags/tag808.xml"/><Relationship Id="rId791" Type="http://schemas.openxmlformats.org/officeDocument/2006/relationships/tags" Target="../tags/tag809.xml"/><Relationship Id="rId792" Type="http://schemas.openxmlformats.org/officeDocument/2006/relationships/tags" Target="../tags/tag810.xml"/><Relationship Id="rId793" Type="http://schemas.openxmlformats.org/officeDocument/2006/relationships/tags" Target="../tags/tag811.xml"/><Relationship Id="rId794" Type="http://schemas.openxmlformats.org/officeDocument/2006/relationships/tags" Target="../tags/tag812.xml"/><Relationship Id="rId795" Type="http://schemas.openxmlformats.org/officeDocument/2006/relationships/tags" Target="../tags/tag813.xml"/><Relationship Id="rId796" Type="http://schemas.openxmlformats.org/officeDocument/2006/relationships/tags" Target="../tags/tag814.xml"/><Relationship Id="rId797" Type="http://schemas.openxmlformats.org/officeDocument/2006/relationships/tags" Target="../tags/tag815.xml"/><Relationship Id="rId798" Type="http://schemas.openxmlformats.org/officeDocument/2006/relationships/tags" Target="../tags/tag816.xml"/><Relationship Id="rId799" Type="http://schemas.openxmlformats.org/officeDocument/2006/relationships/tags" Target="../tags/tag817.xml"/><Relationship Id="rId1252" Type="http://schemas.openxmlformats.org/officeDocument/2006/relationships/tags" Target="../tags/tag1270.xml"/><Relationship Id="rId1253" Type="http://schemas.openxmlformats.org/officeDocument/2006/relationships/tags" Target="../tags/tag1271.xml"/><Relationship Id="rId1254" Type="http://schemas.openxmlformats.org/officeDocument/2006/relationships/tags" Target="../tags/tag1272.xml"/><Relationship Id="rId1255" Type="http://schemas.openxmlformats.org/officeDocument/2006/relationships/tags" Target="../tags/tag1273.xml"/><Relationship Id="rId1256" Type="http://schemas.openxmlformats.org/officeDocument/2006/relationships/tags" Target="../tags/tag1274.xml"/><Relationship Id="rId1257" Type="http://schemas.openxmlformats.org/officeDocument/2006/relationships/tags" Target="../tags/tag1275.xml"/><Relationship Id="rId1258" Type="http://schemas.openxmlformats.org/officeDocument/2006/relationships/tags" Target="../tags/tag1276.xml"/><Relationship Id="rId1259" Type="http://schemas.openxmlformats.org/officeDocument/2006/relationships/tags" Target="../tags/tag1277.xml"/><Relationship Id="rId1650" Type="http://schemas.openxmlformats.org/officeDocument/2006/relationships/tags" Target="../tags/tag1668.xml"/><Relationship Id="rId1651" Type="http://schemas.openxmlformats.org/officeDocument/2006/relationships/tags" Target="../tags/tag1669.xml"/><Relationship Id="rId1652" Type="http://schemas.openxmlformats.org/officeDocument/2006/relationships/tags" Target="../tags/tag1670.xml"/><Relationship Id="rId1653" Type="http://schemas.openxmlformats.org/officeDocument/2006/relationships/tags" Target="../tags/tag1671.xml"/><Relationship Id="rId1654" Type="http://schemas.openxmlformats.org/officeDocument/2006/relationships/tags" Target="../tags/tag1672.xml"/><Relationship Id="rId1655" Type="http://schemas.openxmlformats.org/officeDocument/2006/relationships/tags" Target="../tags/tag1673.xml"/><Relationship Id="rId1656" Type="http://schemas.openxmlformats.org/officeDocument/2006/relationships/tags" Target="../tags/tag1674.xml"/><Relationship Id="rId1657" Type="http://schemas.openxmlformats.org/officeDocument/2006/relationships/tags" Target="../tags/tag1675.xml"/><Relationship Id="rId1658" Type="http://schemas.openxmlformats.org/officeDocument/2006/relationships/tags" Target="../tags/tag1676.xml"/><Relationship Id="rId1659" Type="http://schemas.openxmlformats.org/officeDocument/2006/relationships/tags" Target="../tags/tag1677.xml"/><Relationship Id="rId1260" Type="http://schemas.openxmlformats.org/officeDocument/2006/relationships/tags" Target="../tags/tag1278.xml"/><Relationship Id="rId1261" Type="http://schemas.openxmlformats.org/officeDocument/2006/relationships/tags" Target="../tags/tag1279.xml"/><Relationship Id="rId1262" Type="http://schemas.openxmlformats.org/officeDocument/2006/relationships/tags" Target="../tags/tag1280.xml"/><Relationship Id="rId1263" Type="http://schemas.openxmlformats.org/officeDocument/2006/relationships/tags" Target="../tags/tag1281.xml"/><Relationship Id="rId1264" Type="http://schemas.openxmlformats.org/officeDocument/2006/relationships/tags" Target="../tags/tag1282.xml"/><Relationship Id="rId1265" Type="http://schemas.openxmlformats.org/officeDocument/2006/relationships/tags" Target="../tags/tag1283.xml"/><Relationship Id="rId1266" Type="http://schemas.openxmlformats.org/officeDocument/2006/relationships/tags" Target="../tags/tag1284.xml"/><Relationship Id="rId1267" Type="http://schemas.openxmlformats.org/officeDocument/2006/relationships/tags" Target="../tags/tag1285.xml"/><Relationship Id="rId1268" Type="http://schemas.openxmlformats.org/officeDocument/2006/relationships/tags" Target="../tags/tag1286.xml"/><Relationship Id="rId1269" Type="http://schemas.openxmlformats.org/officeDocument/2006/relationships/tags" Target="../tags/tag1287.xml"/><Relationship Id="rId400" Type="http://schemas.openxmlformats.org/officeDocument/2006/relationships/tags" Target="../tags/tag418.xml"/><Relationship Id="rId401" Type="http://schemas.openxmlformats.org/officeDocument/2006/relationships/tags" Target="../tags/tag419.xml"/><Relationship Id="rId402" Type="http://schemas.openxmlformats.org/officeDocument/2006/relationships/tags" Target="../tags/tag420.xml"/><Relationship Id="rId403" Type="http://schemas.openxmlformats.org/officeDocument/2006/relationships/tags" Target="../tags/tag421.xml"/><Relationship Id="rId404" Type="http://schemas.openxmlformats.org/officeDocument/2006/relationships/tags" Target="../tags/tag422.xml"/><Relationship Id="rId405" Type="http://schemas.openxmlformats.org/officeDocument/2006/relationships/tags" Target="../tags/tag423.xml"/><Relationship Id="rId406" Type="http://schemas.openxmlformats.org/officeDocument/2006/relationships/tags" Target="../tags/tag424.xml"/><Relationship Id="rId407" Type="http://schemas.openxmlformats.org/officeDocument/2006/relationships/tags" Target="../tags/tag425.xml"/><Relationship Id="rId408" Type="http://schemas.openxmlformats.org/officeDocument/2006/relationships/tags" Target="../tags/tag426.xml"/><Relationship Id="rId409" Type="http://schemas.openxmlformats.org/officeDocument/2006/relationships/tags" Target="../tags/tag427.xml"/><Relationship Id="rId1660" Type="http://schemas.openxmlformats.org/officeDocument/2006/relationships/tags" Target="../tags/tag1678.xml"/><Relationship Id="rId1661" Type="http://schemas.openxmlformats.org/officeDocument/2006/relationships/tags" Target="../tags/tag1679.xml"/><Relationship Id="rId1662" Type="http://schemas.openxmlformats.org/officeDocument/2006/relationships/tags" Target="../tags/tag1680.xml"/><Relationship Id="rId1663" Type="http://schemas.openxmlformats.org/officeDocument/2006/relationships/tags" Target="../tags/tag1681.xml"/><Relationship Id="rId1664" Type="http://schemas.openxmlformats.org/officeDocument/2006/relationships/tags" Target="../tags/tag1682.xml"/><Relationship Id="rId1665" Type="http://schemas.openxmlformats.org/officeDocument/2006/relationships/tags" Target="../tags/tag1683.xml"/><Relationship Id="rId1666" Type="http://schemas.openxmlformats.org/officeDocument/2006/relationships/tags" Target="../tags/tag1684.xml"/><Relationship Id="rId1667" Type="http://schemas.openxmlformats.org/officeDocument/2006/relationships/tags" Target="../tags/tag1685.xml"/><Relationship Id="rId1668" Type="http://schemas.openxmlformats.org/officeDocument/2006/relationships/tags" Target="../tags/tag1686.xml"/><Relationship Id="rId1669" Type="http://schemas.openxmlformats.org/officeDocument/2006/relationships/tags" Target="../tags/tag1687.xml"/><Relationship Id="rId1270" Type="http://schemas.openxmlformats.org/officeDocument/2006/relationships/tags" Target="../tags/tag1288.xml"/><Relationship Id="rId1271" Type="http://schemas.openxmlformats.org/officeDocument/2006/relationships/tags" Target="../tags/tag1289.xml"/><Relationship Id="rId1272" Type="http://schemas.openxmlformats.org/officeDocument/2006/relationships/tags" Target="../tags/tag1290.xml"/><Relationship Id="rId1273" Type="http://schemas.openxmlformats.org/officeDocument/2006/relationships/tags" Target="../tags/tag1291.xml"/><Relationship Id="rId1274" Type="http://schemas.openxmlformats.org/officeDocument/2006/relationships/tags" Target="../tags/tag1292.xml"/><Relationship Id="rId1275" Type="http://schemas.openxmlformats.org/officeDocument/2006/relationships/tags" Target="../tags/tag1293.xml"/><Relationship Id="rId1276" Type="http://schemas.openxmlformats.org/officeDocument/2006/relationships/tags" Target="../tags/tag1294.xml"/><Relationship Id="rId1277" Type="http://schemas.openxmlformats.org/officeDocument/2006/relationships/tags" Target="../tags/tag1295.xml"/><Relationship Id="rId1278" Type="http://schemas.openxmlformats.org/officeDocument/2006/relationships/tags" Target="../tags/tag1296.xml"/><Relationship Id="rId1279" Type="http://schemas.openxmlformats.org/officeDocument/2006/relationships/tags" Target="../tags/tag1297.xml"/><Relationship Id="rId800" Type="http://schemas.openxmlformats.org/officeDocument/2006/relationships/tags" Target="../tags/tag818.xml"/><Relationship Id="rId801" Type="http://schemas.openxmlformats.org/officeDocument/2006/relationships/tags" Target="../tags/tag819.xml"/><Relationship Id="rId802" Type="http://schemas.openxmlformats.org/officeDocument/2006/relationships/tags" Target="../tags/tag820.xml"/><Relationship Id="rId803" Type="http://schemas.openxmlformats.org/officeDocument/2006/relationships/tags" Target="../tags/tag821.xml"/><Relationship Id="rId410" Type="http://schemas.openxmlformats.org/officeDocument/2006/relationships/tags" Target="../tags/tag428.xml"/><Relationship Id="rId411" Type="http://schemas.openxmlformats.org/officeDocument/2006/relationships/tags" Target="../tags/tag429.xml"/><Relationship Id="rId412" Type="http://schemas.openxmlformats.org/officeDocument/2006/relationships/tags" Target="../tags/tag430.xml"/><Relationship Id="rId413" Type="http://schemas.openxmlformats.org/officeDocument/2006/relationships/tags" Target="../tags/tag431.xml"/><Relationship Id="rId414" Type="http://schemas.openxmlformats.org/officeDocument/2006/relationships/tags" Target="../tags/tag432.xml"/><Relationship Id="rId415" Type="http://schemas.openxmlformats.org/officeDocument/2006/relationships/tags" Target="../tags/tag433.xml"/><Relationship Id="rId416" Type="http://schemas.openxmlformats.org/officeDocument/2006/relationships/tags" Target="../tags/tag434.xml"/><Relationship Id="rId417" Type="http://schemas.openxmlformats.org/officeDocument/2006/relationships/tags" Target="../tags/tag435.xml"/><Relationship Id="rId418" Type="http://schemas.openxmlformats.org/officeDocument/2006/relationships/tags" Target="../tags/tag436.xml"/><Relationship Id="rId419" Type="http://schemas.openxmlformats.org/officeDocument/2006/relationships/tags" Target="../tags/tag437.xml"/><Relationship Id="rId804" Type="http://schemas.openxmlformats.org/officeDocument/2006/relationships/tags" Target="../tags/tag822.xml"/><Relationship Id="rId805" Type="http://schemas.openxmlformats.org/officeDocument/2006/relationships/tags" Target="../tags/tag823.xml"/><Relationship Id="rId806" Type="http://schemas.openxmlformats.org/officeDocument/2006/relationships/tags" Target="../tags/tag824.xml"/><Relationship Id="rId807" Type="http://schemas.openxmlformats.org/officeDocument/2006/relationships/tags" Target="../tags/tag825.xml"/><Relationship Id="rId808" Type="http://schemas.openxmlformats.org/officeDocument/2006/relationships/tags" Target="../tags/tag826.xml"/><Relationship Id="rId809" Type="http://schemas.openxmlformats.org/officeDocument/2006/relationships/tags" Target="../tags/tag827.xml"/><Relationship Id="rId1670" Type="http://schemas.openxmlformats.org/officeDocument/2006/relationships/tags" Target="../tags/tag1688.xml"/><Relationship Id="rId1671" Type="http://schemas.openxmlformats.org/officeDocument/2006/relationships/tags" Target="../tags/tag1689.xml"/><Relationship Id="rId1672" Type="http://schemas.openxmlformats.org/officeDocument/2006/relationships/tags" Target="../tags/tag1690.xml"/><Relationship Id="rId1673" Type="http://schemas.openxmlformats.org/officeDocument/2006/relationships/tags" Target="../tags/tag1691.xml"/><Relationship Id="rId1280" Type="http://schemas.openxmlformats.org/officeDocument/2006/relationships/tags" Target="../tags/tag1298.xml"/><Relationship Id="rId1281" Type="http://schemas.openxmlformats.org/officeDocument/2006/relationships/tags" Target="../tags/tag1299.xml"/><Relationship Id="rId1282" Type="http://schemas.openxmlformats.org/officeDocument/2006/relationships/tags" Target="../tags/tag1300.xml"/><Relationship Id="rId1283" Type="http://schemas.openxmlformats.org/officeDocument/2006/relationships/tags" Target="../tags/tag1301.xml"/><Relationship Id="rId1284" Type="http://schemas.openxmlformats.org/officeDocument/2006/relationships/tags" Target="../tags/tag1302.xml"/><Relationship Id="rId1285" Type="http://schemas.openxmlformats.org/officeDocument/2006/relationships/tags" Target="../tags/tag1303.xml"/><Relationship Id="rId1286" Type="http://schemas.openxmlformats.org/officeDocument/2006/relationships/tags" Target="../tags/tag1304.xml"/><Relationship Id="rId1287" Type="http://schemas.openxmlformats.org/officeDocument/2006/relationships/tags" Target="../tags/tag1305.xml"/><Relationship Id="rId1288" Type="http://schemas.openxmlformats.org/officeDocument/2006/relationships/tags" Target="../tags/tag1306.xml"/><Relationship Id="rId1289" Type="http://schemas.openxmlformats.org/officeDocument/2006/relationships/tags" Target="../tags/tag1307.xml"/><Relationship Id="rId1674" Type="http://schemas.openxmlformats.org/officeDocument/2006/relationships/tags" Target="../tags/tag1692.xml"/><Relationship Id="rId1675" Type="http://schemas.openxmlformats.org/officeDocument/2006/relationships/tags" Target="../tags/tag1693.xml"/><Relationship Id="rId1676" Type="http://schemas.openxmlformats.org/officeDocument/2006/relationships/tags" Target="../tags/tag1694.xml"/><Relationship Id="rId1677" Type="http://schemas.openxmlformats.org/officeDocument/2006/relationships/tags" Target="../tags/tag1695.xml"/><Relationship Id="rId1678" Type="http://schemas.openxmlformats.org/officeDocument/2006/relationships/tags" Target="../tags/tag1696.xml"/><Relationship Id="rId1679" Type="http://schemas.openxmlformats.org/officeDocument/2006/relationships/tags" Target="../tags/tag1697.xml"/><Relationship Id="rId810" Type="http://schemas.openxmlformats.org/officeDocument/2006/relationships/tags" Target="../tags/tag828.xml"/><Relationship Id="rId811" Type="http://schemas.openxmlformats.org/officeDocument/2006/relationships/tags" Target="../tags/tag829.xml"/><Relationship Id="rId812" Type="http://schemas.openxmlformats.org/officeDocument/2006/relationships/tags" Target="../tags/tag830.xml"/><Relationship Id="rId813" Type="http://schemas.openxmlformats.org/officeDocument/2006/relationships/tags" Target="../tags/tag831.xml"/><Relationship Id="rId420" Type="http://schemas.openxmlformats.org/officeDocument/2006/relationships/tags" Target="../tags/tag438.xml"/><Relationship Id="rId421" Type="http://schemas.openxmlformats.org/officeDocument/2006/relationships/tags" Target="../tags/tag439.xml"/><Relationship Id="rId422" Type="http://schemas.openxmlformats.org/officeDocument/2006/relationships/tags" Target="../tags/tag440.xml"/><Relationship Id="rId423" Type="http://schemas.openxmlformats.org/officeDocument/2006/relationships/tags" Target="../tags/tag441.xml"/><Relationship Id="rId424" Type="http://schemas.openxmlformats.org/officeDocument/2006/relationships/tags" Target="../tags/tag442.xml"/><Relationship Id="rId425" Type="http://schemas.openxmlformats.org/officeDocument/2006/relationships/tags" Target="../tags/tag443.xml"/><Relationship Id="rId426" Type="http://schemas.openxmlformats.org/officeDocument/2006/relationships/tags" Target="../tags/tag444.xml"/><Relationship Id="rId427" Type="http://schemas.openxmlformats.org/officeDocument/2006/relationships/tags" Target="../tags/tag445.xml"/><Relationship Id="rId428" Type="http://schemas.openxmlformats.org/officeDocument/2006/relationships/tags" Target="../tags/tag446.xml"/><Relationship Id="rId429" Type="http://schemas.openxmlformats.org/officeDocument/2006/relationships/tags" Target="../tags/tag447.xml"/><Relationship Id="rId814" Type="http://schemas.openxmlformats.org/officeDocument/2006/relationships/tags" Target="../tags/tag832.xml"/><Relationship Id="rId815" Type="http://schemas.openxmlformats.org/officeDocument/2006/relationships/tags" Target="../tags/tag833.xml"/><Relationship Id="rId816" Type="http://schemas.openxmlformats.org/officeDocument/2006/relationships/tags" Target="../tags/tag834.xml"/><Relationship Id="rId817" Type="http://schemas.openxmlformats.org/officeDocument/2006/relationships/tags" Target="../tags/tag835.xml"/><Relationship Id="rId818" Type="http://schemas.openxmlformats.org/officeDocument/2006/relationships/tags" Target="../tags/tag836.xml"/><Relationship Id="rId819" Type="http://schemas.openxmlformats.org/officeDocument/2006/relationships/tags" Target="../tags/tag837.xml"/><Relationship Id="rId1680" Type="http://schemas.openxmlformats.org/officeDocument/2006/relationships/tags" Target="../tags/tag1698.xml"/><Relationship Id="rId1681" Type="http://schemas.openxmlformats.org/officeDocument/2006/relationships/tags" Target="../tags/tag1699.xml"/><Relationship Id="rId1682" Type="http://schemas.openxmlformats.org/officeDocument/2006/relationships/tags" Target="../tags/tag1700.xml"/><Relationship Id="rId1683" Type="http://schemas.openxmlformats.org/officeDocument/2006/relationships/tags" Target="../tags/tag1701.xml"/><Relationship Id="rId1290" Type="http://schemas.openxmlformats.org/officeDocument/2006/relationships/tags" Target="../tags/tag1308.xml"/><Relationship Id="rId1291" Type="http://schemas.openxmlformats.org/officeDocument/2006/relationships/tags" Target="../tags/tag1309.xml"/><Relationship Id="rId1292" Type="http://schemas.openxmlformats.org/officeDocument/2006/relationships/tags" Target="../tags/tag1310.xml"/><Relationship Id="rId1293" Type="http://schemas.openxmlformats.org/officeDocument/2006/relationships/tags" Target="../tags/tag1311.xml"/><Relationship Id="rId1294" Type="http://schemas.openxmlformats.org/officeDocument/2006/relationships/tags" Target="../tags/tag1312.xml"/><Relationship Id="rId1295" Type="http://schemas.openxmlformats.org/officeDocument/2006/relationships/tags" Target="../tags/tag1313.xml"/><Relationship Id="rId1296" Type="http://schemas.openxmlformats.org/officeDocument/2006/relationships/tags" Target="../tags/tag1314.xml"/><Relationship Id="rId1297" Type="http://schemas.openxmlformats.org/officeDocument/2006/relationships/tags" Target="../tags/tag1315.xml"/><Relationship Id="rId1298" Type="http://schemas.openxmlformats.org/officeDocument/2006/relationships/tags" Target="../tags/tag1316.xml"/><Relationship Id="rId1299" Type="http://schemas.openxmlformats.org/officeDocument/2006/relationships/tags" Target="../tags/tag1317.xml"/><Relationship Id="rId1684" Type="http://schemas.openxmlformats.org/officeDocument/2006/relationships/tags" Target="../tags/tag1702.xml"/><Relationship Id="rId1685" Type="http://schemas.openxmlformats.org/officeDocument/2006/relationships/tags" Target="../tags/tag1703.xml"/><Relationship Id="rId1686" Type="http://schemas.openxmlformats.org/officeDocument/2006/relationships/tags" Target="../tags/tag1704.xml"/><Relationship Id="rId1687" Type="http://schemas.openxmlformats.org/officeDocument/2006/relationships/tags" Target="../tags/tag1705.xml"/><Relationship Id="rId1688" Type="http://schemas.openxmlformats.org/officeDocument/2006/relationships/tags" Target="../tags/tag1706.xml"/><Relationship Id="rId1689" Type="http://schemas.openxmlformats.org/officeDocument/2006/relationships/tags" Target="../tags/tag1707.xml"/><Relationship Id="rId820" Type="http://schemas.openxmlformats.org/officeDocument/2006/relationships/tags" Target="../tags/tag838.xml"/><Relationship Id="rId821" Type="http://schemas.openxmlformats.org/officeDocument/2006/relationships/tags" Target="../tags/tag839.xml"/><Relationship Id="rId822" Type="http://schemas.openxmlformats.org/officeDocument/2006/relationships/tags" Target="../tags/tag840.xml"/><Relationship Id="rId823" Type="http://schemas.openxmlformats.org/officeDocument/2006/relationships/tags" Target="../tags/tag841.xml"/><Relationship Id="rId430" Type="http://schemas.openxmlformats.org/officeDocument/2006/relationships/tags" Target="../tags/tag448.xml"/><Relationship Id="rId431" Type="http://schemas.openxmlformats.org/officeDocument/2006/relationships/tags" Target="../tags/tag449.xml"/><Relationship Id="rId432" Type="http://schemas.openxmlformats.org/officeDocument/2006/relationships/tags" Target="../tags/tag450.xml"/><Relationship Id="rId433" Type="http://schemas.openxmlformats.org/officeDocument/2006/relationships/tags" Target="../tags/tag451.xml"/><Relationship Id="rId434" Type="http://schemas.openxmlformats.org/officeDocument/2006/relationships/tags" Target="../tags/tag452.xml"/><Relationship Id="rId435" Type="http://schemas.openxmlformats.org/officeDocument/2006/relationships/tags" Target="../tags/tag453.xml"/><Relationship Id="rId436" Type="http://schemas.openxmlformats.org/officeDocument/2006/relationships/tags" Target="../tags/tag454.xml"/><Relationship Id="rId437" Type="http://schemas.openxmlformats.org/officeDocument/2006/relationships/tags" Target="../tags/tag455.xml"/><Relationship Id="rId438" Type="http://schemas.openxmlformats.org/officeDocument/2006/relationships/tags" Target="../tags/tag456.xml"/><Relationship Id="rId439" Type="http://schemas.openxmlformats.org/officeDocument/2006/relationships/tags" Target="../tags/tag457.xml"/><Relationship Id="rId824" Type="http://schemas.openxmlformats.org/officeDocument/2006/relationships/tags" Target="../tags/tag842.xml"/><Relationship Id="rId825" Type="http://schemas.openxmlformats.org/officeDocument/2006/relationships/tags" Target="../tags/tag843.xml"/><Relationship Id="rId826" Type="http://schemas.openxmlformats.org/officeDocument/2006/relationships/tags" Target="../tags/tag844.xml"/><Relationship Id="rId827" Type="http://schemas.openxmlformats.org/officeDocument/2006/relationships/tags" Target="../tags/tag845.xml"/><Relationship Id="rId828" Type="http://schemas.openxmlformats.org/officeDocument/2006/relationships/tags" Target="../tags/tag846.xml"/><Relationship Id="rId829" Type="http://schemas.openxmlformats.org/officeDocument/2006/relationships/tags" Target="../tags/tag847.xml"/><Relationship Id="rId1690" Type="http://schemas.openxmlformats.org/officeDocument/2006/relationships/tags" Target="../tags/tag1708.xml"/><Relationship Id="rId1691" Type="http://schemas.openxmlformats.org/officeDocument/2006/relationships/tags" Target="../tags/tag1709.xml"/><Relationship Id="rId1692" Type="http://schemas.openxmlformats.org/officeDocument/2006/relationships/tags" Target="../tags/tag1710.xml"/><Relationship Id="rId1693" Type="http://schemas.openxmlformats.org/officeDocument/2006/relationships/tags" Target="../tags/tag1711.xml"/><Relationship Id="rId1694" Type="http://schemas.openxmlformats.org/officeDocument/2006/relationships/tags" Target="../tags/tag1712.xml"/><Relationship Id="rId1695" Type="http://schemas.openxmlformats.org/officeDocument/2006/relationships/tags" Target="../tags/tag1713.xml"/><Relationship Id="rId1696" Type="http://schemas.openxmlformats.org/officeDocument/2006/relationships/tags" Target="../tags/tag1714.xml"/><Relationship Id="rId1697" Type="http://schemas.openxmlformats.org/officeDocument/2006/relationships/tags" Target="../tags/tag1715.xml"/><Relationship Id="rId1698" Type="http://schemas.openxmlformats.org/officeDocument/2006/relationships/tags" Target="../tags/tag1716.xml"/><Relationship Id="rId1699" Type="http://schemas.openxmlformats.org/officeDocument/2006/relationships/tags" Target="../tags/tag1717.xml"/><Relationship Id="rId830" Type="http://schemas.openxmlformats.org/officeDocument/2006/relationships/tags" Target="../tags/tag848.xml"/><Relationship Id="rId831" Type="http://schemas.openxmlformats.org/officeDocument/2006/relationships/tags" Target="../tags/tag849.xml"/><Relationship Id="rId832" Type="http://schemas.openxmlformats.org/officeDocument/2006/relationships/tags" Target="../tags/tag850.xml"/><Relationship Id="rId833" Type="http://schemas.openxmlformats.org/officeDocument/2006/relationships/tags" Target="../tags/tag851.xml"/><Relationship Id="rId440" Type="http://schemas.openxmlformats.org/officeDocument/2006/relationships/tags" Target="../tags/tag458.xml"/><Relationship Id="rId441" Type="http://schemas.openxmlformats.org/officeDocument/2006/relationships/tags" Target="../tags/tag459.xml"/><Relationship Id="rId442" Type="http://schemas.openxmlformats.org/officeDocument/2006/relationships/tags" Target="../tags/tag460.xml"/><Relationship Id="rId443" Type="http://schemas.openxmlformats.org/officeDocument/2006/relationships/tags" Target="../tags/tag461.xml"/><Relationship Id="rId444" Type="http://schemas.openxmlformats.org/officeDocument/2006/relationships/tags" Target="../tags/tag462.xml"/><Relationship Id="rId445" Type="http://schemas.openxmlformats.org/officeDocument/2006/relationships/tags" Target="../tags/tag463.xml"/><Relationship Id="rId446" Type="http://schemas.openxmlformats.org/officeDocument/2006/relationships/tags" Target="../tags/tag464.xml"/><Relationship Id="rId447" Type="http://schemas.openxmlformats.org/officeDocument/2006/relationships/tags" Target="../tags/tag465.xml"/><Relationship Id="rId448" Type="http://schemas.openxmlformats.org/officeDocument/2006/relationships/tags" Target="../tags/tag466.xml"/><Relationship Id="rId449" Type="http://schemas.openxmlformats.org/officeDocument/2006/relationships/tags" Target="../tags/tag467.xml"/><Relationship Id="rId834" Type="http://schemas.openxmlformats.org/officeDocument/2006/relationships/tags" Target="../tags/tag852.xml"/><Relationship Id="rId835" Type="http://schemas.openxmlformats.org/officeDocument/2006/relationships/tags" Target="../tags/tag853.xml"/><Relationship Id="rId836" Type="http://schemas.openxmlformats.org/officeDocument/2006/relationships/tags" Target="../tags/tag854.xml"/><Relationship Id="rId837" Type="http://schemas.openxmlformats.org/officeDocument/2006/relationships/tags" Target="../tags/tag855.xml"/><Relationship Id="rId838" Type="http://schemas.openxmlformats.org/officeDocument/2006/relationships/tags" Target="../tags/tag856.xml"/><Relationship Id="rId839" Type="http://schemas.openxmlformats.org/officeDocument/2006/relationships/tags" Target="../tags/tag857.xml"/><Relationship Id="rId1300" Type="http://schemas.openxmlformats.org/officeDocument/2006/relationships/tags" Target="../tags/tag1318.xml"/><Relationship Id="rId1301" Type="http://schemas.openxmlformats.org/officeDocument/2006/relationships/tags" Target="../tags/tag1319.xml"/><Relationship Id="rId1302" Type="http://schemas.openxmlformats.org/officeDocument/2006/relationships/tags" Target="../tags/tag1320.xml"/><Relationship Id="rId1303" Type="http://schemas.openxmlformats.org/officeDocument/2006/relationships/tags" Target="../tags/tag1321.xml"/><Relationship Id="rId1304" Type="http://schemas.openxmlformats.org/officeDocument/2006/relationships/tags" Target="../tags/tag1322.xml"/><Relationship Id="rId1305" Type="http://schemas.openxmlformats.org/officeDocument/2006/relationships/tags" Target="../tags/tag1323.xml"/><Relationship Id="rId1306" Type="http://schemas.openxmlformats.org/officeDocument/2006/relationships/tags" Target="../tags/tag1324.xml"/><Relationship Id="rId1307" Type="http://schemas.openxmlformats.org/officeDocument/2006/relationships/tags" Target="../tags/tag1325.xml"/><Relationship Id="rId1308" Type="http://schemas.openxmlformats.org/officeDocument/2006/relationships/tags" Target="../tags/tag1326.xml"/><Relationship Id="rId1309" Type="http://schemas.openxmlformats.org/officeDocument/2006/relationships/tags" Target="../tags/tag1327.xml"/><Relationship Id="rId840" Type="http://schemas.openxmlformats.org/officeDocument/2006/relationships/tags" Target="../tags/tag858.xml"/><Relationship Id="rId841" Type="http://schemas.openxmlformats.org/officeDocument/2006/relationships/tags" Target="../tags/tag859.xml"/><Relationship Id="rId450" Type="http://schemas.openxmlformats.org/officeDocument/2006/relationships/tags" Target="../tags/tag468.xml"/><Relationship Id="rId451" Type="http://schemas.openxmlformats.org/officeDocument/2006/relationships/tags" Target="../tags/tag469.xml"/><Relationship Id="rId452" Type="http://schemas.openxmlformats.org/officeDocument/2006/relationships/tags" Target="../tags/tag470.xml"/><Relationship Id="rId453" Type="http://schemas.openxmlformats.org/officeDocument/2006/relationships/tags" Target="../tags/tag471.xml"/><Relationship Id="rId454" Type="http://schemas.openxmlformats.org/officeDocument/2006/relationships/tags" Target="../tags/tag472.xml"/><Relationship Id="rId455" Type="http://schemas.openxmlformats.org/officeDocument/2006/relationships/tags" Target="../tags/tag473.xml"/><Relationship Id="rId456" Type="http://schemas.openxmlformats.org/officeDocument/2006/relationships/tags" Target="../tags/tag474.xml"/><Relationship Id="rId457" Type="http://schemas.openxmlformats.org/officeDocument/2006/relationships/tags" Target="../tags/tag475.xml"/><Relationship Id="rId458" Type="http://schemas.openxmlformats.org/officeDocument/2006/relationships/tags" Target="../tags/tag476.xml"/><Relationship Id="rId459" Type="http://schemas.openxmlformats.org/officeDocument/2006/relationships/tags" Target="../tags/tag477.xml"/><Relationship Id="rId842" Type="http://schemas.openxmlformats.org/officeDocument/2006/relationships/tags" Target="../tags/tag860.xml"/><Relationship Id="rId843" Type="http://schemas.openxmlformats.org/officeDocument/2006/relationships/tags" Target="../tags/tag861.xml"/><Relationship Id="rId844" Type="http://schemas.openxmlformats.org/officeDocument/2006/relationships/tags" Target="../tags/tag862.xml"/><Relationship Id="rId845" Type="http://schemas.openxmlformats.org/officeDocument/2006/relationships/tags" Target="../tags/tag863.xml"/><Relationship Id="rId846" Type="http://schemas.openxmlformats.org/officeDocument/2006/relationships/tags" Target="../tags/tag864.xml"/><Relationship Id="rId847" Type="http://schemas.openxmlformats.org/officeDocument/2006/relationships/tags" Target="../tags/tag865.xml"/><Relationship Id="rId848" Type="http://schemas.openxmlformats.org/officeDocument/2006/relationships/tags" Target="../tags/tag866.xml"/><Relationship Id="rId849" Type="http://schemas.openxmlformats.org/officeDocument/2006/relationships/tags" Target="../tags/tag867.xml"/><Relationship Id="rId1700" Type="http://schemas.openxmlformats.org/officeDocument/2006/relationships/tags" Target="../tags/tag1718.xml"/><Relationship Id="rId1701" Type="http://schemas.openxmlformats.org/officeDocument/2006/relationships/tags" Target="../tags/tag1719.xml"/><Relationship Id="rId1702" Type="http://schemas.openxmlformats.org/officeDocument/2006/relationships/tags" Target="../tags/tag1720.xml"/><Relationship Id="rId1703" Type="http://schemas.openxmlformats.org/officeDocument/2006/relationships/tags" Target="../tags/tag1721.xml"/><Relationship Id="rId1310" Type="http://schemas.openxmlformats.org/officeDocument/2006/relationships/tags" Target="../tags/tag1328.xml"/><Relationship Id="rId1311" Type="http://schemas.openxmlformats.org/officeDocument/2006/relationships/tags" Target="../tags/tag1329.xml"/><Relationship Id="rId1312" Type="http://schemas.openxmlformats.org/officeDocument/2006/relationships/tags" Target="../tags/tag1330.xml"/><Relationship Id="rId1313" Type="http://schemas.openxmlformats.org/officeDocument/2006/relationships/tags" Target="../tags/tag1331.xml"/><Relationship Id="rId1314" Type="http://schemas.openxmlformats.org/officeDocument/2006/relationships/tags" Target="../tags/tag1332.xml"/><Relationship Id="rId1315" Type="http://schemas.openxmlformats.org/officeDocument/2006/relationships/tags" Target="../tags/tag1333.xml"/><Relationship Id="rId1316" Type="http://schemas.openxmlformats.org/officeDocument/2006/relationships/tags" Target="../tags/tag1334.xml"/><Relationship Id="rId1317" Type="http://schemas.openxmlformats.org/officeDocument/2006/relationships/tags" Target="../tags/tag1335.xml"/><Relationship Id="rId1318" Type="http://schemas.openxmlformats.org/officeDocument/2006/relationships/tags" Target="../tags/tag1336.xml"/><Relationship Id="rId1319" Type="http://schemas.openxmlformats.org/officeDocument/2006/relationships/tags" Target="../tags/tag1337.xml"/><Relationship Id="rId850" Type="http://schemas.openxmlformats.org/officeDocument/2006/relationships/tags" Target="../tags/tag868.xml"/><Relationship Id="rId851" Type="http://schemas.openxmlformats.org/officeDocument/2006/relationships/tags" Target="../tags/tag869.xml"/><Relationship Id="rId460" Type="http://schemas.openxmlformats.org/officeDocument/2006/relationships/tags" Target="../tags/tag478.xml"/><Relationship Id="rId461" Type="http://schemas.openxmlformats.org/officeDocument/2006/relationships/tags" Target="../tags/tag479.xml"/><Relationship Id="rId462" Type="http://schemas.openxmlformats.org/officeDocument/2006/relationships/tags" Target="../tags/tag480.xml"/><Relationship Id="rId463" Type="http://schemas.openxmlformats.org/officeDocument/2006/relationships/tags" Target="../tags/tag481.xml"/><Relationship Id="rId464" Type="http://schemas.openxmlformats.org/officeDocument/2006/relationships/tags" Target="../tags/tag482.xml"/><Relationship Id="rId465" Type="http://schemas.openxmlformats.org/officeDocument/2006/relationships/tags" Target="../tags/tag483.xml"/><Relationship Id="rId466" Type="http://schemas.openxmlformats.org/officeDocument/2006/relationships/tags" Target="../tags/tag484.xml"/><Relationship Id="rId467" Type="http://schemas.openxmlformats.org/officeDocument/2006/relationships/tags" Target="../tags/tag485.xml"/><Relationship Id="rId468" Type="http://schemas.openxmlformats.org/officeDocument/2006/relationships/tags" Target="../tags/tag486.xml"/><Relationship Id="rId469" Type="http://schemas.openxmlformats.org/officeDocument/2006/relationships/tags" Target="../tags/tag487.xml"/><Relationship Id="rId852" Type="http://schemas.openxmlformats.org/officeDocument/2006/relationships/tags" Target="../tags/tag870.xml"/><Relationship Id="rId853" Type="http://schemas.openxmlformats.org/officeDocument/2006/relationships/tags" Target="../tags/tag871.xml"/><Relationship Id="rId854" Type="http://schemas.openxmlformats.org/officeDocument/2006/relationships/tags" Target="../tags/tag872.xml"/><Relationship Id="rId855" Type="http://schemas.openxmlformats.org/officeDocument/2006/relationships/tags" Target="../tags/tag873.xml"/><Relationship Id="rId856" Type="http://schemas.openxmlformats.org/officeDocument/2006/relationships/tags" Target="../tags/tag874.xml"/><Relationship Id="rId857" Type="http://schemas.openxmlformats.org/officeDocument/2006/relationships/tags" Target="../tags/tag875.xml"/><Relationship Id="rId858" Type="http://schemas.openxmlformats.org/officeDocument/2006/relationships/tags" Target="../tags/tag876.xml"/><Relationship Id="rId859" Type="http://schemas.openxmlformats.org/officeDocument/2006/relationships/tags" Target="../tags/tag877.xml"/><Relationship Id="rId1704" Type="http://schemas.openxmlformats.org/officeDocument/2006/relationships/tags" Target="../tags/tag1722.xml"/><Relationship Id="rId1705" Type="http://schemas.openxmlformats.org/officeDocument/2006/relationships/tags" Target="../tags/tag1723.xml"/><Relationship Id="rId1706" Type="http://schemas.openxmlformats.org/officeDocument/2006/relationships/tags" Target="../tags/tag1724.xml"/><Relationship Id="rId1707" Type="http://schemas.openxmlformats.org/officeDocument/2006/relationships/tags" Target="../tags/tag1725.xml"/><Relationship Id="rId1708" Type="http://schemas.openxmlformats.org/officeDocument/2006/relationships/tags" Target="../tags/tag1726.xml"/><Relationship Id="rId1709" Type="http://schemas.openxmlformats.org/officeDocument/2006/relationships/tags" Target="../tags/tag1727.xml"/><Relationship Id="rId1710" Type="http://schemas.openxmlformats.org/officeDocument/2006/relationships/tags" Target="../tags/tag1728.xml"/><Relationship Id="rId1711" Type="http://schemas.openxmlformats.org/officeDocument/2006/relationships/tags" Target="../tags/tag1729.xml"/><Relationship Id="rId1712" Type="http://schemas.openxmlformats.org/officeDocument/2006/relationships/tags" Target="../tags/tag1730.xml"/><Relationship Id="rId1713" Type="http://schemas.openxmlformats.org/officeDocument/2006/relationships/tags" Target="../tags/tag1731.xml"/><Relationship Id="rId1320" Type="http://schemas.openxmlformats.org/officeDocument/2006/relationships/tags" Target="../tags/tag1338.xml"/><Relationship Id="rId1321" Type="http://schemas.openxmlformats.org/officeDocument/2006/relationships/tags" Target="../tags/tag1339.xml"/><Relationship Id="rId1322" Type="http://schemas.openxmlformats.org/officeDocument/2006/relationships/tags" Target="../tags/tag1340.xml"/><Relationship Id="rId1323" Type="http://schemas.openxmlformats.org/officeDocument/2006/relationships/tags" Target="../tags/tag1341.xml"/><Relationship Id="rId1324" Type="http://schemas.openxmlformats.org/officeDocument/2006/relationships/tags" Target="../tags/tag1342.xml"/><Relationship Id="rId1325" Type="http://schemas.openxmlformats.org/officeDocument/2006/relationships/tags" Target="../tags/tag1343.xml"/><Relationship Id="rId1326" Type="http://schemas.openxmlformats.org/officeDocument/2006/relationships/tags" Target="../tags/tag1344.xml"/><Relationship Id="rId1327" Type="http://schemas.openxmlformats.org/officeDocument/2006/relationships/tags" Target="../tags/tag1345.xml"/><Relationship Id="rId1328" Type="http://schemas.openxmlformats.org/officeDocument/2006/relationships/tags" Target="../tags/tag1346.xml"/><Relationship Id="rId1329" Type="http://schemas.openxmlformats.org/officeDocument/2006/relationships/tags" Target="../tags/tag1347.xml"/><Relationship Id="rId860" Type="http://schemas.openxmlformats.org/officeDocument/2006/relationships/tags" Target="../tags/tag878.xml"/><Relationship Id="rId861" Type="http://schemas.openxmlformats.org/officeDocument/2006/relationships/tags" Target="../tags/tag879.xml"/><Relationship Id="rId470" Type="http://schemas.openxmlformats.org/officeDocument/2006/relationships/tags" Target="../tags/tag488.xml"/><Relationship Id="rId471" Type="http://schemas.openxmlformats.org/officeDocument/2006/relationships/tags" Target="../tags/tag489.xml"/><Relationship Id="rId472" Type="http://schemas.openxmlformats.org/officeDocument/2006/relationships/tags" Target="../tags/tag490.xml"/><Relationship Id="rId473" Type="http://schemas.openxmlformats.org/officeDocument/2006/relationships/tags" Target="../tags/tag491.xml"/><Relationship Id="rId474" Type="http://schemas.openxmlformats.org/officeDocument/2006/relationships/tags" Target="../tags/tag492.xml"/><Relationship Id="rId475" Type="http://schemas.openxmlformats.org/officeDocument/2006/relationships/tags" Target="../tags/tag493.xml"/><Relationship Id="rId476" Type="http://schemas.openxmlformats.org/officeDocument/2006/relationships/tags" Target="../tags/tag494.xml"/><Relationship Id="rId477" Type="http://schemas.openxmlformats.org/officeDocument/2006/relationships/tags" Target="../tags/tag495.xml"/><Relationship Id="rId478" Type="http://schemas.openxmlformats.org/officeDocument/2006/relationships/tags" Target="../tags/tag496.xml"/><Relationship Id="rId479" Type="http://schemas.openxmlformats.org/officeDocument/2006/relationships/tags" Target="../tags/tag497.xml"/><Relationship Id="rId862" Type="http://schemas.openxmlformats.org/officeDocument/2006/relationships/tags" Target="../tags/tag880.xml"/><Relationship Id="rId863" Type="http://schemas.openxmlformats.org/officeDocument/2006/relationships/tags" Target="../tags/tag881.xml"/><Relationship Id="rId864" Type="http://schemas.openxmlformats.org/officeDocument/2006/relationships/tags" Target="../tags/tag882.xml"/><Relationship Id="rId865" Type="http://schemas.openxmlformats.org/officeDocument/2006/relationships/tags" Target="../tags/tag883.xml"/><Relationship Id="rId866" Type="http://schemas.openxmlformats.org/officeDocument/2006/relationships/tags" Target="../tags/tag884.xml"/><Relationship Id="rId867" Type="http://schemas.openxmlformats.org/officeDocument/2006/relationships/tags" Target="../tags/tag885.xml"/><Relationship Id="rId868" Type="http://schemas.openxmlformats.org/officeDocument/2006/relationships/tags" Target="../tags/tag886.xml"/><Relationship Id="rId869" Type="http://schemas.openxmlformats.org/officeDocument/2006/relationships/tags" Target="../tags/tag887.xml"/><Relationship Id="rId1714" Type="http://schemas.openxmlformats.org/officeDocument/2006/relationships/tags" Target="../tags/tag1732.xml"/><Relationship Id="rId1715" Type="http://schemas.openxmlformats.org/officeDocument/2006/relationships/tags" Target="../tags/tag1733.xml"/><Relationship Id="rId1716" Type="http://schemas.openxmlformats.org/officeDocument/2006/relationships/tags" Target="../tags/tag1734.xml"/><Relationship Id="rId1717" Type="http://schemas.openxmlformats.org/officeDocument/2006/relationships/tags" Target="../tags/tag1735.xml"/><Relationship Id="rId1718" Type="http://schemas.openxmlformats.org/officeDocument/2006/relationships/tags" Target="../tags/tag1736.xml"/><Relationship Id="rId1719" Type="http://schemas.openxmlformats.org/officeDocument/2006/relationships/tags" Target="../tags/tag1737.xml"/><Relationship Id="rId1720" Type="http://schemas.openxmlformats.org/officeDocument/2006/relationships/tags" Target="../tags/tag1738.xml"/><Relationship Id="rId1721" Type="http://schemas.openxmlformats.org/officeDocument/2006/relationships/tags" Target="../tags/tag1739.xml"/><Relationship Id="rId1722" Type="http://schemas.openxmlformats.org/officeDocument/2006/relationships/tags" Target="../tags/tag1740.xml"/><Relationship Id="rId1723" Type="http://schemas.openxmlformats.org/officeDocument/2006/relationships/tags" Target="../tags/tag1741.xml"/><Relationship Id="rId1330" Type="http://schemas.openxmlformats.org/officeDocument/2006/relationships/tags" Target="../tags/tag1348.xml"/><Relationship Id="rId1331" Type="http://schemas.openxmlformats.org/officeDocument/2006/relationships/tags" Target="../tags/tag1349.xml"/><Relationship Id="rId1332" Type="http://schemas.openxmlformats.org/officeDocument/2006/relationships/tags" Target="../tags/tag1350.xml"/><Relationship Id="rId1333" Type="http://schemas.openxmlformats.org/officeDocument/2006/relationships/tags" Target="../tags/tag1351.xml"/><Relationship Id="rId1334" Type="http://schemas.openxmlformats.org/officeDocument/2006/relationships/tags" Target="../tags/tag1352.xml"/><Relationship Id="rId1335" Type="http://schemas.openxmlformats.org/officeDocument/2006/relationships/tags" Target="../tags/tag1353.xml"/><Relationship Id="rId1336" Type="http://schemas.openxmlformats.org/officeDocument/2006/relationships/tags" Target="../tags/tag1354.xml"/><Relationship Id="rId1337" Type="http://schemas.openxmlformats.org/officeDocument/2006/relationships/tags" Target="../tags/tag1355.xml"/><Relationship Id="rId1338" Type="http://schemas.openxmlformats.org/officeDocument/2006/relationships/tags" Target="../tags/tag1356.xml"/><Relationship Id="rId1339" Type="http://schemas.openxmlformats.org/officeDocument/2006/relationships/tags" Target="../tags/tag1357.xml"/><Relationship Id="rId870" Type="http://schemas.openxmlformats.org/officeDocument/2006/relationships/tags" Target="../tags/tag888.xml"/><Relationship Id="rId871" Type="http://schemas.openxmlformats.org/officeDocument/2006/relationships/tags" Target="../tags/tag889.xml"/><Relationship Id="rId480" Type="http://schemas.openxmlformats.org/officeDocument/2006/relationships/tags" Target="../tags/tag498.xml"/><Relationship Id="rId481" Type="http://schemas.openxmlformats.org/officeDocument/2006/relationships/tags" Target="../tags/tag499.xml"/><Relationship Id="rId482" Type="http://schemas.openxmlformats.org/officeDocument/2006/relationships/tags" Target="../tags/tag500.xml"/><Relationship Id="rId483" Type="http://schemas.openxmlformats.org/officeDocument/2006/relationships/tags" Target="../tags/tag501.xml"/><Relationship Id="rId484" Type="http://schemas.openxmlformats.org/officeDocument/2006/relationships/tags" Target="../tags/tag502.xml"/><Relationship Id="rId485" Type="http://schemas.openxmlformats.org/officeDocument/2006/relationships/tags" Target="../tags/tag503.xml"/><Relationship Id="rId486" Type="http://schemas.openxmlformats.org/officeDocument/2006/relationships/tags" Target="../tags/tag504.xml"/><Relationship Id="rId487" Type="http://schemas.openxmlformats.org/officeDocument/2006/relationships/tags" Target="../tags/tag505.xml"/><Relationship Id="rId488" Type="http://schemas.openxmlformats.org/officeDocument/2006/relationships/tags" Target="../tags/tag506.xml"/><Relationship Id="rId489" Type="http://schemas.openxmlformats.org/officeDocument/2006/relationships/tags" Target="../tags/tag507.xml"/><Relationship Id="rId872" Type="http://schemas.openxmlformats.org/officeDocument/2006/relationships/tags" Target="../tags/tag890.xml"/><Relationship Id="rId873" Type="http://schemas.openxmlformats.org/officeDocument/2006/relationships/tags" Target="../tags/tag891.xml"/><Relationship Id="rId874" Type="http://schemas.openxmlformats.org/officeDocument/2006/relationships/tags" Target="../tags/tag892.xml"/><Relationship Id="rId875" Type="http://schemas.openxmlformats.org/officeDocument/2006/relationships/tags" Target="../tags/tag893.xml"/><Relationship Id="rId876" Type="http://schemas.openxmlformats.org/officeDocument/2006/relationships/tags" Target="../tags/tag894.xml"/><Relationship Id="rId877" Type="http://schemas.openxmlformats.org/officeDocument/2006/relationships/tags" Target="../tags/tag895.xml"/><Relationship Id="rId878" Type="http://schemas.openxmlformats.org/officeDocument/2006/relationships/tags" Target="../tags/tag896.xml"/><Relationship Id="rId879" Type="http://schemas.openxmlformats.org/officeDocument/2006/relationships/tags" Target="../tags/tag897.xml"/><Relationship Id="rId1724" Type="http://schemas.openxmlformats.org/officeDocument/2006/relationships/tags" Target="../tags/tag1742.xml"/><Relationship Id="rId1725" Type="http://schemas.openxmlformats.org/officeDocument/2006/relationships/tags" Target="../tags/tag1743.xml"/><Relationship Id="rId1726" Type="http://schemas.openxmlformats.org/officeDocument/2006/relationships/tags" Target="../tags/tag1744.xml"/><Relationship Id="rId1727" Type="http://schemas.openxmlformats.org/officeDocument/2006/relationships/tags" Target="../tags/tag1745.xml"/><Relationship Id="rId1728" Type="http://schemas.openxmlformats.org/officeDocument/2006/relationships/tags" Target="../tags/tag1746.xml"/><Relationship Id="rId1729" Type="http://schemas.openxmlformats.org/officeDocument/2006/relationships/tags" Target="../tags/tag1747.xml"/><Relationship Id="rId1730" Type="http://schemas.openxmlformats.org/officeDocument/2006/relationships/tags" Target="../tags/tag1748.xml"/><Relationship Id="rId1731" Type="http://schemas.openxmlformats.org/officeDocument/2006/relationships/tags" Target="../tags/tag1749.xml"/><Relationship Id="rId1732" Type="http://schemas.openxmlformats.org/officeDocument/2006/relationships/tags" Target="../tags/tag1750.xml"/><Relationship Id="rId1733" Type="http://schemas.openxmlformats.org/officeDocument/2006/relationships/tags" Target="../tags/tag1751.xml"/><Relationship Id="rId1340" Type="http://schemas.openxmlformats.org/officeDocument/2006/relationships/tags" Target="../tags/tag1358.xml"/><Relationship Id="rId1341" Type="http://schemas.openxmlformats.org/officeDocument/2006/relationships/tags" Target="../tags/tag1359.xml"/><Relationship Id="rId1342" Type="http://schemas.openxmlformats.org/officeDocument/2006/relationships/tags" Target="../tags/tag1360.xml"/><Relationship Id="rId1343" Type="http://schemas.openxmlformats.org/officeDocument/2006/relationships/tags" Target="../tags/tag1361.xml"/><Relationship Id="rId1344" Type="http://schemas.openxmlformats.org/officeDocument/2006/relationships/tags" Target="../tags/tag1362.xml"/><Relationship Id="rId1345" Type="http://schemas.openxmlformats.org/officeDocument/2006/relationships/tags" Target="../tags/tag1363.xml"/><Relationship Id="rId1346" Type="http://schemas.openxmlformats.org/officeDocument/2006/relationships/tags" Target="../tags/tag1364.xml"/><Relationship Id="rId1347" Type="http://schemas.openxmlformats.org/officeDocument/2006/relationships/tags" Target="../tags/tag1365.xml"/><Relationship Id="rId1348" Type="http://schemas.openxmlformats.org/officeDocument/2006/relationships/tags" Target="../tags/tag1366.xml"/><Relationship Id="rId1349" Type="http://schemas.openxmlformats.org/officeDocument/2006/relationships/tags" Target="../tags/tag1367.xml"/><Relationship Id="rId880" Type="http://schemas.openxmlformats.org/officeDocument/2006/relationships/tags" Target="../tags/tag898.xml"/><Relationship Id="rId881" Type="http://schemas.openxmlformats.org/officeDocument/2006/relationships/tags" Target="../tags/tag899.xml"/><Relationship Id="rId490" Type="http://schemas.openxmlformats.org/officeDocument/2006/relationships/tags" Target="../tags/tag508.xml"/><Relationship Id="rId491" Type="http://schemas.openxmlformats.org/officeDocument/2006/relationships/tags" Target="../tags/tag509.xml"/><Relationship Id="rId492" Type="http://schemas.openxmlformats.org/officeDocument/2006/relationships/tags" Target="../tags/tag510.xml"/><Relationship Id="rId493" Type="http://schemas.openxmlformats.org/officeDocument/2006/relationships/tags" Target="../tags/tag511.xml"/><Relationship Id="rId494" Type="http://schemas.openxmlformats.org/officeDocument/2006/relationships/tags" Target="../tags/tag512.xml"/><Relationship Id="rId495" Type="http://schemas.openxmlformats.org/officeDocument/2006/relationships/tags" Target="../tags/tag513.xml"/><Relationship Id="rId496" Type="http://schemas.openxmlformats.org/officeDocument/2006/relationships/tags" Target="../tags/tag514.xml"/><Relationship Id="rId497" Type="http://schemas.openxmlformats.org/officeDocument/2006/relationships/tags" Target="../tags/tag515.xml"/><Relationship Id="rId498" Type="http://schemas.openxmlformats.org/officeDocument/2006/relationships/tags" Target="../tags/tag516.xml"/><Relationship Id="rId499" Type="http://schemas.openxmlformats.org/officeDocument/2006/relationships/tags" Target="../tags/tag517.xml"/><Relationship Id="rId882" Type="http://schemas.openxmlformats.org/officeDocument/2006/relationships/tags" Target="../tags/tag900.xml"/><Relationship Id="rId883" Type="http://schemas.openxmlformats.org/officeDocument/2006/relationships/tags" Target="../tags/tag901.xml"/><Relationship Id="rId884" Type="http://schemas.openxmlformats.org/officeDocument/2006/relationships/tags" Target="../tags/tag902.xml"/><Relationship Id="rId885" Type="http://schemas.openxmlformats.org/officeDocument/2006/relationships/tags" Target="../tags/tag903.xml"/><Relationship Id="rId886" Type="http://schemas.openxmlformats.org/officeDocument/2006/relationships/tags" Target="../tags/tag904.xml"/><Relationship Id="rId887" Type="http://schemas.openxmlformats.org/officeDocument/2006/relationships/tags" Target="../tags/tag905.xml"/><Relationship Id="rId888" Type="http://schemas.openxmlformats.org/officeDocument/2006/relationships/tags" Target="../tags/tag906.xml"/><Relationship Id="rId889" Type="http://schemas.openxmlformats.org/officeDocument/2006/relationships/tags" Target="../tags/tag907.xml"/><Relationship Id="rId1734" Type="http://schemas.openxmlformats.org/officeDocument/2006/relationships/tags" Target="../tags/tag1752.xml"/><Relationship Id="rId1735" Type="http://schemas.openxmlformats.org/officeDocument/2006/relationships/tags" Target="../tags/tag1753.xml"/><Relationship Id="rId1736" Type="http://schemas.openxmlformats.org/officeDocument/2006/relationships/tags" Target="../tags/tag1754.xml"/><Relationship Id="rId1737" Type="http://schemas.openxmlformats.org/officeDocument/2006/relationships/tags" Target="../tags/tag1755.xml"/><Relationship Id="rId1738" Type="http://schemas.openxmlformats.org/officeDocument/2006/relationships/tags" Target="../tags/tag1756.xml"/><Relationship Id="rId1739" Type="http://schemas.openxmlformats.org/officeDocument/2006/relationships/tags" Target="../tags/tag1757.xml"/><Relationship Id="rId1740" Type="http://schemas.openxmlformats.org/officeDocument/2006/relationships/tags" Target="../tags/tag1758.xml"/><Relationship Id="rId1741" Type="http://schemas.openxmlformats.org/officeDocument/2006/relationships/tags" Target="../tags/tag1759.xml"/><Relationship Id="rId1742" Type="http://schemas.openxmlformats.org/officeDocument/2006/relationships/tags" Target="../tags/tag1760.xml"/><Relationship Id="rId1743" Type="http://schemas.openxmlformats.org/officeDocument/2006/relationships/tags" Target="../tags/tag1761.xml"/><Relationship Id="rId1350" Type="http://schemas.openxmlformats.org/officeDocument/2006/relationships/tags" Target="../tags/tag1368.xml"/><Relationship Id="rId1351" Type="http://schemas.openxmlformats.org/officeDocument/2006/relationships/tags" Target="../tags/tag1369.xml"/><Relationship Id="rId1352" Type="http://schemas.openxmlformats.org/officeDocument/2006/relationships/tags" Target="../tags/tag1370.xml"/><Relationship Id="rId1353" Type="http://schemas.openxmlformats.org/officeDocument/2006/relationships/tags" Target="../tags/tag1371.xml"/><Relationship Id="rId1354" Type="http://schemas.openxmlformats.org/officeDocument/2006/relationships/tags" Target="../tags/tag1372.xml"/><Relationship Id="rId1355" Type="http://schemas.openxmlformats.org/officeDocument/2006/relationships/tags" Target="../tags/tag1373.xml"/><Relationship Id="rId1356" Type="http://schemas.openxmlformats.org/officeDocument/2006/relationships/tags" Target="../tags/tag1374.xml"/><Relationship Id="rId1357" Type="http://schemas.openxmlformats.org/officeDocument/2006/relationships/tags" Target="../tags/tag1375.xml"/><Relationship Id="rId1358" Type="http://schemas.openxmlformats.org/officeDocument/2006/relationships/tags" Target="../tags/tag1376.xml"/><Relationship Id="rId1359" Type="http://schemas.openxmlformats.org/officeDocument/2006/relationships/tags" Target="../tags/tag1377.xml"/><Relationship Id="rId890" Type="http://schemas.openxmlformats.org/officeDocument/2006/relationships/tags" Target="../tags/tag908.xml"/><Relationship Id="rId891" Type="http://schemas.openxmlformats.org/officeDocument/2006/relationships/tags" Target="../tags/tag909.xml"/><Relationship Id="rId892" Type="http://schemas.openxmlformats.org/officeDocument/2006/relationships/tags" Target="../tags/tag910.xml"/><Relationship Id="rId893" Type="http://schemas.openxmlformats.org/officeDocument/2006/relationships/tags" Target="../tags/tag911.xml"/><Relationship Id="rId894" Type="http://schemas.openxmlformats.org/officeDocument/2006/relationships/tags" Target="../tags/tag912.xml"/><Relationship Id="rId895" Type="http://schemas.openxmlformats.org/officeDocument/2006/relationships/tags" Target="../tags/tag913.xml"/><Relationship Id="rId896" Type="http://schemas.openxmlformats.org/officeDocument/2006/relationships/tags" Target="../tags/tag914.xml"/><Relationship Id="rId897" Type="http://schemas.openxmlformats.org/officeDocument/2006/relationships/tags" Target="../tags/tag915.xml"/><Relationship Id="rId898" Type="http://schemas.openxmlformats.org/officeDocument/2006/relationships/tags" Target="../tags/tag916.xml"/><Relationship Id="rId899" Type="http://schemas.openxmlformats.org/officeDocument/2006/relationships/tags" Target="../tags/tag917.xml"/><Relationship Id="rId1744" Type="http://schemas.openxmlformats.org/officeDocument/2006/relationships/tags" Target="../tags/tag1762.xml"/><Relationship Id="rId1745" Type="http://schemas.openxmlformats.org/officeDocument/2006/relationships/tags" Target="../tags/tag1763.xml"/><Relationship Id="rId1746" Type="http://schemas.openxmlformats.org/officeDocument/2006/relationships/tags" Target="../tags/tag1764.xml"/><Relationship Id="rId1747" Type="http://schemas.openxmlformats.org/officeDocument/2006/relationships/tags" Target="../tags/tag1765.xml"/><Relationship Id="rId1748" Type="http://schemas.openxmlformats.org/officeDocument/2006/relationships/tags" Target="../tags/tag1766.xml"/><Relationship Id="rId1749" Type="http://schemas.openxmlformats.org/officeDocument/2006/relationships/tags" Target="../tags/tag1767.xml"/><Relationship Id="rId100" Type="http://schemas.openxmlformats.org/officeDocument/2006/relationships/tags" Target="../tags/tag118.xml"/><Relationship Id="rId101" Type="http://schemas.openxmlformats.org/officeDocument/2006/relationships/tags" Target="../tags/tag119.xml"/><Relationship Id="rId102" Type="http://schemas.openxmlformats.org/officeDocument/2006/relationships/tags" Target="../tags/tag120.xml"/><Relationship Id="rId103" Type="http://schemas.openxmlformats.org/officeDocument/2006/relationships/tags" Target="../tags/tag121.xml"/><Relationship Id="rId104" Type="http://schemas.openxmlformats.org/officeDocument/2006/relationships/tags" Target="../tags/tag122.xml"/><Relationship Id="rId105" Type="http://schemas.openxmlformats.org/officeDocument/2006/relationships/tags" Target="../tags/tag123.xml"/><Relationship Id="rId106" Type="http://schemas.openxmlformats.org/officeDocument/2006/relationships/tags" Target="../tags/tag124.xml"/><Relationship Id="rId107" Type="http://schemas.openxmlformats.org/officeDocument/2006/relationships/tags" Target="../tags/tag125.xml"/><Relationship Id="rId108" Type="http://schemas.openxmlformats.org/officeDocument/2006/relationships/tags" Target="../tags/tag126.xml"/><Relationship Id="rId109" Type="http://schemas.openxmlformats.org/officeDocument/2006/relationships/tags" Target="../tags/tag127.xml"/><Relationship Id="rId1750" Type="http://schemas.openxmlformats.org/officeDocument/2006/relationships/tags" Target="../tags/tag1768.xml"/><Relationship Id="rId1751" Type="http://schemas.openxmlformats.org/officeDocument/2006/relationships/tags" Target="../tags/tag1769.xml"/><Relationship Id="rId1752" Type="http://schemas.openxmlformats.org/officeDocument/2006/relationships/tags" Target="../tags/tag1770.xml"/><Relationship Id="rId1753" Type="http://schemas.openxmlformats.org/officeDocument/2006/relationships/tags" Target="../tags/tag1771.xml"/><Relationship Id="rId1360" Type="http://schemas.openxmlformats.org/officeDocument/2006/relationships/tags" Target="../tags/tag1378.xml"/><Relationship Id="rId1361" Type="http://schemas.openxmlformats.org/officeDocument/2006/relationships/tags" Target="../tags/tag1379.xml"/><Relationship Id="rId1362" Type="http://schemas.openxmlformats.org/officeDocument/2006/relationships/tags" Target="../tags/tag1380.xml"/><Relationship Id="rId1363" Type="http://schemas.openxmlformats.org/officeDocument/2006/relationships/tags" Target="../tags/tag1381.xml"/><Relationship Id="rId1364" Type="http://schemas.openxmlformats.org/officeDocument/2006/relationships/tags" Target="../tags/tag1382.xml"/><Relationship Id="rId1365" Type="http://schemas.openxmlformats.org/officeDocument/2006/relationships/tags" Target="../tags/tag1383.xml"/><Relationship Id="rId1366" Type="http://schemas.openxmlformats.org/officeDocument/2006/relationships/tags" Target="../tags/tag1384.xml"/><Relationship Id="rId1367" Type="http://schemas.openxmlformats.org/officeDocument/2006/relationships/tags" Target="../tags/tag1385.xml"/><Relationship Id="rId1368" Type="http://schemas.openxmlformats.org/officeDocument/2006/relationships/tags" Target="../tags/tag1386.xml"/><Relationship Id="rId1369" Type="http://schemas.openxmlformats.org/officeDocument/2006/relationships/tags" Target="../tags/tag1387.xml"/><Relationship Id="rId1754" Type="http://schemas.openxmlformats.org/officeDocument/2006/relationships/tags" Target="../tags/tag1772.xml"/><Relationship Id="rId1755" Type="http://schemas.openxmlformats.org/officeDocument/2006/relationships/tags" Target="../tags/tag1773.xml"/><Relationship Id="rId1756" Type="http://schemas.openxmlformats.org/officeDocument/2006/relationships/tags" Target="../tags/tag1774.xml"/><Relationship Id="rId1757" Type="http://schemas.openxmlformats.org/officeDocument/2006/relationships/tags" Target="../tags/tag1775.xml"/><Relationship Id="rId1758" Type="http://schemas.openxmlformats.org/officeDocument/2006/relationships/tags" Target="../tags/tag1776.xml"/><Relationship Id="rId1759" Type="http://schemas.openxmlformats.org/officeDocument/2006/relationships/tags" Target="../tags/tag1777.xml"/></Relationships>
</file>

<file path=ppt/slides/_rels/slide17.xml.rels><?xml version="1.0" encoding="UTF-8" standalone="yes"?>
<Relationships xmlns="http://schemas.openxmlformats.org/package/2006/relationships"><Relationship Id="rId500" Type="http://schemas.openxmlformats.org/officeDocument/2006/relationships/tags" Target="../tags/tag2451.xml"/><Relationship Id="rId501" Type="http://schemas.openxmlformats.org/officeDocument/2006/relationships/tags" Target="../tags/tag2452.xml"/><Relationship Id="rId502" Type="http://schemas.openxmlformats.org/officeDocument/2006/relationships/tags" Target="../tags/tag2453.xml"/><Relationship Id="rId503" Type="http://schemas.openxmlformats.org/officeDocument/2006/relationships/tags" Target="../tags/tag2454.xml"/><Relationship Id="rId110" Type="http://schemas.openxmlformats.org/officeDocument/2006/relationships/tags" Target="../tags/tag2061.xml"/><Relationship Id="rId111" Type="http://schemas.openxmlformats.org/officeDocument/2006/relationships/tags" Target="../tags/tag2062.xml"/><Relationship Id="rId112" Type="http://schemas.openxmlformats.org/officeDocument/2006/relationships/tags" Target="../tags/tag2063.xml"/><Relationship Id="rId113" Type="http://schemas.openxmlformats.org/officeDocument/2006/relationships/tags" Target="../tags/tag2064.xml"/><Relationship Id="rId114" Type="http://schemas.openxmlformats.org/officeDocument/2006/relationships/tags" Target="../tags/tag2065.xml"/><Relationship Id="rId115" Type="http://schemas.openxmlformats.org/officeDocument/2006/relationships/tags" Target="../tags/tag2066.xml"/><Relationship Id="rId116" Type="http://schemas.openxmlformats.org/officeDocument/2006/relationships/tags" Target="../tags/tag2067.xml"/><Relationship Id="rId117" Type="http://schemas.openxmlformats.org/officeDocument/2006/relationships/tags" Target="../tags/tag2068.xml"/><Relationship Id="rId118" Type="http://schemas.openxmlformats.org/officeDocument/2006/relationships/tags" Target="../tags/tag2069.xml"/><Relationship Id="rId119" Type="http://schemas.openxmlformats.org/officeDocument/2006/relationships/tags" Target="../tags/tag2070.xml"/><Relationship Id="rId504" Type="http://schemas.openxmlformats.org/officeDocument/2006/relationships/tags" Target="../tags/tag2455.xml"/><Relationship Id="rId505" Type="http://schemas.openxmlformats.org/officeDocument/2006/relationships/tags" Target="../tags/tag2456.xml"/><Relationship Id="rId506" Type="http://schemas.openxmlformats.org/officeDocument/2006/relationships/tags" Target="../tags/tag2457.xml"/><Relationship Id="rId507" Type="http://schemas.openxmlformats.org/officeDocument/2006/relationships/tags" Target="../tags/tag2458.xml"/><Relationship Id="rId508" Type="http://schemas.openxmlformats.org/officeDocument/2006/relationships/tags" Target="../tags/tag2459.xml"/><Relationship Id="rId509" Type="http://schemas.openxmlformats.org/officeDocument/2006/relationships/tags" Target="../tags/tag2460.xml"/><Relationship Id="rId1760" Type="http://schemas.openxmlformats.org/officeDocument/2006/relationships/tags" Target="../tags/tag3711.xml"/><Relationship Id="rId1761" Type="http://schemas.openxmlformats.org/officeDocument/2006/relationships/tags" Target="../tags/tag3712.xml"/><Relationship Id="rId1762" Type="http://schemas.openxmlformats.org/officeDocument/2006/relationships/tags" Target="../tags/tag3713.xml"/><Relationship Id="rId1763" Type="http://schemas.openxmlformats.org/officeDocument/2006/relationships/tags" Target="../tags/tag3714.xml"/><Relationship Id="rId1370" Type="http://schemas.openxmlformats.org/officeDocument/2006/relationships/tags" Target="../tags/tag3321.xml"/><Relationship Id="rId1371" Type="http://schemas.openxmlformats.org/officeDocument/2006/relationships/tags" Target="../tags/tag3322.xml"/><Relationship Id="rId1372" Type="http://schemas.openxmlformats.org/officeDocument/2006/relationships/tags" Target="../tags/tag3323.xml"/><Relationship Id="rId1373" Type="http://schemas.openxmlformats.org/officeDocument/2006/relationships/tags" Target="../tags/tag3324.xml"/><Relationship Id="rId1374" Type="http://schemas.openxmlformats.org/officeDocument/2006/relationships/tags" Target="../tags/tag3325.xml"/><Relationship Id="rId1375" Type="http://schemas.openxmlformats.org/officeDocument/2006/relationships/tags" Target="../tags/tag3326.xml"/><Relationship Id="rId1376" Type="http://schemas.openxmlformats.org/officeDocument/2006/relationships/tags" Target="../tags/tag3327.xml"/><Relationship Id="rId1377" Type="http://schemas.openxmlformats.org/officeDocument/2006/relationships/tags" Target="../tags/tag3328.xml"/><Relationship Id="rId1378" Type="http://schemas.openxmlformats.org/officeDocument/2006/relationships/tags" Target="../tags/tag3329.xml"/><Relationship Id="rId1379" Type="http://schemas.openxmlformats.org/officeDocument/2006/relationships/tags" Target="../tags/tag3330.xml"/><Relationship Id="rId1764" Type="http://schemas.openxmlformats.org/officeDocument/2006/relationships/tags" Target="../tags/tag3715.xml"/><Relationship Id="rId1765" Type="http://schemas.openxmlformats.org/officeDocument/2006/relationships/tags" Target="../tags/tag3716.xml"/><Relationship Id="rId1766" Type="http://schemas.openxmlformats.org/officeDocument/2006/relationships/tags" Target="../tags/tag3717.xml"/><Relationship Id="rId1767" Type="http://schemas.openxmlformats.org/officeDocument/2006/relationships/tags" Target="../tags/tag3718.xml"/><Relationship Id="rId1768" Type="http://schemas.openxmlformats.org/officeDocument/2006/relationships/tags" Target="../tags/tag3719.xml"/><Relationship Id="rId1769" Type="http://schemas.openxmlformats.org/officeDocument/2006/relationships/tags" Target="../tags/tag3720.xml"/><Relationship Id="rId900" Type="http://schemas.openxmlformats.org/officeDocument/2006/relationships/tags" Target="../tags/tag2851.xml"/><Relationship Id="rId901" Type="http://schemas.openxmlformats.org/officeDocument/2006/relationships/tags" Target="../tags/tag2852.xml"/><Relationship Id="rId902" Type="http://schemas.openxmlformats.org/officeDocument/2006/relationships/tags" Target="../tags/tag2853.xml"/><Relationship Id="rId903" Type="http://schemas.openxmlformats.org/officeDocument/2006/relationships/tags" Target="../tags/tag2854.xml"/><Relationship Id="rId904" Type="http://schemas.openxmlformats.org/officeDocument/2006/relationships/tags" Target="../tags/tag2855.xml"/><Relationship Id="rId905" Type="http://schemas.openxmlformats.org/officeDocument/2006/relationships/tags" Target="../tags/tag2856.xml"/><Relationship Id="rId906" Type="http://schemas.openxmlformats.org/officeDocument/2006/relationships/tags" Target="../tags/tag2857.xml"/><Relationship Id="rId907" Type="http://schemas.openxmlformats.org/officeDocument/2006/relationships/tags" Target="../tags/tag2858.xml"/><Relationship Id="rId120" Type="http://schemas.openxmlformats.org/officeDocument/2006/relationships/tags" Target="../tags/tag2071.xml"/><Relationship Id="rId121" Type="http://schemas.openxmlformats.org/officeDocument/2006/relationships/tags" Target="../tags/tag2072.xml"/><Relationship Id="rId122" Type="http://schemas.openxmlformats.org/officeDocument/2006/relationships/tags" Target="../tags/tag2073.xml"/><Relationship Id="rId123" Type="http://schemas.openxmlformats.org/officeDocument/2006/relationships/tags" Target="../tags/tag2074.xml"/><Relationship Id="rId124" Type="http://schemas.openxmlformats.org/officeDocument/2006/relationships/tags" Target="../tags/tag2075.xml"/><Relationship Id="rId125" Type="http://schemas.openxmlformats.org/officeDocument/2006/relationships/tags" Target="../tags/tag2076.xml"/><Relationship Id="rId126" Type="http://schemas.openxmlformats.org/officeDocument/2006/relationships/tags" Target="../tags/tag2077.xml"/><Relationship Id="rId127" Type="http://schemas.openxmlformats.org/officeDocument/2006/relationships/tags" Target="../tags/tag2078.xml"/><Relationship Id="rId128" Type="http://schemas.openxmlformats.org/officeDocument/2006/relationships/tags" Target="../tags/tag2079.xml"/><Relationship Id="rId129" Type="http://schemas.openxmlformats.org/officeDocument/2006/relationships/tags" Target="../tags/tag2080.xml"/><Relationship Id="rId908" Type="http://schemas.openxmlformats.org/officeDocument/2006/relationships/tags" Target="../tags/tag2859.xml"/><Relationship Id="rId909" Type="http://schemas.openxmlformats.org/officeDocument/2006/relationships/tags" Target="../tags/tag2860.xml"/><Relationship Id="rId510" Type="http://schemas.openxmlformats.org/officeDocument/2006/relationships/tags" Target="../tags/tag2461.xml"/><Relationship Id="rId511" Type="http://schemas.openxmlformats.org/officeDocument/2006/relationships/tags" Target="../tags/tag2462.xml"/><Relationship Id="rId512" Type="http://schemas.openxmlformats.org/officeDocument/2006/relationships/tags" Target="../tags/tag2463.xml"/><Relationship Id="rId513" Type="http://schemas.openxmlformats.org/officeDocument/2006/relationships/tags" Target="../tags/tag2464.xml"/><Relationship Id="rId514" Type="http://schemas.openxmlformats.org/officeDocument/2006/relationships/tags" Target="../tags/tag2465.xml"/><Relationship Id="rId515" Type="http://schemas.openxmlformats.org/officeDocument/2006/relationships/tags" Target="../tags/tag2466.xml"/><Relationship Id="rId516" Type="http://schemas.openxmlformats.org/officeDocument/2006/relationships/tags" Target="../tags/tag2467.xml"/><Relationship Id="rId517" Type="http://schemas.openxmlformats.org/officeDocument/2006/relationships/tags" Target="../tags/tag2468.xml"/><Relationship Id="rId518" Type="http://schemas.openxmlformats.org/officeDocument/2006/relationships/tags" Target="../tags/tag2469.xml"/><Relationship Id="rId519" Type="http://schemas.openxmlformats.org/officeDocument/2006/relationships/tags" Target="../tags/tag2470.xml"/><Relationship Id="rId1770" Type="http://schemas.openxmlformats.org/officeDocument/2006/relationships/tags" Target="../tags/tag3721.xml"/><Relationship Id="rId1771" Type="http://schemas.openxmlformats.org/officeDocument/2006/relationships/tags" Target="../tags/tag3722.xml"/><Relationship Id="rId1772" Type="http://schemas.openxmlformats.org/officeDocument/2006/relationships/tags" Target="../tags/tag3723.xml"/><Relationship Id="rId1773" Type="http://schemas.openxmlformats.org/officeDocument/2006/relationships/tags" Target="../tags/tag3724.xml"/><Relationship Id="rId1380" Type="http://schemas.openxmlformats.org/officeDocument/2006/relationships/tags" Target="../tags/tag3331.xml"/><Relationship Id="rId1381" Type="http://schemas.openxmlformats.org/officeDocument/2006/relationships/tags" Target="../tags/tag3332.xml"/><Relationship Id="rId1382" Type="http://schemas.openxmlformats.org/officeDocument/2006/relationships/tags" Target="../tags/tag3333.xml"/><Relationship Id="rId1383" Type="http://schemas.openxmlformats.org/officeDocument/2006/relationships/tags" Target="../tags/tag3334.xml"/><Relationship Id="rId1384" Type="http://schemas.openxmlformats.org/officeDocument/2006/relationships/tags" Target="../tags/tag3335.xml"/><Relationship Id="rId1385" Type="http://schemas.openxmlformats.org/officeDocument/2006/relationships/tags" Target="../tags/tag3336.xml"/><Relationship Id="rId1386" Type="http://schemas.openxmlformats.org/officeDocument/2006/relationships/tags" Target="../tags/tag3337.xml"/><Relationship Id="rId1387" Type="http://schemas.openxmlformats.org/officeDocument/2006/relationships/tags" Target="../tags/tag3338.xml"/><Relationship Id="rId1388" Type="http://schemas.openxmlformats.org/officeDocument/2006/relationships/tags" Target="../tags/tag3339.xml"/><Relationship Id="rId1389" Type="http://schemas.openxmlformats.org/officeDocument/2006/relationships/tags" Target="../tags/tag3340.xml"/><Relationship Id="rId1774" Type="http://schemas.openxmlformats.org/officeDocument/2006/relationships/tags" Target="../tags/tag3725.xml"/><Relationship Id="rId1775" Type="http://schemas.openxmlformats.org/officeDocument/2006/relationships/tags" Target="../tags/tag3726.xml"/><Relationship Id="rId1776" Type="http://schemas.openxmlformats.org/officeDocument/2006/relationships/tags" Target="../tags/tag3727.xml"/><Relationship Id="rId1777" Type="http://schemas.openxmlformats.org/officeDocument/2006/relationships/tags" Target="../tags/tag3728.xml"/><Relationship Id="rId1778" Type="http://schemas.openxmlformats.org/officeDocument/2006/relationships/tags" Target="../tags/tag3729.xml"/><Relationship Id="rId1779" Type="http://schemas.openxmlformats.org/officeDocument/2006/relationships/tags" Target="../tags/tag3730.xml"/><Relationship Id="rId910" Type="http://schemas.openxmlformats.org/officeDocument/2006/relationships/tags" Target="../tags/tag2861.xml"/><Relationship Id="rId911" Type="http://schemas.openxmlformats.org/officeDocument/2006/relationships/tags" Target="../tags/tag2862.xml"/><Relationship Id="rId912" Type="http://schemas.openxmlformats.org/officeDocument/2006/relationships/tags" Target="../tags/tag2863.xml"/><Relationship Id="rId913" Type="http://schemas.openxmlformats.org/officeDocument/2006/relationships/tags" Target="../tags/tag2864.xml"/><Relationship Id="rId914" Type="http://schemas.openxmlformats.org/officeDocument/2006/relationships/tags" Target="../tags/tag2865.xml"/><Relationship Id="rId915" Type="http://schemas.openxmlformats.org/officeDocument/2006/relationships/tags" Target="../tags/tag2866.xml"/><Relationship Id="rId916" Type="http://schemas.openxmlformats.org/officeDocument/2006/relationships/tags" Target="../tags/tag2867.xml"/><Relationship Id="rId917" Type="http://schemas.openxmlformats.org/officeDocument/2006/relationships/tags" Target="../tags/tag2868.xml"/><Relationship Id="rId130" Type="http://schemas.openxmlformats.org/officeDocument/2006/relationships/tags" Target="../tags/tag2081.xml"/><Relationship Id="rId131" Type="http://schemas.openxmlformats.org/officeDocument/2006/relationships/tags" Target="../tags/tag2082.xml"/><Relationship Id="rId132" Type="http://schemas.openxmlformats.org/officeDocument/2006/relationships/tags" Target="../tags/tag2083.xml"/><Relationship Id="rId133" Type="http://schemas.openxmlformats.org/officeDocument/2006/relationships/tags" Target="../tags/tag2084.xml"/><Relationship Id="rId134" Type="http://schemas.openxmlformats.org/officeDocument/2006/relationships/tags" Target="../tags/tag2085.xml"/><Relationship Id="rId135" Type="http://schemas.openxmlformats.org/officeDocument/2006/relationships/tags" Target="../tags/tag2086.xml"/><Relationship Id="rId136" Type="http://schemas.openxmlformats.org/officeDocument/2006/relationships/tags" Target="../tags/tag2087.xml"/><Relationship Id="rId137" Type="http://schemas.openxmlformats.org/officeDocument/2006/relationships/tags" Target="../tags/tag2088.xml"/><Relationship Id="rId138" Type="http://schemas.openxmlformats.org/officeDocument/2006/relationships/tags" Target="../tags/tag2089.xml"/><Relationship Id="rId139" Type="http://schemas.openxmlformats.org/officeDocument/2006/relationships/tags" Target="../tags/tag2090.xml"/><Relationship Id="rId918" Type="http://schemas.openxmlformats.org/officeDocument/2006/relationships/tags" Target="../tags/tag2869.xml"/><Relationship Id="rId919" Type="http://schemas.openxmlformats.org/officeDocument/2006/relationships/tags" Target="../tags/tag2870.xml"/><Relationship Id="rId520" Type="http://schemas.openxmlformats.org/officeDocument/2006/relationships/tags" Target="../tags/tag2471.xml"/><Relationship Id="rId521" Type="http://schemas.openxmlformats.org/officeDocument/2006/relationships/tags" Target="../tags/tag2472.xml"/><Relationship Id="rId522" Type="http://schemas.openxmlformats.org/officeDocument/2006/relationships/tags" Target="../tags/tag2473.xml"/><Relationship Id="rId523" Type="http://schemas.openxmlformats.org/officeDocument/2006/relationships/tags" Target="../tags/tag2474.xml"/><Relationship Id="rId524" Type="http://schemas.openxmlformats.org/officeDocument/2006/relationships/tags" Target="../tags/tag2475.xml"/><Relationship Id="rId525" Type="http://schemas.openxmlformats.org/officeDocument/2006/relationships/tags" Target="../tags/tag2476.xml"/><Relationship Id="rId526" Type="http://schemas.openxmlformats.org/officeDocument/2006/relationships/tags" Target="../tags/tag2477.xml"/><Relationship Id="rId527" Type="http://schemas.openxmlformats.org/officeDocument/2006/relationships/tags" Target="../tags/tag2478.xml"/><Relationship Id="rId528" Type="http://schemas.openxmlformats.org/officeDocument/2006/relationships/tags" Target="../tags/tag2479.xml"/><Relationship Id="rId529" Type="http://schemas.openxmlformats.org/officeDocument/2006/relationships/tags" Target="../tags/tag2480.xml"/><Relationship Id="rId1780" Type="http://schemas.openxmlformats.org/officeDocument/2006/relationships/tags" Target="../tags/tag3731.xml"/><Relationship Id="rId1781" Type="http://schemas.openxmlformats.org/officeDocument/2006/relationships/tags" Target="../tags/tag3732.xml"/><Relationship Id="rId1782" Type="http://schemas.openxmlformats.org/officeDocument/2006/relationships/tags" Target="../tags/tag3733.xml"/><Relationship Id="rId1783" Type="http://schemas.openxmlformats.org/officeDocument/2006/relationships/tags" Target="../tags/tag3734.xml"/><Relationship Id="rId1390" Type="http://schemas.openxmlformats.org/officeDocument/2006/relationships/tags" Target="../tags/tag3341.xml"/><Relationship Id="rId1391" Type="http://schemas.openxmlformats.org/officeDocument/2006/relationships/tags" Target="../tags/tag3342.xml"/><Relationship Id="rId1392" Type="http://schemas.openxmlformats.org/officeDocument/2006/relationships/tags" Target="../tags/tag3343.xml"/><Relationship Id="rId1393" Type="http://schemas.openxmlformats.org/officeDocument/2006/relationships/tags" Target="../tags/tag3344.xml"/><Relationship Id="rId1394" Type="http://schemas.openxmlformats.org/officeDocument/2006/relationships/tags" Target="../tags/tag3345.xml"/><Relationship Id="rId1395" Type="http://schemas.openxmlformats.org/officeDocument/2006/relationships/tags" Target="../tags/tag3346.xml"/><Relationship Id="rId1396" Type="http://schemas.openxmlformats.org/officeDocument/2006/relationships/tags" Target="../tags/tag3347.xml"/><Relationship Id="rId1397" Type="http://schemas.openxmlformats.org/officeDocument/2006/relationships/tags" Target="../tags/tag3348.xml"/><Relationship Id="rId1398" Type="http://schemas.openxmlformats.org/officeDocument/2006/relationships/tags" Target="../tags/tag3349.xml"/><Relationship Id="rId1399" Type="http://schemas.openxmlformats.org/officeDocument/2006/relationships/tags" Target="../tags/tag3350.xml"/><Relationship Id="rId1784" Type="http://schemas.openxmlformats.org/officeDocument/2006/relationships/tags" Target="../tags/tag3735.xml"/><Relationship Id="rId1785" Type="http://schemas.openxmlformats.org/officeDocument/2006/relationships/tags" Target="../tags/tag3736.xml"/><Relationship Id="rId1786" Type="http://schemas.openxmlformats.org/officeDocument/2006/relationships/tags" Target="../tags/tag3737.xml"/><Relationship Id="rId1787" Type="http://schemas.openxmlformats.org/officeDocument/2006/relationships/tags" Target="../tags/tag3738.xml"/><Relationship Id="rId1788" Type="http://schemas.openxmlformats.org/officeDocument/2006/relationships/tags" Target="../tags/tag3739.xml"/><Relationship Id="rId1789" Type="http://schemas.openxmlformats.org/officeDocument/2006/relationships/tags" Target="../tags/tag3740.xml"/><Relationship Id="rId1" Type="http://schemas.openxmlformats.org/officeDocument/2006/relationships/tags" Target="../tags/tag1952.xml"/><Relationship Id="rId2" Type="http://schemas.openxmlformats.org/officeDocument/2006/relationships/tags" Target="../tags/tag1953.xml"/><Relationship Id="rId3" Type="http://schemas.openxmlformats.org/officeDocument/2006/relationships/tags" Target="../tags/tag1954.xml"/><Relationship Id="rId920" Type="http://schemas.openxmlformats.org/officeDocument/2006/relationships/tags" Target="../tags/tag2871.xml"/><Relationship Id="rId921" Type="http://schemas.openxmlformats.org/officeDocument/2006/relationships/tags" Target="../tags/tag2872.xml"/><Relationship Id="rId922" Type="http://schemas.openxmlformats.org/officeDocument/2006/relationships/tags" Target="../tags/tag2873.xml"/><Relationship Id="rId923" Type="http://schemas.openxmlformats.org/officeDocument/2006/relationships/tags" Target="../tags/tag2874.xml"/><Relationship Id="rId924" Type="http://schemas.openxmlformats.org/officeDocument/2006/relationships/tags" Target="../tags/tag2875.xml"/><Relationship Id="rId925" Type="http://schemas.openxmlformats.org/officeDocument/2006/relationships/tags" Target="../tags/tag2876.xml"/><Relationship Id="rId926" Type="http://schemas.openxmlformats.org/officeDocument/2006/relationships/tags" Target="../tags/tag2877.xml"/><Relationship Id="rId927" Type="http://schemas.openxmlformats.org/officeDocument/2006/relationships/tags" Target="../tags/tag2878.xml"/><Relationship Id="rId140" Type="http://schemas.openxmlformats.org/officeDocument/2006/relationships/tags" Target="../tags/tag2091.xml"/><Relationship Id="rId141" Type="http://schemas.openxmlformats.org/officeDocument/2006/relationships/tags" Target="../tags/tag2092.xml"/><Relationship Id="rId142" Type="http://schemas.openxmlformats.org/officeDocument/2006/relationships/tags" Target="../tags/tag2093.xml"/><Relationship Id="rId143" Type="http://schemas.openxmlformats.org/officeDocument/2006/relationships/tags" Target="../tags/tag2094.xml"/><Relationship Id="rId144" Type="http://schemas.openxmlformats.org/officeDocument/2006/relationships/tags" Target="../tags/tag2095.xml"/><Relationship Id="rId145" Type="http://schemas.openxmlformats.org/officeDocument/2006/relationships/tags" Target="../tags/tag2096.xml"/><Relationship Id="rId146" Type="http://schemas.openxmlformats.org/officeDocument/2006/relationships/tags" Target="../tags/tag2097.xml"/><Relationship Id="rId147" Type="http://schemas.openxmlformats.org/officeDocument/2006/relationships/tags" Target="../tags/tag2098.xml"/><Relationship Id="rId148" Type="http://schemas.openxmlformats.org/officeDocument/2006/relationships/tags" Target="../tags/tag2099.xml"/><Relationship Id="rId149" Type="http://schemas.openxmlformats.org/officeDocument/2006/relationships/tags" Target="../tags/tag2100.xml"/><Relationship Id="rId928" Type="http://schemas.openxmlformats.org/officeDocument/2006/relationships/tags" Target="../tags/tag2879.xml"/><Relationship Id="rId929" Type="http://schemas.openxmlformats.org/officeDocument/2006/relationships/tags" Target="../tags/tag2880.xml"/><Relationship Id="rId530" Type="http://schemas.openxmlformats.org/officeDocument/2006/relationships/tags" Target="../tags/tag2481.xml"/><Relationship Id="rId531" Type="http://schemas.openxmlformats.org/officeDocument/2006/relationships/tags" Target="../tags/tag2482.xml"/><Relationship Id="rId532" Type="http://schemas.openxmlformats.org/officeDocument/2006/relationships/tags" Target="../tags/tag2483.xml"/><Relationship Id="rId533" Type="http://schemas.openxmlformats.org/officeDocument/2006/relationships/tags" Target="../tags/tag2484.xml"/><Relationship Id="rId534" Type="http://schemas.openxmlformats.org/officeDocument/2006/relationships/tags" Target="../tags/tag2485.xml"/><Relationship Id="rId535" Type="http://schemas.openxmlformats.org/officeDocument/2006/relationships/tags" Target="../tags/tag2486.xml"/><Relationship Id="rId536" Type="http://schemas.openxmlformats.org/officeDocument/2006/relationships/tags" Target="../tags/tag2487.xml"/><Relationship Id="rId537" Type="http://schemas.openxmlformats.org/officeDocument/2006/relationships/tags" Target="../tags/tag2488.xml"/><Relationship Id="rId538" Type="http://schemas.openxmlformats.org/officeDocument/2006/relationships/tags" Target="../tags/tag2489.xml"/><Relationship Id="rId539" Type="http://schemas.openxmlformats.org/officeDocument/2006/relationships/tags" Target="../tags/tag2490.xml"/><Relationship Id="rId4" Type="http://schemas.openxmlformats.org/officeDocument/2006/relationships/tags" Target="../tags/tag1955.xml"/><Relationship Id="rId5" Type="http://schemas.openxmlformats.org/officeDocument/2006/relationships/tags" Target="../tags/tag1956.xml"/><Relationship Id="rId6" Type="http://schemas.openxmlformats.org/officeDocument/2006/relationships/tags" Target="../tags/tag1957.xml"/><Relationship Id="rId7" Type="http://schemas.openxmlformats.org/officeDocument/2006/relationships/tags" Target="../tags/tag1958.xml"/><Relationship Id="rId8" Type="http://schemas.openxmlformats.org/officeDocument/2006/relationships/tags" Target="../tags/tag1959.xml"/><Relationship Id="rId9" Type="http://schemas.openxmlformats.org/officeDocument/2006/relationships/tags" Target="../tags/tag1960.xml"/><Relationship Id="rId1790" Type="http://schemas.openxmlformats.org/officeDocument/2006/relationships/tags" Target="../tags/tag3741.xml"/><Relationship Id="rId1791" Type="http://schemas.openxmlformats.org/officeDocument/2006/relationships/tags" Target="../tags/tag3742.xml"/><Relationship Id="rId1792" Type="http://schemas.openxmlformats.org/officeDocument/2006/relationships/tags" Target="../tags/tag3743.xml"/><Relationship Id="rId1793" Type="http://schemas.openxmlformats.org/officeDocument/2006/relationships/tags" Target="../tags/tag3744.xml"/><Relationship Id="rId1794" Type="http://schemas.openxmlformats.org/officeDocument/2006/relationships/tags" Target="../tags/tag3745.xml"/><Relationship Id="rId1795" Type="http://schemas.openxmlformats.org/officeDocument/2006/relationships/tags" Target="../tags/tag3746.xml"/><Relationship Id="rId1796" Type="http://schemas.openxmlformats.org/officeDocument/2006/relationships/tags" Target="../tags/tag3747.xml"/><Relationship Id="rId1797" Type="http://schemas.openxmlformats.org/officeDocument/2006/relationships/tags" Target="../tags/tag3748.xml"/><Relationship Id="rId1798" Type="http://schemas.openxmlformats.org/officeDocument/2006/relationships/tags" Target="../tags/tag3749.xml"/><Relationship Id="rId1799" Type="http://schemas.openxmlformats.org/officeDocument/2006/relationships/tags" Target="../tags/tag3750.xml"/><Relationship Id="rId1000" Type="http://schemas.openxmlformats.org/officeDocument/2006/relationships/tags" Target="../tags/tag2951.xml"/><Relationship Id="rId1001" Type="http://schemas.openxmlformats.org/officeDocument/2006/relationships/tags" Target="../tags/tag2952.xml"/><Relationship Id="rId1002" Type="http://schemas.openxmlformats.org/officeDocument/2006/relationships/tags" Target="../tags/tag2953.xml"/><Relationship Id="rId1003" Type="http://schemas.openxmlformats.org/officeDocument/2006/relationships/tags" Target="../tags/tag2954.xml"/><Relationship Id="rId930" Type="http://schemas.openxmlformats.org/officeDocument/2006/relationships/tags" Target="../tags/tag2881.xml"/><Relationship Id="rId931" Type="http://schemas.openxmlformats.org/officeDocument/2006/relationships/tags" Target="../tags/tag2882.xml"/><Relationship Id="rId932" Type="http://schemas.openxmlformats.org/officeDocument/2006/relationships/tags" Target="../tags/tag2883.xml"/><Relationship Id="rId933" Type="http://schemas.openxmlformats.org/officeDocument/2006/relationships/tags" Target="../tags/tag2884.xml"/><Relationship Id="rId934" Type="http://schemas.openxmlformats.org/officeDocument/2006/relationships/tags" Target="../tags/tag2885.xml"/><Relationship Id="rId935" Type="http://schemas.openxmlformats.org/officeDocument/2006/relationships/tags" Target="../tags/tag2886.xml"/><Relationship Id="rId936" Type="http://schemas.openxmlformats.org/officeDocument/2006/relationships/tags" Target="../tags/tag2887.xml"/><Relationship Id="rId937" Type="http://schemas.openxmlformats.org/officeDocument/2006/relationships/tags" Target="../tags/tag2888.xml"/><Relationship Id="rId150" Type="http://schemas.openxmlformats.org/officeDocument/2006/relationships/tags" Target="../tags/tag2101.xml"/><Relationship Id="rId151" Type="http://schemas.openxmlformats.org/officeDocument/2006/relationships/tags" Target="../tags/tag2102.xml"/><Relationship Id="rId152" Type="http://schemas.openxmlformats.org/officeDocument/2006/relationships/tags" Target="../tags/tag2103.xml"/><Relationship Id="rId153" Type="http://schemas.openxmlformats.org/officeDocument/2006/relationships/tags" Target="../tags/tag2104.xml"/><Relationship Id="rId154" Type="http://schemas.openxmlformats.org/officeDocument/2006/relationships/tags" Target="../tags/tag2105.xml"/><Relationship Id="rId155" Type="http://schemas.openxmlformats.org/officeDocument/2006/relationships/tags" Target="../tags/tag2106.xml"/><Relationship Id="rId156" Type="http://schemas.openxmlformats.org/officeDocument/2006/relationships/tags" Target="../tags/tag2107.xml"/><Relationship Id="rId157" Type="http://schemas.openxmlformats.org/officeDocument/2006/relationships/tags" Target="../tags/tag2108.xml"/><Relationship Id="rId158" Type="http://schemas.openxmlformats.org/officeDocument/2006/relationships/tags" Target="../tags/tag2109.xml"/><Relationship Id="rId159" Type="http://schemas.openxmlformats.org/officeDocument/2006/relationships/tags" Target="../tags/tag2110.xml"/><Relationship Id="rId938" Type="http://schemas.openxmlformats.org/officeDocument/2006/relationships/tags" Target="../tags/tag2889.xml"/><Relationship Id="rId939" Type="http://schemas.openxmlformats.org/officeDocument/2006/relationships/tags" Target="../tags/tag2890.xml"/><Relationship Id="rId1004" Type="http://schemas.openxmlformats.org/officeDocument/2006/relationships/tags" Target="../tags/tag2955.xml"/><Relationship Id="rId1005" Type="http://schemas.openxmlformats.org/officeDocument/2006/relationships/tags" Target="../tags/tag2956.xml"/><Relationship Id="rId1006" Type="http://schemas.openxmlformats.org/officeDocument/2006/relationships/tags" Target="../tags/tag2957.xml"/><Relationship Id="rId1007" Type="http://schemas.openxmlformats.org/officeDocument/2006/relationships/tags" Target="../tags/tag2958.xml"/><Relationship Id="rId1008" Type="http://schemas.openxmlformats.org/officeDocument/2006/relationships/tags" Target="../tags/tag2959.xml"/><Relationship Id="rId1009" Type="http://schemas.openxmlformats.org/officeDocument/2006/relationships/tags" Target="../tags/tag2960.xml"/><Relationship Id="rId540" Type="http://schemas.openxmlformats.org/officeDocument/2006/relationships/tags" Target="../tags/tag2491.xml"/><Relationship Id="rId541" Type="http://schemas.openxmlformats.org/officeDocument/2006/relationships/tags" Target="../tags/tag2492.xml"/><Relationship Id="rId542" Type="http://schemas.openxmlformats.org/officeDocument/2006/relationships/tags" Target="../tags/tag2493.xml"/><Relationship Id="rId543" Type="http://schemas.openxmlformats.org/officeDocument/2006/relationships/tags" Target="../tags/tag2494.xml"/><Relationship Id="rId544" Type="http://schemas.openxmlformats.org/officeDocument/2006/relationships/tags" Target="../tags/tag2495.xml"/><Relationship Id="rId545" Type="http://schemas.openxmlformats.org/officeDocument/2006/relationships/tags" Target="../tags/tag2496.xml"/><Relationship Id="rId546" Type="http://schemas.openxmlformats.org/officeDocument/2006/relationships/tags" Target="../tags/tag2497.xml"/><Relationship Id="rId547" Type="http://schemas.openxmlformats.org/officeDocument/2006/relationships/tags" Target="../tags/tag2498.xml"/><Relationship Id="rId548" Type="http://schemas.openxmlformats.org/officeDocument/2006/relationships/tags" Target="../tags/tag2499.xml"/><Relationship Id="rId549" Type="http://schemas.openxmlformats.org/officeDocument/2006/relationships/tags" Target="../tags/tag2500.xml"/><Relationship Id="rId1400" Type="http://schemas.openxmlformats.org/officeDocument/2006/relationships/tags" Target="../tags/tag3351.xml"/><Relationship Id="rId1401" Type="http://schemas.openxmlformats.org/officeDocument/2006/relationships/tags" Target="../tags/tag3352.xml"/><Relationship Id="rId1402" Type="http://schemas.openxmlformats.org/officeDocument/2006/relationships/tags" Target="../tags/tag3353.xml"/><Relationship Id="rId1403" Type="http://schemas.openxmlformats.org/officeDocument/2006/relationships/tags" Target="../tags/tag3354.xml"/><Relationship Id="rId1404" Type="http://schemas.openxmlformats.org/officeDocument/2006/relationships/tags" Target="../tags/tag3355.xml"/><Relationship Id="rId1405" Type="http://schemas.openxmlformats.org/officeDocument/2006/relationships/tags" Target="../tags/tag3356.xml"/><Relationship Id="rId1406" Type="http://schemas.openxmlformats.org/officeDocument/2006/relationships/tags" Target="../tags/tag3357.xml"/><Relationship Id="rId1407" Type="http://schemas.openxmlformats.org/officeDocument/2006/relationships/tags" Target="../tags/tag3358.xml"/><Relationship Id="rId1408" Type="http://schemas.openxmlformats.org/officeDocument/2006/relationships/tags" Target="../tags/tag3359.xml"/><Relationship Id="rId1409" Type="http://schemas.openxmlformats.org/officeDocument/2006/relationships/tags" Target="../tags/tag3360.xml"/><Relationship Id="rId940" Type="http://schemas.openxmlformats.org/officeDocument/2006/relationships/tags" Target="../tags/tag2891.xml"/><Relationship Id="rId941" Type="http://schemas.openxmlformats.org/officeDocument/2006/relationships/tags" Target="../tags/tag2892.xml"/><Relationship Id="rId942" Type="http://schemas.openxmlformats.org/officeDocument/2006/relationships/tags" Target="../tags/tag2893.xml"/><Relationship Id="rId943" Type="http://schemas.openxmlformats.org/officeDocument/2006/relationships/tags" Target="../tags/tag2894.xml"/><Relationship Id="rId944" Type="http://schemas.openxmlformats.org/officeDocument/2006/relationships/tags" Target="../tags/tag2895.xml"/><Relationship Id="rId945" Type="http://schemas.openxmlformats.org/officeDocument/2006/relationships/tags" Target="../tags/tag2896.xml"/><Relationship Id="rId160" Type="http://schemas.openxmlformats.org/officeDocument/2006/relationships/tags" Target="../tags/tag2111.xml"/><Relationship Id="rId161" Type="http://schemas.openxmlformats.org/officeDocument/2006/relationships/tags" Target="../tags/tag2112.xml"/><Relationship Id="rId162" Type="http://schemas.openxmlformats.org/officeDocument/2006/relationships/tags" Target="../tags/tag2113.xml"/><Relationship Id="rId163" Type="http://schemas.openxmlformats.org/officeDocument/2006/relationships/tags" Target="../tags/tag2114.xml"/><Relationship Id="rId164" Type="http://schemas.openxmlformats.org/officeDocument/2006/relationships/tags" Target="../tags/tag2115.xml"/><Relationship Id="rId165" Type="http://schemas.openxmlformats.org/officeDocument/2006/relationships/tags" Target="../tags/tag2116.xml"/><Relationship Id="rId166" Type="http://schemas.openxmlformats.org/officeDocument/2006/relationships/tags" Target="../tags/tag2117.xml"/><Relationship Id="rId167" Type="http://schemas.openxmlformats.org/officeDocument/2006/relationships/tags" Target="../tags/tag2118.xml"/><Relationship Id="rId168" Type="http://schemas.openxmlformats.org/officeDocument/2006/relationships/tags" Target="../tags/tag2119.xml"/><Relationship Id="rId169" Type="http://schemas.openxmlformats.org/officeDocument/2006/relationships/tags" Target="../tags/tag2120.xml"/><Relationship Id="rId946" Type="http://schemas.openxmlformats.org/officeDocument/2006/relationships/tags" Target="../tags/tag2897.xml"/><Relationship Id="rId947" Type="http://schemas.openxmlformats.org/officeDocument/2006/relationships/tags" Target="../tags/tag2898.xml"/><Relationship Id="rId948" Type="http://schemas.openxmlformats.org/officeDocument/2006/relationships/tags" Target="../tags/tag2899.xml"/><Relationship Id="rId949" Type="http://schemas.openxmlformats.org/officeDocument/2006/relationships/tags" Target="../tags/tag2900.xml"/><Relationship Id="rId1010" Type="http://schemas.openxmlformats.org/officeDocument/2006/relationships/tags" Target="../tags/tag2961.xml"/><Relationship Id="rId1011" Type="http://schemas.openxmlformats.org/officeDocument/2006/relationships/tags" Target="../tags/tag2962.xml"/><Relationship Id="rId1012" Type="http://schemas.openxmlformats.org/officeDocument/2006/relationships/tags" Target="../tags/tag2963.xml"/><Relationship Id="rId1013" Type="http://schemas.openxmlformats.org/officeDocument/2006/relationships/tags" Target="../tags/tag2964.xml"/><Relationship Id="rId1014" Type="http://schemas.openxmlformats.org/officeDocument/2006/relationships/tags" Target="../tags/tag2965.xml"/><Relationship Id="rId1015" Type="http://schemas.openxmlformats.org/officeDocument/2006/relationships/tags" Target="../tags/tag2966.xml"/><Relationship Id="rId1016" Type="http://schemas.openxmlformats.org/officeDocument/2006/relationships/tags" Target="../tags/tag2967.xml"/><Relationship Id="rId1017" Type="http://schemas.openxmlformats.org/officeDocument/2006/relationships/tags" Target="../tags/tag2968.xml"/><Relationship Id="rId1018" Type="http://schemas.openxmlformats.org/officeDocument/2006/relationships/tags" Target="../tags/tag2969.xml"/><Relationship Id="rId1019" Type="http://schemas.openxmlformats.org/officeDocument/2006/relationships/tags" Target="../tags/tag2970.xml"/><Relationship Id="rId550" Type="http://schemas.openxmlformats.org/officeDocument/2006/relationships/tags" Target="../tags/tag2501.xml"/><Relationship Id="rId551" Type="http://schemas.openxmlformats.org/officeDocument/2006/relationships/tags" Target="../tags/tag2502.xml"/><Relationship Id="rId552" Type="http://schemas.openxmlformats.org/officeDocument/2006/relationships/tags" Target="../tags/tag2503.xml"/><Relationship Id="rId553" Type="http://schemas.openxmlformats.org/officeDocument/2006/relationships/tags" Target="../tags/tag2504.xml"/><Relationship Id="rId554" Type="http://schemas.openxmlformats.org/officeDocument/2006/relationships/tags" Target="../tags/tag2505.xml"/><Relationship Id="rId555" Type="http://schemas.openxmlformats.org/officeDocument/2006/relationships/tags" Target="../tags/tag2506.xml"/><Relationship Id="rId556" Type="http://schemas.openxmlformats.org/officeDocument/2006/relationships/tags" Target="../tags/tag2507.xml"/><Relationship Id="rId557" Type="http://schemas.openxmlformats.org/officeDocument/2006/relationships/tags" Target="../tags/tag2508.xml"/><Relationship Id="rId558" Type="http://schemas.openxmlformats.org/officeDocument/2006/relationships/tags" Target="../tags/tag2509.xml"/><Relationship Id="rId559" Type="http://schemas.openxmlformats.org/officeDocument/2006/relationships/tags" Target="../tags/tag2510.xml"/><Relationship Id="rId1800" Type="http://schemas.openxmlformats.org/officeDocument/2006/relationships/tags" Target="../tags/tag3751.xml"/><Relationship Id="rId1801" Type="http://schemas.openxmlformats.org/officeDocument/2006/relationships/tags" Target="../tags/tag3752.xml"/><Relationship Id="rId1802" Type="http://schemas.openxmlformats.org/officeDocument/2006/relationships/tags" Target="../tags/tag3753.xml"/><Relationship Id="rId1803" Type="http://schemas.openxmlformats.org/officeDocument/2006/relationships/tags" Target="../tags/tag3754.xml"/><Relationship Id="rId1410" Type="http://schemas.openxmlformats.org/officeDocument/2006/relationships/tags" Target="../tags/tag3361.xml"/><Relationship Id="rId1411" Type="http://schemas.openxmlformats.org/officeDocument/2006/relationships/tags" Target="../tags/tag3362.xml"/><Relationship Id="rId1412" Type="http://schemas.openxmlformats.org/officeDocument/2006/relationships/tags" Target="../tags/tag3363.xml"/><Relationship Id="rId1413" Type="http://schemas.openxmlformats.org/officeDocument/2006/relationships/tags" Target="../tags/tag3364.xml"/><Relationship Id="rId1414" Type="http://schemas.openxmlformats.org/officeDocument/2006/relationships/tags" Target="../tags/tag3365.xml"/><Relationship Id="rId1415" Type="http://schemas.openxmlformats.org/officeDocument/2006/relationships/tags" Target="../tags/tag3366.xml"/><Relationship Id="rId1416" Type="http://schemas.openxmlformats.org/officeDocument/2006/relationships/tags" Target="../tags/tag3367.xml"/><Relationship Id="rId1417" Type="http://schemas.openxmlformats.org/officeDocument/2006/relationships/tags" Target="../tags/tag3368.xml"/><Relationship Id="rId1418" Type="http://schemas.openxmlformats.org/officeDocument/2006/relationships/tags" Target="../tags/tag3369.xml"/><Relationship Id="rId1419" Type="http://schemas.openxmlformats.org/officeDocument/2006/relationships/tags" Target="../tags/tag3370.xml"/><Relationship Id="rId950" Type="http://schemas.openxmlformats.org/officeDocument/2006/relationships/tags" Target="../tags/tag2901.xml"/><Relationship Id="rId951" Type="http://schemas.openxmlformats.org/officeDocument/2006/relationships/tags" Target="../tags/tag2902.xml"/><Relationship Id="rId952" Type="http://schemas.openxmlformats.org/officeDocument/2006/relationships/tags" Target="../tags/tag2903.xml"/><Relationship Id="rId953" Type="http://schemas.openxmlformats.org/officeDocument/2006/relationships/tags" Target="../tags/tag2904.xml"/><Relationship Id="rId954" Type="http://schemas.openxmlformats.org/officeDocument/2006/relationships/tags" Target="../tags/tag2905.xml"/><Relationship Id="rId955" Type="http://schemas.openxmlformats.org/officeDocument/2006/relationships/tags" Target="../tags/tag2906.xml"/><Relationship Id="rId170" Type="http://schemas.openxmlformats.org/officeDocument/2006/relationships/tags" Target="../tags/tag2121.xml"/><Relationship Id="rId171" Type="http://schemas.openxmlformats.org/officeDocument/2006/relationships/tags" Target="../tags/tag2122.xml"/><Relationship Id="rId172" Type="http://schemas.openxmlformats.org/officeDocument/2006/relationships/tags" Target="../tags/tag2123.xml"/><Relationship Id="rId173" Type="http://schemas.openxmlformats.org/officeDocument/2006/relationships/tags" Target="../tags/tag2124.xml"/><Relationship Id="rId174" Type="http://schemas.openxmlformats.org/officeDocument/2006/relationships/tags" Target="../tags/tag2125.xml"/><Relationship Id="rId175" Type="http://schemas.openxmlformats.org/officeDocument/2006/relationships/tags" Target="../tags/tag2126.xml"/><Relationship Id="rId176" Type="http://schemas.openxmlformats.org/officeDocument/2006/relationships/tags" Target="../tags/tag2127.xml"/><Relationship Id="rId177" Type="http://schemas.openxmlformats.org/officeDocument/2006/relationships/tags" Target="../tags/tag2128.xml"/><Relationship Id="rId178" Type="http://schemas.openxmlformats.org/officeDocument/2006/relationships/tags" Target="../tags/tag2129.xml"/><Relationship Id="rId179" Type="http://schemas.openxmlformats.org/officeDocument/2006/relationships/tags" Target="../tags/tag2130.xml"/><Relationship Id="rId956" Type="http://schemas.openxmlformats.org/officeDocument/2006/relationships/tags" Target="../tags/tag2907.xml"/><Relationship Id="rId957" Type="http://schemas.openxmlformats.org/officeDocument/2006/relationships/tags" Target="../tags/tag2908.xml"/><Relationship Id="rId958" Type="http://schemas.openxmlformats.org/officeDocument/2006/relationships/tags" Target="../tags/tag2909.xml"/><Relationship Id="rId959" Type="http://schemas.openxmlformats.org/officeDocument/2006/relationships/tags" Target="../tags/tag2910.xml"/><Relationship Id="rId1020" Type="http://schemas.openxmlformats.org/officeDocument/2006/relationships/tags" Target="../tags/tag2971.xml"/><Relationship Id="rId1021" Type="http://schemas.openxmlformats.org/officeDocument/2006/relationships/tags" Target="../tags/tag2972.xml"/><Relationship Id="rId1022" Type="http://schemas.openxmlformats.org/officeDocument/2006/relationships/tags" Target="../tags/tag2973.xml"/><Relationship Id="rId1023" Type="http://schemas.openxmlformats.org/officeDocument/2006/relationships/tags" Target="../tags/tag2974.xml"/><Relationship Id="rId1024" Type="http://schemas.openxmlformats.org/officeDocument/2006/relationships/tags" Target="../tags/tag2975.xml"/><Relationship Id="rId1025" Type="http://schemas.openxmlformats.org/officeDocument/2006/relationships/tags" Target="../tags/tag2976.xml"/><Relationship Id="rId1026" Type="http://schemas.openxmlformats.org/officeDocument/2006/relationships/tags" Target="../tags/tag2977.xml"/><Relationship Id="rId1027" Type="http://schemas.openxmlformats.org/officeDocument/2006/relationships/tags" Target="../tags/tag2978.xml"/><Relationship Id="rId1028" Type="http://schemas.openxmlformats.org/officeDocument/2006/relationships/tags" Target="../tags/tag2979.xml"/><Relationship Id="rId1029" Type="http://schemas.openxmlformats.org/officeDocument/2006/relationships/tags" Target="../tags/tag2980.xml"/><Relationship Id="rId560" Type="http://schemas.openxmlformats.org/officeDocument/2006/relationships/tags" Target="../tags/tag2511.xml"/><Relationship Id="rId561" Type="http://schemas.openxmlformats.org/officeDocument/2006/relationships/tags" Target="../tags/tag2512.xml"/><Relationship Id="rId562" Type="http://schemas.openxmlformats.org/officeDocument/2006/relationships/tags" Target="../tags/tag2513.xml"/><Relationship Id="rId563" Type="http://schemas.openxmlformats.org/officeDocument/2006/relationships/tags" Target="../tags/tag2514.xml"/><Relationship Id="rId564" Type="http://schemas.openxmlformats.org/officeDocument/2006/relationships/tags" Target="../tags/tag2515.xml"/><Relationship Id="rId565" Type="http://schemas.openxmlformats.org/officeDocument/2006/relationships/tags" Target="../tags/tag2516.xml"/><Relationship Id="rId566" Type="http://schemas.openxmlformats.org/officeDocument/2006/relationships/tags" Target="../tags/tag2517.xml"/><Relationship Id="rId567" Type="http://schemas.openxmlformats.org/officeDocument/2006/relationships/tags" Target="../tags/tag2518.xml"/><Relationship Id="rId568" Type="http://schemas.openxmlformats.org/officeDocument/2006/relationships/tags" Target="../tags/tag2519.xml"/><Relationship Id="rId569" Type="http://schemas.openxmlformats.org/officeDocument/2006/relationships/tags" Target="../tags/tag2520.xml"/><Relationship Id="rId1804" Type="http://schemas.openxmlformats.org/officeDocument/2006/relationships/tags" Target="../tags/tag3755.xml"/><Relationship Id="rId1805" Type="http://schemas.openxmlformats.org/officeDocument/2006/relationships/tags" Target="../tags/tag3756.xml"/><Relationship Id="rId1806" Type="http://schemas.openxmlformats.org/officeDocument/2006/relationships/tags" Target="../tags/tag3757.xml"/><Relationship Id="rId1807" Type="http://schemas.openxmlformats.org/officeDocument/2006/relationships/tags" Target="../tags/tag3758.xml"/><Relationship Id="rId1808" Type="http://schemas.openxmlformats.org/officeDocument/2006/relationships/tags" Target="../tags/tag3759.xml"/><Relationship Id="rId1809" Type="http://schemas.openxmlformats.org/officeDocument/2006/relationships/tags" Target="../tags/tag3760.xml"/><Relationship Id="rId1810" Type="http://schemas.openxmlformats.org/officeDocument/2006/relationships/tags" Target="../tags/tag3761.xml"/><Relationship Id="rId1811" Type="http://schemas.openxmlformats.org/officeDocument/2006/relationships/tags" Target="../tags/tag3762.xml"/><Relationship Id="rId1812" Type="http://schemas.openxmlformats.org/officeDocument/2006/relationships/tags" Target="../tags/tag3763.xml"/><Relationship Id="rId1813" Type="http://schemas.openxmlformats.org/officeDocument/2006/relationships/tags" Target="../tags/tag3764.xml"/><Relationship Id="rId1420" Type="http://schemas.openxmlformats.org/officeDocument/2006/relationships/tags" Target="../tags/tag3371.xml"/><Relationship Id="rId1421" Type="http://schemas.openxmlformats.org/officeDocument/2006/relationships/tags" Target="../tags/tag3372.xml"/><Relationship Id="rId1422" Type="http://schemas.openxmlformats.org/officeDocument/2006/relationships/tags" Target="../tags/tag3373.xml"/><Relationship Id="rId1423" Type="http://schemas.openxmlformats.org/officeDocument/2006/relationships/tags" Target="../tags/tag3374.xml"/><Relationship Id="rId1424" Type="http://schemas.openxmlformats.org/officeDocument/2006/relationships/tags" Target="../tags/tag3375.xml"/><Relationship Id="rId1425" Type="http://schemas.openxmlformats.org/officeDocument/2006/relationships/tags" Target="../tags/tag3376.xml"/><Relationship Id="rId1426" Type="http://schemas.openxmlformats.org/officeDocument/2006/relationships/tags" Target="../tags/tag3377.xml"/><Relationship Id="rId1427" Type="http://schemas.openxmlformats.org/officeDocument/2006/relationships/tags" Target="../tags/tag3378.xml"/><Relationship Id="rId1428" Type="http://schemas.openxmlformats.org/officeDocument/2006/relationships/tags" Target="../tags/tag3379.xml"/><Relationship Id="rId1429" Type="http://schemas.openxmlformats.org/officeDocument/2006/relationships/tags" Target="../tags/tag3380.xml"/><Relationship Id="rId960" Type="http://schemas.openxmlformats.org/officeDocument/2006/relationships/tags" Target="../tags/tag2911.xml"/><Relationship Id="rId961" Type="http://schemas.openxmlformats.org/officeDocument/2006/relationships/tags" Target="../tags/tag2912.xml"/><Relationship Id="rId962" Type="http://schemas.openxmlformats.org/officeDocument/2006/relationships/tags" Target="../tags/tag2913.xml"/><Relationship Id="rId963" Type="http://schemas.openxmlformats.org/officeDocument/2006/relationships/tags" Target="../tags/tag2914.xml"/><Relationship Id="rId964" Type="http://schemas.openxmlformats.org/officeDocument/2006/relationships/tags" Target="../tags/tag2915.xml"/><Relationship Id="rId965" Type="http://schemas.openxmlformats.org/officeDocument/2006/relationships/tags" Target="../tags/tag2916.xml"/><Relationship Id="rId180" Type="http://schemas.openxmlformats.org/officeDocument/2006/relationships/tags" Target="../tags/tag2131.xml"/><Relationship Id="rId181" Type="http://schemas.openxmlformats.org/officeDocument/2006/relationships/tags" Target="../tags/tag2132.xml"/><Relationship Id="rId182" Type="http://schemas.openxmlformats.org/officeDocument/2006/relationships/tags" Target="../tags/tag2133.xml"/><Relationship Id="rId183" Type="http://schemas.openxmlformats.org/officeDocument/2006/relationships/tags" Target="../tags/tag2134.xml"/><Relationship Id="rId184" Type="http://schemas.openxmlformats.org/officeDocument/2006/relationships/tags" Target="../tags/tag2135.xml"/><Relationship Id="rId185" Type="http://schemas.openxmlformats.org/officeDocument/2006/relationships/tags" Target="../tags/tag2136.xml"/><Relationship Id="rId186" Type="http://schemas.openxmlformats.org/officeDocument/2006/relationships/tags" Target="../tags/tag2137.xml"/><Relationship Id="rId187" Type="http://schemas.openxmlformats.org/officeDocument/2006/relationships/tags" Target="../tags/tag2138.xml"/><Relationship Id="rId188" Type="http://schemas.openxmlformats.org/officeDocument/2006/relationships/tags" Target="../tags/tag2139.xml"/><Relationship Id="rId189" Type="http://schemas.openxmlformats.org/officeDocument/2006/relationships/tags" Target="../tags/tag2140.xml"/><Relationship Id="rId966" Type="http://schemas.openxmlformats.org/officeDocument/2006/relationships/tags" Target="../tags/tag2917.xml"/><Relationship Id="rId967" Type="http://schemas.openxmlformats.org/officeDocument/2006/relationships/tags" Target="../tags/tag2918.xml"/><Relationship Id="rId968" Type="http://schemas.openxmlformats.org/officeDocument/2006/relationships/tags" Target="../tags/tag2919.xml"/><Relationship Id="rId969" Type="http://schemas.openxmlformats.org/officeDocument/2006/relationships/tags" Target="../tags/tag2920.xml"/><Relationship Id="rId1030" Type="http://schemas.openxmlformats.org/officeDocument/2006/relationships/tags" Target="../tags/tag2981.xml"/><Relationship Id="rId1031" Type="http://schemas.openxmlformats.org/officeDocument/2006/relationships/tags" Target="../tags/tag2982.xml"/><Relationship Id="rId1032" Type="http://schemas.openxmlformats.org/officeDocument/2006/relationships/tags" Target="../tags/tag2983.xml"/><Relationship Id="rId1033" Type="http://schemas.openxmlformats.org/officeDocument/2006/relationships/tags" Target="../tags/tag2984.xml"/><Relationship Id="rId1034" Type="http://schemas.openxmlformats.org/officeDocument/2006/relationships/tags" Target="../tags/tag2985.xml"/><Relationship Id="rId1035" Type="http://schemas.openxmlformats.org/officeDocument/2006/relationships/tags" Target="../tags/tag2986.xml"/><Relationship Id="rId1036" Type="http://schemas.openxmlformats.org/officeDocument/2006/relationships/tags" Target="../tags/tag2987.xml"/><Relationship Id="rId1037" Type="http://schemas.openxmlformats.org/officeDocument/2006/relationships/tags" Target="../tags/tag2988.xml"/><Relationship Id="rId1038" Type="http://schemas.openxmlformats.org/officeDocument/2006/relationships/tags" Target="../tags/tag2989.xml"/><Relationship Id="rId1039" Type="http://schemas.openxmlformats.org/officeDocument/2006/relationships/tags" Target="../tags/tag2990.xml"/><Relationship Id="rId570" Type="http://schemas.openxmlformats.org/officeDocument/2006/relationships/tags" Target="../tags/tag2521.xml"/><Relationship Id="rId571" Type="http://schemas.openxmlformats.org/officeDocument/2006/relationships/tags" Target="../tags/tag2522.xml"/><Relationship Id="rId572" Type="http://schemas.openxmlformats.org/officeDocument/2006/relationships/tags" Target="../tags/tag2523.xml"/><Relationship Id="rId573" Type="http://schemas.openxmlformats.org/officeDocument/2006/relationships/tags" Target="../tags/tag2524.xml"/><Relationship Id="rId574" Type="http://schemas.openxmlformats.org/officeDocument/2006/relationships/tags" Target="../tags/tag2525.xml"/><Relationship Id="rId575" Type="http://schemas.openxmlformats.org/officeDocument/2006/relationships/tags" Target="../tags/tag2526.xml"/><Relationship Id="rId576" Type="http://schemas.openxmlformats.org/officeDocument/2006/relationships/tags" Target="../tags/tag2527.xml"/><Relationship Id="rId577" Type="http://schemas.openxmlformats.org/officeDocument/2006/relationships/tags" Target="../tags/tag2528.xml"/><Relationship Id="rId578" Type="http://schemas.openxmlformats.org/officeDocument/2006/relationships/tags" Target="../tags/tag2529.xml"/><Relationship Id="rId579" Type="http://schemas.openxmlformats.org/officeDocument/2006/relationships/tags" Target="../tags/tag2530.xml"/><Relationship Id="rId1814" Type="http://schemas.openxmlformats.org/officeDocument/2006/relationships/tags" Target="../tags/tag3765.xml"/><Relationship Id="rId1815" Type="http://schemas.openxmlformats.org/officeDocument/2006/relationships/tags" Target="../tags/tag3766.xml"/><Relationship Id="rId1816" Type="http://schemas.openxmlformats.org/officeDocument/2006/relationships/tags" Target="../tags/tag3767.xml"/><Relationship Id="rId1817" Type="http://schemas.openxmlformats.org/officeDocument/2006/relationships/tags" Target="../tags/tag3768.xml"/><Relationship Id="rId1818" Type="http://schemas.openxmlformats.org/officeDocument/2006/relationships/tags" Target="../tags/tag3769.xml"/><Relationship Id="rId1819" Type="http://schemas.openxmlformats.org/officeDocument/2006/relationships/tags" Target="../tags/tag3770.xml"/><Relationship Id="rId1820" Type="http://schemas.openxmlformats.org/officeDocument/2006/relationships/tags" Target="../tags/tag3771.xml"/><Relationship Id="rId1821" Type="http://schemas.openxmlformats.org/officeDocument/2006/relationships/tags" Target="../tags/tag3772.xml"/><Relationship Id="rId1822" Type="http://schemas.openxmlformats.org/officeDocument/2006/relationships/tags" Target="../tags/tag3773.xml"/><Relationship Id="rId1823" Type="http://schemas.openxmlformats.org/officeDocument/2006/relationships/tags" Target="../tags/tag3774.xml"/><Relationship Id="rId1430" Type="http://schemas.openxmlformats.org/officeDocument/2006/relationships/tags" Target="../tags/tag3381.xml"/><Relationship Id="rId1431" Type="http://schemas.openxmlformats.org/officeDocument/2006/relationships/tags" Target="../tags/tag3382.xml"/><Relationship Id="rId1432" Type="http://schemas.openxmlformats.org/officeDocument/2006/relationships/tags" Target="../tags/tag3383.xml"/><Relationship Id="rId1433" Type="http://schemas.openxmlformats.org/officeDocument/2006/relationships/tags" Target="../tags/tag3384.xml"/><Relationship Id="rId1434" Type="http://schemas.openxmlformats.org/officeDocument/2006/relationships/tags" Target="../tags/tag3385.xml"/><Relationship Id="rId1435" Type="http://schemas.openxmlformats.org/officeDocument/2006/relationships/tags" Target="../tags/tag3386.xml"/><Relationship Id="rId1436" Type="http://schemas.openxmlformats.org/officeDocument/2006/relationships/tags" Target="../tags/tag3387.xml"/><Relationship Id="rId1437" Type="http://schemas.openxmlformats.org/officeDocument/2006/relationships/tags" Target="../tags/tag3388.xml"/><Relationship Id="rId1438" Type="http://schemas.openxmlformats.org/officeDocument/2006/relationships/tags" Target="../tags/tag3389.xml"/><Relationship Id="rId1439" Type="http://schemas.openxmlformats.org/officeDocument/2006/relationships/tags" Target="../tags/tag3390.xml"/><Relationship Id="rId970" Type="http://schemas.openxmlformats.org/officeDocument/2006/relationships/tags" Target="../tags/tag2921.xml"/><Relationship Id="rId971" Type="http://schemas.openxmlformats.org/officeDocument/2006/relationships/tags" Target="../tags/tag2922.xml"/><Relationship Id="rId972" Type="http://schemas.openxmlformats.org/officeDocument/2006/relationships/tags" Target="../tags/tag2923.xml"/><Relationship Id="rId973" Type="http://schemas.openxmlformats.org/officeDocument/2006/relationships/tags" Target="../tags/tag2924.xml"/><Relationship Id="rId974" Type="http://schemas.openxmlformats.org/officeDocument/2006/relationships/tags" Target="../tags/tag2925.xml"/><Relationship Id="rId975" Type="http://schemas.openxmlformats.org/officeDocument/2006/relationships/tags" Target="../tags/tag2926.xml"/><Relationship Id="rId190" Type="http://schemas.openxmlformats.org/officeDocument/2006/relationships/tags" Target="../tags/tag2141.xml"/><Relationship Id="rId191" Type="http://schemas.openxmlformats.org/officeDocument/2006/relationships/tags" Target="../tags/tag2142.xml"/><Relationship Id="rId192" Type="http://schemas.openxmlformats.org/officeDocument/2006/relationships/tags" Target="../tags/tag2143.xml"/><Relationship Id="rId193" Type="http://schemas.openxmlformats.org/officeDocument/2006/relationships/tags" Target="../tags/tag2144.xml"/><Relationship Id="rId194" Type="http://schemas.openxmlformats.org/officeDocument/2006/relationships/tags" Target="../tags/tag2145.xml"/><Relationship Id="rId195" Type="http://schemas.openxmlformats.org/officeDocument/2006/relationships/tags" Target="../tags/tag2146.xml"/><Relationship Id="rId196" Type="http://schemas.openxmlformats.org/officeDocument/2006/relationships/tags" Target="../tags/tag2147.xml"/><Relationship Id="rId197" Type="http://schemas.openxmlformats.org/officeDocument/2006/relationships/tags" Target="../tags/tag2148.xml"/><Relationship Id="rId198" Type="http://schemas.openxmlformats.org/officeDocument/2006/relationships/tags" Target="../tags/tag2149.xml"/><Relationship Id="rId199" Type="http://schemas.openxmlformats.org/officeDocument/2006/relationships/tags" Target="../tags/tag2150.xml"/><Relationship Id="rId976" Type="http://schemas.openxmlformats.org/officeDocument/2006/relationships/tags" Target="../tags/tag2927.xml"/><Relationship Id="rId977" Type="http://schemas.openxmlformats.org/officeDocument/2006/relationships/tags" Target="../tags/tag2928.xml"/><Relationship Id="rId978" Type="http://schemas.openxmlformats.org/officeDocument/2006/relationships/tags" Target="../tags/tag2929.xml"/><Relationship Id="rId979" Type="http://schemas.openxmlformats.org/officeDocument/2006/relationships/tags" Target="../tags/tag2930.xml"/><Relationship Id="rId1040" Type="http://schemas.openxmlformats.org/officeDocument/2006/relationships/tags" Target="../tags/tag2991.xml"/><Relationship Id="rId1041" Type="http://schemas.openxmlformats.org/officeDocument/2006/relationships/tags" Target="../tags/tag2992.xml"/><Relationship Id="rId1042" Type="http://schemas.openxmlformats.org/officeDocument/2006/relationships/tags" Target="../tags/tag2993.xml"/><Relationship Id="rId1043" Type="http://schemas.openxmlformats.org/officeDocument/2006/relationships/tags" Target="../tags/tag2994.xml"/><Relationship Id="rId1044" Type="http://schemas.openxmlformats.org/officeDocument/2006/relationships/tags" Target="../tags/tag2995.xml"/><Relationship Id="rId1045" Type="http://schemas.openxmlformats.org/officeDocument/2006/relationships/tags" Target="../tags/tag2996.xml"/><Relationship Id="rId1046" Type="http://schemas.openxmlformats.org/officeDocument/2006/relationships/tags" Target="../tags/tag2997.xml"/><Relationship Id="rId1047" Type="http://schemas.openxmlformats.org/officeDocument/2006/relationships/tags" Target="../tags/tag2998.xml"/><Relationship Id="rId1048" Type="http://schemas.openxmlformats.org/officeDocument/2006/relationships/tags" Target="../tags/tag2999.xml"/><Relationship Id="rId1049" Type="http://schemas.openxmlformats.org/officeDocument/2006/relationships/tags" Target="../tags/tag3000.xml"/><Relationship Id="rId580" Type="http://schemas.openxmlformats.org/officeDocument/2006/relationships/tags" Target="../tags/tag2531.xml"/><Relationship Id="rId581" Type="http://schemas.openxmlformats.org/officeDocument/2006/relationships/tags" Target="../tags/tag2532.xml"/><Relationship Id="rId582" Type="http://schemas.openxmlformats.org/officeDocument/2006/relationships/tags" Target="../tags/tag2533.xml"/><Relationship Id="rId583" Type="http://schemas.openxmlformats.org/officeDocument/2006/relationships/tags" Target="../tags/tag2534.xml"/><Relationship Id="rId584" Type="http://schemas.openxmlformats.org/officeDocument/2006/relationships/tags" Target="../tags/tag2535.xml"/><Relationship Id="rId585" Type="http://schemas.openxmlformats.org/officeDocument/2006/relationships/tags" Target="../tags/tag2536.xml"/><Relationship Id="rId586" Type="http://schemas.openxmlformats.org/officeDocument/2006/relationships/tags" Target="../tags/tag2537.xml"/><Relationship Id="rId587" Type="http://schemas.openxmlformats.org/officeDocument/2006/relationships/tags" Target="../tags/tag2538.xml"/><Relationship Id="rId588" Type="http://schemas.openxmlformats.org/officeDocument/2006/relationships/tags" Target="../tags/tag2539.xml"/><Relationship Id="rId589" Type="http://schemas.openxmlformats.org/officeDocument/2006/relationships/tags" Target="../tags/tag2540.xml"/><Relationship Id="rId1824" Type="http://schemas.openxmlformats.org/officeDocument/2006/relationships/tags" Target="../tags/tag3775.xml"/><Relationship Id="rId1825" Type="http://schemas.openxmlformats.org/officeDocument/2006/relationships/tags" Target="../tags/tag3776.xml"/><Relationship Id="rId1826" Type="http://schemas.openxmlformats.org/officeDocument/2006/relationships/tags" Target="../tags/tag3777.xml"/><Relationship Id="rId1827" Type="http://schemas.openxmlformats.org/officeDocument/2006/relationships/tags" Target="../tags/tag3778.xml"/><Relationship Id="rId1828" Type="http://schemas.openxmlformats.org/officeDocument/2006/relationships/tags" Target="../tags/tag3779.xml"/><Relationship Id="rId1829" Type="http://schemas.openxmlformats.org/officeDocument/2006/relationships/tags" Target="../tags/tag3780.xml"/><Relationship Id="rId1830" Type="http://schemas.openxmlformats.org/officeDocument/2006/relationships/tags" Target="../tags/tag3781.xml"/><Relationship Id="rId1831" Type="http://schemas.openxmlformats.org/officeDocument/2006/relationships/tags" Target="../tags/tag3782.xml"/><Relationship Id="rId1832" Type="http://schemas.openxmlformats.org/officeDocument/2006/relationships/tags" Target="../tags/tag3783.xml"/><Relationship Id="rId1833" Type="http://schemas.openxmlformats.org/officeDocument/2006/relationships/tags" Target="../tags/tag3784.xml"/><Relationship Id="rId1440" Type="http://schemas.openxmlformats.org/officeDocument/2006/relationships/tags" Target="../tags/tag3391.xml"/><Relationship Id="rId1441" Type="http://schemas.openxmlformats.org/officeDocument/2006/relationships/tags" Target="../tags/tag3392.xml"/><Relationship Id="rId1442" Type="http://schemas.openxmlformats.org/officeDocument/2006/relationships/tags" Target="../tags/tag3393.xml"/><Relationship Id="rId1443" Type="http://schemas.openxmlformats.org/officeDocument/2006/relationships/tags" Target="../tags/tag3394.xml"/><Relationship Id="rId1444" Type="http://schemas.openxmlformats.org/officeDocument/2006/relationships/tags" Target="../tags/tag3395.xml"/><Relationship Id="rId1445" Type="http://schemas.openxmlformats.org/officeDocument/2006/relationships/tags" Target="../tags/tag3396.xml"/><Relationship Id="rId1446" Type="http://schemas.openxmlformats.org/officeDocument/2006/relationships/tags" Target="../tags/tag3397.xml"/><Relationship Id="rId1447" Type="http://schemas.openxmlformats.org/officeDocument/2006/relationships/tags" Target="../tags/tag3398.xml"/><Relationship Id="rId1448" Type="http://schemas.openxmlformats.org/officeDocument/2006/relationships/tags" Target="../tags/tag3399.xml"/><Relationship Id="rId1449" Type="http://schemas.openxmlformats.org/officeDocument/2006/relationships/tags" Target="../tags/tag3400.xml"/><Relationship Id="rId980" Type="http://schemas.openxmlformats.org/officeDocument/2006/relationships/tags" Target="../tags/tag2931.xml"/><Relationship Id="rId981" Type="http://schemas.openxmlformats.org/officeDocument/2006/relationships/tags" Target="../tags/tag2932.xml"/><Relationship Id="rId982" Type="http://schemas.openxmlformats.org/officeDocument/2006/relationships/tags" Target="../tags/tag2933.xml"/><Relationship Id="rId983" Type="http://schemas.openxmlformats.org/officeDocument/2006/relationships/tags" Target="../tags/tag2934.xml"/><Relationship Id="rId984" Type="http://schemas.openxmlformats.org/officeDocument/2006/relationships/tags" Target="../tags/tag2935.xml"/><Relationship Id="rId985" Type="http://schemas.openxmlformats.org/officeDocument/2006/relationships/tags" Target="../tags/tag2936.xml"/><Relationship Id="rId986" Type="http://schemas.openxmlformats.org/officeDocument/2006/relationships/tags" Target="../tags/tag2937.xml"/><Relationship Id="rId987" Type="http://schemas.openxmlformats.org/officeDocument/2006/relationships/tags" Target="../tags/tag2938.xml"/><Relationship Id="rId988" Type="http://schemas.openxmlformats.org/officeDocument/2006/relationships/tags" Target="../tags/tag2939.xml"/><Relationship Id="rId989" Type="http://schemas.openxmlformats.org/officeDocument/2006/relationships/tags" Target="../tags/tag2940.xml"/><Relationship Id="rId1050" Type="http://schemas.openxmlformats.org/officeDocument/2006/relationships/tags" Target="../tags/tag3001.xml"/><Relationship Id="rId1051" Type="http://schemas.openxmlformats.org/officeDocument/2006/relationships/tags" Target="../tags/tag3002.xml"/><Relationship Id="rId1052" Type="http://schemas.openxmlformats.org/officeDocument/2006/relationships/tags" Target="../tags/tag3003.xml"/><Relationship Id="rId1053" Type="http://schemas.openxmlformats.org/officeDocument/2006/relationships/tags" Target="../tags/tag3004.xml"/><Relationship Id="rId1054" Type="http://schemas.openxmlformats.org/officeDocument/2006/relationships/tags" Target="../tags/tag3005.xml"/><Relationship Id="rId1055" Type="http://schemas.openxmlformats.org/officeDocument/2006/relationships/tags" Target="../tags/tag3006.xml"/><Relationship Id="rId1056" Type="http://schemas.openxmlformats.org/officeDocument/2006/relationships/tags" Target="../tags/tag3007.xml"/><Relationship Id="rId1057" Type="http://schemas.openxmlformats.org/officeDocument/2006/relationships/tags" Target="../tags/tag3008.xml"/><Relationship Id="rId1058" Type="http://schemas.openxmlformats.org/officeDocument/2006/relationships/tags" Target="../tags/tag3009.xml"/><Relationship Id="rId1059" Type="http://schemas.openxmlformats.org/officeDocument/2006/relationships/tags" Target="../tags/tag3010.xml"/><Relationship Id="rId590" Type="http://schemas.openxmlformats.org/officeDocument/2006/relationships/tags" Target="../tags/tag2541.xml"/><Relationship Id="rId591" Type="http://schemas.openxmlformats.org/officeDocument/2006/relationships/tags" Target="../tags/tag2542.xml"/><Relationship Id="rId592" Type="http://schemas.openxmlformats.org/officeDocument/2006/relationships/tags" Target="../tags/tag2543.xml"/><Relationship Id="rId593" Type="http://schemas.openxmlformats.org/officeDocument/2006/relationships/tags" Target="../tags/tag2544.xml"/><Relationship Id="rId594" Type="http://schemas.openxmlformats.org/officeDocument/2006/relationships/tags" Target="../tags/tag2545.xml"/><Relationship Id="rId595" Type="http://schemas.openxmlformats.org/officeDocument/2006/relationships/tags" Target="../tags/tag2546.xml"/><Relationship Id="rId596" Type="http://schemas.openxmlformats.org/officeDocument/2006/relationships/tags" Target="../tags/tag2547.xml"/><Relationship Id="rId597" Type="http://schemas.openxmlformats.org/officeDocument/2006/relationships/tags" Target="../tags/tag2548.xml"/><Relationship Id="rId598" Type="http://schemas.openxmlformats.org/officeDocument/2006/relationships/tags" Target="../tags/tag2549.xml"/><Relationship Id="rId599" Type="http://schemas.openxmlformats.org/officeDocument/2006/relationships/tags" Target="../tags/tag2550.xml"/><Relationship Id="rId1834" Type="http://schemas.openxmlformats.org/officeDocument/2006/relationships/tags" Target="../tags/tag3785.xml"/><Relationship Id="rId1835" Type="http://schemas.openxmlformats.org/officeDocument/2006/relationships/tags" Target="../tags/tag3786.xml"/><Relationship Id="rId1836" Type="http://schemas.openxmlformats.org/officeDocument/2006/relationships/tags" Target="../tags/tag3787.xml"/><Relationship Id="rId1837" Type="http://schemas.openxmlformats.org/officeDocument/2006/relationships/tags" Target="../tags/tag3788.xml"/><Relationship Id="rId1838" Type="http://schemas.openxmlformats.org/officeDocument/2006/relationships/tags" Target="../tags/tag3789.xml"/><Relationship Id="rId1839" Type="http://schemas.openxmlformats.org/officeDocument/2006/relationships/tags" Target="../tags/tag3790.xml"/><Relationship Id="rId1840" Type="http://schemas.openxmlformats.org/officeDocument/2006/relationships/tags" Target="../tags/tag3791.xml"/><Relationship Id="rId1841" Type="http://schemas.openxmlformats.org/officeDocument/2006/relationships/tags" Target="../tags/tag3792.xml"/><Relationship Id="rId1842" Type="http://schemas.openxmlformats.org/officeDocument/2006/relationships/tags" Target="../tags/tag3793.xml"/><Relationship Id="rId1843" Type="http://schemas.openxmlformats.org/officeDocument/2006/relationships/tags" Target="../tags/tag3794.xml"/><Relationship Id="rId1450" Type="http://schemas.openxmlformats.org/officeDocument/2006/relationships/tags" Target="../tags/tag3401.xml"/><Relationship Id="rId1451" Type="http://schemas.openxmlformats.org/officeDocument/2006/relationships/tags" Target="../tags/tag3402.xml"/><Relationship Id="rId1452" Type="http://schemas.openxmlformats.org/officeDocument/2006/relationships/tags" Target="../tags/tag3403.xml"/><Relationship Id="rId1453" Type="http://schemas.openxmlformats.org/officeDocument/2006/relationships/tags" Target="../tags/tag3404.xml"/><Relationship Id="rId1454" Type="http://schemas.openxmlformats.org/officeDocument/2006/relationships/tags" Target="../tags/tag3405.xml"/><Relationship Id="rId1455" Type="http://schemas.openxmlformats.org/officeDocument/2006/relationships/tags" Target="../tags/tag3406.xml"/><Relationship Id="rId1456" Type="http://schemas.openxmlformats.org/officeDocument/2006/relationships/tags" Target="../tags/tag3407.xml"/><Relationship Id="rId1457" Type="http://schemas.openxmlformats.org/officeDocument/2006/relationships/tags" Target="../tags/tag3408.xml"/><Relationship Id="rId1458" Type="http://schemas.openxmlformats.org/officeDocument/2006/relationships/tags" Target="../tags/tag3409.xml"/><Relationship Id="rId1459" Type="http://schemas.openxmlformats.org/officeDocument/2006/relationships/tags" Target="../tags/tag3410.xml"/><Relationship Id="rId990" Type="http://schemas.openxmlformats.org/officeDocument/2006/relationships/tags" Target="../tags/tag2941.xml"/><Relationship Id="rId991" Type="http://schemas.openxmlformats.org/officeDocument/2006/relationships/tags" Target="../tags/tag2942.xml"/><Relationship Id="rId992" Type="http://schemas.openxmlformats.org/officeDocument/2006/relationships/tags" Target="../tags/tag2943.xml"/><Relationship Id="rId993" Type="http://schemas.openxmlformats.org/officeDocument/2006/relationships/tags" Target="../tags/tag2944.xml"/><Relationship Id="rId994" Type="http://schemas.openxmlformats.org/officeDocument/2006/relationships/tags" Target="../tags/tag2945.xml"/><Relationship Id="rId995" Type="http://schemas.openxmlformats.org/officeDocument/2006/relationships/tags" Target="../tags/tag2946.xml"/><Relationship Id="rId996" Type="http://schemas.openxmlformats.org/officeDocument/2006/relationships/tags" Target="../tags/tag2947.xml"/><Relationship Id="rId997" Type="http://schemas.openxmlformats.org/officeDocument/2006/relationships/tags" Target="../tags/tag2948.xml"/><Relationship Id="rId998" Type="http://schemas.openxmlformats.org/officeDocument/2006/relationships/tags" Target="../tags/tag2949.xml"/><Relationship Id="rId999" Type="http://schemas.openxmlformats.org/officeDocument/2006/relationships/tags" Target="../tags/tag2950.xml"/><Relationship Id="rId1060" Type="http://schemas.openxmlformats.org/officeDocument/2006/relationships/tags" Target="../tags/tag3011.xml"/><Relationship Id="rId1061" Type="http://schemas.openxmlformats.org/officeDocument/2006/relationships/tags" Target="../tags/tag3012.xml"/><Relationship Id="rId1062" Type="http://schemas.openxmlformats.org/officeDocument/2006/relationships/tags" Target="../tags/tag3013.xml"/><Relationship Id="rId1063" Type="http://schemas.openxmlformats.org/officeDocument/2006/relationships/tags" Target="../tags/tag3014.xml"/><Relationship Id="rId1064" Type="http://schemas.openxmlformats.org/officeDocument/2006/relationships/tags" Target="../tags/tag3015.xml"/><Relationship Id="rId1065" Type="http://schemas.openxmlformats.org/officeDocument/2006/relationships/tags" Target="../tags/tag3016.xml"/><Relationship Id="rId1066" Type="http://schemas.openxmlformats.org/officeDocument/2006/relationships/tags" Target="../tags/tag3017.xml"/><Relationship Id="rId1067" Type="http://schemas.openxmlformats.org/officeDocument/2006/relationships/tags" Target="../tags/tag3018.xml"/><Relationship Id="rId1068" Type="http://schemas.openxmlformats.org/officeDocument/2006/relationships/tags" Target="../tags/tag3019.xml"/><Relationship Id="rId1069" Type="http://schemas.openxmlformats.org/officeDocument/2006/relationships/tags" Target="../tags/tag3020.xml"/><Relationship Id="rId1844" Type="http://schemas.openxmlformats.org/officeDocument/2006/relationships/tags" Target="../tags/tag3795.xml"/><Relationship Id="rId1845" Type="http://schemas.openxmlformats.org/officeDocument/2006/relationships/tags" Target="../tags/tag3796.xml"/><Relationship Id="rId1846" Type="http://schemas.openxmlformats.org/officeDocument/2006/relationships/tags" Target="../tags/tag3797.xml"/><Relationship Id="rId1847" Type="http://schemas.openxmlformats.org/officeDocument/2006/relationships/tags" Target="../tags/tag3798.xml"/><Relationship Id="rId1848" Type="http://schemas.openxmlformats.org/officeDocument/2006/relationships/tags" Target="../tags/tag3799.xml"/><Relationship Id="rId1849" Type="http://schemas.openxmlformats.org/officeDocument/2006/relationships/tags" Target="../tags/tag3800.xml"/><Relationship Id="rId200" Type="http://schemas.openxmlformats.org/officeDocument/2006/relationships/tags" Target="../tags/tag2151.xml"/><Relationship Id="rId201" Type="http://schemas.openxmlformats.org/officeDocument/2006/relationships/tags" Target="../tags/tag2152.xml"/><Relationship Id="rId202" Type="http://schemas.openxmlformats.org/officeDocument/2006/relationships/tags" Target="../tags/tag2153.xml"/><Relationship Id="rId203" Type="http://schemas.openxmlformats.org/officeDocument/2006/relationships/tags" Target="../tags/tag2154.xml"/><Relationship Id="rId204" Type="http://schemas.openxmlformats.org/officeDocument/2006/relationships/tags" Target="../tags/tag2155.xml"/><Relationship Id="rId205" Type="http://schemas.openxmlformats.org/officeDocument/2006/relationships/tags" Target="../tags/tag2156.xml"/><Relationship Id="rId206" Type="http://schemas.openxmlformats.org/officeDocument/2006/relationships/tags" Target="../tags/tag2157.xml"/><Relationship Id="rId207" Type="http://schemas.openxmlformats.org/officeDocument/2006/relationships/tags" Target="../tags/tag2158.xml"/><Relationship Id="rId208" Type="http://schemas.openxmlformats.org/officeDocument/2006/relationships/tags" Target="../tags/tag2159.xml"/><Relationship Id="rId209" Type="http://schemas.openxmlformats.org/officeDocument/2006/relationships/tags" Target="../tags/tag2160.xml"/><Relationship Id="rId1850" Type="http://schemas.openxmlformats.org/officeDocument/2006/relationships/tags" Target="../tags/tag3801.xml"/><Relationship Id="rId1851" Type="http://schemas.openxmlformats.org/officeDocument/2006/relationships/tags" Target="../tags/tag3802.xml"/><Relationship Id="rId1852" Type="http://schemas.openxmlformats.org/officeDocument/2006/relationships/tags" Target="../tags/tag3803.xml"/><Relationship Id="rId1853" Type="http://schemas.openxmlformats.org/officeDocument/2006/relationships/tags" Target="../tags/tag3804.xml"/><Relationship Id="rId1460" Type="http://schemas.openxmlformats.org/officeDocument/2006/relationships/tags" Target="../tags/tag3411.xml"/><Relationship Id="rId1461" Type="http://schemas.openxmlformats.org/officeDocument/2006/relationships/tags" Target="../tags/tag3412.xml"/><Relationship Id="rId1462" Type="http://schemas.openxmlformats.org/officeDocument/2006/relationships/tags" Target="../tags/tag3413.xml"/><Relationship Id="rId1463" Type="http://schemas.openxmlformats.org/officeDocument/2006/relationships/tags" Target="../tags/tag3414.xml"/><Relationship Id="rId1464" Type="http://schemas.openxmlformats.org/officeDocument/2006/relationships/tags" Target="../tags/tag3415.xml"/><Relationship Id="rId1465" Type="http://schemas.openxmlformats.org/officeDocument/2006/relationships/tags" Target="../tags/tag3416.xml"/><Relationship Id="rId1466" Type="http://schemas.openxmlformats.org/officeDocument/2006/relationships/tags" Target="../tags/tag3417.xml"/><Relationship Id="rId1467" Type="http://schemas.openxmlformats.org/officeDocument/2006/relationships/tags" Target="../tags/tag3418.xml"/><Relationship Id="rId1468" Type="http://schemas.openxmlformats.org/officeDocument/2006/relationships/tags" Target="../tags/tag3419.xml"/><Relationship Id="rId1469" Type="http://schemas.openxmlformats.org/officeDocument/2006/relationships/tags" Target="../tags/tag3420.xml"/><Relationship Id="rId1070" Type="http://schemas.openxmlformats.org/officeDocument/2006/relationships/tags" Target="../tags/tag3021.xml"/><Relationship Id="rId1071" Type="http://schemas.openxmlformats.org/officeDocument/2006/relationships/tags" Target="../tags/tag3022.xml"/><Relationship Id="rId1072" Type="http://schemas.openxmlformats.org/officeDocument/2006/relationships/tags" Target="../tags/tag3023.xml"/><Relationship Id="rId1073" Type="http://schemas.openxmlformats.org/officeDocument/2006/relationships/tags" Target="../tags/tag3024.xml"/><Relationship Id="rId1074" Type="http://schemas.openxmlformats.org/officeDocument/2006/relationships/tags" Target="../tags/tag3025.xml"/><Relationship Id="rId1075" Type="http://schemas.openxmlformats.org/officeDocument/2006/relationships/tags" Target="../tags/tag3026.xml"/><Relationship Id="rId1076" Type="http://schemas.openxmlformats.org/officeDocument/2006/relationships/tags" Target="../tags/tag3027.xml"/><Relationship Id="rId1077" Type="http://schemas.openxmlformats.org/officeDocument/2006/relationships/tags" Target="../tags/tag3028.xml"/><Relationship Id="rId1078" Type="http://schemas.openxmlformats.org/officeDocument/2006/relationships/tags" Target="../tags/tag3029.xml"/><Relationship Id="rId1079" Type="http://schemas.openxmlformats.org/officeDocument/2006/relationships/tags" Target="../tags/tag3030.xml"/><Relationship Id="rId1854" Type="http://schemas.openxmlformats.org/officeDocument/2006/relationships/slideLayout" Target="../slideLayouts/slideLayout2.xml"/><Relationship Id="rId1855" Type="http://schemas.openxmlformats.org/officeDocument/2006/relationships/notesSlide" Target="../notesSlides/notesSlide16.xml"/><Relationship Id="rId600" Type="http://schemas.openxmlformats.org/officeDocument/2006/relationships/tags" Target="../tags/tag2551.xml"/><Relationship Id="rId601" Type="http://schemas.openxmlformats.org/officeDocument/2006/relationships/tags" Target="../tags/tag2552.xml"/><Relationship Id="rId602" Type="http://schemas.openxmlformats.org/officeDocument/2006/relationships/tags" Target="../tags/tag2553.xml"/><Relationship Id="rId603" Type="http://schemas.openxmlformats.org/officeDocument/2006/relationships/tags" Target="../tags/tag2554.xml"/><Relationship Id="rId604" Type="http://schemas.openxmlformats.org/officeDocument/2006/relationships/tags" Target="../tags/tag2555.xml"/><Relationship Id="rId605" Type="http://schemas.openxmlformats.org/officeDocument/2006/relationships/tags" Target="../tags/tag2556.xml"/><Relationship Id="rId606" Type="http://schemas.openxmlformats.org/officeDocument/2006/relationships/tags" Target="../tags/tag2557.xml"/><Relationship Id="rId607" Type="http://schemas.openxmlformats.org/officeDocument/2006/relationships/tags" Target="../tags/tag2558.xml"/><Relationship Id="rId608" Type="http://schemas.openxmlformats.org/officeDocument/2006/relationships/tags" Target="../tags/tag2559.xml"/><Relationship Id="rId609" Type="http://schemas.openxmlformats.org/officeDocument/2006/relationships/tags" Target="../tags/tag2560.xml"/><Relationship Id="rId210" Type="http://schemas.openxmlformats.org/officeDocument/2006/relationships/tags" Target="../tags/tag2161.xml"/><Relationship Id="rId211" Type="http://schemas.openxmlformats.org/officeDocument/2006/relationships/tags" Target="../tags/tag2162.xml"/><Relationship Id="rId212" Type="http://schemas.openxmlformats.org/officeDocument/2006/relationships/tags" Target="../tags/tag2163.xml"/><Relationship Id="rId213" Type="http://schemas.openxmlformats.org/officeDocument/2006/relationships/tags" Target="../tags/tag2164.xml"/><Relationship Id="rId214" Type="http://schemas.openxmlformats.org/officeDocument/2006/relationships/tags" Target="../tags/tag2165.xml"/><Relationship Id="rId215" Type="http://schemas.openxmlformats.org/officeDocument/2006/relationships/tags" Target="../tags/tag2166.xml"/><Relationship Id="rId216" Type="http://schemas.openxmlformats.org/officeDocument/2006/relationships/tags" Target="../tags/tag2167.xml"/><Relationship Id="rId217" Type="http://schemas.openxmlformats.org/officeDocument/2006/relationships/tags" Target="../tags/tag2168.xml"/><Relationship Id="rId218" Type="http://schemas.openxmlformats.org/officeDocument/2006/relationships/tags" Target="../tags/tag2169.xml"/><Relationship Id="rId219" Type="http://schemas.openxmlformats.org/officeDocument/2006/relationships/tags" Target="../tags/tag2170.xml"/><Relationship Id="rId1470" Type="http://schemas.openxmlformats.org/officeDocument/2006/relationships/tags" Target="../tags/tag3421.xml"/><Relationship Id="rId1471" Type="http://schemas.openxmlformats.org/officeDocument/2006/relationships/tags" Target="../tags/tag3422.xml"/><Relationship Id="rId1472" Type="http://schemas.openxmlformats.org/officeDocument/2006/relationships/tags" Target="../tags/tag3423.xml"/><Relationship Id="rId1473" Type="http://schemas.openxmlformats.org/officeDocument/2006/relationships/tags" Target="../tags/tag3424.xml"/><Relationship Id="rId1474" Type="http://schemas.openxmlformats.org/officeDocument/2006/relationships/tags" Target="../tags/tag3425.xml"/><Relationship Id="rId1475" Type="http://schemas.openxmlformats.org/officeDocument/2006/relationships/tags" Target="../tags/tag3426.xml"/><Relationship Id="rId1476" Type="http://schemas.openxmlformats.org/officeDocument/2006/relationships/tags" Target="../tags/tag3427.xml"/><Relationship Id="rId1477" Type="http://schemas.openxmlformats.org/officeDocument/2006/relationships/tags" Target="../tags/tag3428.xml"/><Relationship Id="rId1478" Type="http://schemas.openxmlformats.org/officeDocument/2006/relationships/tags" Target="../tags/tag3429.xml"/><Relationship Id="rId1479" Type="http://schemas.openxmlformats.org/officeDocument/2006/relationships/tags" Target="../tags/tag3430.xml"/><Relationship Id="rId1080" Type="http://schemas.openxmlformats.org/officeDocument/2006/relationships/tags" Target="../tags/tag3031.xml"/><Relationship Id="rId1081" Type="http://schemas.openxmlformats.org/officeDocument/2006/relationships/tags" Target="../tags/tag3032.xml"/><Relationship Id="rId1082" Type="http://schemas.openxmlformats.org/officeDocument/2006/relationships/tags" Target="../tags/tag3033.xml"/><Relationship Id="rId1083" Type="http://schemas.openxmlformats.org/officeDocument/2006/relationships/tags" Target="../tags/tag3034.xml"/><Relationship Id="rId1084" Type="http://schemas.openxmlformats.org/officeDocument/2006/relationships/tags" Target="../tags/tag3035.xml"/><Relationship Id="rId1085" Type="http://schemas.openxmlformats.org/officeDocument/2006/relationships/tags" Target="../tags/tag3036.xml"/><Relationship Id="rId1086" Type="http://schemas.openxmlformats.org/officeDocument/2006/relationships/tags" Target="../tags/tag3037.xml"/><Relationship Id="rId1087" Type="http://schemas.openxmlformats.org/officeDocument/2006/relationships/tags" Target="../tags/tag3038.xml"/><Relationship Id="rId1088" Type="http://schemas.openxmlformats.org/officeDocument/2006/relationships/tags" Target="../tags/tag3039.xml"/><Relationship Id="rId1089" Type="http://schemas.openxmlformats.org/officeDocument/2006/relationships/tags" Target="../tags/tag3040.xml"/><Relationship Id="rId610" Type="http://schemas.openxmlformats.org/officeDocument/2006/relationships/tags" Target="../tags/tag2561.xml"/><Relationship Id="rId611" Type="http://schemas.openxmlformats.org/officeDocument/2006/relationships/tags" Target="../tags/tag2562.xml"/><Relationship Id="rId612" Type="http://schemas.openxmlformats.org/officeDocument/2006/relationships/tags" Target="../tags/tag2563.xml"/><Relationship Id="rId613" Type="http://schemas.openxmlformats.org/officeDocument/2006/relationships/tags" Target="../tags/tag2564.xml"/><Relationship Id="rId614" Type="http://schemas.openxmlformats.org/officeDocument/2006/relationships/tags" Target="../tags/tag2565.xml"/><Relationship Id="rId615" Type="http://schemas.openxmlformats.org/officeDocument/2006/relationships/tags" Target="../tags/tag2566.xml"/><Relationship Id="rId616" Type="http://schemas.openxmlformats.org/officeDocument/2006/relationships/tags" Target="../tags/tag2567.xml"/><Relationship Id="rId617" Type="http://schemas.openxmlformats.org/officeDocument/2006/relationships/tags" Target="../tags/tag2568.xml"/><Relationship Id="rId618" Type="http://schemas.openxmlformats.org/officeDocument/2006/relationships/tags" Target="../tags/tag2569.xml"/><Relationship Id="rId619" Type="http://schemas.openxmlformats.org/officeDocument/2006/relationships/tags" Target="../tags/tag2570.xml"/><Relationship Id="rId220" Type="http://schemas.openxmlformats.org/officeDocument/2006/relationships/tags" Target="../tags/tag2171.xml"/><Relationship Id="rId221" Type="http://schemas.openxmlformats.org/officeDocument/2006/relationships/tags" Target="../tags/tag2172.xml"/><Relationship Id="rId222" Type="http://schemas.openxmlformats.org/officeDocument/2006/relationships/tags" Target="../tags/tag2173.xml"/><Relationship Id="rId223" Type="http://schemas.openxmlformats.org/officeDocument/2006/relationships/tags" Target="../tags/tag2174.xml"/><Relationship Id="rId224" Type="http://schemas.openxmlformats.org/officeDocument/2006/relationships/tags" Target="../tags/tag2175.xml"/><Relationship Id="rId225" Type="http://schemas.openxmlformats.org/officeDocument/2006/relationships/tags" Target="../tags/tag2176.xml"/><Relationship Id="rId226" Type="http://schemas.openxmlformats.org/officeDocument/2006/relationships/tags" Target="../tags/tag2177.xml"/><Relationship Id="rId227" Type="http://schemas.openxmlformats.org/officeDocument/2006/relationships/tags" Target="../tags/tag2178.xml"/><Relationship Id="rId228" Type="http://schemas.openxmlformats.org/officeDocument/2006/relationships/tags" Target="../tags/tag2179.xml"/><Relationship Id="rId229" Type="http://schemas.openxmlformats.org/officeDocument/2006/relationships/tags" Target="../tags/tag2180.xml"/><Relationship Id="rId1480" Type="http://schemas.openxmlformats.org/officeDocument/2006/relationships/tags" Target="../tags/tag3431.xml"/><Relationship Id="rId1481" Type="http://schemas.openxmlformats.org/officeDocument/2006/relationships/tags" Target="../tags/tag3432.xml"/><Relationship Id="rId1482" Type="http://schemas.openxmlformats.org/officeDocument/2006/relationships/tags" Target="../tags/tag3433.xml"/><Relationship Id="rId1483" Type="http://schemas.openxmlformats.org/officeDocument/2006/relationships/tags" Target="../tags/tag3434.xml"/><Relationship Id="rId1484" Type="http://schemas.openxmlformats.org/officeDocument/2006/relationships/tags" Target="../tags/tag3435.xml"/><Relationship Id="rId1485" Type="http://schemas.openxmlformats.org/officeDocument/2006/relationships/tags" Target="../tags/tag3436.xml"/><Relationship Id="rId1486" Type="http://schemas.openxmlformats.org/officeDocument/2006/relationships/tags" Target="../tags/tag3437.xml"/><Relationship Id="rId1487" Type="http://schemas.openxmlformats.org/officeDocument/2006/relationships/tags" Target="../tags/tag3438.xml"/><Relationship Id="rId1488" Type="http://schemas.openxmlformats.org/officeDocument/2006/relationships/tags" Target="../tags/tag3439.xml"/><Relationship Id="rId1489" Type="http://schemas.openxmlformats.org/officeDocument/2006/relationships/tags" Target="../tags/tag3440.xml"/><Relationship Id="rId1090" Type="http://schemas.openxmlformats.org/officeDocument/2006/relationships/tags" Target="../tags/tag3041.xml"/><Relationship Id="rId1091" Type="http://schemas.openxmlformats.org/officeDocument/2006/relationships/tags" Target="../tags/tag3042.xml"/><Relationship Id="rId1092" Type="http://schemas.openxmlformats.org/officeDocument/2006/relationships/tags" Target="../tags/tag3043.xml"/><Relationship Id="rId1093" Type="http://schemas.openxmlformats.org/officeDocument/2006/relationships/tags" Target="../tags/tag3044.xml"/><Relationship Id="rId1094" Type="http://schemas.openxmlformats.org/officeDocument/2006/relationships/tags" Target="../tags/tag3045.xml"/><Relationship Id="rId1095" Type="http://schemas.openxmlformats.org/officeDocument/2006/relationships/tags" Target="../tags/tag3046.xml"/><Relationship Id="rId1096" Type="http://schemas.openxmlformats.org/officeDocument/2006/relationships/tags" Target="../tags/tag3047.xml"/><Relationship Id="rId1097" Type="http://schemas.openxmlformats.org/officeDocument/2006/relationships/tags" Target="../tags/tag3048.xml"/><Relationship Id="rId1098" Type="http://schemas.openxmlformats.org/officeDocument/2006/relationships/tags" Target="../tags/tag3049.xml"/><Relationship Id="rId1099" Type="http://schemas.openxmlformats.org/officeDocument/2006/relationships/tags" Target="../tags/tag3050.xml"/><Relationship Id="rId620" Type="http://schemas.openxmlformats.org/officeDocument/2006/relationships/tags" Target="../tags/tag2571.xml"/><Relationship Id="rId621" Type="http://schemas.openxmlformats.org/officeDocument/2006/relationships/tags" Target="../tags/tag2572.xml"/><Relationship Id="rId622" Type="http://schemas.openxmlformats.org/officeDocument/2006/relationships/tags" Target="../tags/tag2573.xml"/><Relationship Id="rId623" Type="http://schemas.openxmlformats.org/officeDocument/2006/relationships/tags" Target="../tags/tag2574.xml"/><Relationship Id="rId624" Type="http://schemas.openxmlformats.org/officeDocument/2006/relationships/tags" Target="../tags/tag2575.xml"/><Relationship Id="rId625" Type="http://schemas.openxmlformats.org/officeDocument/2006/relationships/tags" Target="../tags/tag2576.xml"/><Relationship Id="rId626" Type="http://schemas.openxmlformats.org/officeDocument/2006/relationships/tags" Target="../tags/tag2577.xml"/><Relationship Id="rId627" Type="http://schemas.openxmlformats.org/officeDocument/2006/relationships/tags" Target="../tags/tag2578.xml"/><Relationship Id="rId628" Type="http://schemas.openxmlformats.org/officeDocument/2006/relationships/tags" Target="../tags/tag2579.xml"/><Relationship Id="rId629" Type="http://schemas.openxmlformats.org/officeDocument/2006/relationships/tags" Target="../tags/tag2580.xml"/><Relationship Id="rId230" Type="http://schemas.openxmlformats.org/officeDocument/2006/relationships/tags" Target="../tags/tag2181.xml"/><Relationship Id="rId231" Type="http://schemas.openxmlformats.org/officeDocument/2006/relationships/tags" Target="../tags/tag2182.xml"/><Relationship Id="rId232" Type="http://schemas.openxmlformats.org/officeDocument/2006/relationships/tags" Target="../tags/tag2183.xml"/><Relationship Id="rId233" Type="http://schemas.openxmlformats.org/officeDocument/2006/relationships/tags" Target="../tags/tag2184.xml"/><Relationship Id="rId234" Type="http://schemas.openxmlformats.org/officeDocument/2006/relationships/tags" Target="../tags/tag2185.xml"/><Relationship Id="rId235" Type="http://schemas.openxmlformats.org/officeDocument/2006/relationships/tags" Target="../tags/tag2186.xml"/><Relationship Id="rId236" Type="http://schemas.openxmlformats.org/officeDocument/2006/relationships/tags" Target="../tags/tag2187.xml"/><Relationship Id="rId237" Type="http://schemas.openxmlformats.org/officeDocument/2006/relationships/tags" Target="../tags/tag2188.xml"/><Relationship Id="rId238" Type="http://schemas.openxmlformats.org/officeDocument/2006/relationships/tags" Target="../tags/tag2189.xml"/><Relationship Id="rId239" Type="http://schemas.openxmlformats.org/officeDocument/2006/relationships/tags" Target="../tags/tag2190.xml"/><Relationship Id="rId1490" Type="http://schemas.openxmlformats.org/officeDocument/2006/relationships/tags" Target="../tags/tag3441.xml"/><Relationship Id="rId1491" Type="http://schemas.openxmlformats.org/officeDocument/2006/relationships/tags" Target="../tags/tag3442.xml"/><Relationship Id="rId1492" Type="http://schemas.openxmlformats.org/officeDocument/2006/relationships/tags" Target="../tags/tag3443.xml"/><Relationship Id="rId1493" Type="http://schemas.openxmlformats.org/officeDocument/2006/relationships/tags" Target="../tags/tag3444.xml"/><Relationship Id="rId1494" Type="http://schemas.openxmlformats.org/officeDocument/2006/relationships/tags" Target="../tags/tag3445.xml"/><Relationship Id="rId1495" Type="http://schemas.openxmlformats.org/officeDocument/2006/relationships/tags" Target="../tags/tag3446.xml"/><Relationship Id="rId1496" Type="http://schemas.openxmlformats.org/officeDocument/2006/relationships/tags" Target="../tags/tag3447.xml"/><Relationship Id="rId1497" Type="http://schemas.openxmlformats.org/officeDocument/2006/relationships/tags" Target="../tags/tag3448.xml"/><Relationship Id="rId1498" Type="http://schemas.openxmlformats.org/officeDocument/2006/relationships/tags" Target="../tags/tag3449.xml"/><Relationship Id="rId1499" Type="http://schemas.openxmlformats.org/officeDocument/2006/relationships/tags" Target="../tags/tag3450.xml"/><Relationship Id="rId10" Type="http://schemas.openxmlformats.org/officeDocument/2006/relationships/tags" Target="../tags/tag1961.xml"/><Relationship Id="rId11" Type="http://schemas.openxmlformats.org/officeDocument/2006/relationships/tags" Target="../tags/tag1962.xml"/><Relationship Id="rId12" Type="http://schemas.openxmlformats.org/officeDocument/2006/relationships/tags" Target="../tags/tag1963.xml"/><Relationship Id="rId13" Type="http://schemas.openxmlformats.org/officeDocument/2006/relationships/tags" Target="../tags/tag1964.xml"/><Relationship Id="rId14" Type="http://schemas.openxmlformats.org/officeDocument/2006/relationships/tags" Target="../tags/tag1965.xml"/><Relationship Id="rId15" Type="http://schemas.openxmlformats.org/officeDocument/2006/relationships/tags" Target="../tags/tag1966.xml"/><Relationship Id="rId16" Type="http://schemas.openxmlformats.org/officeDocument/2006/relationships/tags" Target="../tags/tag1967.xml"/><Relationship Id="rId17" Type="http://schemas.openxmlformats.org/officeDocument/2006/relationships/tags" Target="../tags/tag1968.xml"/><Relationship Id="rId18" Type="http://schemas.openxmlformats.org/officeDocument/2006/relationships/tags" Target="../tags/tag1969.xml"/><Relationship Id="rId19" Type="http://schemas.openxmlformats.org/officeDocument/2006/relationships/tags" Target="../tags/tag1970.xml"/><Relationship Id="rId630" Type="http://schemas.openxmlformats.org/officeDocument/2006/relationships/tags" Target="../tags/tag2581.xml"/><Relationship Id="rId631" Type="http://schemas.openxmlformats.org/officeDocument/2006/relationships/tags" Target="../tags/tag2582.xml"/><Relationship Id="rId632" Type="http://schemas.openxmlformats.org/officeDocument/2006/relationships/tags" Target="../tags/tag2583.xml"/><Relationship Id="rId633" Type="http://schemas.openxmlformats.org/officeDocument/2006/relationships/tags" Target="../tags/tag2584.xml"/><Relationship Id="rId634" Type="http://schemas.openxmlformats.org/officeDocument/2006/relationships/tags" Target="../tags/tag2585.xml"/><Relationship Id="rId635" Type="http://schemas.openxmlformats.org/officeDocument/2006/relationships/tags" Target="../tags/tag2586.xml"/><Relationship Id="rId636" Type="http://schemas.openxmlformats.org/officeDocument/2006/relationships/tags" Target="../tags/tag2587.xml"/><Relationship Id="rId637" Type="http://schemas.openxmlformats.org/officeDocument/2006/relationships/tags" Target="../tags/tag2588.xml"/><Relationship Id="rId638" Type="http://schemas.openxmlformats.org/officeDocument/2006/relationships/tags" Target="../tags/tag2589.xml"/><Relationship Id="rId639" Type="http://schemas.openxmlformats.org/officeDocument/2006/relationships/tags" Target="../tags/tag2590.xml"/><Relationship Id="rId240" Type="http://schemas.openxmlformats.org/officeDocument/2006/relationships/tags" Target="../tags/tag2191.xml"/><Relationship Id="rId241" Type="http://schemas.openxmlformats.org/officeDocument/2006/relationships/tags" Target="../tags/tag2192.xml"/><Relationship Id="rId242" Type="http://schemas.openxmlformats.org/officeDocument/2006/relationships/tags" Target="../tags/tag2193.xml"/><Relationship Id="rId243" Type="http://schemas.openxmlformats.org/officeDocument/2006/relationships/tags" Target="../tags/tag2194.xml"/><Relationship Id="rId244" Type="http://schemas.openxmlformats.org/officeDocument/2006/relationships/tags" Target="../tags/tag2195.xml"/><Relationship Id="rId245" Type="http://schemas.openxmlformats.org/officeDocument/2006/relationships/tags" Target="../tags/tag2196.xml"/><Relationship Id="rId246" Type="http://schemas.openxmlformats.org/officeDocument/2006/relationships/tags" Target="../tags/tag2197.xml"/><Relationship Id="rId247" Type="http://schemas.openxmlformats.org/officeDocument/2006/relationships/tags" Target="../tags/tag2198.xml"/><Relationship Id="rId248" Type="http://schemas.openxmlformats.org/officeDocument/2006/relationships/tags" Target="../tags/tag2199.xml"/><Relationship Id="rId249" Type="http://schemas.openxmlformats.org/officeDocument/2006/relationships/tags" Target="../tags/tag2200.xml"/><Relationship Id="rId20" Type="http://schemas.openxmlformats.org/officeDocument/2006/relationships/tags" Target="../tags/tag1971.xml"/><Relationship Id="rId21" Type="http://schemas.openxmlformats.org/officeDocument/2006/relationships/tags" Target="../tags/tag1972.xml"/><Relationship Id="rId22" Type="http://schemas.openxmlformats.org/officeDocument/2006/relationships/tags" Target="../tags/tag1973.xml"/><Relationship Id="rId23" Type="http://schemas.openxmlformats.org/officeDocument/2006/relationships/tags" Target="../tags/tag1974.xml"/><Relationship Id="rId24" Type="http://schemas.openxmlformats.org/officeDocument/2006/relationships/tags" Target="../tags/tag1975.xml"/><Relationship Id="rId25" Type="http://schemas.openxmlformats.org/officeDocument/2006/relationships/tags" Target="../tags/tag1976.xml"/><Relationship Id="rId26" Type="http://schemas.openxmlformats.org/officeDocument/2006/relationships/tags" Target="../tags/tag1977.xml"/><Relationship Id="rId27" Type="http://schemas.openxmlformats.org/officeDocument/2006/relationships/tags" Target="../tags/tag1978.xml"/><Relationship Id="rId28" Type="http://schemas.openxmlformats.org/officeDocument/2006/relationships/tags" Target="../tags/tag1979.xml"/><Relationship Id="rId29" Type="http://schemas.openxmlformats.org/officeDocument/2006/relationships/tags" Target="../tags/tag1980.xml"/><Relationship Id="rId1100" Type="http://schemas.openxmlformats.org/officeDocument/2006/relationships/tags" Target="../tags/tag3051.xml"/><Relationship Id="rId1101" Type="http://schemas.openxmlformats.org/officeDocument/2006/relationships/tags" Target="../tags/tag3052.xml"/><Relationship Id="rId1102" Type="http://schemas.openxmlformats.org/officeDocument/2006/relationships/tags" Target="../tags/tag3053.xml"/><Relationship Id="rId1103" Type="http://schemas.openxmlformats.org/officeDocument/2006/relationships/tags" Target="../tags/tag3054.xml"/><Relationship Id="rId1104" Type="http://schemas.openxmlformats.org/officeDocument/2006/relationships/tags" Target="../tags/tag3055.xml"/><Relationship Id="rId1105" Type="http://schemas.openxmlformats.org/officeDocument/2006/relationships/tags" Target="../tags/tag3056.xml"/><Relationship Id="rId1106" Type="http://schemas.openxmlformats.org/officeDocument/2006/relationships/tags" Target="../tags/tag3057.xml"/><Relationship Id="rId1107" Type="http://schemas.openxmlformats.org/officeDocument/2006/relationships/tags" Target="../tags/tag3058.xml"/><Relationship Id="rId1108" Type="http://schemas.openxmlformats.org/officeDocument/2006/relationships/tags" Target="../tags/tag3059.xml"/><Relationship Id="rId1109" Type="http://schemas.openxmlformats.org/officeDocument/2006/relationships/tags" Target="../tags/tag3060.xml"/><Relationship Id="rId640" Type="http://schemas.openxmlformats.org/officeDocument/2006/relationships/tags" Target="../tags/tag2591.xml"/><Relationship Id="rId641" Type="http://schemas.openxmlformats.org/officeDocument/2006/relationships/tags" Target="../tags/tag2592.xml"/><Relationship Id="rId642" Type="http://schemas.openxmlformats.org/officeDocument/2006/relationships/tags" Target="../tags/tag2593.xml"/><Relationship Id="rId643" Type="http://schemas.openxmlformats.org/officeDocument/2006/relationships/tags" Target="../tags/tag2594.xml"/><Relationship Id="rId644" Type="http://schemas.openxmlformats.org/officeDocument/2006/relationships/tags" Target="../tags/tag2595.xml"/><Relationship Id="rId645" Type="http://schemas.openxmlformats.org/officeDocument/2006/relationships/tags" Target="../tags/tag2596.xml"/><Relationship Id="rId646" Type="http://schemas.openxmlformats.org/officeDocument/2006/relationships/tags" Target="../tags/tag2597.xml"/><Relationship Id="rId647" Type="http://schemas.openxmlformats.org/officeDocument/2006/relationships/tags" Target="../tags/tag2598.xml"/><Relationship Id="rId648" Type="http://schemas.openxmlformats.org/officeDocument/2006/relationships/tags" Target="../tags/tag2599.xml"/><Relationship Id="rId649" Type="http://schemas.openxmlformats.org/officeDocument/2006/relationships/tags" Target="../tags/tag2600.xml"/><Relationship Id="rId250" Type="http://schemas.openxmlformats.org/officeDocument/2006/relationships/tags" Target="../tags/tag2201.xml"/><Relationship Id="rId251" Type="http://schemas.openxmlformats.org/officeDocument/2006/relationships/tags" Target="../tags/tag2202.xml"/><Relationship Id="rId252" Type="http://schemas.openxmlformats.org/officeDocument/2006/relationships/tags" Target="../tags/tag2203.xml"/><Relationship Id="rId253" Type="http://schemas.openxmlformats.org/officeDocument/2006/relationships/tags" Target="../tags/tag2204.xml"/><Relationship Id="rId254" Type="http://schemas.openxmlformats.org/officeDocument/2006/relationships/tags" Target="../tags/tag2205.xml"/><Relationship Id="rId255" Type="http://schemas.openxmlformats.org/officeDocument/2006/relationships/tags" Target="../tags/tag2206.xml"/><Relationship Id="rId256" Type="http://schemas.openxmlformats.org/officeDocument/2006/relationships/tags" Target="../tags/tag2207.xml"/><Relationship Id="rId257" Type="http://schemas.openxmlformats.org/officeDocument/2006/relationships/tags" Target="../tags/tag2208.xml"/><Relationship Id="rId258" Type="http://schemas.openxmlformats.org/officeDocument/2006/relationships/tags" Target="../tags/tag2209.xml"/><Relationship Id="rId259" Type="http://schemas.openxmlformats.org/officeDocument/2006/relationships/tags" Target="../tags/tag2210.xml"/><Relationship Id="rId30" Type="http://schemas.openxmlformats.org/officeDocument/2006/relationships/tags" Target="../tags/tag1981.xml"/><Relationship Id="rId31" Type="http://schemas.openxmlformats.org/officeDocument/2006/relationships/tags" Target="../tags/tag1982.xml"/><Relationship Id="rId32" Type="http://schemas.openxmlformats.org/officeDocument/2006/relationships/tags" Target="../tags/tag1983.xml"/><Relationship Id="rId33" Type="http://schemas.openxmlformats.org/officeDocument/2006/relationships/tags" Target="../tags/tag1984.xml"/><Relationship Id="rId34" Type="http://schemas.openxmlformats.org/officeDocument/2006/relationships/tags" Target="../tags/tag1985.xml"/><Relationship Id="rId35" Type="http://schemas.openxmlformats.org/officeDocument/2006/relationships/tags" Target="../tags/tag1986.xml"/><Relationship Id="rId36" Type="http://schemas.openxmlformats.org/officeDocument/2006/relationships/tags" Target="../tags/tag1987.xml"/><Relationship Id="rId37" Type="http://schemas.openxmlformats.org/officeDocument/2006/relationships/tags" Target="../tags/tag1988.xml"/><Relationship Id="rId38" Type="http://schemas.openxmlformats.org/officeDocument/2006/relationships/tags" Target="../tags/tag1989.xml"/><Relationship Id="rId39" Type="http://schemas.openxmlformats.org/officeDocument/2006/relationships/tags" Target="../tags/tag1990.xml"/><Relationship Id="rId1500" Type="http://schemas.openxmlformats.org/officeDocument/2006/relationships/tags" Target="../tags/tag3451.xml"/><Relationship Id="rId1501" Type="http://schemas.openxmlformats.org/officeDocument/2006/relationships/tags" Target="../tags/tag3452.xml"/><Relationship Id="rId1502" Type="http://schemas.openxmlformats.org/officeDocument/2006/relationships/tags" Target="../tags/tag3453.xml"/><Relationship Id="rId1503" Type="http://schemas.openxmlformats.org/officeDocument/2006/relationships/tags" Target="../tags/tag3454.xml"/><Relationship Id="rId1110" Type="http://schemas.openxmlformats.org/officeDocument/2006/relationships/tags" Target="../tags/tag3061.xml"/><Relationship Id="rId1111" Type="http://schemas.openxmlformats.org/officeDocument/2006/relationships/tags" Target="../tags/tag3062.xml"/><Relationship Id="rId1112" Type="http://schemas.openxmlformats.org/officeDocument/2006/relationships/tags" Target="../tags/tag3063.xml"/><Relationship Id="rId1113" Type="http://schemas.openxmlformats.org/officeDocument/2006/relationships/tags" Target="../tags/tag3064.xml"/><Relationship Id="rId1114" Type="http://schemas.openxmlformats.org/officeDocument/2006/relationships/tags" Target="../tags/tag3065.xml"/><Relationship Id="rId1115" Type="http://schemas.openxmlformats.org/officeDocument/2006/relationships/tags" Target="../tags/tag3066.xml"/><Relationship Id="rId1116" Type="http://schemas.openxmlformats.org/officeDocument/2006/relationships/tags" Target="../tags/tag3067.xml"/><Relationship Id="rId1117" Type="http://schemas.openxmlformats.org/officeDocument/2006/relationships/tags" Target="../tags/tag3068.xml"/><Relationship Id="rId1118" Type="http://schemas.openxmlformats.org/officeDocument/2006/relationships/tags" Target="../tags/tag3069.xml"/><Relationship Id="rId1119" Type="http://schemas.openxmlformats.org/officeDocument/2006/relationships/tags" Target="../tags/tag3070.xml"/><Relationship Id="rId650" Type="http://schemas.openxmlformats.org/officeDocument/2006/relationships/tags" Target="../tags/tag2601.xml"/><Relationship Id="rId651" Type="http://schemas.openxmlformats.org/officeDocument/2006/relationships/tags" Target="../tags/tag2602.xml"/><Relationship Id="rId652" Type="http://schemas.openxmlformats.org/officeDocument/2006/relationships/tags" Target="../tags/tag2603.xml"/><Relationship Id="rId653" Type="http://schemas.openxmlformats.org/officeDocument/2006/relationships/tags" Target="../tags/tag2604.xml"/><Relationship Id="rId654" Type="http://schemas.openxmlformats.org/officeDocument/2006/relationships/tags" Target="../tags/tag2605.xml"/><Relationship Id="rId655" Type="http://schemas.openxmlformats.org/officeDocument/2006/relationships/tags" Target="../tags/tag2606.xml"/><Relationship Id="rId656" Type="http://schemas.openxmlformats.org/officeDocument/2006/relationships/tags" Target="../tags/tag2607.xml"/><Relationship Id="rId657" Type="http://schemas.openxmlformats.org/officeDocument/2006/relationships/tags" Target="../tags/tag2608.xml"/><Relationship Id="rId658" Type="http://schemas.openxmlformats.org/officeDocument/2006/relationships/tags" Target="../tags/tag2609.xml"/><Relationship Id="rId659" Type="http://schemas.openxmlformats.org/officeDocument/2006/relationships/tags" Target="../tags/tag2610.xml"/><Relationship Id="rId1504" Type="http://schemas.openxmlformats.org/officeDocument/2006/relationships/tags" Target="../tags/tag3455.xml"/><Relationship Id="rId1505" Type="http://schemas.openxmlformats.org/officeDocument/2006/relationships/tags" Target="../tags/tag3456.xml"/><Relationship Id="rId1506" Type="http://schemas.openxmlformats.org/officeDocument/2006/relationships/tags" Target="../tags/tag3457.xml"/><Relationship Id="rId1507" Type="http://schemas.openxmlformats.org/officeDocument/2006/relationships/tags" Target="../tags/tag3458.xml"/><Relationship Id="rId1508" Type="http://schemas.openxmlformats.org/officeDocument/2006/relationships/tags" Target="../tags/tag3459.xml"/><Relationship Id="rId1509" Type="http://schemas.openxmlformats.org/officeDocument/2006/relationships/tags" Target="../tags/tag3460.xml"/><Relationship Id="rId260" Type="http://schemas.openxmlformats.org/officeDocument/2006/relationships/tags" Target="../tags/tag2211.xml"/><Relationship Id="rId261" Type="http://schemas.openxmlformats.org/officeDocument/2006/relationships/tags" Target="../tags/tag2212.xml"/><Relationship Id="rId262" Type="http://schemas.openxmlformats.org/officeDocument/2006/relationships/tags" Target="../tags/tag2213.xml"/><Relationship Id="rId263" Type="http://schemas.openxmlformats.org/officeDocument/2006/relationships/tags" Target="../tags/tag2214.xml"/><Relationship Id="rId264" Type="http://schemas.openxmlformats.org/officeDocument/2006/relationships/tags" Target="../tags/tag2215.xml"/><Relationship Id="rId265" Type="http://schemas.openxmlformats.org/officeDocument/2006/relationships/tags" Target="../tags/tag2216.xml"/><Relationship Id="rId266" Type="http://schemas.openxmlformats.org/officeDocument/2006/relationships/tags" Target="../tags/tag2217.xml"/><Relationship Id="rId267" Type="http://schemas.openxmlformats.org/officeDocument/2006/relationships/tags" Target="../tags/tag2218.xml"/><Relationship Id="rId268" Type="http://schemas.openxmlformats.org/officeDocument/2006/relationships/tags" Target="../tags/tag2219.xml"/><Relationship Id="rId269" Type="http://schemas.openxmlformats.org/officeDocument/2006/relationships/tags" Target="../tags/tag2220.xml"/><Relationship Id="rId40" Type="http://schemas.openxmlformats.org/officeDocument/2006/relationships/tags" Target="../tags/tag1991.xml"/><Relationship Id="rId41" Type="http://schemas.openxmlformats.org/officeDocument/2006/relationships/tags" Target="../tags/tag1992.xml"/><Relationship Id="rId42" Type="http://schemas.openxmlformats.org/officeDocument/2006/relationships/tags" Target="../tags/tag1993.xml"/><Relationship Id="rId43" Type="http://schemas.openxmlformats.org/officeDocument/2006/relationships/tags" Target="../tags/tag1994.xml"/><Relationship Id="rId44" Type="http://schemas.openxmlformats.org/officeDocument/2006/relationships/tags" Target="../tags/tag1995.xml"/><Relationship Id="rId45" Type="http://schemas.openxmlformats.org/officeDocument/2006/relationships/tags" Target="../tags/tag1996.xml"/><Relationship Id="rId46" Type="http://schemas.openxmlformats.org/officeDocument/2006/relationships/tags" Target="../tags/tag1997.xml"/><Relationship Id="rId47" Type="http://schemas.openxmlformats.org/officeDocument/2006/relationships/tags" Target="../tags/tag1998.xml"/><Relationship Id="rId48" Type="http://schemas.openxmlformats.org/officeDocument/2006/relationships/tags" Target="../tags/tag1999.xml"/><Relationship Id="rId49" Type="http://schemas.openxmlformats.org/officeDocument/2006/relationships/tags" Target="../tags/tag2000.xml"/><Relationship Id="rId1510" Type="http://schemas.openxmlformats.org/officeDocument/2006/relationships/tags" Target="../tags/tag3461.xml"/><Relationship Id="rId1511" Type="http://schemas.openxmlformats.org/officeDocument/2006/relationships/tags" Target="../tags/tag3462.xml"/><Relationship Id="rId1512" Type="http://schemas.openxmlformats.org/officeDocument/2006/relationships/tags" Target="../tags/tag3463.xml"/><Relationship Id="rId1513" Type="http://schemas.openxmlformats.org/officeDocument/2006/relationships/tags" Target="../tags/tag3464.xml"/><Relationship Id="rId1120" Type="http://schemas.openxmlformats.org/officeDocument/2006/relationships/tags" Target="../tags/tag3071.xml"/><Relationship Id="rId1121" Type="http://schemas.openxmlformats.org/officeDocument/2006/relationships/tags" Target="../tags/tag3072.xml"/><Relationship Id="rId1122" Type="http://schemas.openxmlformats.org/officeDocument/2006/relationships/tags" Target="../tags/tag3073.xml"/><Relationship Id="rId1123" Type="http://schemas.openxmlformats.org/officeDocument/2006/relationships/tags" Target="../tags/tag3074.xml"/><Relationship Id="rId1124" Type="http://schemas.openxmlformats.org/officeDocument/2006/relationships/tags" Target="../tags/tag3075.xml"/><Relationship Id="rId1125" Type="http://schemas.openxmlformats.org/officeDocument/2006/relationships/tags" Target="../tags/tag3076.xml"/><Relationship Id="rId1126" Type="http://schemas.openxmlformats.org/officeDocument/2006/relationships/tags" Target="../tags/tag3077.xml"/><Relationship Id="rId1127" Type="http://schemas.openxmlformats.org/officeDocument/2006/relationships/tags" Target="../tags/tag3078.xml"/><Relationship Id="rId1128" Type="http://schemas.openxmlformats.org/officeDocument/2006/relationships/tags" Target="../tags/tag3079.xml"/><Relationship Id="rId1129" Type="http://schemas.openxmlformats.org/officeDocument/2006/relationships/tags" Target="../tags/tag3080.xml"/><Relationship Id="rId660" Type="http://schemas.openxmlformats.org/officeDocument/2006/relationships/tags" Target="../tags/tag2611.xml"/><Relationship Id="rId661" Type="http://schemas.openxmlformats.org/officeDocument/2006/relationships/tags" Target="../tags/tag2612.xml"/><Relationship Id="rId662" Type="http://schemas.openxmlformats.org/officeDocument/2006/relationships/tags" Target="../tags/tag2613.xml"/><Relationship Id="rId663" Type="http://schemas.openxmlformats.org/officeDocument/2006/relationships/tags" Target="../tags/tag2614.xml"/><Relationship Id="rId664" Type="http://schemas.openxmlformats.org/officeDocument/2006/relationships/tags" Target="../tags/tag2615.xml"/><Relationship Id="rId665" Type="http://schemas.openxmlformats.org/officeDocument/2006/relationships/tags" Target="../tags/tag2616.xml"/><Relationship Id="rId666" Type="http://schemas.openxmlformats.org/officeDocument/2006/relationships/tags" Target="../tags/tag2617.xml"/><Relationship Id="rId667" Type="http://schemas.openxmlformats.org/officeDocument/2006/relationships/tags" Target="../tags/tag2618.xml"/><Relationship Id="rId668" Type="http://schemas.openxmlformats.org/officeDocument/2006/relationships/tags" Target="../tags/tag2619.xml"/><Relationship Id="rId669" Type="http://schemas.openxmlformats.org/officeDocument/2006/relationships/tags" Target="../tags/tag2620.xml"/><Relationship Id="rId1514" Type="http://schemas.openxmlformats.org/officeDocument/2006/relationships/tags" Target="../tags/tag3465.xml"/><Relationship Id="rId1515" Type="http://schemas.openxmlformats.org/officeDocument/2006/relationships/tags" Target="../tags/tag3466.xml"/><Relationship Id="rId1516" Type="http://schemas.openxmlformats.org/officeDocument/2006/relationships/tags" Target="../tags/tag3467.xml"/><Relationship Id="rId1517" Type="http://schemas.openxmlformats.org/officeDocument/2006/relationships/tags" Target="../tags/tag3468.xml"/><Relationship Id="rId1518" Type="http://schemas.openxmlformats.org/officeDocument/2006/relationships/tags" Target="../tags/tag3469.xml"/><Relationship Id="rId1519" Type="http://schemas.openxmlformats.org/officeDocument/2006/relationships/tags" Target="../tags/tag3470.xml"/><Relationship Id="rId270" Type="http://schemas.openxmlformats.org/officeDocument/2006/relationships/tags" Target="../tags/tag2221.xml"/><Relationship Id="rId271" Type="http://schemas.openxmlformats.org/officeDocument/2006/relationships/tags" Target="../tags/tag2222.xml"/><Relationship Id="rId272" Type="http://schemas.openxmlformats.org/officeDocument/2006/relationships/tags" Target="../tags/tag2223.xml"/><Relationship Id="rId273" Type="http://schemas.openxmlformats.org/officeDocument/2006/relationships/tags" Target="../tags/tag2224.xml"/><Relationship Id="rId274" Type="http://schemas.openxmlformats.org/officeDocument/2006/relationships/tags" Target="../tags/tag2225.xml"/><Relationship Id="rId275" Type="http://schemas.openxmlformats.org/officeDocument/2006/relationships/tags" Target="../tags/tag2226.xml"/><Relationship Id="rId276" Type="http://schemas.openxmlformats.org/officeDocument/2006/relationships/tags" Target="../tags/tag2227.xml"/><Relationship Id="rId277" Type="http://schemas.openxmlformats.org/officeDocument/2006/relationships/tags" Target="../tags/tag2228.xml"/><Relationship Id="rId278" Type="http://schemas.openxmlformats.org/officeDocument/2006/relationships/tags" Target="../tags/tag2229.xml"/><Relationship Id="rId279" Type="http://schemas.openxmlformats.org/officeDocument/2006/relationships/tags" Target="../tags/tag2230.xml"/><Relationship Id="rId50" Type="http://schemas.openxmlformats.org/officeDocument/2006/relationships/tags" Target="../tags/tag2001.xml"/><Relationship Id="rId51" Type="http://schemas.openxmlformats.org/officeDocument/2006/relationships/tags" Target="../tags/tag2002.xml"/><Relationship Id="rId52" Type="http://schemas.openxmlformats.org/officeDocument/2006/relationships/tags" Target="../tags/tag2003.xml"/><Relationship Id="rId53" Type="http://schemas.openxmlformats.org/officeDocument/2006/relationships/tags" Target="../tags/tag2004.xml"/><Relationship Id="rId54" Type="http://schemas.openxmlformats.org/officeDocument/2006/relationships/tags" Target="../tags/tag2005.xml"/><Relationship Id="rId55" Type="http://schemas.openxmlformats.org/officeDocument/2006/relationships/tags" Target="../tags/tag2006.xml"/><Relationship Id="rId56" Type="http://schemas.openxmlformats.org/officeDocument/2006/relationships/tags" Target="../tags/tag2007.xml"/><Relationship Id="rId57" Type="http://schemas.openxmlformats.org/officeDocument/2006/relationships/tags" Target="../tags/tag2008.xml"/><Relationship Id="rId58" Type="http://schemas.openxmlformats.org/officeDocument/2006/relationships/tags" Target="../tags/tag2009.xml"/><Relationship Id="rId59" Type="http://schemas.openxmlformats.org/officeDocument/2006/relationships/tags" Target="../tags/tag2010.xml"/><Relationship Id="rId1520" Type="http://schemas.openxmlformats.org/officeDocument/2006/relationships/tags" Target="../tags/tag3471.xml"/><Relationship Id="rId1521" Type="http://schemas.openxmlformats.org/officeDocument/2006/relationships/tags" Target="../tags/tag3472.xml"/><Relationship Id="rId1522" Type="http://schemas.openxmlformats.org/officeDocument/2006/relationships/tags" Target="../tags/tag3473.xml"/><Relationship Id="rId1523" Type="http://schemas.openxmlformats.org/officeDocument/2006/relationships/tags" Target="../tags/tag3474.xml"/><Relationship Id="rId1130" Type="http://schemas.openxmlformats.org/officeDocument/2006/relationships/tags" Target="../tags/tag3081.xml"/><Relationship Id="rId1131" Type="http://schemas.openxmlformats.org/officeDocument/2006/relationships/tags" Target="../tags/tag3082.xml"/><Relationship Id="rId1132" Type="http://schemas.openxmlformats.org/officeDocument/2006/relationships/tags" Target="../tags/tag3083.xml"/><Relationship Id="rId1133" Type="http://schemas.openxmlformats.org/officeDocument/2006/relationships/tags" Target="../tags/tag3084.xml"/><Relationship Id="rId1134" Type="http://schemas.openxmlformats.org/officeDocument/2006/relationships/tags" Target="../tags/tag3085.xml"/><Relationship Id="rId1135" Type="http://schemas.openxmlformats.org/officeDocument/2006/relationships/tags" Target="../tags/tag3086.xml"/><Relationship Id="rId1136" Type="http://schemas.openxmlformats.org/officeDocument/2006/relationships/tags" Target="../tags/tag3087.xml"/><Relationship Id="rId1137" Type="http://schemas.openxmlformats.org/officeDocument/2006/relationships/tags" Target="../tags/tag3088.xml"/><Relationship Id="rId1138" Type="http://schemas.openxmlformats.org/officeDocument/2006/relationships/tags" Target="../tags/tag3089.xml"/><Relationship Id="rId1139" Type="http://schemas.openxmlformats.org/officeDocument/2006/relationships/tags" Target="../tags/tag3090.xml"/><Relationship Id="rId670" Type="http://schemas.openxmlformats.org/officeDocument/2006/relationships/tags" Target="../tags/tag2621.xml"/><Relationship Id="rId671" Type="http://schemas.openxmlformats.org/officeDocument/2006/relationships/tags" Target="../tags/tag2622.xml"/><Relationship Id="rId280" Type="http://schemas.openxmlformats.org/officeDocument/2006/relationships/tags" Target="../tags/tag2231.xml"/><Relationship Id="rId281" Type="http://schemas.openxmlformats.org/officeDocument/2006/relationships/tags" Target="../tags/tag2232.xml"/><Relationship Id="rId282" Type="http://schemas.openxmlformats.org/officeDocument/2006/relationships/tags" Target="../tags/tag2233.xml"/><Relationship Id="rId283" Type="http://schemas.openxmlformats.org/officeDocument/2006/relationships/tags" Target="../tags/tag2234.xml"/><Relationship Id="rId284" Type="http://schemas.openxmlformats.org/officeDocument/2006/relationships/tags" Target="../tags/tag2235.xml"/><Relationship Id="rId285" Type="http://schemas.openxmlformats.org/officeDocument/2006/relationships/tags" Target="../tags/tag2236.xml"/><Relationship Id="rId286" Type="http://schemas.openxmlformats.org/officeDocument/2006/relationships/tags" Target="../tags/tag2237.xml"/><Relationship Id="rId287" Type="http://schemas.openxmlformats.org/officeDocument/2006/relationships/tags" Target="../tags/tag2238.xml"/><Relationship Id="rId288" Type="http://schemas.openxmlformats.org/officeDocument/2006/relationships/tags" Target="../tags/tag2239.xml"/><Relationship Id="rId289" Type="http://schemas.openxmlformats.org/officeDocument/2006/relationships/tags" Target="../tags/tag2240.xml"/><Relationship Id="rId672" Type="http://schemas.openxmlformats.org/officeDocument/2006/relationships/tags" Target="../tags/tag2623.xml"/><Relationship Id="rId673" Type="http://schemas.openxmlformats.org/officeDocument/2006/relationships/tags" Target="../tags/tag2624.xml"/><Relationship Id="rId674" Type="http://schemas.openxmlformats.org/officeDocument/2006/relationships/tags" Target="../tags/tag2625.xml"/><Relationship Id="rId675" Type="http://schemas.openxmlformats.org/officeDocument/2006/relationships/tags" Target="../tags/tag2626.xml"/><Relationship Id="rId676" Type="http://schemas.openxmlformats.org/officeDocument/2006/relationships/tags" Target="../tags/tag2627.xml"/><Relationship Id="rId677" Type="http://schemas.openxmlformats.org/officeDocument/2006/relationships/tags" Target="../tags/tag2628.xml"/><Relationship Id="rId678" Type="http://schemas.openxmlformats.org/officeDocument/2006/relationships/tags" Target="../tags/tag2629.xml"/><Relationship Id="rId679" Type="http://schemas.openxmlformats.org/officeDocument/2006/relationships/tags" Target="../tags/tag2630.xml"/><Relationship Id="rId1524" Type="http://schemas.openxmlformats.org/officeDocument/2006/relationships/tags" Target="../tags/tag3475.xml"/><Relationship Id="rId1525" Type="http://schemas.openxmlformats.org/officeDocument/2006/relationships/tags" Target="../tags/tag3476.xml"/><Relationship Id="rId1526" Type="http://schemas.openxmlformats.org/officeDocument/2006/relationships/tags" Target="../tags/tag3477.xml"/><Relationship Id="rId1527" Type="http://schemas.openxmlformats.org/officeDocument/2006/relationships/tags" Target="../tags/tag3478.xml"/><Relationship Id="rId1528" Type="http://schemas.openxmlformats.org/officeDocument/2006/relationships/tags" Target="../tags/tag3479.xml"/><Relationship Id="rId1529" Type="http://schemas.openxmlformats.org/officeDocument/2006/relationships/tags" Target="../tags/tag3480.xml"/><Relationship Id="rId60" Type="http://schemas.openxmlformats.org/officeDocument/2006/relationships/tags" Target="../tags/tag2011.xml"/><Relationship Id="rId61" Type="http://schemas.openxmlformats.org/officeDocument/2006/relationships/tags" Target="../tags/tag2012.xml"/><Relationship Id="rId62" Type="http://schemas.openxmlformats.org/officeDocument/2006/relationships/tags" Target="../tags/tag2013.xml"/><Relationship Id="rId63" Type="http://schemas.openxmlformats.org/officeDocument/2006/relationships/tags" Target="../tags/tag2014.xml"/><Relationship Id="rId64" Type="http://schemas.openxmlformats.org/officeDocument/2006/relationships/tags" Target="../tags/tag2015.xml"/><Relationship Id="rId65" Type="http://schemas.openxmlformats.org/officeDocument/2006/relationships/tags" Target="../tags/tag2016.xml"/><Relationship Id="rId66" Type="http://schemas.openxmlformats.org/officeDocument/2006/relationships/tags" Target="../tags/tag2017.xml"/><Relationship Id="rId67" Type="http://schemas.openxmlformats.org/officeDocument/2006/relationships/tags" Target="../tags/tag2018.xml"/><Relationship Id="rId68" Type="http://schemas.openxmlformats.org/officeDocument/2006/relationships/tags" Target="../tags/tag2019.xml"/><Relationship Id="rId69" Type="http://schemas.openxmlformats.org/officeDocument/2006/relationships/tags" Target="../tags/tag2020.xml"/><Relationship Id="rId1530" Type="http://schemas.openxmlformats.org/officeDocument/2006/relationships/tags" Target="../tags/tag3481.xml"/><Relationship Id="rId1531" Type="http://schemas.openxmlformats.org/officeDocument/2006/relationships/tags" Target="../tags/tag3482.xml"/><Relationship Id="rId1532" Type="http://schemas.openxmlformats.org/officeDocument/2006/relationships/tags" Target="../tags/tag3483.xml"/><Relationship Id="rId1533" Type="http://schemas.openxmlformats.org/officeDocument/2006/relationships/tags" Target="../tags/tag3484.xml"/><Relationship Id="rId1140" Type="http://schemas.openxmlformats.org/officeDocument/2006/relationships/tags" Target="../tags/tag3091.xml"/><Relationship Id="rId1141" Type="http://schemas.openxmlformats.org/officeDocument/2006/relationships/tags" Target="../tags/tag3092.xml"/><Relationship Id="rId1142" Type="http://schemas.openxmlformats.org/officeDocument/2006/relationships/tags" Target="../tags/tag3093.xml"/><Relationship Id="rId1143" Type="http://schemas.openxmlformats.org/officeDocument/2006/relationships/tags" Target="../tags/tag3094.xml"/><Relationship Id="rId1144" Type="http://schemas.openxmlformats.org/officeDocument/2006/relationships/tags" Target="../tags/tag3095.xml"/><Relationship Id="rId1145" Type="http://schemas.openxmlformats.org/officeDocument/2006/relationships/tags" Target="../tags/tag3096.xml"/><Relationship Id="rId1146" Type="http://schemas.openxmlformats.org/officeDocument/2006/relationships/tags" Target="../tags/tag3097.xml"/><Relationship Id="rId1147" Type="http://schemas.openxmlformats.org/officeDocument/2006/relationships/tags" Target="../tags/tag3098.xml"/><Relationship Id="rId1148" Type="http://schemas.openxmlformats.org/officeDocument/2006/relationships/tags" Target="../tags/tag3099.xml"/><Relationship Id="rId1149" Type="http://schemas.openxmlformats.org/officeDocument/2006/relationships/tags" Target="../tags/tag3100.xml"/><Relationship Id="rId680" Type="http://schemas.openxmlformats.org/officeDocument/2006/relationships/tags" Target="../tags/tag2631.xml"/><Relationship Id="rId681" Type="http://schemas.openxmlformats.org/officeDocument/2006/relationships/tags" Target="../tags/tag2632.xml"/><Relationship Id="rId290" Type="http://schemas.openxmlformats.org/officeDocument/2006/relationships/tags" Target="../tags/tag2241.xml"/><Relationship Id="rId291" Type="http://schemas.openxmlformats.org/officeDocument/2006/relationships/tags" Target="../tags/tag2242.xml"/><Relationship Id="rId292" Type="http://schemas.openxmlformats.org/officeDocument/2006/relationships/tags" Target="../tags/tag2243.xml"/><Relationship Id="rId293" Type="http://schemas.openxmlformats.org/officeDocument/2006/relationships/tags" Target="../tags/tag2244.xml"/><Relationship Id="rId294" Type="http://schemas.openxmlformats.org/officeDocument/2006/relationships/tags" Target="../tags/tag2245.xml"/><Relationship Id="rId295" Type="http://schemas.openxmlformats.org/officeDocument/2006/relationships/tags" Target="../tags/tag2246.xml"/><Relationship Id="rId296" Type="http://schemas.openxmlformats.org/officeDocument/2006/relationships/tags" Target="../tags/tag2247.xml"/><Relationship Id="rId297" Type="http://schemas.openxmlformats.org/officeDocument/2006/relationships/tags" Target="../tags/tag2248.xml"/><Relationship Id="rId298" Type="http://schemas.openxmlformats.org/officeDocument/2006/relationships/tags" Target="../tags/tag2249.xml"/><Relationship Id="rId299" Type="http://schemas.openxmlformats.org/officeDocument/2006/relationships/tags" Target="../tags/tag2250.xml"/><Relationship Id="rId682" Type="http://schemas.openxmlformats.org/officeDocument/2006/relationships/tags" Target="../tags/tag2633.xml"/><Relationship Id="rId683" Type="http://schemas.openxmlformats.org/officeDocument/2006/relationships/tags" Target="../tags/tag2634.xml"/><Relationship Id="rId684" Type="http://schemas.openxmlformats.org/officeDocument/2006/relationships/tags" Target="../tags/tag2635.xml"/><Relationship Id="rId685" Type="http://schemas.openxmlformats.org/officeDocument/2006/relationships/tags" Target="../tags/tag2636.xml"/><Relationship Id="rId686" Type="http://schemas.openxmlformats.org/officeDocument/2006/relationships/tags" Target="../tags/tag2637.xml"/><Relationship Id="rId687" Type="http://schemas.openxmlformats.org/officeDocument/2006/relationships/tags" Target="../tags/tag2638.xml"/><Relationship Id="rId688" Type="http://schemas.openxmlformats.org/officeDocument/2006/relationships/tags" Target="../tags/tag2639.xml"/><Relationship Id="rId689" Type="http://schemas.openxmlformats.org/officeDocument/2006/relationships/tags" Target="../tags/tag2640.xml"/><Relationship Id="rId1534" Type="http://schemas.openxmlformats.org/officeDocument/2006/relationships/tags" Target="../tags/tag3485.xml"/><Relationship Id="rId1535" Type="http://schemas.openxmlformats.org/officeDocument/2006/relationships/tags" Target="../tags/tag3486.xml"/><Relationship Id="rId1536" Type="http://schemas.openxmlformats.org/officeDocument/2006/relationships/tags" Target="../tags/tag3487.xml"/><Relationship Id="rId1537" Type="http://schemas.openxmlformats.org/officeDocument/2006/relationships/tags" Target="../tags/tag3488.xml"/><Relationship Id="rId1538" Type="http://schemas.openxmlformats.org/officeDocument/2006/relationships/tags" Target="../tags/tag3489.xml"/><Relationship Id="rId1539" Type="http://schemas.openxmlformats.org/officeDocument/2006/relationships/tags" Target="../tags/tag3490.xml"/><Relationship Id="rId70" Type="http://schemas.openxmlformats.org/officeDocument/2006/relationships/tags" Target="../tags/tag2021.xml"/><Relationship Id="rId71" Type="http://schemas.openxmlformats.org/officeDocument/2006/relationships/tags" Target="../tags/tag2022.xml"/><Relationship Id="rId72" Type="http://schemas.openxmlformats.org/officeDocument/2006/relationships/tags" Target="../tags/tag2023.xml"/><Relationship Id="rId73" Type="http://schemas.openxmlformats.org/officeDocument/2006/relationships/tags" Target="../tags/tag2024.xml"/><Relationship Id="rId74" Type="http://schemas.openxmlformats.org/officeDocument/2006/relationships/tags" Target="../tags/tag2025.xml"/><Relationship Id="rId75" Type="http://schemas.openxmlformats.org/officeDocument/2006/relationships/tags" Target="../tags/tag2026.xml"/><Relationship Id="rId76" Type="http://schemas.openxmlformats.org/officeDocument/2006/relationships/tags" Target="../tags/tag2027.xml"/><Relationship Id="rId77" Type="http://schemas.openxmlformats.org/officeDocument/2006/relationships/tags" Target="../tags/tag2028.xml"/><Relationship Id="rId78" Type="http://schemas.openxmlformats.org/officeDocument/2006/relationships/tags" Target="../tags/tag2029.xml"/><Relationship Id="rId79" Type="http://schemas.openxmlformats.org/officeDocument/2006/relationships/tags" Target="../tags/tag2030.xml"/><Relationship Id="rId1540" Type="http://schemas.openxmlformats.org/officeDocument/2006/relationships/tags" Target="../tags/tag3491.xml"/><Relationship Id="rId1541" Type="http://schemas.openxmlformats.org/officeDocument/2006/relationships/tags" Target="../tags/tag3492.xml"/><Relationship Id="rId1542" Type="http://schemas.openxmlformats.org/officeDocument/2006/relationships/tags" Target="../tags/tag3493.xml"/><Relationship Id="rId1543" Type="http://schemas.openxmlformats.org/officeDocument/2006/relationships/tags" Target="../tags/tag3494.xml"/><Relationship Id="rId1150" Type="http://schemas.openxmlformats.org/officeDocument/2006/relationships/tags" Target="../tags/tag3101.xml"/><Relationship Id="rId1151" Type="http://schemas.openxmlformats.org/officeDocument/2006/relationships/tags" Target="../tags/tag3102.xml"/><Relationship Id="rId1152" Type="http://schemas.openxmlformats.org/officeDocument/2006/relationships/tags" Target="../tags/tag3103.xml"/><Relationship Id="rId1153" Type="http://schemas.openxmlformats.org/officeDocument/2006/relationships/tags" Target="../tags/tag3104.xml"/><Relationship Id="rId1154" Type="http://schemas.openxmlformats.org/officeDocument/2006/relationships/tags" Target="../tags/tag3105.xml"/><Relationship Id="rId1155" Type="http://schemas.openxmlformats.org/officeDocument/2006/relationships/tags" Target="../tags/tag3106.xml"/><Relationship Id="rId1156" Type="http://schemas.openxmlformats.org/officeDocument/2006/relationships/tags" Target="../tags/tag3107.xml"/><Relationship Id="rId1157" Type="http://schemas.openxmlformats.org/officeDocument/2006/relationships/tags" Target="../tags/tag3108.xml"/><Relationship Id="rId1158" Type="http://schemas.openxmlformats.org/officeDocument/2006/relationships/tags" Target="../tags/tag3109.xml"/><Relationship Id="rId1159" Type="http://schemas.openxmlformats.org/officeDocument/2006/relationships/tags" Target="../tags/tag3110.xml"/><Relationship Id="rId690" Type="http://schemas.openxmlformats.org/officeDocument/2006/relationships/tags" Target="../tags/tag2641.xml"/><Relationship Id="rId691" Type="http://schemas.openxmlformats.org/officeDocument/2006/relationships/tags" Target="../tags/tag2642.xml"/><Relationship Id="rId692" Type="http://schemas.openxmlformats.org/officeDocument/2006/relationships/tags" Target="../tags/tag2643.xml"/><Relationship Id="rId693" Type="http://schemas.openxmlformats.org/officeDocument/2006/relationships/tags" Target="../tags/tag2644.xml"/><Relationship Id="rId694" Type="http://schemas.openxmlformats.org/officeDocument/2006/relationships/tags" Target="../tags/tag2645.xml"/><Relationship Id="rId695" Type="http://schemas.openxmlformats.org/officeDocument/2006/relationships/tags" Target="../tags/tag2646.xml"/><Relationship Id="rId696" Type="http://schemas.openxmlformats.org/officeDocument/2006/relationships/tags" Target="../tags/tag2647.xml"/><Relationship Id="rId697" Type="http://schemas.openxmlformats.org/officeDocument/2006/relationships/tags" Target="../tags/tag2648.xml"/><Relationship Id="rId698" Type="http://schemas.openxmlformats.org/officeDocument/2006/relationships/tags" Target="../tags/tag2649.xml"/><Relationship Id="rId699" Type="http://schemas.openxmlformats.org/officeDocument/2006/relationships/tags" Target="../tags/tag2650.xml"/><Relationship Id="rId1544" Type="http://schemas.openxmlformats.org/officeDocument/2006/relationships/tags" Target="../tags/tag3495.xml"/><Relationship Id="rId1545" Type="http://schemas.openxmlformats.org/officeDocument/2006/relationships/tags" Target="../tags/tag3496.xml"/><Relationship Id="rId1546" Type="http://schemas.openxmlformats.org/officeDocument/2006/relationships/tags" Target="../tags/tag3497.xml"/><Relationship Id="rId1547" Type="http://schemas.openxmlformats.org/officeDocument/2006/relationships/tags" Target="../tags/tag3498.xml"/><Relationship Id="rId1548" Type="http://schemas.openxmlformats.org/officeDocument/2006/relationships/tags" Target="../tags/tag3499.xml"/><Relationship Id="rId1549" Type="http://schemas.openxmlformats.org/officeDocument/2006/relationships/tags" Target="../tags/tag3500.xml"/><Relationship Id="rId80" Type="http://schemas.openxmlformats.org/officeDocument/2006/relationships/tags" Target="../tags/tag2031.xml"/><Relationship Id="rId81" Type="http://schemas.openxmlformats.org/officeDocument/2006/relationships/tags" Target="../tags/tag2032.xml"/><Relationship Id="rId82" Type="http://schemas.openxmlformats.org/officeDocument/2006/relationships/tags" Target="../tags/tag2033.xml"/><Relationship Id="rId83" Type="http://schemas.openxmlformats.org/officeDocument/2006/relationships/tags" Target="../tags/tag2034.xml"/><Relationship Id="rId84" Type="http://schemas.openxmlformats.org/officeDocument/2006/relationships/tags" Target="../tags/tag2035.xml"/><Relationship Id="rId85" Type="http://schemas.openxmlformats.org/officeDocument/2006/relationships/tags" Target="../tags/tag2036.xml"/><Relationship Id="rId86" Type="http://schemas.openxmlformats.org/officeDocument/2006/relationships/tags" Target="../tags/tag2037.xml"/><Relationship Id="rId87" Type="http://schemas.openxmlformats.org/officeDocument/2006/relationships/tags" Target="../tags/tag2038.xml"/><Relationship Id="rId88" Type="http://schemas.openxmlformats.org/officeDocument/2006/relationships/tags" Target="../tags/tag2039.xml"/><Relationship Id="rId89" Type="http://schemas.openxmlformats.org/officeDocument/2006/relationships/tags" Target="../tags/tag2040.xml"/><Relationship Id="rId1550" Type="http://schemas.openxmlformats.org/officeDocument/2006/relationships/tags" Target="../tags/tag3501.xml"/><Relationship Id="rId1551" Type="http://schemas.openxmlformats.org/officeDocument/2006/relationships/tags" Target="../tags/tag3502.xml"/><Relationship Id="rId1552" Type="http://schemas.openxmlformats.org/officeDocument/2006/relationships/tags" Target="../tags/tag3503.xml"/><Relationship Id="rId1553" Type="http://schemas.openxmlformats.org/officeDocument/2006/relationships/tags" Target="../tags/tag3504.xml"/><Relationship Id="rId1160" Type="http://schemas.openxmlformats.org/officeDocument/2006/relationships/tags" Target="../tags/tag3111.xml"/><Relationship Id="rId1161" Type="http://schemas.openxmlformats.org/officeDocument/2006/relationships/tags" Target="../tags/tag3112.xml"/><Relationship Id="rId1162" Type="http://schemas.openxmlformats.org/officeDocument/2006/relationships/tags" Target="../tags/tag3113.xml"/><Relationship Id="rId1163" Type="http://schemas.openxmlformats.org/officeDocument/2006/relationships/tags" Target="../tags/tag3114.xml"/><Relationship Id="rId1164" Type="http://schemas.openxmlformats.org/officeDocument/2006/relationships/tags" Target="../tags/tag3115.xml"/><Relationship Id="rId1165" Type="http://schemas.openxmlformats.org/officeDocument/2006/relationships/tags" Target="../tags/tag3116.xml"/><Relationship Id="rId1166" Type="http://schemas.openxmlformats.org/officeDocument/2006/relationships/tags" Target="../tags/tag3117.xml"/><Relationship Id="rId1167" Type="http://schemas.openxmlformats.org/officeDocument/2006/relationships/tags" Target="../tags/tag3118.xml"/><Relationship Id="rId1168" Type="http://schemas.openxmlformats.org/officeDocument/2006/relationships/tags" Target="../tags/tag3119.xml"/><Relationship Id="rId1169" Type="http://schemas.openxmlformats.org/officeDocument/2006/relationships/tags" Target="../tags/tag3120.xml"/><Relationship Id="rId1554" Type="http://schemas.openxmlformats.org/officeDocument/2006/relationships/tags" Target="../tags/tag3505.xml"/><Relationship Id="rId1555" Type="http://schemas.openxmlformats.org/officeDocument/2006/relationships/tags" Target="../tags/tag3506.xml"/><Relationship Id="rId1556" Type="http://schemas.openxmlformats.org/officeDocument/2006/relationships/tags" Target="../tags/tag3507.xml"/><Relationship Id="rId1557" Type="http://schemas.openxmlformats.org/officeDocument/2006/relationships/tags" Target="../tags/tag3508.xml"/><Relationship Id="rId1558" Type="http://schemas.openxmlformats.org/officeDocument/2006/relationships/tags" Target="../tags/tag3509.xml"/><Relationship Id="rId1559" Type="http://schemas.openxmlformats.org/officeDocument/2006/relationships/tags" Target="../tags/tag3510.xml"/><Relationship Id="rId300" Type="http://schemas.openxmlformats.org/officeDocument/2006/relationships/tags" Target="../tags/tag2251.xml"/><Relationship Id="rId301" Type="http://schemas.openxmlformats.org/officeDocument/2006/relationships/tags" Target="../tags/tag2252.xml"/><Relationship Id="rId302" Type="http://schemas.openxmlformats.org/officeDocument/2006/relationships/tags" Target="../tags/tag2253.xml"/><Relationship Id="rId303" Type="http://schemas.openxmlformats.org/officeDocument/2006/relationships/tags" Target="../tags/tag2254.xml"/><Relationship Id="rId304" Type="http://schemas.openxmlformats.org/officeDocument/2006/relationships/tags" Target="../tags/tag2255.xml"/><Relationship Id="rId305" Type="http://schemas.openxmlformats.org/officeDocument/2006/relationships/tags" Target="../tags/tag2256.xml"/><Relationship Id="rId306" Type="http://schemas.openxmlformats.org/officeDocument/2006/relationships/tags" Target="../tags/tag2257.xml"/><Relationship Id="rId307" Type="http://schemas.openxmlformats.org/officeDocument/2006/relationships/tags" Target="../tags/tag2258.xml"/><Relationship Id="rId308" Type="http://schemas.openxmlformats.org/officeDocument/2006/relationships/tags" Target="../tags/tag2259.xml"/><Relationship Id="rId309" Type="http://schemas.openxmlformats.org/officeDocument/2006/relationships/tags" Target="../tags/tag2260.xml"/><Relationship Id="rId90" Type="http://schemas.openxmlformats.org/officeDocument/2006/relationships/tags" Target="../tags/tag2041.xml"/><Relationship Id="rId91" Type="http://schemas.openxmlformats.org/officeDocument/2006/relationships/tags" Target="../tags/tag2042.xml"/><Relationship Id="rId92" Type="http://schemas.openxmlformats.org/officeDocument/2006/relationships/tags" Target="../tags/tag2043.xml"/><Relationship Id="rId93" Type="http://schemas.openxmlformats.org/officeDocument/2006/relationships/tags" Target="../tags/tag2044.xml"/><Relationship Id="rId94" Type="http://schemas.openxmlformats.org/officeDocument/2006/relationships/tags" Target="../tags/tag2045.xml"/><Relationship Id="rId95" Type="http://schemas.openxmlformats.org/officeDocument/2006/relationships/tags" Target="../tags/tag2046.xml"/><Relationship Id="rId96" Type="http://schemas.openxmlformats.org/officeDocument/2006/relationships/tags" Target="../tags/tag2047.xml"/><Relationship Id="rId97" Type="http://schemas.openxmlformats.org/officeDocument/2006/relationships/tags" Target="../tags/tag2048.xml"/><Relationship Id="rId98" Type="http://schemas.openxmlformats.org/officeDocument/2006/relationships/tags" Target="../tags/tag2049.xml"/><Relationship Id="rId99" Type="http://schemas.openxmlformats.org/officeDocument/2006/relationships/tags" Target="../tags/tag2050.xml"/><Relationship Id="rId1560" Type="http://schemas.openxmlformats.org/officeDocument/2006/relationships/tags" Target="../tags/tag3511.xml"/><Relationship Id="rId1561" Type="http://schemas.openxmlformats.org/officeDocument/2006/relationships/tags" Target="../tags/tag3512.xml"/><Relationship Id="rId1562" Type="http://schemas.openxmlformats.org/officeDocument/2006/relationships/tags" Target="../tags/tag3513.xml"/><Relationship Id="rId1563" Type="http://schemas.openxmlformats.org/officeDocument/2006/relationships/tags" Target="../tags/tag3514.xml"/><Relationship Id="rId1170" Type="http://schemas.openxmlformats.org/officeDocument/2006/relationships/tags" Target="../tags/tag3121.xml"/><Relationship Id="rId1171" Type="http://schemas.openxmlformats.org/officeDocument/2006/relationships/tags" Target="../tags/tag3122.xml"/><Relationship Id="rId1172" Type="http://schemas.openxmlformats.org/officeDocument/2006/relationships/tags" Target="../tags/tag3123.xml"/><Relationship Id="rId1173" Type="http://schemas.openxmlformats.org/officeDocument/2006/relationships/tags" Target="../tags/tag3124.xml"/><Relationship Id="rId1174" Type="http://schemas.openxmlformats.org/officeDocument/2006/relationships/tags" Target="../tags/tag3125.xml"/><Relationship Id="rId1175" Type="http://schemas.openxmlformats.org/officeDocument/2006/relationships/tags" Target="../tags/tag3126.xml"/><Relationship Id="rId1176" Type="http://schemas.openxmlformats.org/officeDocument/2006/relationships/tags" Target="../tags/tag3127.xml"/><Relationship Id="rId1177" Type="http://schemas.openxmlformats.org/officeDocument/2006/relationships/tags" Target="../tags/tag3128.xml"/><Relationship Id="rId1178" Type="http://schemas.openxmlformats.org/officeDocument/2006/relationships/tags" Target="../tags/tag3129.xml"/><Relationship Id="rId1179" Type="http://schemas.openxmlformats.org/officeDocument/2006/relationships/tags" Target="../tags/tag3130.xml"/><Relationship Id="rId1564" Type="http://schemas.openxmlformats.org/officeDocument/2006/relationships/tags" Target="../tags/tag3515.xml"/><Relationship Id="rId1565" Type="http://schemas.openxmlformats.org/officeDocument/2006/relationships/tags" Target="../tags/tag3516.xml"/><Relationship Id="rId1566" Type="http://schemas.openxmlformats.org/officeDocument/2006/relationships/tags" Target="../tags/tag3517.xml"/><Relationship Id="rId1567" Type="http://schemas.openxmlformats.org/officeDocument/2006/relationships/tags" Target="../tags/tag3518.xml"/><Relationship Id="rId1568" Type="http://schemas.openxmlformats.org/officeDocument/2006/relationships/tags" Target="../tags/tag3519.xml"/><Relationship Id="rId1569" Type="http://schemas.openxmlformats.org/officeDocument/2006/relationships/tags" Target="../tags/tag3520.xml"/><Relationship Id="rId700" Type="http://schemas.openxmlformats.org/officeDocument/2006/relationships/tags" Target="../tags/tag2651.xml"/><Relationship Id="rId701" Type="http://schemas.openxmlformats.org/officeDocument/2006/relationships/tags" Target="../tags/tag2652.xml"/><Relationship Id="rId702" Type="http://schemas.openxmlformats.org/officeDocument/2006/relationships/tags" Target="../tags/tag2653.xml"/><Relationship Id="rId703" Type="http://schemas.openxmlformats.org/officeDocument/2006/relationships/tags" Target="../tags/tag2654.xml"/><Relationship Id="rId310" Type="http://schemas.openxmlformats.org/officeDocument/2006/relationships/tags" Target="../tags/tag2261.xml"/><Relationship Id="rId311" Type="http://schemas.openxmlformats.org/officeDocument/2006/relationships/tags" Target="../tags/tag2262.xml"/><Relationship Id="rId312" Type="http://schemas.openxmlformats.org/officeDocument/2006/relationships/tags" Target="../tags/tag2263.xml"/><Relationship Id="rId313" Type="http://schemas.openxmlformats.org/officeDocument/2006/relationships/tags" Target="../tags/tag2264.xml"/><Relationship Id="rId314" Type="http://schemas.openxmlformats.org/officeDocument/2006/relationships/tags" Target="../tags/tag2265.xml"/><Relationship Id="rId315" Type="http://schemas.openxmlformats.org/officeDocument/2006/relationships/tags" Target="../tags/tag2266.xml"/><Relationship Id="rId316" Type="http://schemas.openxmlformats.org/officeDocument/2006/relationships/tags" Target="../tags/tag2267.xml"/><Relationship Id="rId317" Type="http://schemas.openxmlformats.org/officeDocument/2006/relationships/tags" Target="../tags/tag2268.xml"/><Relationship Id="rId318" Type="http://schemas.openxmlformats.org/officeDocument/2006/relationships/tags" Target="../tags/tag2269.xml"/><Relationship Id="rId319" Type="http://schemas.openxmlformats.org/officeDocument/2006/relationships/tags" Target="../tags/tag2270.xml"/><Relationship Id="rId704" Type="http://schemas.openxmlformats.org/officeDocument/2006/relationships/tags" Target="../tags/tag2655.xml"/><Relationship Id="rId705" Type="http://schemas.openxmlformats.org/officeDocument/2006/relationships/tags" Target="../tags/tag2656.xml"/><Relationship Id="rId706" Type="http://schemas.openxmlformats.org/officeDocument/2006/relationships/tags" Target="../tags/tag2657.xml"/><Relationship Id="rId707" Type="http://schemas.openxmlformats.org/officeDocument/2006/relationships/tags" Target="../tags/tag2658.xml"/><Relationship Id="rId708" Type="http://schemas.openxmlformats.org/officeDocument/2006/relationships/tags" Target="../tags/tag2659.xml"/><Relationship Id="rId709" Type="http://schemas.openxmlformats.org/officeDocument/2006/relationships/tags" Target="../tags/tag2660.xml"/><Relationship Id="rId1570" Type="http://schemas.openxmlformats.org/officeDocument/2006/relationships/tags" Target="../tags/tag3521.xml"/><Relationship Id="rId1571" Type="http://schemas.openxmlformats.org/officeDocument/2006/relationships/tags" Target="../tags/tag3522.xml"/><Relationship Id="rId1572" Type="http://schemas.openxmlformats.org/officeDocument/2006/relationships/tags" Target="../tags/tag3523.xml"/><Relationship Id="rId1573" Type="http://schemas.openxmlformats.org/officeDocument/2006/relationships/tags" Target="../tags/tag3524.xml"/><Relationship Id="rId1180" Type="http://schemas.openxmlformats.org/officeDocument/2006/relationships/tags" Target="../tags/tag3131.xml"/><Relationship Id="rId1181" Type="http://schemas.openxmlformats.org/officeDocument/2006/relationships/tags" Target="../tags/tag3132.xml"/><Relationship Id="rId1182" Type="http://schemas.openxmlformats.org/officeDocument/2006/relationships/tags" Target="../tags/tag3133.xml"/><Relationship Id="rId1183" Type="http://schemas.openxmlformats.org/officeDocument/2006/relationships/tags" Target="../tags/tag3134.xml"/><Relationship Id="rId1184" Type="http://schemas.openxmlformats.org/officeDocument/2006/relationships/tags" Target="../tags/tag3135.xml"/><Relationship Id="rId1185" Type="http://schemas.openxmlformats.org/officeDocument/2006/relationships/tags" Target="../tags/tag3136.xml"/><Relationship Id="rId1186" Type="http://schemas.openxmlformats.org/officeDocument/2006/relationships/tags" Target="../tags/tag3137.xml"/><Relationship Id="rId1187" Type="http://schemas.openxmlformats.org/officeDocument/2006/relationships/tags" Target="../tags/tag3138.xml"/><Relationship Id="rId1188" Type="http://schemas.openxmlformats.org/officeDocument/2006/relationships/tags" Target="../tags/tag3139.xml"/><Relationship Id="rId1189" Type="http://schemas.openxmlformats.org/officeDocument/2006/relationships/tags" Target="../tags/tag3140.xml"/><Relationship Id="rId1574" Type="http://schemas.openxmlformats.org/officeDocument/2006/relationships/tags" Target="../tags/tag3525.xml"/><Relationship Id="rId1575" Type="http://schemas.openxmlformats.org/officeDocument/2006/relationships/tags" Target="../tags/tag3526.xml"/><Relationship Id="rId1576" Type="http://schemas.openxmlformats.org/officeDocument/2006/relationships/tags" Target="../tags/tag3527.xml"/><Relationship Id="rId1577" Type="http://schemas.openxmlformats.org/officeDocument/2006/relationships/tags" Target="../tags/tag3528.xml"/><Relationship Id="rId1578" Type="http://schemas.openxmlformats.org/officeDocument/2006/relationships/tags" Target="../tags/tag3529.xml"/><Relationship Id="rId1579" Type="http://schemas.openxmlformats.org/officeDocument/2006/relationships/tags" Target="../tags/tag3530.xml"/><Relationship Id="rId710" Type="http://schemas.openxmlformats.org/officeDocument/2006/relationships/tags" Target="../tags/tag2661.xml"/><Relationship Id="rId711" Type="http://schemas.openxmlformats.org/officeDocument/2006/relationships/tags" Target="../tags/tag2662.xml"/><Relationship Id="rId712" Type="http://schemas.openxmlformats.org/officeDocument/2006/relationships/tags" Target="../tags/tag2663.xml"/><Relationship Id="rId713" Type="http://schemas.openxmlformats.org/officeDocument/2006/relationships/tags" Target="../tags/tag2664.xml"/><Relationship Id="rId320" Type="http://schemas.openxmlformats.org/officeDocument/2006/relationships/tags" Target="../tags/tag2271.xml"/><Relationship Id="rId321" Type="http://schemas.openxmlformats.org/officeDocument/2006/relationships/tags" Target="../tags/tag2272.xml"/><Relationship Id="rId322" Type="http://schemas.openxmlformats.org/officeDocument/2006/relationships/tags" Target="../tags/tag2273.xml"/><Relationship Id="rId323" Type="http://schemas.openxmlformats.org/officeDocument/2006/relationships/tags" Target="../tags/tag2274.xml"/><Relationship Id="rId324" Type="http://schemas.openxmlformats.org/officeDocument/2006/relationships/tags" Target="../tags/tag2275.xml"/><Relationship Id="rId325" Type="http://schemas.openxmlformats.org/officeDocument/2006/relationships/tags" Target="../tags/tag2276.xml"/><Relationship Id="rId326" Type="http://schemas.openxmlformats.org/officeDocument/2006/relationships/tags" Target="../tags/tag2277.xml"/><Relationship Id="rId327" Type="http://schemas.openxmlformats.org/officeDocument/2006/relationships/tags" Target="../tags/tag2278.xml"/><Relationship Id="rId328" Type="http://schemas.openxmlformats.org/officeDocument/2006/relationships/tags" Target="../tags/tag2279.xml"/><Relationship Id="rId329" Type="http://schemas.openxmlformats.org/officeDocument/2006/relationships/tags" Target="../tags/tag2280.xml"/><Relationship Id="rId714" Type="http://schemas.openxmlformats.org/officeDocument/2006/relationships/tags" Target="../tags/tag2665.xml"/><Relationship Id="rId715" Type="http://schemas.openxmlformats.org/officeDocument/2006/relationships/tags" Target="../tags/tag2666.xml"/><Relationship Id="rId716" Type="http://schemas.openxmlformats.org/officeDocument/2006/relationships/tags" Target="../tags/tag2667.xml"/><Relationship Id="rId717" Type="http://schemas.openxmlformats.org/officeDocument/2006/relationships/tags" Target="../tags/tag2668.xml"/><Relationship Id="rId718" Type="http://schemas.openxmlformats.org/officeDocument/2006/relationships/tags" Target="../tags/tag2669.xml"/><Relationship Id="rId719" Type="http://schemas.openxmlformats.org/officeDocument/2006/relationships/tags" Target="../tags/tag2670.xml"/><Relationship Id="rId1580" Type="http://schemas.openxmlformats.org/officeDocument/2006/relationships/tags" Target="../tags/tag3531.xml"/><Relationship Id="rId1581" Type="http://schemas.openxmlformats.org/officeDocument/2006/relationships/tags" Target="../tags/tag3532.xml"/><Relationship Id="rId1582" Type="http://schemas.openxmlformats.org/officeDocument/2006/relationships/tags" Target="../tags/tag3533.xml"/><Relationship Id="rId1583" Type="http://schemas.openxmlformats.org/officeDocument/2006/relationships/tags" Target="../tags/tag3534.xml"/><Relationship Id="rId1190" Type="http://schemas.openxmlformats.org/officeDocument/2006/relationships/tags" Target="../tags/tag3141.xml"/><Relationship Id="rId1191" Type="http://schemas.openxmlformats.org/officeDocument/2006/relationships/tags" Target="../tags/tag3142.xml"/><Relationship Id="rId1192" Type="http://schemas.openxmlformats.org/officeDocument/2006/relationships/tags" Target="../tags/tag3143.xml"/><Relationship Id="rId1193" Type="http://schemas.openxmlformats.org/officeDocument/2006/relationships/tags" Target="../tags/tag3144.xml"/><Relationship Id="rId1194" Type="http://schemas.openxmlformats.org/officeDocument/2006/relationships/tags" Target="../tags/tag3145.xml"/><Relationship Id="rId1195" Type="http://schemas.openxmlformats.org/officeDocument/2006/relationships/tags" Target="../tags/tag3146.xml"/><Relationship Id="rId1196" Type="http://schemas.openxmlformats.org/officeDocument/2006/relationships/tags" Target="../tags/tag3147.xml"/><Relationship Id="rId1197" Type="http://schemas.openxmlformats.org/officeDocument/2006/relationships/tags" Target="../tags/tag3148.xml"/><Relationship Id="rId1198" Type="http://schemas.openxmlformats.org/officeDocument/2006/relationships/tags" Target="../tags/tag3149.xml"/><Relationship Id="rId1199" Type="http://schemas.openxmlformats.org/officeDocument/2006/relationships/tags" Target="../tags/tag3150.xml"/><Relationship Id="rId1584" Type="http://schemas.openxmlformats.org/officeDocument/2006/relationships/tags" Target="../tags/tag3535.xml"/><Relationship Id="rId1585" Type="http://schemas.openxmlformats.org/officeDocument/2006/relationships/tags" Target="../tags/tag3536.xml"/><Relationship Id="rId1586" Type="http://schemas.openxmlformats.org/officeDocument/2006/relationships/tags" Target="../tags/tag3537.xml"/><Relationship Id="rId1587" Type="http://schemas.openxmlformats.org/officeDocument/2006/relationships/tags" Target="../tags/tag3538.xml"/><Relationship Id="rId1588" Type="http://schemas.openxmlformats.org/officeDocument/2006/relationships/tags" Target="../tags/tag3539.xml"/><Relationship Id="rId1589" Type="http://schemas.openxmlformats.org/officeDocument/2006/relationships/tags" Target="../tags/tag3540.xml"/><Relationship Id="rId720" Type="http://schemas.openxmlformats.org/officeDocument/2006/relationships/tags" Target="../tags/tag2671.xml"/><Relationship Id="rId721" Type="http://schemas.openxmlformats.org/officeDocument/2006/relationships/tags" Target="../tags/tag2672.xml"/><Relationship Id="rId722" Type="http://schemas.openxmlformats.org/officeDocument/2006/relationships/tags" Target="../tags/tag2673.xml"/><Relationship Id="rId723" Type="http://schemas.openxmlformats.org/officeDocument/2006/relationships/tags" Target="../tags/tag2674.xml"/><Relationship Id="rId330" Type="http://schemas.openxmlformats.org/officeDocument/2006/relationships/tags" Target="../tags/tag2281.xml"/><Relationship Id="rId331" Type="http://schemas.openxmlformats.org/officeDocument/2006/relationships/tags" Target="../tags/tag2282.xml"/><Relationship Id="rId332" Type="http://schemas.openxmlformats.org/officeDocument/2006/relationships/tags" Target="../tags/tag2283.xml"/><Relationship Id="rId333" Type="http://schemas.openxmlformats.org/officeDocument/2006/relationships/tags" Target="../tags/tag2284.xml"/><Relationship Id="rId334" Type="http://schemas.openxmlformats.org/officeDocument/2006/relationships/tags" Target="../tags/tag2285.xml"/><Relationship Id="rId335" Type="http://schemas.openxmlformats.org/officeDocument/2006/relationships/tags" Target="../tags/tag2286.xml"/><Relationship Id="rId336" Type="http://schemas.openxmlformats.org/officeDocument/2006/relationships/tags" Target="../tags/tag2287.xml"/><Relationship Id="rId337" Type="http://schemas.openxmlformats.org/officeDocument/2006/relationships/tags" Target="../tags/tag2288.xml"/><Relationship Id="rId338" Type="http://schemas.openxmlformats.org/officeDocument/2006/relationships/tags" Target="../tags/tag2289.xml"/><Relationship Id="rId339" Type="http://schemas.openxmlformats.org/officeDocument/2006/relationships/tags" Target="../tags/tag2290.xml"/><Relationship Id="rId724" Type="http://schemas.openxmlformats.org/officeDocument/2006/relationships/tags" Target="../tags/tag2675.xml"/><Relationship Id="rId725" Type="http://schemas.openxmlformats.org/officeDocument/2006/relationships/tags" Target="../tags/tag2676.xml"/><Relationship Id="rId726" Type="http://schemas.openxmlformats.org/officeDocument/2006/relationships/tags" Target="../tags/tag2677.xml"/><Relationship Id="rId727" Type="http://schemas.openxmlformats.org/officeDocument/2006/relationships/tags" Target="../tags/tag2678.xml"/><Relationship Id="rId728" Type="http://schemas.openxmlformats.org/officeDocument/2006/relationships/tags" Target="../tags/tag2679.xml"/><Relationship Id="rId729" Type="http://schemas.openxmlformats.org/officeDocument/2006/relationships/tags" Target="../tags/tag2680.xml"/><Relationship Id="rId1590" Type="http://schemas.openxmlformats.org/officeDocument/2006/relationships/tags" Target="../tags/tag3541.xml"/><Relationship Id="rId1591" Type="http://schemas.openxmlformats.org/officeDocument/2006/relationships/tags" Target="../tags/tag3542.xml"/><Relationship Id="rId1592" Type="http://schemas.openxmlformats.org/officeDocument/2006/relationships/tags" Target="../tags/tag3543.xml"/><Relationship Id="rId1593" Type="http://schemas.openxmlformats.org/officeDocument/2006/relationships/tags" Target="../tags/tag3544.xml"/><Relationship Id="rId1594" Type="http://schemas.openxmlformats.org/officeDocument/2006/relationships/tags" Target="../tags/tag3545.xml"/><Relationship Id="rId1595" Type="http://schemas.openxmlformats.org/officeDocument/2006/relationships/tags" Target="../tags/tag3546.xml"/><Relationship Id="rId1596" Type="http://schemas.openxmlformats.org/officeDocument/2006/relationships/tags" Target="../tags/tag3547.xml"/><Relationship Id="rId1597" Type="http://schemas.openxmlformats.org/officeDocument/2006/relationships/tags" Target="../tags/tag3548.xml"/><Relationship Id="rId1598" Type="http://schemas.openxmlformats.org/officeDocument/2006/relationships/tags" Target="../tags/tag3549.xml"/><Relationship Id="rId1599" Type="http://schemas.openxmlformats.org/officeDocument/2006/relationships/tags" Target="../tags/tag3550.xml"/><Relationship Id="rId730" Type="http://schemas.openxmlformats.org/officeDocument/2006/relationships/tags" Target="../tags/tag2681.xml"/><Relationship Id="rId731" Type="http://schemas.openxmlformats.org/officeDocument/2006/relationships/tags" Target="../tags/tag2682.xml"/><Relationship Id="rId732" Type="http://schemas.openxmlformats.org/officeDocument/2006/relationships/tags" Target="../tags/tag2683.xml"/><Relationship Id="rId733" Type="http://schemas.openxmlformats.org/officeDocument/2006/relationships/tags" Target="../tags/tag2684.xml"/><Relationship Id="rId734" Type="http://schemas.openxmlformats.org/officeDocument/2006/relationships/tags" Target="../tags/tag2685.xml"/><Relationship Id="rId735" Type="http://schemas.openxmlformats.org/officeDocument/2006/relationships/tags" Target="../tags/tag2686.xml"/><Relationship Id="rId736" Type="http://schemas.openxmlformats.org/officeDocument/2006/relationships/tags" Target="../tags/tag2687.xml"/><Relationship Id="rId737" Type="http://schemas.openxmlformats.org/officeDocument/2006/relationships/tags" Target="../tags/tag2688.xml"/><Relationship Id="rId738" Type="http://schemas.openxmlformats.org/officeDocument/2006/relationships/tags" Target="../tags/tag2689.xml"/><Relationship Id="rId739" Type="http://schemas.openxmlformats.org/officeDocument/2006/relationships/tags" Target="../tags/tag2690.xml"/><Relationship Id="rId340" Type="http://schemas.openxmlformats.org/officeDocument/2006/relationships/tags" Target="../tags/tag2291.xml"/><Relationship Id="rId341" Type="http://schemas.openxmlformats.org/officeDocument/2006/relationships/tags" Target="../tags/tag2292.xml"/><Relationship Id="rId342" Type="http://schemas.openxmlformats.org/officeDocument/2006/relationships/tags" Target="../tags/tag2293.xml"/><Relationship Id="rId343" Type="http://schemas.openxmlformats.org/officeDocument/2006/relationships/tags" Target="../tags/tag2294.xml"/><Relationship Id="rId344" Type="http://schemas.openxmlformats.org/officeDocument/2006/relationships/tags" Target="../tags/tag2295.xml"/><Relationship Id="rId345" Type="http://schemas.openxmlformats.org/officeDocument/2006/relationships/tags" Target="../tags/tag2296.xml"/><Relationship Id="rId346" Type="http://schemas.openxmlformats.org/officeDocument/2006/relationships/tags" Target="../tags/tag2297.xml"/><Relationship Id="rId347" Type="http://schemas.openxmlformats.org/officeDocument/2006/relationships/tags" Target="../tags/tag2298.xml"/><Relationship Id="rId348" Type="http://schemas.openxmlformats.org/officeDocument/2006/relationships/tags" Target="../tags/tag2299.xml"/><Relationship Id="rId349" Type="http://schemas.openxmlformats.org/officeDocument/2006/relationships/tags" Target="../tags/tag2300.xml"/><Relationship Id="rId1200" Type="http://schemas.openxmlformats.org/officeDocument/2006/relationships/tags" Target="../tags/tag3151.xml"/><Relationship Id="rId1201" Type="http://schemas.openxmlformats.org/officeDocument/2006/relationships/tags" Target="../tags/tag3152.xml"/><Relationship Id="rId1202" Type="http://schemas.openxmlformats.org/officeDocument/2006/relationships/tags" Target="../tags/tag3153.xml"/><Relationship Id="rId1203" Type="http://schemas.openxmlformats.org/officeDocument/2006/relationships/tags" Target="../tags/tag3154.xml"/><Relationship Id="rId1204" Type="http://schemas.openxmlformats.org/officeDocument/2006/relationships/tags" Target="../tags/tag3155.xml"/><Relationship Id="rId1205" Type="http://schemas.openxmlformats.org/officeDocument/2006/relationships/tags" Target="../tags/tag3156.xml"/><Relationship Id="rId1206" Type="http://schemas.openxmlformats.org/officeDocument/2006/relationships/tags" Target="../tags/tag3157.xml"/><Relationship Id="rId1207" Type="http://schemas.openxmlformats.org/officeDocument/2006/relationships/tags" Target="../tags/tag3158.xml"/><Relationship Id="rId740" Type="http://schemas.openxmlformats.org/officeDocument/2006/relationships/tags" Target="../tags/tag2691.xml"/><Relationship Id="rId741" Type="http://schemas.openxmlformats.org/officeDocument/2006/relationships/tags" Target="../tags/tag2692.xml"/><Relationship Id="rId742" Type="http://schemas.openxmlformats.org/officeDocument/2006/relationships/tags" Target="../tags/tag2693.xml"/><Relationship Id="rId743" Type="http://schemas.openxmlformats.org/officeDocument/2006/relationships/tags" Target="../tags/tag2694.xml"/><Relationship Id="rId744" Type="http://schemas.openxmlformats.org/officeDocument/2006/relationships/tags" Target="../tags/tag2695.xml"/><Relationship Id="rId745" Type="http://schemas.openxmlformats.org/officeDocument/2006/relationships/tags" Target="../tags/tag2696.xml"/><Relationship Id="rId746" Type="http://schemas.openxmlformats.org/officeDocument/2006/relationships/tags" Target="../tags/tag2697.xml"/><Relationship Id="rId747" Type="http://schemas.openxmlformats.org/officeDocument/2006/relationships/tags" Target="../tags/tag2698.xml"/><Relationship Id="rId748" Type="http://schemas.openxmlformats.org/officeDocument/2006/relationships/tags" Target="../tags/tag2699.xml"/><Relationship Id="rId749" Type="http://schemas.openxmlformats.org/officeDocument/2006/relationships/tags" Target="../tags/tag2700.xml"/><Relationship Id="rId350" Type="http://schemas.openxmlformats.org/officeDocument/2006/relationships/tags" Target="../tags/tag2301.xml"/><Relationship Id="rId351" Type="http://schemas.openxmlformats.org/officeDocument/2006/relationships/tags" Target="../tags/tag2302.xml"/><Relationship Id="rId352" Type="http://schemas.openxmlformats.org/officeDocument/2006/relationships/tags" Target="../tags/tag2303.xml"/><Relationship Id="rId353" Type="http://schemas.openxmlformats.org/officeDocument/2006/relationships/tags" Target="../tags/tag2304.xml"/><Relationship Id="rId354" Type="http://schemas.openxmlformats.org/officeDocument/2006/relationships/tags" Target="../tags/tag2305.xml"/><Relationship Id="rId355" Type="http://schemas.openxmlformats.org/officeDocument/2006/relationships/tags" Target="../tags/tag2306.xml"/><Relationship Id="rId356" Type="http://schemas.openxmlformats.org/officeDocument/2006/relationships/tags" Target="../tags/tag2307.xml"/><Relationship Id="rId357" Type="http://schemas.openxmlformats.org/officeDocument/2006/relationships/tags" Target="../tags/tag2308.xml"/><Relationship Id="rId358" Type="http://schemas.openxmlformats.org/officeDocument/2006/relationships/tags" Target="../tags/tag2309.xml"/><Relationship Id="rId359" Type="http://schemas.openxmlformats.org/officeDocument/2006/relationships/tags" Target="../tags/tag2310.xml"/><Relationship Id="rId1208" Type="http://schemas.openxmlformats.org/officeDocument/2006/relationships/tags" Target="../tags/tag3159.xml"/><Relationship Id="rId1209" Type="http://schemas.openxmlformats.org/officeDocument/2006/relationships/tags" Target="../tags/tag3160.xml"/><Relationship Id="rId1600" Type="http://schemas.openxmlformats.org/officeDocument/2006/relationships/tags" Target="../tags/tag3551.xml"/><Relationship Id="rId1601" Type="http://schemas.openxmlformats.org/officeDocument/2006/relationships/tags" Target="../tags/tag3552.xml"/><Relationship Id="rId1602" Type="http://schemas.openxmlformats.org/officeDocument/2006/relationships/tags" Target="../tags/tag3553.xml"/><Relationship Id="rId1603" Type="http://schemas.openxmlformats.org/officeDocument/2006/relationships/tags" Target="../tags/tag3554.xml"/><Relationship Id="rId1604" Type="http://schemas.openxmlformats.org/officeDocument/2006/relationships/tags" Target="../tags/tag3555.xml"/><Relationship Id="rId1605" Type="http://schemas.openxmlformats.org/officeDocument/2006/relationships/tags" Target="../tags/tag3556.xml"/><Relationship Id="rId1606" Type="http://schemas.openxmlformats.org/officeDocument/2006/relationships/tags" Target="../tags/tag3557.xml"/><Relationship Id="rId1607" Type="http://schemas.openxmlformats.org/officeDocument/2006/relationships/tags" Target="../tags/tag3558.xml"/><Relationship Id="rId1608" Type="http://schemas.openxmlformats.org/officeDocument/2006/relationships/tags" Target="../tags/tag3559.xml"/><Relationship Id="rId1609" Type="http://schemas.openxmlformats.org/officeDocument/2006/relationships/tags" Target="../tags/tag3560.xml"/><Relationship Id="rId1210" Type="http://schemas.openxmlformats.org/officeDocument/2006/relationships/tags" Target="../tags/tag3161.xml"/><Relationship Id="rId1211" Type="http://schemas.openxmlformats.org/officeDocument/2006/relationships/tags" Target="../tags/tag3162.xml"/><Relationship Id="rId750" Type="http://schemas.openxmlformats.org/officeDocument/2006/relationships/tags" Target="../tags/tag2701.xml"/><Relationship Id="rId751" Type="http://schemas.openxmlformats.org/officeDocument/2006/relationships/tags" Target="../tags/tag2702.xml"/><Relationship Id="rId752" Type="http://schemas.openxmlformats.org/officeDocument/2006/relationships/tags" Target="../tags/tag2703.xml"/><Relationship Id="rId753" Type="http://schemas.openxmlformats.org/officeDocument/2006/relationships/tags" Target="../tags/tag2704.xml"/><Relationship Id="rId754" Type="http://schemas.openxmlformats.org/officeDocument/2006/relationships/tags" Target="../tags/tag2705.xml"/><Relationship Id="rId755" Type="http://schemas.openxmlformats.org/officeDocument/2006/relationships/tags" Target="../tags/tag2706.xml"/><Relationship Id="rId756" Type="http://schemas.openxmlformats.org/officeDocument/2006/relationships/tags" Target="../tags/tag2707.xml"/><Relationship Id="rId757" Type="http://schemas.openxmlformats.org/officeDocument/2006/relationships/tags" Target="../tags/tag2708.xml"/><Relationship Id="rId758" Type="http://schemas.openxmlformats.org/officeDocument/2006/relationships/tags" Target="../tags/tag2709.xml"/><Relationship Id="rId759" Type="http://schemas.openxmlformats.org/officeDocument/2006/relationships/tags" Target="../tags/tag2710.xml"/><Relationship Id="rId360" Type="http://schemas.openxmlformats.org/officeDocument/2006/relationships/tags" Target="../tags/tag2311.xml"/><Relationship Id="rId361" Type="http://schemas.openxmlformats.org/officeDocument/2006/relationships/tags" Target="../tags/tag2312.xml"/><Relationship Id="rId362" Type="http://schemas.openxmlformats.org/officeDocument/2006/relationships/tags" Target="../tags/tag2313.xml"/><Relationship Id="rId363" Type="http://schemas.openxmlformats.org/officeDocument/2006/relationships/tags" Target="../tags/tag2314.xml"/><Relationship Id="rId364" Type="http://schemas.openxmlformats.org/officeDocument/2006/relationships/tags" Target="../tags/tag2315.xml"/><Relationship Id="rId365" Type="http://schemas.openxmlformats.org/officeDocument/2006/relationships/tags" Target="../tags/tag2316.xml"/><Relationship Id="rId366" Type="http://schemas.openxmlformats.org/officeDocument/2006/relationships/tags" Target="../tags/tag2317.xml"/><Relationship Id="rId367" Type="http://schemas.openxmlformats.org/officeDocument/2006/relationships/tags" Target="../tags/tag2318.xml"/><Relationship Id="rId368" Type="http://schemas.openxmlformats.org/officeDocument/2006/relationships/tags" Target="../tags/tag2319.xml"/><Relationship Id="rId369" Type="http://schemas.openxmlformats.org/officeDocument/2006/relationships/tags" Target="../tags/tag2320.xml"/><Relationship Id="rId1212" Type="http://schemas.openxmlformats.org/officeDocument/2006/relationships/tags" Target="../tags/tag3163.xml"/><Relationship Id="rId1213" Type="http://schemas.openxmlformats.org/officeDocument/2006/relationships/tags" Target="../tags/tag3164.xml"/><Relationship Id="rId1214" Type="http://schemas.openxmlformats.org/officeDocument/2006/relationships/tags" Target="../tags/tag3165.xml"/><Relationship Id="rId1215" Type="http://schemas.openxmlformats.org/officeDocument/2006/relationships/tags" Target="../tags/tag3166.xml"/><Relationship Id="rId1216" Type="http://schemas.openxmlformats.org/officeDocument/2006/relationships/tags" Target="../tags/tag3167.xml"/><Relationship Id="rId1217" Type="http://schemas.openxmlformats.org/officeDocument/2006/relationships/tags" Target="../tags/tag3168.xml"/><Relationship Id="rId1218" Type="http://schemas.openxmlformats.org/officeDocument/2006/relationships/tags" Target="../tags/tag3169.xml"/><Relationship Id="rId1219" Type="http://schemas.openxmlformats.org/officeDocument/2006/relationships/tags" Target="../tags/tag3170.xml"/><Relationship Id="rId1610" Type="http://schemas.openxmlformats.org/officeDocument/2006/relationships/tags" Target="../tags/tag3561.xml"/><Relationship Id="rId1611" Type="http://schemas.openxmlformats.org/officeDocument/2006/relationships/tags" Target="../tags/tag3562.xml"/><Relationship Id="rId1612" Type="http://schemas.openxmlformats.org/officeDocument/2006/relationships/tags" Target="../tags/tag3563.xml"/><Relationship Id="rId1613" Type="http://schemas.openxmlformats.org/officeDocument/2006/relationships/tags" Target="../tags/tag3564.xml"/><Relationship Id="rId1614" Type="http://schemas.openxmlformats.org/officeDocument/2006/relationships/tags" Target="../tags/tag3565.xml"/><Relationship Id="rId1615" Type="http://schemas.openxmlformats.org/officeDocument/2006/relationships/tags" Target="../tags/tag3566.xml"/><Relationship Id="rId1616" Type="http://schemas.openxmlformats.org/officeDocument/2006/relationships/tags" Target="../tags/tag3567.xml"/><Relationship Id="rId1617" Type="http://schemas.openxmlformats.org/officeDocument/2006/relationships/tags" Target="../tags/tag3568.xml"/><Relationship Id="rId1618" Type="http://schemas.openxmlformats.org/officeDocument/2006/relationships/tags" Target="../tags/tag3569.xml"/><Relationship Id="rId1619" Type="http://schemas.openxmlformats.org/officeDocument/2006/relationships/tags" Target="../tags/tag3570.xml"/><Relationship Id="rId1220" Type="http://schemas.openxmlformats.org/officeDocument/2006/relationships/tags" Target="../tags/tag3171.xml"/><Relationship Id="rId1221" Type="http://schemas.openxmlformats.org/officeDocument/2006/relationships/tags" Target="../tags/tag3172.xml"/><Relationship Id="rId760" Type="http://schemas.openxmlformats.org/officeDocument/2006/relationships/tags" Target="../tags/tag2711.xml"/><Relationship Id="rId761" Type="http://schemas.openxmlformats.org/officeDocument/2006/relationships/tags" Target="../tags/tag2712.xml"/><Relationship Id="rId762" Type="http://schemas.openxmlformats.org/officeDocument/2006/relationships/tags" Target="../tags/tag2713.xml"/><Relationship Id="rId763" Type="http://schemas.openxmlformats.org/officeDocument/2006/relationships/tags" Target="../tags/tag2714.xml"/><Relationship Id="rId764" Type="http://schemas.openxmlformats.org/officeDocument/2006/relationships/tags" Target="../tags/tag2715.xml"/><Relationship Id="rId765" Type="http://schemas.openxmlformats.org/officeDocument/2006/relationships/tags" Target="../tags/tag2716.xml"/><Relationship Id="rId766" Type="http://schemas.openxmlformats.org/officeDocument/2006/relationships/tags" Target="../tags/tag2717.xml"/><Relationship Id="rId767" Type="http://schemas.openxmlformats.org/officeDocument/2006/relationships/tags" Target="../tags/tag2718.xml"/><Relationship Id="rId768" Type="http://schemas.openxmlformats.org/officeDocument/2006/relationships/tags" Target="../tags/tag2719.xml"/><Relationship Id="rId769" Type="http://schemas.openxmlformats.org/officeDocument/2006/relationships/tags" Target="../tags/tag2720.xml"/><Relationship Id="rId370" Type="http://schemas.openxmlformats.org/officeDocument/2006/relationships/tags" Target="../tags/tag2321.xml"/><Relationship Id="rId371" Type="http://schemas.openxmlformats.org/officeDocument/2006/relationships/tags" Target="../tags/tag2322.xml"/><Relationship Id="rId372" Type="http://schemas.openxmlformats.org/officeDocument/2006/relationships/tags" Target="../tags/tag2323.xml"/><Relationship Id="rId373" Type="http://schemas.openxmlformats.org/officeDocument/2006/relationships/tags" Target="../tags/tag2324.xml"/><Relationship Id="rId374" Type="http://schemas.openxmlformats.org/officeDocument/2006/relationships/tags" Target="../tags/tag2325.xml"/><Relationship Id="rId375" Type="http://schemas.openxmlformats.org/officeDocument/2006/relationships/tags" Target="../tags/tag2326.xml"/><Relationship Id="rId376" Type="http://schemas.openxmlformats.org/officeDocument/2006/relationships/tags" Target="../tags/tag2327.xml"/><Relationship Id="rId377" Type="http://schemas.openxmlformats.org/officeDocument/2006/relationships/tags" Target="../tags/tag2328.xml"/><Relationship Id="rId378" Type="http://schemas.openxmlformats.org/officeDocument/2006/relationships/tags" Target="../tags/tag2329.xml"/><Relationship Id="rId379" Type="http://schemas.openxmlformats.org/officeDocument/2006/relationships/tags" Target="../tags/tag2330.xml"/><Relationship Id="rId1222" Type="http://schemas.openxmlformats.org/officeDocument/2006/relationships/tags" Target="../tags/tag3173.xml"/><Relationship Id="rId1223" Type="http://schemas.openxmlformats.org/officeDocument/2006/relationships/tags" Target="../tags/tag3174.xml"/><Relationship Id="rId1224" Type="http://schemas.openxmlformats.org/officeDocument/2006/relationships/tags" Target="../tags/tag3175.xml"/><Relationship Id="rId1225" Type="http://schemas.openxmlformats.org/officeDocument/2006/relationships/tags" Target="../tags/tag3176.xml"/><Relationship Id="rId1226" Type="http://schemas.openxmlformats.org/officeDocument/2006/relationships/tags" Target="../tags/tag3177.xml"/><Relationship Id="rId1227" Type="http://schemas.openxmlformats.org/officeDocument/2006/relationships/tags" Target="../tags/tag3178.xml"/><Relationship Id="rId1228" Type="http://schemas.openxmlformats.org/officeDocument/2006/relationships/tags" Target="../tags/tag3179.xml"/><Relationship Id="rId1229" Type="http://schemas.openxmlformats.org/officeDocument/2006/relationships/tags" Target="../tags/tag3180.xml"/><Relationship Id="rId1620" Type="http://schemas.openxmlformats.org/officeDocument/2006/relationships/tags" Target="../tags/tag3571.xml"/><Relationship Id="rId1621" Type="http://schemas.openxmlformats.org/officeDocument/2006/relationships/tags" Target="../tags/tag3572.xml"/><Relationship Id="rId1622" Type="http://schemas.openxmlformats.org/officeDocument/2006/relationships/tags" Target="../tags/tag3573.xml"/><Relationship Id="rId1623" Type="http://schemas.openxmlformats.org/officeDocument/2006/relationships/tags" Target="../tags/tag3574.xml"/><Relationship Id="rId1624" Type="http://schemas.openxmlformats.org/officeDocument/2006/relationships/tags" Target="../tags/tag3575.xml"/><Relationship Id="rId1625" Type="http://schemas.openxmlformats.org/officeDocument/2006/relationships/tags" Target="../tags/tag3576.xml"/><Relationship Id="rId1626" Type="http://schemas.openxmlformats.org/officeDocument/2006/relationships/tags" Target="../tags/tag3577.xml"/><Relationship Id="rId1627" Type="http://schemas.openxmlformats.org/officeDocument/2006/relationships/tags" Target="../tags/tag3578.xml"/><Relationship Id="rId1628" Type="http://schemas.openxmlformats.org/officeDocument/2006/relationships/tags" Target="../tags/tag3579.xml"/><Relationship Id="rId1629" Type="http://schemas.openxmlformats.org/officeDocument/2006/relationships/tags" Target="../tags/tag3580.xml"/><Relationship Id="rId1230" Type="http://schemas.openxmlformats.org/officeDocument/2006/relationships/tags" Target="../tags/tag3181.xml"/><Relationship Id="rId1231" Type="http://schemas.openxmlformats.org/officeDocument/2006/relationships/tags" Target="../tags/tag3182.xml"/><Relationship Id="rId770" Type="http://schemas.openxmlformats.org/officeDocument/2006/relationships/tags" Target="../tags/tag2721.xml"/><Relationship Id="rId771" Type="http://schemas.openxmlformats.org/officeDocument/2006/relationships/tags" Target="../tags/tag2722.xml"/><Relationship Id="rId772" Type="http://schemas.openxmlformats.org/officeDocument/2006/relationships/tags" Target="../tags/tag2723.xml"/><Relationship Id="rId773" Type="http://schemas.openxmlformats.org/officeDocument/2006/relationships/tags" Target="../tags/tag2724.xml"/><Relationship Id="rId774" Type="http://schemas.openxmlformats.org/officeDocument/2006/relationships/tags" Target="../tags/tag2725.xml"/><Relationship Id="rId775" Type="http://schemas.openxmlformats.org/officeDocument/2006/relationships/tags" Target="../tags/tag2726.xml"/><Relationship Id="rId776" Type="http://schemas.openxmlformats.org/officeDocument/2006/relationships/tags" Target="../tags/tag2727.xml"/><Relationship Id="rId777" Type="http://schemas.openxmlformats.org/officeDocument/2006/relationships/tags" Target="../tags/tag2728.xml"/><Relationship Id="rId778" Type="http://schemas.openxmlformats.org/officeDocument/2006/relationships/tags" Target="../tags/tag2729.xml"/><Relationship Id="rId779" Type="http://schemas.openxmlformats.org/officeDocument/2006/relationships/tags" Target="../tags/tag2730.xml"/><Relationship Id="rId380" Type="http://schemas.openxmlformats.org/officeDocument/2006/relationships/tags" Target="../tags/tag2331.xml"/><Relationship Id="rId381" Type="http://schemas.openxmlformats.org/officeDocument/2006/relationships/tags" Target="../tags/tag2332.xml"/><Relationship Id="rId382" Type="http://schemas.openxmlformats.org/officeDocument/2006/relationships/tags" Target="../tags/tag2333.xml"/><Relationship Id="rId383" Type="http://schemas.openxmlformats.org/officeDocument/2006/relationships/tags" Target="../tags/tag2334.xml"/><Relationship Id="rId384" Type="http://schemas.openxmlformats.org/officeDocument/2006/relationships/tags" Target="../tags/tag2335.xml"/><Relationship Id="rId385" Type="http://schemas.openxmlformats.org/officeDocument/2006/relationships/tags" Target="../tags/tag2336.xml"/><Relationship Id="rId386" Type="http://schemas.openxmlformats.org/officeDocument/2006/relationships/tags" Target="../tags/tag2337.xml"/><Relationship Id="rId387" Type="http://schemas.openxmlformats.org/officeDocument/2006/relationships/tags" Target="../tags/tag2338.xml"/><Relationship Id="rId388" Type="http://schemas.openxmlformats.org/officeDocument/2006/relationships/tags" Target="../tags/tag2339.xml"/><Relationship Id="rId389" Type="http://schemas.openxmlformats.org/officeDocument/2006/relationships/tags" Target="../tags/tag2340.xml"/><Relationship Id="rId1232" Type="http://schemas.openxmlformats.org/officeDocument/2006/relationships/tags" Target="../tags/tag3183.xml"/><Relationship Id="rId1233" Type="http://schemas.openxmlformats.org/officeDocument/2006/relationships/tags" Target="../tags/tag3184.xml"/><Relationship Id="rId1234" Type="http://schemas.openxmlformats.org/officeDocument/2006/relationships/tags" Target="../tags/tag3185.xml"/><Relationship Id="rId1235" Type="http://schemas.openxmlformats.org/officeDocument/2006/relationships/tags" Target="../tags/tag3186.xml"/><Relationship Id="rId1236" Type="http://schemas.openxmlformats.org/officeDocument/2006/relationships/tags" Target="../tags/tag3187.xml"/><Relationship Id="rId1237" Type="http://schemas.openxmlformats.org/officeDocument/2006/relationships/tags" Target="../tags/tag3188.xml"/><Relationship Id="rId1238" Type="http://schemas.openxmlformats.org/officeDocument/2006/relationships/tags" Target="../tags/tag3189.xml"/><Relationship Id="rId1239" Type="http://schemas.openxmlformats.org/officeDocument/2006/relationships/tags" Target="../tags/tag3190.xml"/><Relationship Id="rId1630" Type="http://schemas.openxmlformats.org/officeDocument/2006/relationships/tags" Target="../tags/tag3581.xml"/><Relationship Id="rId1631" Type="http://schemas.openxmlformats.org/officeDocument/2006/relationships/tags" Target="../tags/tag3582.xml"/><Relationship Id="rId1632" Type="http://schemas.openxmlformats.org/officeDocument/2006/relationships/tags" Target="../tags/tag3583.xml"/><Relationship Id="rId1633" Type="http://schemas.openxmlformats.org/officeDocument/2006/relationships/tags" Target="../tags/tag3584.xml"/><Relationship Id="rId1634" Type="http://schemas.openxmlformats.org/officeDocument/2006/relationships/tags" Target="../tags/tag3585.xml"/><Relationship Id="rId1635" Type="http://schemas.openxmlformats.org/officeDocument/2006/relationships/tags" Target="../tags/tag3586.xml"/><Relationship Id="rId1636" Type="http://schemas.openxmlformats.org/officeDocument/2006/relationships/tags" Target="../tags/tag3587.xml"/><Relationship Id="rId1637" Type="http://schemas.openxmlformats.org/officeDocument/2006/relationships/tags" Target="../tags/tag3588.xml"/><Relationship Id="rId1638" Type="http://schemas.openxmlformats.org/officeDocument/2006/relationships/tags" Target="../tags/tag3589.xml"/><Relationship Id="rId1639" Type="http://schemas.openxmlformats.org/officeDocument/2006/relationships/tags" Target="../tags/tag3590.xml"/><Relationship Id="rId1240" Type="http://schemas.openxmlformats.org/officeDocument/2006/relationships/tags" Target="../tags/tag3191.xml"/><Relationship Id="rId1241" Type="http://schemas.openxmlformats.org/officeDocument/2006/relationships/tags" Target="../tags/tag3192.xml"/><Relationship Id="rId780" Type="http://schemas.openxmlformats.org/officeDocument/2006/relationships/tags" Target="../tags/tag2731.xml"/><Relationship Id="rId781" Type="http://schemas.openxmlformats.org/officeDocument/2006/relationships/tags" Target="../tags/tag2732.xml"/><Relationship Id="rId782" Type="http://schemas.openxmlformats.org/officeDocument/2006/relationships/tags" Target="../tags/tag2733.xml"/><Relationship Id="rId783" Type="http://schemas.openxmlformats.org/officeDocument/2006/relationships/tags" Target="../tags/tag2734.xml"/><Relationship Id="rId784" Type="http://schemas.openxmlformats.org/officeDocument/2006/relationships/tags" Target="../tags/tag2735.xml"/><Relationship Id="rId785" Type="http://schemas.openxmlformats.org/officeDocument/2006/relationships/tags" Target="../tags/tag2736.xml"/><Relationship Id="rId786" Type="http://schemas.openxmlformats.org/officeDocument/2006/relationships/tags" Target="../tags/tag2737.xml"/><Relationship Id="rId787" Type="http://schemas.openxmlformats.org/officeDocument/2006/relationships/tags" Target="../tags/tag2738.xml"/><Relationship Id="rId788" Type="http://schemas.openxmlformats.org/officeDocument/2006/relationships/tags" Target="../tags/tag2739.xml"/><Relationship Id="rId789" Type="http://schemas.openxmlformats.org/officeDocument/2006/relationships/tags" Target="../tags/tag2740.xml"/><Relationship Id="rId390" Type="http://schemas.openxmlformats.org/officeDocument/2006/relationships/tags" Target="../tags/tag2341.xml"/><Relationship Id="rId391" Type="http://schemas.openxmlformats.org/officeDocument/2006/relationships/tags" Target="../tags/tag2342.xml"/><Relationship Id="rId392" Type="http://schemas.openxmlformats.org/officeDocument/2006/relationships/tags" Target="../tags/tag2343.xml"/><Relationship Id="rId393" Type="http://schemas.openxmlformats.org/officeDocument/2006/relationships/tags" Target="../tags/tag2344.xml"/><Relationship Id="rId394" Type="http://schemas.openxmlformats.org/officeDocument/2006/relationships/tags" Target="../tags/tag2345.xml"/><Relationship Id="rId395" Type="http://schemas.openxmlformats.org/officeDocument/2006/relationships/tags" Target="../tags/tag2346.xml"/><Relationship Id="rId396" Type="http://schemas.openxmlformats.org/officeDocument/2006/relationships/tags" Target="../tags/tag2347.xml"/><Relationship Id="rId397" Type="http://schemas.openxmlformats.org/officeDocument/2006/relationships/tags" Target="../tags/tag2348.xml"/><Relationship Id="rId398" Type="http://schemas.openxmlformats.org/officeDocument/2006/relationships/tags" Target="../tags/tag2349.xml"/><Relationship Id="rId399" Type="http://schemas.openxmlformats.org/officeDocument/2006/relationships/tags" Target="../tags/tag2350.xml"/><Relationship Id="rId1242" Type="http://schemas.openxmlformats.org/officeDocument/2006/relationships/tags" Target="../tags/tag3193.xml"/><Relationship Id="rId1243" Type="http://schemas.openxmlformats.org/officeDocument/2006/relationships/tags" Target="../tags/tag3194.xml"/><Relationship Id="rId1244" Type="http://schemas.openxmlformats.org/officeDocument/2006/relationships/tags" Target="../tags/tag3195.xml"/><Relationship Id="rId1245" Type="http://schemas.openxmlformats.org/officeDocument/2006/relationships/tags" Target="../tags/tag3196.xml"/><Relationship Id="rId1246" Type="http://schemas.openxmlformats.org/officeDocument/2006/relationships/tags" Target="../tags/tag3197.xml"/><Relationship Id="rId1247" Type="http://schemas.openxmlformats.org/officeDocument/2006/relationships/tags" Target="../tags/tag3198.xml"/><Relationship Id="rId1248" Type="http://schemas.openxmlformats.org/officeDocument/2006/relationships/tags" Target="../tags/tag3199.xml"/><Relationship Id="rId1249" Type="http://schemas.openxmlformats.org/officeDocument/2006/relationships/tags" Target="../tags/tag3200.xml"/><Relationship Id="rId1640" Type="http://schemas.openxmlformats.org/officeDocument/2006/relationships/tags" Target="../tags/tag3591.xml"/><Relationship Id="rId1641" Type="http://schemas.openxmlformats.org/officeDocument/2006/relationships/tags" Target="../tags/tag3592.xml"/><Relationship Id="rId1642" Type="http://schemas.openxmlformats.org/officeDocument/2006/relationships/tags" Target="../tags/tag3593.xml"/><Relationship Id="rId1643" Type="http://schemas.openxmlformats.org/officeDocument/2006/relationships/tags" Target="../tags/tag3594.xml"/><Relationship Id="rId1644" Type="http://schemas.openxmlformats.org/officeDocument/2006/relationships/tags" Target="../tags/tag3595.xml"/><Relationship Id="rId1645" Type="http://schemas.openxmlformats.org/officeDocument/2006/relationships/tags" Target="../tags/tag3596.xml"/><Relationship Id="rId1646" Type="http://schemas.openxmlformats.org/officeDocument/2006/relationships/tags" Target="../tags/tag3597.xml"/><Relationship Id="rId1647" Type="http://schemas.openxmlformats.org/officeDocument/2006/relationships/tags" Target="../tags/tag3598.xml"/><Relationship Id="rId1648" Type="http://schemas.openxmlformats.org/officeDocument/2006/relationships/tags" Target="../tags/tag3599.xml"/><Relationship Id="rId1649" Type="http://schemas.openxmlformats.org/officeDocument/2006/relationships/tags" Target="../tags/tag3600.xml"/><Relationship Id="rId1250" Type="http://schemas.openxmlformats.org/officeDocument/2006/relationships/tags" Target="../tags/tag3201.xml"/><Relationship Id="rId1251" Type="http://schemas.openxmlformats.org/officeDocument/2006/relationships/tags" Target="../tags/tag3202.xml"/><Relationship Id="rId790" Type="http://schemas.openxmlformats.org/officeDocument/2006/relationships/tags" Target="../tags/tag2741.xml"/><Relationship Id="rId791" Type="http://schemas.openxmlformats.org/officeDocument/2006/relationships/tags" Target="../tags/tag2742.xml"/><Relationship Id="rId792" Type="http://schemas.openxmlformats.org/officeDocument/2006/relationships/tags" Target="../tags/tag2743.xml"/><Relationship Id="rId793" Type="http://schemas.openxmlformats.org/officeDocument/2006/relationships/tags" Target="../tags/tag2744.xml"/><Relationship Id="rId794" Type="http://schemas.openxmlformats.org/officeDocument/2006/relationships/tags" Target="../tags/tag2745.xml"/><Relationship Id="rId795" Type="http://schemas.openxmlformats.org/officeDocument/2006/relationships/tags" Target="../tags/tag2746.xml"/><Relationship Id="rId796" Type="http://schemas.openxmlformats.org/officeDocument/2006/relationships/tags" Target="../tags/tag2747.xml"/><Relationship Id="rId797" Type="http://schemas.openxmlformats.org/officeDocument/2006/relationships/tags" Target="../tags/tag2748.xml"/><Relationship Id="rId798" Type="http://schemas.openxmlformats.org/officeDocument/2006/relationships/tags" Target="../tags/tag2749.xml"/><Relationship Id="rId799" Type="http://schemas.openxmlformats.org/officeDocument/2006/relationships/tags" Target="../tags/tag2750.xml"/><Relationship Id="rId1252" Type="http://schemas.openxmlformats.org/officeDocument/2006/relationships/tags" Target="../tags/tag3203.xml"/><Relationship Id="rId1253" Type="http://schemas.openxmlformats.org/officeDocument/2006/relationships/tags" Target="../tags/tag3204.xml"/><Relationship Id="rId1254" Type="http://schemas.openxmlformats.org/officeDocument/2006/relationships/tags" Target="../tags/tag3205.xml"/><Relationship Id="rId1255" Type="http://schemas.openxmlformats.org/officeDocument/2006/relationships/tags" Target="../tags/tag3206.xml"/><Relationship Id="rId1256" Type="http://schemas.openxmlformats.org/officeDocument/2006/relationships/tags" Target="../tags/tag3207.xml"/><Relationship Id="rId1257" Type="http://schemas.openxmlformats.org/officeDocument/2006/relationships/tags" Target="../tags/tag3208.xml"/><Relationship Id="rId1258" Type="http://schemas.openxmlformats.org/officeDocument/2006/relationships/tags" Target="../tags/tag3209.xml"/><Relationship Id="rId1259" Type="http://schemas.openxmlformats.org/officeDocument/2006/relationships/tags" Target="../tags/tag3210.xml"/><Relationship Id="rId1650" Type="http://schemas.openxmlformats.org/officeDocument/2006/relationships/tags" Target="../tags/tag3601.xml"/><Relationship Id="rId1651" Type="http://schemas.openxmlformats.org/officeDocument/2006/relationships/tags" Target="../tags/tag3602.xml"/><Relationship Id="rId1652" Type="http://schemas.openxmlformats.org/officeDocument/2006/relationships/tags" Target="../tags/tag3603.xml"/><Relationship Id="rId1653" Type="http://schemas.openxmlformats.org/officeDocument/2006/relationships/tags" Target="../tags/tag3604.xml"/><Relationship Id="rId1654" Type="http://schemas.openxmlformats.org/officeDocument/2006/relationships/tags" Target="../tags/tag3605.xml"/><Relationship Id="rId1655" Type="http://schemas.openxmlformats.org/officeDocument/2006/relationships/tags" Target="../tags/tag3606.xml"/><Relationship Id="rId1656" Type="http://schemas.openxmlformats.org/officeDocument/2006/relationships/tags" Target="../tags/tag3607.xml"/><Relationship Id="rId1657" Type="http://schemas.openxmlformats.org/officeDocument/2006/relationships/tags" Target="../tags/tag3608.xml"/><Relationship Id="rId1658" Type="http://schemas.openxmlformats.org/officeDocument/2006/relationships/tags" Target="../tags/tag3609.xml"/><Relationship Id="rId1659" Type="http://schemas.openxmlformats.org/officeDocument/2006/relationships/tags" Target="../tags/tag3610.xml"/><Relationship Id="rId1260" Type="http://schemas.openxmlformats.org/officeDocument/2006/relationships/tags" Target="../tags/tag3211.xml"/><Relationship Id="rId1261" Type="http://schemas.openxmlformats.org/officeDocument/2006/relationships/tags" Target="../tags/tag3212.xml"/><Relationship Id="rId1262" Type="http://schemas.openxmlformats.org/officeDocument/2006/relationships/tags" Target="../tags/tag3213.xml"/><Relationship Id="rId1263" Type="http://schemas.openxmlformats.org/officeDocument/2006/relationships/tags" Target="../tags/tag3214.xml"/><Relationship Id="rId1264" Type="http://schemas.openxmlformats.org/officeDocument/2006/relationships/tags" Target="../tags/tag3215.xml"/><Relationship Id="rId1265" Type="http://schemas.openxmlformats.org/officeDocument/2006/relationships/tags" Target="../tags/tag3216.xml"/><Relationship Id="rId1266" Type="http://schemas.openxmlformats.org/officeDocument/2006/relationships/tags" Target="../tags/tag3217.xml"/><Relationship Id="rId1267" Type="http://schemas.openxmlformats.org/officeDocument/2006/relationships/tags" Target="../tags/tag3218.xml"/><Relationship Id="rId1268" Type="http://schemas.openxmlformats.org/officeDocument/2006/relationships/tags" Target="../tags/tag3219.xml"/><Relationship Id="rId1269" Type="http://schemas.openxmlformats.org/officeDocument/2006/relationships/tags" Target="../tags/tag3220.xml"/><Relationship Id="rId400" Type="http://schemas.openxmlformats.org/officeDocument/2006/relationships/tags" Target="../tags/tag2351.xml"/><Relationship Id="rId401" Type="http://schemas.openxmlformats.org/officeDocument/2006/relationships/tags" Target="../tags/tag2352.xml"/><Relationship Id="rId402" Type="http://schemas.openxmlformats.org/officeDocument/2006/relationships/tags" Target="../tags/tag2353.xml"/><Relationship Id="rId403" Type="http://schemas.openxmlformats.org/officeDocument/2006/relationships/tags" Target="../tags/tag2354.xml"/><Relationship Id="rId404" Type="http://schemas.openxmlformats.org/officeDocument/2006/relationships/tags" Target="../tags/tag2355.xml"/><Relationship Id="rId405" Type="http://schemas.openxmlformats.org/officeDocument/2006/relationships/tags" Target="../tags/tag2356.xml"/><Relationship Id="rId406" Type="http://schemas.openxmlformats.org/officeDocument/2006/relationships/tags" Target="../tags/tag2357.xml"/><Relationship Id="rId407" Type="http://schemas.openxmlformats.org/officeDocument/2006/relationships/tags" Target="../tags/tag2358.xml"/><Relationship Id="rId408" Type="http://schemas.openxmlformats.org/officeDocument/2006/relationships/tags" Target="../tags/tag2359.xml"/><Relationship Id="rId409" Type="http://schemas.openxmlformats.org/officeDocument/2006/relationships/tags" Target="../tags/tag2360.xml"/><Relationship Id="rId1660" Type="http://schemas.openxmlformats.org/officeDocument/2006/relationships/tags" Target="../tags/tag3611.xml"/><Relationship Id="rId1661" Type="http://schemas.openxmlformats.org/officeDocument/2006/relationships/tags" Target="../tags/tag3612.xml"/><Relationship Id="rId1662" Type="http://schemas.openxmlformats.org/officeDocument/2006/relationships/tags" Target="../tags/tag3613.xml"/><Relationship Id="rId1663" Type="http://schemas.openxmlformats.org/officeDocument/2006/relationships/tags" Target="../tags/tag3614.xml"/><Relationship Id="rId1664" Type="http://schemas.openxmlformats.org/officeDocument/2006/relationships/tags" Target="../tags/tag3615.xml"/><Relationship Id="rId1665" Type="http://schemas.openxmlformats.org/officeDocument/2006/relationships/tags" Target="../tags/tag3616.xml"/><Relationship Id="rId1666" Type="http://schemas.openxmlformats.org/officeDocument/2006/relationships/tags" Target="../tags/tag3617.xml"/><Relationship Id="rId1667" Type="http://schemas.openxmlformats.org/officeDocument/2006/relationships/tags" Target="../tags/tag3618.xml"/><Relationship Id="rId1668" Type="http://schemas.openxmlformats.org/officeDocument/2006/relationships/tags" Target="../tags/tag3619.xml"/><Relationship Id="rId1669" Type="http://schemas.openxmlformats.org/officeDocument/2006/relationships/tags" Target="../tags/tag3620.xml"/><Relationship Id="rId1270" Type="http://schemas.openxmlformats.org/officeDocument/2006/relationships/tags" Target="../tags/tag3221.xml"/><Relationship Id="rId1271" Type="http://schemas.openxmlformats.org/officeDocument/2006/relationships/tags" Target="../tags/tag3222.xml"/><Relationship Id="rId1272" Type="http://schemas.openxmlformats.org/officeDocument/2006/relationships/tags" Target="../tags/tag3223.xml"/><Relationship Id="rId1273" Type="http://schemas.openxmlformats.org/officeDocument/2006/relationships/tags" Target="../tags/tag3224.xml"/><Relationship Id="rId1274" Type="http://schemas.openxmlformats.org/officeDocument/2006/relationships/tags" Target="../tags/tag3225.xml"/><Relationship Id="rId1275" Type="http://schemas.openxmlformats.org/officeDocument/2006/relationships/tags" Target="../tags/tag3226.xml"/><Relationship Id="rId1276" Type="http://schemas.openxmlformats.org/officeDocument/2006/relationships/tags" Target="../tags/tag3227.xml"/><Relationship Id="rId1277" Type="http://schemas.openxmlformats.org/officeDocument/2006/relationships/tags" Target="../tags/tag3228.xml"/><Relationship Id="rId1278" Type="http://schemas.openxmlformats.org/officeDocument/2006/relationships/tags" Target="../tags/tag3229.xml"/><Relationship Id="rId1279" Type="http://schemas.openxmlformats.org/officeDocument/2006/relationships/tags" Target="../tags/tag3230.xml"/><Relationship Id="rId800" Type="http://schemas.openxmlformats.org/officeDocument/2006/relationships/tags" Target="../tags/tag2751.xml"/><Relationship Id="rId801" Type="http://schemas.openxmlformats.org/officeDocument/2006/relationships/tags" Target="../tags/tag2752.xml"/><Relationship Id="rId802" Type="http://schemas.openxmlformats.org/officeDocument/2006/relationships/tags" Target="../tags/tag2753.xml"/><Relationship Id="rId803" Type="http://schemas.openxmlformats.org/officeDocument/2006/relationships/tags" Target="../tags/tag2754.xml"/><Relationship Id="rId410" Type="http://schemas.openxmlformats.org/officeDocument/2006/relationships/tags" Target="../tags/tag2361.xml"/><Relationship Id="rId411" Type="http://schemas.openxmlformats.org/officeDocument/2006/relationships/tags" Target="../tags/tag2362.xml"/><Relationship Id="rId412" Type="http://schemas.openxmlformats.org/officeDocument/2006/relationships/tags" Target="../tags/tag2363.xml"/><Relationship Id="rId413" Type="http://schemas.openxmlformats.org/officeDocument/2006/relationships/tags" Target="../tags/tag2364.xml"/><Relationship Id="rId414" Type="http://schemas.openxmlformats.org/officeDocument/2006/relationships/tags" Target="../tags/tag2365.xml"/><Relationship Id="rId415" Type="http://schemas.openxmlformats.org/officeDocument/2006/relationships/tags" Target="../tags/tag2366.xml"/><Relationship Id="rId416" Type="http://schemas.openxmlformats.org/officeDocument/2006/relationships/tags" Target="../tags/tag2367.xml"/><Relationship Id="rId417" Type="http://schemas.openxmlformats.org/officeDocument/2006/relationships/tags" Target="../tags/tag2368.xml"/><Relationship Id="rId418" Type="http://schemas.openxmlformats.org/officeDocument/2006/relationships/tags" Target="../tags/tag2369.xml"/><Relationship Id="rId419" Type="http://schemas.openxmlformats.org/officeDocument/2006/relationships/tags" Target="../tags/tag2370.xml"/><Relationship Id="rId804" Type="http://schemas.openxmlformats.org/officeDocument/2006/relationships/tags" Target="../tags/tag2755.xml"/><Relationship Id="rId805" Type="http://schemas.openxmlformats.org/officeDocument/2006/relationships/tags" Target="../tags/tag2756.xml"/><Relationship Id="rId806" Type="http://schemas.openxmlformats.org/officeDocument/2006/relationships/tags" Target="../tags/tag2757.xml"/><Relationship Id="rId807" Type="http://schemas.openxmlformats.org/officeDocument/2006/relationships/tags" Target="../tags/tag2758.xml"/><Relationship Id="rId808" Type="http://schemas.openxmlformats.org/officeDocument/2006/relationships/tags" Target="../tags/tag2759.xml"/><Relationship Id="rId809" Type="http://schemas.openxmlformats.org/officeDocument/2006/relationships/tags" Target="../tags/tag2760.xml"/><Relationship Id="rId1670" Type="http://schemas.openxmlformats.org/officeDocument/2006/relationships/tags" Target="../tags/tag3621.xml"/><Relationship Id="rId1671" Type="http://schemas.openxmlformats.org/officeDocument/2006/relationships/tags" Target="../tags/tag3622.xml"/><Relationship Id="rId1672" Type="http://schemas.openxmlformats.org/officeDocument/2006/relationships/tags" Target="../tags/tag3623.xml"/><Relationship Id="rId1673" Type="http://schemas.openxmlformats.org/officeDocument/2006/relationships/tags" Target="../tags/tag3624.xml"/><Relationship Id="rId1280" Type="http://schemas.openxmlformats.org/officeDocument/2006/relationships/tags" Target="../tags/tag3231.xml"/><Relationship Id="rId1281" Type="http://schemas.openxmlformats.org/officeDocument/2006/relationships/tags" Target="../tags/tag3232.xml"/><Relationship Id="rId1282" Type="http://schemas.openxmlformats.org/officeDocument/2006/relationships/tags" Target="../tags/tag3233.xml"/><Relationship Id="rId1283" Type="http://schemas.openxmlformats.org/officeDocument/2006/relationships/tags" Target="../tags/tag3234.xml"/><Relationship Id="rId1284" Type="http://schemas.openxmlformats.org/officeDocument/2006/relationships/tags" Target="../tags/tag3235.xml"/><Relationship Id="rId1285" Type="http://schemas.openxmlformats.org/officeDocument/2006/relationships/tags" Target="../tags/tag3236.xml"/><Relationship Id="rId1286" Type="http://schemas.openxmlformats.org/officeDocument/2006/relationships/tags" Target="../tags/tag3237.xml"/><Relationship Id="rId1287" Type="http://schemas.openxmlformats.org/officeDocument/2006/relationships/tags" Target="../tags/tag3238.xml"/><Relationship Id="rId1288" Type="http://schemas.openxmlformats.org/officeDocument/2006/relationships/tags" Target="../tags/tag3239.xml"/><Relationship Id="rId1289" Type="http://schemas.openxmlformats.org/officeDocument/2006/relationships/tags" Target="../tags/tag3240.xml"/><Relationship Id="rId1674" Type="http://schemas.openxmlformats.org/officeDocument/2006/relationships/tags" Target="../tags/tag3625.xml"/><Relationship Id="rId1675" Type="http://schemas.openxmlformats.org/officeDocument/2006/relationships/tags" Target="../tags/tag3626.xml"/><Relationship Id="rId1676" Type="http://schemas.openxmlformats.org/officeDocument/2006/relationships/tags" Target="../tags/tag3627.xml"/><Relationship Id="rId1677" Type="http://schemas.openxmlformats.org/officeDocument/2006/relationships/tags" Target="../tags/tag3628.xml"/><Relationship Id="rId1678" Type="http://schemas.openxmlformats.org/officeDocument/2006/relationships/tags" Target="../tags/tag3629.xml"/><Relationship Id="rId1679" Type="http://schemas.openxmlformats.org/officeDocument/2006/relationships/tags" Target="../tags/tag3630.xml"/><Relationship Id="rId810" Type="http://schemas.openxmlformats.org/officeDocument/2006/relationships/tags" Target="../tags/tag2761.xml"/><Relationship Id="rId811" Type="http://schemas.openxmlformats.org/officeDocument/2006/relationships/tags" Target="../tags/tag2762.xml"/><Relationship Id="rId812" Type="http://schemas.openxmlformats.org/officeDocument/2006/relationships/tags" Target="../tags/tag2763.xml"/><Relationship Id="rId813" Type="http://schemas.openxmlformats.org/officeDocument/2006/relationships/tags" Target="../tags/tag2764.xml"/><Relationship Id="rId420" Type="http://schemas.openxmlformats.org/officeDocument/2006/relationships/tags" Target="../tags/tag2371.xml"/><Relationship Id="rId421" Type="http://schemas.openxmlformats.org/officeDocument/2006/relationships/tags" Target="../tags/tag2372.xml"/><Relationship Id="rId422" Type="http://schemas.openxmlformats.org/officeDocument/2006/relationships/tags" Target="../tags/tag2373.xml"/><Relationship Id="rId423" Type="http://schemas.openxmlformats.org/officeDocument/2006/relationships/tags" Target="../tags/tag2374.xml"/><Relationship Id="rId424" Type="http://schemas.openxmlformats.org/officeDocument/2006/relationships/tags" Target="../tags/tag2375.xml"/><Relationship Id="rId425" Type="http://schemas.openxmlformats.org/officeDocument/2006/relationships/tags" Target="../tags/tag2376.xml"/><Relationship Id="rId426" Type="http://schemas.openxmlformats.org/officeDocument/2006/relationships/tags" Target="../tags/tag2377.xml"/><Relationship Id="rId427" Type="http://schemas.openxmlformats.org/officeDocument/2006/relationships/tags" Target="../tags/tag2378.xml"/><Relationship Id="rId428" Type="http://schemas.openxmlformats.org/officeDocument/2006/relationships/tags" Target="../tags/tag2379.xml"/><Relationship Id="rId429" Type="http://schemas.openxmlformats.org/officeDocument/2006/relationships/tags" Target="../tags/tag2380.xml"/><Relationship Id="rId814" Type="http://schemas.openxmlformats.org/officeDocument/2006/relationships/tags" Target="../tags/tag2765.xml"/><Relationship Id="rId815" Type="http://schemas.openxmlformats.org/officeDocument/2006/relationships/tags" Target="../tags/tag2766.xml"/><Relationship Id="rId816" Type="http://schemas.openxmlformats.org/officeDocument/2006/relationships/tags" Target="../tags/tag2767.xml"/><Relationship Id="rId817" Type="http://schemas.openxmlformats.org/officeDocument/2006/relationships/tags" Target="../tags/tag2768.xml"/><Relationship Id="rId818" Type="http://schemas.openxmlformats.org/officeDocument/2006/relationships/tags" Target="../tags/tag2769.xml"/><Relationship Id="rId819" Type="http://schemas.openxmlformats.org/officeDocument/2006/relationships/tags" Target="../tags/tag2770.xml"/><Relationship Id="rId1680" Type="http://schemas.openxmlformats.org/officeDocument/2006/relationships/tags" Target="../tags/tag3631.xml"/><Relationship Id="rId1681" Type="http://schemas.openxmlformats.org/officeDocument/2006/relationships/tags" Target="../tags/tag3632.xml"/><Relationship Id="rId1682" Type="http://schemas.openxmlformats.org/officeDocument/2006/relationships/tags" Target="../tags/tag3633.xml"/><Relationship Id="rId1683" Type="http://schemas.openxmlformats.org/officeDocument/2006/relationships/tags" Target="../tags/tag3634.xml"/><Relationship Id="rId1290" Type="http://schemas.openxmlformats.org/officeDocument/2006/relationships/tags" Target="../tags/tag3241.xml"/><Relationship Id="rId1291" Type="http://schemas.openxmlformats.org/officeDocument/2006/relationships/tags" Target="../tags/tag3242.xml"/><Relationship Id="rId1292" Type="http://schemas.openxmlformats.org/officeDocument/2006/relationships/tags" Target="../tags/tag3243.xml"/><Relationship Id="rId1293" Type="http://schemas.openxmlformats.org/officeDocument/2006/relationships/tags" Target="../tags/tag3244.xml"/><Relationship Id="rId1294" Type="http://schemas.openxmlformats.org/officeDocument/2006/relationships/tags" Target="../tags/tag3245.xml"/><Relationship Id="rId1295" Type="http://schemas.openxmlformats.org/officeDocument/2006/relationships/tags" Target="../tags/tag3246.xml"/><Relationship Id="rId1296" Type="http://schemas.openxmlformats.org/officeDocument/2006/relationships/tags" Target="../tags/tag3247.xml"/><Relationship Id="rId1297" Type="http://schemas.openxmlformats.org/officeDocument/2006/relationships/tags" Target="../tags/tag3248.xml"/><Relationship Id="rId1298" Type="http://schemas.openxmlformats.org/officeDocument/2006/relationships/tags" Target="../tags/tag3249.xml"/><Relationship Id="rId1299" Type="http://schemas.openxmlformats.org/officeDocument/2006/relationships/tags" Target="../tags/tag3250.xml"/><Relationship Id="rId1684" Type="http://schemas.openxmlformats.org/officeDocument/2006/relationships/tags" Target="../tags/tag3635.xml"/><Relationship Id="rId1685" Type="http://schemas.openxmlformats.org/officeDocument/2006/relationships/tags" Target="../tags/tag3636.xml"/><Relationship Id="rId1686" Type="http://schemas.openxmlformats.org/officeDocument/2006/relationships/tags" Target="../tags/tag3637.xml"/><Relationship Id="rId1687" Type="http://schemas.openxmlformats.org/officeDocument/2006/relationships/tags" Target="../tags/tag3638.xml"/><Relationship Id="rId1688" Type="http://schemas.openxmlformats.org/officeDocument/2006/relationships/tags" Target="../tags/tag3639.xml"/><Relationship Id="rId1689" Type="http://schemas.openxmlformats.org/officeDocument/2006/relationships/tags" Target="../tags/tag3640.xml"/><Relationship Id="rId820" Type="http://schemas.openxmlformats.org/officeDocument/2006/relationships/tags" Target="../tags/tag2771.xml"/><Relationship Id="rId821" Type="http://schemas.openxmlformats.org/officeDocument/2006/relationships/tags" Target="../tags/tag2772.xml"/><Relationship Id="rId822" Type="http://schemas.openxmlformats.org/officeDocument/2006/relationships/tags" Target="../tags/tag2773.xml"/><Relationship Id="rId823" Type="http://schemas.openxmlformats.org/officeDocument/2006/relationships/tags" Target="../tags/tag2774.xml"/><Relationship Id="rId430" Type="http://schemas.openxmlformats.org/officeDocument/2006/relationships/tags" Target="../tags/tag2381.xml"/><Relationship Id="rId431" Type="http://schemas.openxmlformats.org/officeDocument/2006/relationships/tags" Target="../tags/tag2382.xml"/><Relationship Id="rId432" Type="http://schemas.openxmlformats.org/officeDocument/2006/relationships/tags" Target="../tags/tag2383.xml"/><Relationship Id="rId433" Type="http://schemas.openxmlformats.org/officeDocument/2006/relationships/tags" Target="../tags/tag2384.xml"/><Relationship Id="rId434" Type="http://schemas.openxmlformats.org/officeDocument/2006/relationships/tags" Target="../tags/tag2385.xml"/><Relationship Id="rId435" Type="http://schemas.openxmlformats.org/officeDocument/2006/relationships/tags" Target="../tags/tag2386.xml"/><Relationship Id="rId436" Type="http://schemas.openxmlformats.org/officeDocument/2006/relationships/tags" Target="../tags/tag2387.xml"/><Relationship Id="rId437" Type="http://schemas.openxmlformats.org/officeDocument/2006/relationships/tags" Target="../tags/tag2388.xml"/><Relationship Id="rId438" Type="http://schemas.openxmlformats.org/officeDocument/2006/relationships/tags" Target="../tags/tag2389.xml"/><Relationship Id="rId439" Type="http://schemas.openxmlformats.org/officeDocument/2006/relationships/tags" Target="../tags/tag2390.xml"/><Relationship Id="rId824" Type="http://schemas.openxmlformats.org/officeDocument/2006/relationships/tags" Target="../tags/tag2775.xml"/><Relationship Id="rId825" Type="http://schemas.openxmlformats.org/officeDocument/2006/relationships/tags" Target="../tags/tag2776.xml"/><Relationship Id="rId826" Type="http://schemas.openxmlformats.org/officeDocument/2006/relationships/tags" Target="../tags/tag2777.xml"/><Relationship Id="rId827" Type="http://schemas.openxmlformats.org/officeDocument/2006/relationships/tags" Target="../tags/tag2778.xml"/><Relationship Id="rId828" Type="http://schemas.openxmlformats.org/officeDocument/2006/relationships/tags" Target="../tags/tag2779.xml"/><Relationship Id="rId829" Type="http://schemas.openxmlformats.org/officeDocument/2006/relationships/tags" Target="../tags/tag2780.xml"/><Relationship Id="rId1690" Type="http://schemas.openxmlformats.org/officeDocument/2006/relationships/tags" Target="../tags/tag3641.xml"/><Relationship Id="rId1691" Type="http://schemas.openxmlformats.org/officeDocument/2006/relationships/tags" Target="../tags/tag3642.xml"/><Relationship Id="rId1692" Type="http://schemas.openxmlformats.org/officeDocument/2006/relationships/tags" Target="../tags/tag3643.xml"/><Relationship Id="rId1693" Type="http://schemas.openxmlformats.org/officeDocument/2006/relationships/tags" Target="../tags/tag3644.xml"/><Relationship Id="rId1694" Type="http://schemas.openxmlformats.org/officeDocument/2006/relationships/tags" Target="../tags/tag3645.xml"/><Relationship Id="rId1695" Type="http://schemas.openxmlformats.org/officeDocument/2006/relationships/tags" Target="../tags/tag3646.xml"/><Relationship Id="rId1696" Type="http://schemas.openxmlformats.org/officeDocument/2006/relationships/tags" Target="../tags/tag3647.xml"/><Relationship Id="rId1697" Type="http://schemas.openxmlformats.org/officeDocument/2006/relationships/tags" Target="../tags/tag3648.xml"/><Relationship Id="rId1698" Type="http://schemas.openxmlformats.org/officeDocument/2006/relationships/tags" Target="../tags/tag3649.xml"/><Relationship Id="rId1699" Type="http://schemas.openxmlformats.org/officeDocument/2006/relationships/tags" Target="../tags/tag3650.xml"/><Relationship Id="rId830" Type="http://schemas.openxmlformats.org/officeDocument/2006/relationships/tags" Target="../tags/tag2781.xml"/><Relationship Id="rId831" Type="http://schemas.openxmlformats.org/officeDocument/2006/relationships/tags" Target="../tags/tag2782.xml"/><Relationship Id="rId832" Type="http://schemas.openxmlformats.org/officeDocument/2006/relationships/tags" Target="../tags/tag2783.xml"/><Relationship Id="rId833" Type="http://schemas.openxmlformats.org/officeDocument/2006/relationships/tags" Target="../tags/tag2784.xml"/><Relationship Id="rId440" Type="http://schemas.openxmlformats.org/officeDocument/2006/relationships/tags" Target="../tags/tag2391.xml"/><Relationship Id="rId441" Type="http://schemas.openxmlformats.org/officeDocument/2006/relationships/tags" Target="../tags/tag2392.xml"/><Relationship Id="rId442" Type="http://schemas.openxmlformats.org/officeDocument/2006/relationships/tags" Target="../tags/tag2393.xml"/><Relationship Id="rId443" Type="http://schemas.openxmlformats.org/officeDocument/2006/relationships/tags" Target="../tags/tag2394.xml"/><Relationship Id="rId444" Type="http://schemas.openxmlformats.org/officeDocument/2006/relationships/tags" Target="../tags/tag2395.xml"/><Relationship Id="rId445" Type="http://schemas.openxmlformats.org/officeDocument/2006/relationships/tags" Target="../tags/tag2396.xml"/><Relationship Id="rId446" Type="http://schemas.openxmlformats.org/officeDocument/2006/relationships/tags" Target="../tags/tag2397.xml"/><Relationship Id="rId447" Type="http://schemas.openxmlformats.org/officeDocument/2006/relationships/tags" Target="../tags/tag2398.xml"/><Relationship Id="rId448" Type="http://schemas.openxmlformats.org/officeDocument/2006/relationships/tags" Target="../tags/tag2399.xml"/><Relationship Id="rId449" Type="http://schemas.openxmlformats.org/officeDocument/2006/relationships/tags" Target="../tags/tag2400.xml"/><Relationship Id="rId834" Type="http://schemas.openxmlformats.org/officeDocument/2006/relationships/tags" Target="../tags/tag2785.xml"/><Relationship Id="rId835" Type="http://schemas.openxmlformats.org/officeDocument/2006/relationships/tags" Target="../tags/tag2786.xml"/><Relationship Id="rId836" Type="http://schemas.openxmlformats.org/officeDocument/2006/relationships/tags" Target="../tags/tag2787.xml"/><Relationship Id="rId837" Type="http://schemas.openxmlformats.org/officeDocument/2006/relationships/tags" Target="../tags/tag2788.xml"/><Relationship Id="rId838" Type="http://schemas.openxmlformats.org/officeDocument/2006/relationships/tags" Target="../tags/tag2789.xml"/><Relationship Id="rId839" Type="http://schemas.openxmlformats.org/officeDocument/2006/relationships/tags" Target="../tags/tag2790.xml"/><Relationship Id="rId1300" Type="http://schemas.openxmlformats.org/officeDocument/2006/relationships/tags" Target="../tags/tag3251.xml"/><Relationship Id="rId1301" Type="http://schemas.openxmlformats.org/officeDocument/2006/relationships/tags" Target="../tags/tag3252.xml"/><Relationship Id="rId1302" Type="http://schemas.openxmlformats.org/officeDocument/2006/relationships/tags" Target="../tags/tag3253.xml"/><Relationship Id="rId1303" Type="http://schemas.openxmlformats.org/officeDocument/2006/relationships/tags" Target="../tags/tag3254.xml"/><Relationship Id="rId1304" Type="http://schemas.openxmlformats.org/officeDocument/2006/relationships/tags" Target="../tags/tag3255.xml"/><Relationship Id="rId1305" Type="http://schemas.openxmlformats.org/officeDocument/2006/relationships/tags" Target="../tags/tag3256.xml"/><Relationship Id="rId1306" Type="http://schemas.openxmlformats.org/officeDocument/2006/relationships/tags" Target="../tags/tag3257.xml"/><Relationship Id="rId1307" Type="http://schemas.openxmlformats.org/officeDocument/2006/relationships/tags" Target="../tags/tag3258.xml"/><Relationship Id="rId1308" Type="http://schemas.openxmlformats.org/officeDocument/2006/relationships/tags" Target="../tags/tag3259.xml"/><Relationship Id="rId1309" Type="http://schemas.openxmlformats.org/officeDocument/2006/relationships/tags" Target="../tags/tag3260.xml"/><Relationship Id="rId840" Type="http://schemas.openxmlformats.org/officeDocument/2006/relationships/tags" Target="../tags/tag2791.xml"/><Relationship Id="rId841" Type="http://schemas.openxmlformats.org/officeDocument/2006/relationships/tags" Target="../tags/tag2792.xml"/><Relationship Id="rId450" Type="http://schemas.openxmlformats.org/officeDocument/2006/relationships/tags" Target="../tags/tag2401.xml"/><Relationship Id="rId451" Type="http://schemas.openxmlformats.org/officeDocument/2006/relationships/tags" Target="../tags/tag2402.xml"/><Relationship Id="rId452" Type="http://schemas.openxmlformats.org/officeDocument/2006/relationships/tags" Target="../tags/tag2403.xml"/><Relationship Id="rId453" Type="http://schemas.openxmlformats.org/officeDocument/2006/relationships/tags" Target="../tags/tag2404.xml"/><Relationship Id="rId454" Type="http://schemas.openxmlformats.org/officeDocument/2006/relationships/tags" Target="../tags/tag2405.xml"/><Relationship Id="rId455" Type="http://schemas.openxmlformats.org/officeDocument/2006/relationships/tags" Target="../tags/tag2406.xml"/><Relationship Id="rId456" Type="http://schemas.openxmlformats.org/officeDocument/2006/relationships/tags" Target="../tags/tag2407.xml"/><Relationship Id="rId457" Type="http://schemas.openxmlformats.org/officeDocument/2006/relationships/tags" Target="../tags/tag2408.xml"/><Relationship Id="rId458" Type="http://schemas.openxmlformats.org/officeDocument/2006/relationships/tags" Target="../tags/tag2409.xml"/><Relationship Id="rId459" Type="http://schemas.openxmlformats.org/officeDocument/2006/relationships/tags" Target="../tags/tag2410.xml"/><Relationship Id="rId842" Type="http://schemas.openxmlformats.org/officeDocument/2006/relationships/tags" Target="../tags/tag2793.xml"/><Relationship Id="rId843" Type="http://schemas.openxmlformats.org/officeDocument/2006/relationships/tags" Target="../tags/tag2794.xml"/><Relationship Id="rId844" Type="http://schemas.openxmlformats.org/officeDocument/2006/relationships/tags" Target="../tags/tag2795.xml"/><Relationship Id="rId845" Type="http://schemas.openxmlformats.org/officeDocument/2006/relationships/tags" Target="../tags/tag2796.xml"/><Relationship Id="rId846" Type="http://schemas.openxmlformats.org/officeDocument/2006/relationships/tags" Target="../tags/tag2797.xml"/><Relationship Id="rId847" Type="http://schemas.openxmlformats.org/officeDocument/2006/relationships/tags" Target="../tags/tag2798.xml"/><Relationship Id="rId848" Type="http://schemas.openxmlformats.org/officeDocument/2006/relationships/tags" Target="../tags/tag2799.xml"/><Relationship Id="rId849" Type="http://schemas.openxmlformats.org/officeDocument/2006/relationships/tags" Target="../tags/tag2800.xml"/><Relationship Id="rId1700" Type="http://schemas.openxmlformats.org/officeDocument/2006/relationships/tags" Target="../tags/tag3651.xml"/><Relationship Id="rId1701" Type="http://schemas.openxmlformats.org/officeDocument/2006/relationships/tags" Target="../tags/tag3652.xml"/><Relationship Id="rId1702" Type="http://schemas.openxmlformats.org/officeDocument/2006/relationships/tags" Target="../tags/tag3653.xml"/><Relationship Id="rId1703" Type="http://schemas.openxmlformats.org/officeDocument/2006/relationships/tags" Target="../tags/tag3654.xml"/><Relationship Id="rId1310" Type="http://schemas.openxmlformats.org/officeDocument/2006/relationships/tags" Target="../tags/tag3261.xml"/><Relationship Id="rId1311" Type="http://schemas.openxmlformats.org/officeDocument/2006/relationships/tags" Target="../tags/tag3262.xml"/><Relationship Id="rId1312" Type="http://schemas.openxmlformats.org/officeDocument/2006/relationships/tags" Target="../tags/tag3263.xml"/><Relationship Id="rId1313" Type="http://schemas.openxmlformats.org/officeDocument/2006/relationships/tags" Target="../tags/tag3264.xml"/><Relationship Id="rId1314" Type="http://schemas.openxmlformats.org/officeDocument/2006/relationships/tags" Target="../tags/tag3265.xml"/><Relationship Id="rId1315" Type="http://schemas.openxmlformats.org/officeDocument/2006/relationships/tags" Target="../tags/tag3266.xml"/><Relationship Id="rId1316" Type="http://schemas.openxmlformats.org/officeDocument/2006/relationships/tags" Target="../tags/tag3267.xml"/><Relationship Id="rId1317" Type="http://schemas.openxmlformats.org/officeDocument/2006/relationships/tags" Target="../tags/tag3268.xml"/><Relationship Id="rId1318" Type="http://schemas.openxmlformats.org/officeDocument/2006/relationships/tags" Target="../tags/tag3269.xml"/><Relationship Id="rId1319" Type="http://schemas.openxmlformats.org/officeDocument/2006/relationships/tags" Target="../tags/tag3270.xml"/><Relationship Id="rId850" Type="http://schemas.openxmlformats.org/officeDocument/2006/relationships/tags" Target="../tags/tag2801.xml"/><Relationship Id="rId851" Type="http://schemas.openxmlformats.org/officeDocument/2006/relationships/tags" Target="../tags/tag2802.xml"/><Relationship Id="rId460" Type="http://schemas.openxmlformats.org/officeDocument/2006/relationships/tags" Target="../tags/tag2411.xml"/><Relationship Id="rId461" Type="http://schemas.openxmlformats.org/officeDocument/2006/relationships/tags" Target="../tags/tag2412.xml"/><Relationship Id="rId462" Type="http://schemas.openxmlformats.org/officeDocument/2006/relationships/tags" Target="../tags/tag2413.xml"/><Relationship Id="rId463" Type="http://schemas.openxmlformats.org/officeDocument/2006/relationships/tags" Target="../tags/tag2414.xml"/><Relationship Id="rId464" Type="http://schemas.openxmlformats.org/officeDocument/2006/relationships/tags" Target="../tags/tag2415.xml"/><Relationship Id="rId465" Type="http://schemas.openxmlformats.org/officeDocument/2006/relationships/tags" Target="../tags/tag2416.xml"/><Relationship Id="rId466" Type="http://schemas.openxmlformats.org/officeDocument/2006/relationships/tags" Target="../tags/tag2417.xml"/><Relationship Id="rId467" Type="http://schemas.openxmlformats.org/officeDocument/2006/relationships/tags" Target="../tags/tag2418.xml"/><Relationship Id="rId468" Type="http://schemas.openxmlformats.org/officeDocument/2006/relationships/tags" Target="../tags/tag2419.xml"/><Relationship Id="rId469" Type="http://schemas.openxmlformats.org/officeDocument/2006/relationships/tags" Target="../tags/tag2420.xml"/><Relationship Id="rId852" Type="http://schemas.openxmlformats.org/officeDocument/2006/relationships/tags" Target="../tags/tag2803.xml"/><Relationship Id="rId853" Type="http://schemas.openxmlformats.org/officeDocument/2006/relationships/tags" Target="../tags/tag2804.xml"/><Relationship Id="rId854" Type="http://schemas.openxmlformats.org/officeDocument/2006/relationships/tags" Target="../tags/tag2805.xml"/><Relationship Id="rId855" Type="http://schemas.openxmlformats.org/officeDocument/2006/relationships/tags" Target="../tags/tag2806.xml"/><Relationship Id="rId856" Type="http://schemas.openxmlformats.org/officeDocument/2006/relationships/tags" Target="../tags/tag2807.xml"/><Relationship Id="rId857" Type="http://schemas.openxmlformats.org/officeDocument/2006/relationships/tags" Target="../tags/tag2808.xml"/><Relationship Id="rId858" Type="http://schemas.openxmlformats.org/officeDocument/2006/relationships/tags" Target="../tags/tag2809.xml"/><Relationship Id="rId859" Type="http://schemas.openxmlformats.org/officeDocument/2006/relationships/tags" Target="../tags/tag2810.xml"/><Relationship Id="rId1704" Type="http://schemas.openxmlformats.org/officeDocument/2006/relationships/tags" Target="../tags/tag3655.xml"/><Relationship Id="rId1705" Type="http://schemas.openxmlformats.org/officeDocument/2006/relationships/tags" Target="../tags/tag3656.xml"/><Relationship Id="rId1706" Type="http://schemas.openxmlformats.org/officeDocument/2006/relationships/tags" Target="../tags/tag3657.xml"/><Relationship Id="rId1707" Type="http://schemas.openxmlformats.org/officeDocument/2006/relationships/tags" Target="../tags/tag3658.xml"/><Relationship Id="rId1708" Type="http://schemas.openxmlformats.org/officeDocument/2006/relationships/tags" Target="../tags/tag3659.xml"/><Relationship Id="rId1709" Type="http://schemas.openxmlformats.org/officeDocument/2006/relationships/tags" Target="../tags/tag3660.xml"/><Relationship Id="rId1710" Type="http://schemas.openxmlformats.org/officeDocument/2006/relationships/tags" Target="../tags/tag3661.xml"/><Relationship Id="rId1711" Type="http://schemas.openxmlformats.org/officeDocument/2006/relationships/tags" Target="../tags/tag3662.xml"/><Relationship Id="rId1712" Type="http://schemas.openxmlformats.org/officeDocument/2006/relationships/tags" Target="../tags/tag3663.xml"/><Relationship Id="rId1713" Type="http://schemas.openxmlformats.org/officeDocument/2006/relationships/tags" Target="../tags/tag3664.xml"/><Relationship Id="rId1320" Type="http://schemas.openxmlformats.org/officeDocument/2006/relationships/tags" Target="../tags/tag3271.xml"/><Relationship Id="rId1321" Type="http://schemas.openxmlformats.org/officeDocument/2006/relationships/tags" Target="../tags/tag3272.xml"/><Relationship Id="rId1322" Type="http://schemas.openxmlformats.org/officeDocument/2006/relationships/tags" Target="../tags/tag3273.xml"/><Relationship Id="rId1323" Type="http://schemas.openxmlformats.org/officeDocument/2006/relationships/tags" Target="../tags/tag3274.xml"/><Relationship Id="rId1324" Type="http://schemas.openxmlformats.org/officeDocument/2006/relationships/tags" Target="../tags/tag3275.xml"/><Relationship Id="rId1325" Type="http://schemas.openxmlformats.org/officeDocument/2006/relationships/tags" Target="../tags/tag3276.xml"/><Relationship Id="rId1326" Type="http://schemas.openxmlformats.org/officeDocument/2006/relationships/tags" Target="../tags/tag3277.xml"/><Relationship Id="rId1327" Type="http://schemas.openxmlformats.org/officeDocument/2006/relationships/tags" Target="../tags/tag3278.xml"/><Relationship Id="rId1328" Type="http://schemas.openxmlformats.org/officeDocument/2006/relationships/tags" Target="../tags/tag3279.xml"/><Relationship Id="rId1329" Type="http://schemas.openxmlformats.org/officeDocument/2006/relationships/tags" Target="../tags/tag3280.xml"/><Relationship Id="rId860" Type="http://schemas.openxmlformats.org/officeDocument/2006/relationships/tags" Target="../tags/tag2811.xml"/><Relationship Id="rId861" Type="http://schemas.openxmlformats.org/officeDocument/2006/relationships/tags" Target="../tags/tag2812.xml"/><Relationship Id="rId470" Type="http://schemas.openxmlformats.org/officeDocument/2006/relationships/tags" Target="../tags/tag2421.xml"/><Relationship Id="rId471" Type="http://schemas.openxmlformats.org/officeDocument/2006/relationships/tags" Target="../tags/tag2422.xml"/><Relationship Id="rId472" Type="http://schemas.openxmlformats.org/officeDocument/2006/relationships/tags" Target="../tags/tag2423.xml"/><Relationship Id="rId473" Type="http://schemas.openxmlformats.org/officeDocument/2006/relationships/tags" Target="../tags/tag2424.xml"/><Relationship Id="rId474" Type="http://schemas.openxmlformats.org/officeDocument/2006/relationships/tags" Target="../tags/tag2425.xml"/><Relationship Id="rId475" Type="http://schemas.openxmlformats.org/officeDocument/2006/relationships/tags" Target="../tags/tag2426.xml"/><Relationship Id="rId476" Type="http://schemas.openxmlformats.org/officeDocument/2006/relationships/tags" Target="../tags/tag2427.xml"/><Relationship Id="rId477" Type="http://schemas.openxmlformats.org/officeDocument/2006/relationships/tags" Target="../tags/tag2428.xml"/><Relationship Id="rId478" Type="http://schemas.openxmlformats.org/officeDocument/2006/relationships/tags" Target="../tags/tag2429.xml"/><Relationship Id="rId479" Type="http://schemas.openxmlformats.org/officeDocument/2006/relationships/tags" Target="../tags/tag2430.xml"/><Relationship Id="rId862" Type="http://schemas.openxmlformats.org/officeDocument/2006/relationships/tags" Target="../tags/tag2813.xml"/><Relationship Id="rId863" Type="http://schemas.openxmlformats.org/officeDocument/2006/relationships/tags" Target="../tags/tag2814.xml"/><Relationship Id="rId864" Type="http://schemas.openxmlformats.org/officeDocument/2006/relationships/tags" Target="../tags/tag2815.xml"/><Relationship Id="rId865" Type="http://schemas.openxmlformats.org/officeDocument/2006/relationships/tags" Target="../tags/tag2816.xml"/><Relationship Id="rId866" Type="http://schemas.openxmlformats.org/officeDocument/2006/relationships/tags" Target="../tags/tag2817.xml"/><Relationship Id="rId867" Type="http://schemas.openxmlformats.org/officeDocument/2006/relationships/tags" Target="../tags/tag2818.xml"/><Relationship Id="rId868" Type="http://schemas.openxmlformats.org/officeDocument/2006/relationships/tags" Target="../tags/tag2819.xml"/><Relationship Id="rId869" Type="http://schemas.openxmlformats.org/officeDocument/2006/relationships/tags" Target="../tags/tag2820.xml"/><Relationship Id="rId1714" Type="http://schemas.openxmlformats.org/officeDocument/2006/relationships/tags" Target="../tags/tag3665.xml"/><Relationship Id="rId1715" Type="http://schemas.openxmlformats.org/officeDocument/2006/relationships/tags" Target="../tags/tag3666.xml"/><Relationship Id="rId1716" Type="http://schemas.openxmlformats.org/officeDocument/2006/relationships/tags" Target="../tags/tag3667.xml"/><Relationship Id="rId1717" Type="http://schemas.openxmlformats.org/officeDocument/2006/relationships/tags" Target="../tags/tag3668.xml"/><Relationship Id="rId1718" Type="http://schemas.openxmlformats.org/officeDocument/2006/relationships/tags" Target="../tags/tag3669.xml"/><Relationship Id="rId1719" Type="http://schemas.openxmlformats.org/officeDocument/2006/relationships/tags" Target="../tags/tag3670.xml"/><Relationship Id="rId1720" Type="http://schemas.openxmlformats.org/officeDocument/2006/relationships/tags" Target="../tags/tag3671.xml"/><Relationship Id="rId1721" Type="http://schemas.openxmlformats.org/officeDocument/2006/relationships/tags" Target="../tags/tag3672.xml"/><Relationship Id="rId1722" Type="http://schemas.openxmlformats.org/officeDocument/2006/relationships/tags" Target="../tags/tag3673.xml"/><Relationship Id="rId1723" Type="http://schemas.openxmlformats.org/officeDocument/2006/relationships/tags" Target="../tags/tag3674.xml"/><Relationship Id="rId1330" Type="http://schemas.openxmlformats.org/officeDocument/2006/relationships/tags" Target="../tags/tag3281.xml"/><Relationship Id="rId1331" Type="http://schemas.openxmlformats.org/officeDocument/2006/relationships/tags" Target="../tags/tag3282.xml"/><Relationship Id="rId1332" Type="http://schemas.openxmlformats.org/officeDocument/2006/relationships/tags" Target="../tags/tag3283.xml"/><Relationship Id="rId1333" Type="http://schemas.openxmlformats.org/officeDocument/2006/relationships/tags" Target="../tags/tag3284.xml"/><Relationship Id="rId1334" Type="http://schemas.openxmlformats.org/officeDocument/2006/relationships/tags" Target="../tags/tag3285.xml"/><Relationship Id="rId1335" Type="http://schemas.openxmlformats.org/officeDocument/2006/relationships/tags" Target="../tags/tag3286.xml"/><Relationship Id="rId1336" Type="http://schemas.openxmlformats.org/officeDocument/2006/relationships/tags" Target="../tags/tag3287.xml"/><Relationship Id="rId1337" Type="http://schemas.openxmlformats.org/officeDocument/2006/relationships/tags" Target="../tags/tag3288.xml"/><Relationship Id="rId1338" Type="http://schemas.openxmlformats.org/officeDocument/2006/relationships/tags" Target="../tags/tag3289.xml"/><Relationship Id="rId1339" Type="http://schemas.openxmlformats.org/officeDocument/2006/relationships/tags" Target="../tags/tag3290.xml"/><Relationship Id="rId870" Type="http://schemas.openxmlformats.org/officeDocument/2006/relationships/tags" Target="../tags/tag2821.xml"/><Relationship Id="rId871" Type="http://schemas.openxmlformats.org/officeDocument/2006/relationships/tags" Target="../tags/tag2822.xml"/><Relationship Id="rId480" Type="http://schemas.openxmlformats.org/officeDocument/2006/relationships/tags" Target="../tags/tag2431.xml"/><Relationship Id="rId481" Type="http://schemas.openxmlformats.org/officeDocument/2006/relationships/tags" Target="../tags/tag2432.xml"/><Relationship Id="rId482" Type="http://schemas.openxmlformats.org/officeDocument/2006/relationships/tags" Target="../tags/tag2433.xml"/><Relationship Id="rId483" Type="http://schemas.openxmlformats.org/officeDocument/2006/relationships/tags" Target="../tags/tag2434.xml"/><Relationship Id="rId484" Type="http://schemas.openxmlformats.org/officeDocument/2006/relationships/tags" Target="../tags/tag2435.xml"/><Relationship Id="rId485" Type="http://schemas.openxmlformats.org/officeDocument/2006/relationships/tags" Target="../tags/tag2436.xml"/><Relationship Id="rId486" Type="http://schemas.openxmlformats.org/officeDocument/2006/relationships/tags" Target="../tags/tag2437.xml"/><Relationship Id="rId487" Type="http://schemas.openxmlformats.org/officeDocument/2006/relationships/tags" Target="../tags/tag2438.xml"/><Relationship Id="rId488" Type="http://schemas.openxmlformats.org/officeDocument/2006/relationships/tags" Target="../tags/tag2439.xml"/><Relationship Id="rId489" Type="http://schemas.openxmlformats.org/officeDocument/2006/relationships/tags" Target="../tags/tag2440.xml"/><Relationship Id="rId872" Type="http://schemas.openxmlformats.org/officeDocument/2006/relationships/tags" Target="../tags/tag2823.xml"/><Relationship Id="rId873" Type="http://schemas.openxmlformats.org/officeDocument/2006/relationships/tags" Target="../tags/tag2824.xml"/><Relationship Id="rId874" Type="http://schemas.openxmlformats.org/officeDocument/2006/relationships/tags" Target="../tags/tag2825.xml"/><Relationship Id="rId875" Type="http://schemas.openxmlformats.org/officeDocument/2006/relationships/tags" Target="../tags/tag2826.xml"/><Relationship Id="rId876" Type="http://schemas.openxmlformats.org/officeDocument/2006/relationships/tags" Target="../tags/tag2827.xml"/><Relationship Id="rId877" Type="http://schemas.openxmlformats.org/officeDocument/2006/relationships/tags" Target="../tags/tag2828.xml"/><Relationship Id="rId878" Type="http://schemas.openxmlformats.org/officeDocument/2006/relationships/tags" Target="../tags/tag2829.xml"/><Relationship Id="rId879" Type="http://schemas.openxmlformats.org/officeDocument/2006/relationships/tags" Target="../tags/tag2830.xml"/><Relationship Id="rId1724" Type="http://schemas.openxmlformats.org/officeDocument/2006/relationships/tags" Target="../tags/tag3675.xml"/><Relationship Id="rId1725" Type="http://schemas.openxmlformats.org/officeDocument/2006/relationships/tags" Target="../tags/tag3676.xml"/><Relationship Id="rId1726" Type="http://schemas.openxmlformats.org/officeDocument/2006/relationships/tags" Target="../tags/tag3677.xml"/><Relationship Id="rId1727" Type="http://schemas.openxmlformats.org/officeDocument/2006/relationships/tags" Target="../tags/tag3678.xml"/><Relationship Id="rId1728" Type="http://schemas.openxmlformats.org/officeDocument/2006/relationships/tags" Target="../tags/tag3679.xml"/><Relationship Id="rId1729" Type="http://schemas.openxmlformats.org/officeDocument/2006/relationships/tags" Target="../tags/tag3680.xml"/><Relationship Id="rId1730" Type="http://schemas.openxmlformats.org/officeDocument/2006/relationships/tags" Target="../tags/tag3681.xml"/><Relationship Id="rId1731" Type="http://schemas.openxmlformats.org/officeDocument/2006/relationships/tags" Target="../tags/tag3682.xml"/><Relationship Id="rId1732" Type="http://schemas.openxmlformats.org/officeDocument/2006/relationships/tags" Target="../tags/tag3683.xml"/><Relationship Id="rId1733" Type="http://schemas.openxmlformats.org/officeDocument/2006/relationships/tags" Target="../tags/tag3684.xml"/><Relationship Id="rId1340" Type="http://schemas.openxmlformats.org/officeDocument/2006/relationships/tags" Target="../tags/tag3291.xml"/><Relationship Id="rId1341" Type="http://schemas.openxmlformats.org/officeDocument/2006/relationships/tags" Target="../tags/tag3292.xml"/><Relationship Id="rId1342" Type="http://schemas.openxmlformats.org/officeDocument/2006/relationships/tags" Target="../tags/tag3293.xml"/><Relationship Id="rId1343" Type="http://schemas.openxmlformats.org/officeDocument/2006/relationships/tags" Target="../tags/tag3294.xml"/><Relationship Id="rId1344" Type="http://schemas.openxmlformats.org/officeDocument/2006/relationships/tags" Target="../tags/tag3295.xml"/><Relationship Id="rId1345" Type="http://schemas.openxmlformats.org/officeDocument/2006/relationships/tags" Target="../tags/tag3296.xml"/><Relationship Id="rId1346" Type="http://schemas.openxmlformats.org/officeDocument/2006/relationships/tags" Target="../tags/tag3297.xml"/><Relationship Id="rId1347" Type="http://schemas.openxmlformats.org/officeDocument/2006/relationships/tags" Target="../tags/tag3298.xml"/><Relationship Id="rId1348" Type="http://schemas.openxmlformats.org/officeDocument/2006/relationships/tags" Target="../tags/tag3299.xml"/><Relationship Id="rId1349" Type="http://schemas.openxmlformats.org/officeDocument/2006/relationships/tags" Target="../tags/tag3300.xml"/><Relationship Id="rId880" Type="http://schemas.openxmlformats.org/officeDocument/2006/relationships/tags" Target="../tags/tag2831.xml"/><Relationship Id="rId881" Type="http://schemas.openxmlformats.org/officeDocument/2006/relationships/tags" Target="../tags/tag2832.xml"/><Relationship Id="rId490" Type="http://schemas.openxmlformats.org/officeDocument/2006/relationships/tags" Target="../tags/tag2441.xml"/><Relationship Id="rId491" Type="http://schemas.openxmlformats.org/officeDocument/2006/relationships/tags" Target="../tags/tag2442.xml"/><Relationship Id="rId492" Type="http://schemas.openxmlformats.org/officeDocument/2006/relationships/tags" Target="../tags/tag2443.xml"/><Relationship Id="rId493" Type="http://schemas.openxmlformats.org/officeDocument/2006/relationships/tags" Target="../tags/tag2444.xml"/><Relationship Id="rId494" Type="http://schemas.openxmlformats.org/officeDocument/2006/relationships/tags" Target="../tags/tag2445.xml"/><Relationship Id="rId495" Type="http://schemas.openxmlformats.org/officeDocument/2006/relationships/tags" Target="../tags/tag2446.xml"/><Relationship Id="rId496" Type="http://schemas.openxmlformats.org/officeDocument/2006/relationships/tags" Target="../tags/tag2447.xml"/><Relationship Id="rId497" Type="http://schemas.openxmlformats.org/officeDocument/2006/relationships/tags" Target="../tags/tag2448.xml"/><Relationship Id="rId498" Type="http://schemas.openxmlformats.org/officeDocument/2006/relationships/tags" Target="../tags/tag2449.xml"/><Relationship Id="rId499" Type="http://schemas.openxmlformats.org/officeDocument/2006/relationships/tags" Target="../tags/tag2450.xml"/><Relationship Id="rId882" Type="http://schemas.openxmlformats.org/officeDocument/2006/relationships/tags" Target="../tags/tag2833.xml"/><Relationship Id="rId883" Type="http://schemas.openxmlformats.org/officeDocument/2006/relationships/tags" Target="../tags/tag2834.xml"/><Relationship Id="rId884" Type="http://schemas.openxmlformats.org/officeDocument/2006/relationships/tags" Target="../tags/tag2835.xml"/><Relationship Id="rId885" Type="http://schemas.openxmlformats.org/officeDocument/2006/relationships/tags" Target="../tags/tag2836.xml"/><Relationship Id="rId886" Type="http://schemas.openxmlformats.org/officeDocument/2006/relationships/tags" Target="../tags/tag2837.xml"/><Relationship Id="rId887" Type="http://schemas.openxmlformats.org/officeDocument/2006/relationships/tags" Target="../tags/tag2838.xml"/><Relationship Id="rId888" Type="http://schemas.openxmlformats.org/officeDocument/2006/relationships/tags" Target="../tags/tag2839.xml"/><Relationship Id="rId889" Type="http://schemas.openxmlformats.org/officeDocument/2006/relationships/tags" Target="../tags/tag2840.xml"/><Relationship Id="rId1734" Type="http://schemas.openxmlformats.org/officeDocument/2006/relationships/tags" Target="../tags/tag3685.xml"/><Relationship Id="rId1735" Type="http://schemas.openxmlformats.org/officeDocument/2006/relationships/tags" Target="../tags/tag3686.xml"/><Relationship Id="rId1736" Type="http://schemas.openxmlformats.org/officeDocument/2006/relationships/tags" Target="../tags/tag3687.xml"/><Relationship Id="rId1737" Type="http://schemas.openxmlformats.org/officeDocument/2006/relationships/tags" Target="../tags/tag3688.xml"/><Relationship Id="rId1738" Type="http://schemas.openxmlformats.org/officeDocument/2006/relationships/tags" Target="../tags/tag3689.xml"/><Relationship Id="rId1739" Type="http://schemas.openxmlformats.org/officeDocument/2006/relationships/tags" Target="../tags/tag3690.xml"/><Relationship Id="rId1740" Type="http://schemas.openxmlformats.org/officeDocument/2006/relationships/tags" Target="../tags/tag3691.xml"/><Relationship Id="rId1741" Type="http://schemas.openxmlformats.org/officeDocument/2006/relationships/tags" Target="../tags/tag3692.xml"/><Relationship Id="rId1742" Type="http://schemas.openxmlformats.org/officeDocument/2006/relationships/tags" Target="../tags/tag3693.xml"/><Relationship Id="rId1743" Type="http://schemas.openxmlformats.org/officeDocument/2006/relationships/tags" Target="../tags/tag3694.xml"/><Relationship Id="rId1350" Type="http://schemas.openxmlformats.org/officeDocument/2006/relationships/tags" Target="../tags/tag3301.xml"/><Relationship Id="rId1351" Type="http://schemas.openxmlformats.org/officeDocument/2006/relationships/tags" Target="../tags/tag3302.xml"/><Relationship Id="rId1352" Type="http://schemas.openxmlformats.org/officeDocument/2006/relationships/tags" Target="../tags/tag3303.xml"/><Relationship Id="rId1353" Type="http://schemas.openxmlformats.org/officeDocument/2006/relationships/tags" Target="../tags/tag3304.xml"/><Relationship Id="rId1354" Type="http://schemas.openxmlformats.org/officeDocument/2006/relationships/tags" Target="../tags/tag3305.xml"/><Relationship Id="rId1355" Type="http://schemas.openxmlformats.org/officeDocument/2006/relationships/tags" Target="../tags/tag3306.xml"/><Relationship Id="rId1356" Type="http://schemas.openxmlformats.org/officeDocument/2006/relationships/tags" Target="../tags/tag3307.xml"/><Relationship Id="rId1357" Type="http://schemas.openxmlformats.org/officeDocument/2006/relationships/tags" Target="../tags/tag3308.xml"/><Relationship Id="rId1358" Type="http://schemas.openxmlformats.org/officeDocument/2006/relationships/tags" Target="../tags/tag3309.xml"/><Relationship Id="rId1359" Type="http://schemas.openxmlformats.org/officeDocument/2006/relationships/tags" Target="../tags/tag3310.xml"/><Relationship Id="rId890" Type="http://schemas.openxmlformats.org/officeDocument/2006/relationships/tags" Target="../tags/tag2841.xml"/><Relationship Id="rId891" Type="http://schemas.openxmlformats.org/officeDocument/2006/relationships/tags" Target="../tags/tag2842.xml"/><Relationship Id="rId892" Type="http://schemas.openxmlformats.org/officeDocument/2006/relationships/tags" Target="../tags/tag2843.xml"/><Relationship Id="rId893" Type="http://schemas.openxmlformats.org/officeDocument/2006/relationships/tags" Target="../tags/tag2844.xml"/><Relationship Id="rId894" Type="http://schemas.openxmlformats.org/officeDocument/2006/relationships/tags" Target="../tags/tag2845.xml"/><Relationship Id="rId895" Type="http://schemas.openxmlformats.org/officeDocument/2006/relationships/tags" Target="../tags/tag2846.xml"/><Relationship Id="rId896" Type="http://schemas.openxmlformats.org/officeDocument/2006/relationships/tags" Target="../tags/tag2847.xml"/><Relationship Id="rId897" Type="http://schemas.openxmlformats.org/officeDocument/2006/relationships/tags" Target="../tags/tag2848.xml"/><Relationship Id="rId898" Type="http://schemas.openxmlformats.org/officeDocument/2006/relationships/tags" Target="../tags/tag2849.xml"/><Relationship Id="rId899" Type="http://schemas.openxmlformats.org/officeDocument/2006/relationships/tags" Target="../tags/tag2850.xml"/><Relationship Id="rId1744" Type="http://schemas.openxmlformats.org/officeDocument/2006/relationships/tags" Target="../tags/tag3695.xml"/><Relationship Id="rId1745" Type="http://schemas.openxmlformats.org/officeDocument/2006/relationships/tags" Target="../tags/tag3696.xml"/><Relationship Id="rId1746" Type="http://schemas.openxmlformats.org/officeDocument/2006/relationships/tags" Target="../tags/tag3697.xml"/><Relationship Id="rId1747" Type="http://schemas.openxmlformats.org/officeDocument/2006/relationships/tags" Target="../tags/tag3698.xml"/><Relationship Id="rId1748" Type="http://schemas.openxmlformats.org/officeDocument/2006/relationships/tags" Target="../tags/tag3699.xml"/><Relationship Id="rId1749" Type="http://schemas.openxmlformats.org/officeDocument/2006/relationships/tags" Target="../tags/tag3700.xml"/><Relationship Id="rId100" Type="http://schemas.openxmlformats.org/officeDocument/2006/relationships/tags" Target="../tags/tag2051.xml"/><Relationship Id="rId101" Type="http://schemas.openxmlformats.org/officeDocument/2006/relationships/tags" Target="../tags/tag2052.xml"/><Relationship Id="rId102" Type="http://schemas.openxmlformats.org/officeDocument/2006/relationships/tags" Target="../tags/tag2053.xml"/><Relationship Id="rId103" Type="http://schemas.openxmlformats.org/officeDocument/2006/relationships/tags" Target="../tags/tag2054.xml"/><Relationship Id="rId104" Type="http://schemas.openxmlformats.org/officeDocument/2006/relationships/tags" Target="../tags/tag2055.xml"/><Relationship Id="rId105" Type="http://schemas.openxmlformats.org/officeDocument/2006/relationships/tags" Target="../tags/tag2056.xml"/><Relationship Id="rId106" Type="http://schemas.openxmlformats.org/officeDocument/2006/relationships/tags" Target="../tags/tag2057.xml"/><Relationship Id="rId107" Type="http://schemas.openxmlformats.org/officeDocument/2006/relationships/tags" Target="../tags/tag2058.xml"/><Relationship Id="rId108" Type="http://schemas.openxmlformats.org/officeDocument/2006/relationships/tags" Target="../tags/tag2059.xml"/><Relationship Id="rId109" Type="http://schemas.openxmlformats.org/officeDocument/2006/relationships/tags" Target="../tags/tag2060.xml"/><Relationship Id="rId1750" Type="http://schemas.openxmlformats.org/officeDocument/2006/relationships/tags" Target="../tags/tag3701.xml"/><Relationship Id="rId1751" Type="http://schemas.openxmlformats.org/officeDocument/2006/relationships/tags" Target="../tags/tag3702.xml"/><Relationship Id="rId1752" Type="http://schemas.openxmlformats.org/officeDocument/2006/relationships/tags" Target="../tags/tag3703.xml"/><Relationship Id="rId1753" Type="http://schemas.openxmlformats.org/officeDocument/2006/relationships/tags" Target="../tags/tag3704.xml"/><Relationship Id="rId1360" Type="http://schemas.openxmlformats.org/officeDocument/2006/relationships/tags" Target="../tags/tag3311.xml"/><Relationship Id="rId1361" Type="http://schemas.openxmlformats.org/officeDocument/2006/relationships/tags" Target="../tags/tag3312.xml"/><Relationship Id="rId1362" Type="http://schemas.openxmlformats.org/officeDocument/2006/relationships/tags" Target="../tags/tag3313.xml"/><Relationship Id="rId1363" Type="http://schemas.openxmlformats.org/officeDocument/2006/relationships/tags" Target="../tags/tag3314.xml"/><Relationship Id="rId1364" Type="http://schemas.openxmlformats.org/officeDocument/2006/relationships/tags" Target="../tags/tag3315.xml"/><Relationship Id="rId1365" Type="http://schemas.openxmlformats.org/officeDocument/2006/relationships/tags" Target="../tags/tag3316.xml"/><Relationship Id="rId1366" Type="http://schemas.openxmlformats.org/officeDocument/2006/relationships/tags" Target="../tags/tag3317.xml"/><Relationship Id="rId1367" Type="http://schemas.openxmlformats.org/officeDocument/2006/relationships/tags" Target="../tags/tag3318.xml"/><Relationship Id="rId1368" Type="http://schemas.openxmlformats.org/officeDocument/2006/relationships/tags" Target="../tags/tag3319.xml"/><Relationship Id="rId1369" Type="http://schemas.openxmlformats.org/officeDocument/2006/relationships/tags" Target="../tags/tag3320.xml"/><Relationship Id="rId1754" Type="http://schemas.openxmlformats.org/officeDocument/2006/relationships/tags" Target="../tags/tag3705.xml"/><Relationship Id="rId1755" Type="http://schemas.openxmlformats.org/officeDocument/2006/relationships/tags" Target="../tags/tag3706.xml"/><Relationship Id="rId1756" Type="http://schemas.openxmlformats.org/officeDocument/2006/relationships/tags" Target="../tags/tag3707.xml"/><Relationship Id="rId1757" Type="http://schemas.openxmlformats.org/officeDocument/2006/relationships/tags" Target="../tags/tag3708.xml"/><Relationship Id="rId1758" Type="http://schemas.openxmlformats.org/officeDocument/2006/relationships/tags" Target="../tags/tag3709.xml"/><Relationship Id="rId1759" Type="http://schemas.openxmlformats.org/officeDocument/2006/relationships/tags" Target="../tags/tag3710.xml"/></Relationships>
</file>

<file path=ppt/slides/_rels/slide18.xml.rels><?xml version="1.0" encoding="UTF-8" standalone="yes"?>
<Relationships xmlns="http://schemas.openxmlformats.org/package/2006/relationships"><Relationship Id="rId1" Type="http://schemas.openxmlformats.org/officeDocument/2006/relationships/tags" Target="../tags/tag3805.xml"/><Relationship Id="rId2" Type="http://schemas.openxmlformats.org/officeDocument/2006/relationships/slideLayout" Target="../slideLayouts/slideLayout2.xml"/><Relationship Id="rId3"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8.xml"/><Relationship Id="rId1" Type="http://schemas.openxmlformats.org/officeDocument/2006/relationships/tags" Target="../tags/tag3806.xml"/><Relationship Id="rId2" Type="http://schemas.openxmlformats.org/officeDocument/2006/relationships/tags" Target="../tags/tag380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4.jpg"/><Relationship Id="rId1" Type="http://schemas.openxmlformats.org/officeDocument/2006/relationships/tags" Target="../tags/tag1.xml"/><Relationship Id="rId2"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9.xml"/><Relationship Id="rId1" Type="http://schemas.openxmlformats.org/officeDocument/2006/relationships/tags" Target="../tags/tag3808.xml"/><Relationship Id="rId2" Type="http://schemas.openxmlformats.org/officeDocument/2006/relationships/tags" Target="../tags/tag380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0.xml"/><Relationship Id="rId1" Type="http://schemas.openxmlformats.org/officeDocument/2006/relationships/tags" Target="../tags/tag3810.xml"/><Relationship Id="rId2" Type="http://schemas.openxmlformats.org/officeDocument/2006/relationships/tags" Target="../tags/tag3811.xml"/></Relationships>
</file>

<file path=ppt/slides/_rels/slide22.xml.rels><?xml version="1.0" encoding="UTF-8" standalone="yes"?>
<Relationships xmlns="http://schemas.openxmlformats.org/package/2006/relationships"><Relationship Id="rId106" Type="http://schemas.openxmlformats.org/officeDocument/2006/relationships/tags" Target="../tags/tag3917.xml"/><Relationship Id="rId107" Type="http://schemas.openxmlformats.org/officeDocument/2006/relationships/tags" Target="../tags/tag3918.xml"/><Relationship Id="rId108" Type="http://schemas.openxmlformats.org/officeDocument/2006/relationships/tags" Target="../tags/tag3919.xml"/><Relationship Id="rId109" Type="http://schemas.openxmlformats.org/officeDocument/2006/relationships/tags" Target="../tags/tag3920.xml"/><Relationship Id="rId70" Type="http://schemas.openxmlformats.org/officeDocument/2006/relationships/tags" Target="../tags/tag3881.xml"/><Relationship Id="rId71" Type="http://schemas.openxmlformats.org/officeDocument/2006/relationships/tags" Target="../tags/tag3882.xml"/><Relationship Id="rId72" Type="http://schemas.openxmlformats.org/officeDocument/2006/relationships/tags" Target="../tags/tag3883.xml"/><Relationship Id="rId73" Type="http://schemas.openxmlformats.org/officeDocument/2006/relationships/tags" Target="../tags/tag3884.xml"/><Relationship Id="rId74" Type="http://schemas.openxmlformats.org/officeDocument/2006/relationships/tags" Target="../tags/tag3885.xml"/><Relationship Id="rId75" Type="http://schemas.openxmlformats.org/officeDocument/2006/relationships/tags" Target="../tags/tag3886.xml"/><Relationship Id="rId76" Type="http://schemas.openxmlformats.org/officeDocument/2006/relationships/tags" Target="../tags/tag3887.xml"/><Relationship Id="rId77" Type="http://schemas.openxmlformats.org/officeDocument/2006/relationships/tags" Target="../tags/tag3888.xml"/><Relationship Id="rId78" Type="http://schemas.openxmlformats.org/officeDocument/2006/relationships/tags" Target="../tags/tag3889.xml"/><Relationship Id="rId79" Type="http://schemas.openxmlformats.org/officeDocument/2006/relationships/tags" Target="../tags/tag3890.xml"/><Relationship Id="rId170" Type="http://schemas.openxmlformats.org/officeDocument/2006/relationships/tags" Target="../tags/tag3981.xml"/><Relationship Id="rId171" Type="http://schemas.openxmlformats.org/officeDocument/2006/relationships/tags" Target="../tags/tag3982.xml"/><Relationship Id="rId172" Type="http://schemas.openxmlformats.org/officeDocument/2006/relationships/tags" Target="../tags/tag3983.xml"/><Relationship Id="rId173" Type="http://schemas.openxmlformats.org/officeDocument/2006/relationships/tags" Target="../tags/tag3984.xml"/><Relationship Id="rId174" Type="http://schemas.openxmlformats.org/officeDocument/2006/relationships/tags" Target="../tags/tag3985.xml"/><Relationship Id="rId175" Type="http://schemas.openxmlformats.org/officeDocument/2006/relationships/tags" Target="../tags/tag3986.xml"/><Relationship Id="rId176" Type="http://schemas.openxmlformats.org/officeDocument/2006/relationships/tags" Target="../tags/tag3987.xml"/><Relationship Id="rId177" Type="http://schemas.openxmlformats.org/officeDocument/2006/relationships/tags" Target="../tags/tag3988.xml"/><Relationship Id="rId178" Type="http://schemas.openxmlformats.org/officeDocument/2006/relationships/tags" Target="../tags/tag3989.xml"/><Relationship Id="rId179" Type="http://schemas.openxmlformats.org/officeDocument/2006/relationships/tags" Target="../tags/tag3990.xml"/><Relationship Id="rId260" Type="http://schemas.openxmlformats.org/officeDocument/2006/relationships/tags" Target="../tags/tag4071.xml"/><Relationship Id="rId10" Type="http://schemas.openxmlformats.org/officeDocument/2006/relationships/tags" Target="../tags/tag3821.xml"/><Relationship Id="rId11" Type="http://schemas.openxmlformats.org/officeDocument/2006/relationships/tags" Target="../tags/tag3822.xml"/><Relationship Id="rId12" Type="http://schemas.openxmlformats.org/officeDocument/2006/relationships/tags" Target="../tags/tag3823.xml"/><Relationship Id="rId13" Type="http://schemas.openxmlformats.org/officeDocument/2006/relationships/tags" Target="../tags/tag3824.xml"/><Relationship Id="rId14" Type="http://schemas.openxmlformats.org/officeDocument/2006/relationships/tags" Target="../tags/tag3825.xml"/><Relationship Id="rId15" Type="http://schemas.openxmlformats.org/officeDocument/2006/relationships/tags" Target="../tags/tag3826.xml"/><Relationship Id="rId16" Type="http://schemas.openxmlformats.org/officeDocument/2006/relationships/tags" Target="../tags/tag3827.xml"/><Relationship Id="rId17" Type="http://schemas.openxmlformats.org/officeDocument/2006/relationships/tags" Target="../tags/tag3828.xml"/><Relationship Id="rId18" Type="http://schemas.openxmlformats.org/officeDocument/2006/relationships/tags" Target="../tags/tag3829.xml"/><Relationship Id="rId19" Type="http://schemas.openxmlformats.org/officeDocument/2006/relationships/tags" Target="../tags/tag3830.xml"/><Relationship Id="rId261" Type="http://schemas.openxmlformats.org/officeDocument/2006/relationships/tags" Target="../tags/tag4072.xml"/><Relationship Id="rId262" Type="http://schemas.openxmlformats.org/officeDocument/2006/relationships/tags" Target="../tags/tag4073.xml"/><Relationship Id="rId263" Type="http://schemas.openxmlformats.org/officeDocument/2006/relationships/tags" Target="../tags/tag4074.xml"/><Relationship Id="rId264" Type="http://schemas.openxmlformats.org/officeDocument/2006/relationships/tags" Target="../tags/tag4075.xml"/><Relationship Id="rId110" Type="http://schemas.openxmlformats.org/officeDocument/2006/relationships/tags" Target="../tags/tag3921.xml"/><Relationship Id="rId111" Type="http://schemas.openxmlformats.org/officeDocument/2006/relationships/tags" Target="../tags/tag3922.xml"/><Relationship Id="rId112" Type="http://schemas.openxmlformats.org/officeDocument/2006/relationships/tags" Target="../tags/tag3923.xml"/><Relationship Id="rId113" Type="http://schemas.openxmlformats.org/officeDocument/2006/relationships/tags" Target="../tags/tag3924.xml"/><Relationship Id="rId114" Type="http://schemas.openxmlformats.org/officeDocument/2006/relationships/tags" Target="../tags/tag3925.xml"/><Relationship Id="rId115" Type="http://schemas.openxmlformats.org/officeDocument/2006/relationships/tags" Target="../tags/tag3926.xml"/><Relationship Id="rId116" Type="http://schemas.openxmlformats.org/officeDocument/2006/relationships/tags" Target="../tags/tag3927.xml"/><Relationship Id="rId117" Type="http://schemas.openxmlformats.org/officeDocument/2006/relationships/tags" Target="../tags/tag3928.xml"/><Relationship Id="rId118" Type="http://schemas.openxmlformats.org/officeDocument/2006/relationships/tags" Target="../tags/tag3929.xml"/><Relationship Id="rId119" Type="http://schemas.openxmlformats.org/officeDocument/2006/relationships/tags" Target="../tags/tag3930.xml"/><Relationship Id="rId200" Type="http://schemas.openxmlformats.org/officeDocument/2006/relationships/tags" Target="../tags/tag4011.xml"/><Relationship Id="rId201" Type="http://schemas.openxmlformats.org/officeDocument/2006/relationships/tags" Target="../tags/tag4012.xml"/><Relationship Id="rId202" Type="http://schemas.openxmlformats.org/officeDocument/2006/relationships/tags" Target="../tags/tag4013.xml"/><Relationship Id="rId203" Type="http://schemas.openxmlformats.org/officeDocument/2006/relationships/tags" Target="../tags/tag4014.xml"/><Relationship Id="rId204" Type="http://schemas.openxmlformats.org/officeDocument/2006/relationships/tags" Target="../tags/tag4015.xml"/><Relationship Id="rId205" Type="http://schemas.openxmlformats.org/officeDocument/2006/relationships/tags" Target="../tags/tag4016.xml"/><Relationship Id="rId206" Type="http://schemas.openxmlformats.org/officeDocument/2006/relationships/tags" Target="../tags/tag4017.xml"/><Relationship Id="rId207" Type="http://schemas.openxmlformats.org/officeDocument/2006/relationships/tags" Target="../tags/tag4018.xml"/><Relationship Id="rId208" Type="http://schemas.openxmlformats.org/officeDocument/2006/relationships/tags" Target="../tags/tag4019.xml"/><Relationship Id="rId209" Type="http://schemas.openxmlformats.org/officeDocument/2006/relationships/tags" Target="../tags/tag4020.xml"/><Relationship Id="rId265" Type="http://schemas.openxmlformats.org/officeDocument/2006/relationships/tags" Target="../tags/tag4076.xml"/><Relationship Id="rId266" Type="http://schemas.openxmlformats.org/officeDocument/2006/relationships/tags" Target="../tags/tag4077.xml"/><Relationship Id="rId267" Type="http://schemas.openxmlformats.org/officeDocument/2006/relationships/tags" Target="../tags/tag4078.xml"/><Relationship Id="rId268" Type="http://schemas.openxmlformats.org/officeDocument/2006/relationships/tags" Target="../tags/tag4079.xml"/><Relationship Id="rId269" Type="http://schemas.openxmlformats.org/officeDocument/2006/relationships/tags" Target="../tags/tag4080.xml"/><Relationship Id="rId1" Type="http://schemas.openxmlformats.org/officeDocument/2006/relationships/tags" Target="../tags/tag3812.xml"/><Relationship Id="rId2" Type="http://schemas.openxmlformats.org/officeDocument/2006/relationships/tags" Target="../tags/tag3813.xml"/><Relationship Id="rId3" Type="http://schemas.openxmlformats.org/officeDocument/2006/relationships/tags" Target="../tags/tag3814.xml"/><Relationship Id="rId4" Type="http://schemas.openxmlformats.org/officeDocument/2006/relationships/tags" Target="../tags/tag3815.xml"/><Relationship Id="rId5" Type="http://schemas.openxmlformats.org/officeDocument/2006/relationships/tags" Target="../tags/tag3816.xml"/><Relationship Id="rId6" Type="http://schemas.openxmlformats.org/officeDocument/2006/relationships/tags" Target="../tags/tag3817.xml"/><Relationship Id="rId7" Type="http://schemas.openxmlformats.org/officeDocument/2006/relationships/tags" Target="../tags/tag3818.xml"/><Relationship Id="rId8" Type="http://schemas.openxmlformats.org/officeDocument/2006/relationships/tags" Target="../tags/tag3819.xml"/><Relationship Id="rId9" Type="http://schemas.openxmlformats.org/officeDocument/2006/relationships/tags" Target="../tags/tag3820.xml"/><Relationship Id="rId80" Type="http://schemas.openxmlformats.org/officeDocument/2006/relationships/tags" Target="../tags/tag3891.xml"/><Relationship Id="rId81" Type="http://schemas.openxmlformats.org/officeDocument/2006/relationships/tags" Target="../tags/tag3892.xml"/><Relationship Id="rId82" Type="http://schemas.openxmlformats.org/officeDocument/2006/relationships/tags" Target="../tags/tag3893.xml"/><Relationship Id="rId83" Type="http://schemas.openxmlformats.org/officeDocument/2006/relationships/tags" Target="../tags/tag3894.xml"/><Relationship Id="rId84" Type="http://schemas.openxmlformats.org/officeDocument/2006/relationships/tags" Target="../tags/tag3895.xml"/><Relationship Id="rId85" Type="http://schemas.openxmlformats.org/officeDocument/2006/relationships/tags" Target="../tags/tag3896.xml"/><Relationship Id="rId86" Type="http://schemas.openxmlformats.org/officeDocument/2006/relationships/tags" Target="../tags/tag3897.xml"/><Relationship Id="rId87" Type="http://schemas.openxmlformats.org/officeDocument/2006/relationships/tags" Target="../tags/tag3898.xml"/><Relationship Id="rId88" Type="http://schemas.openxmlformats.org/officeDocument/2006/relationships/tags" Target="../tags/tag3899.xml"/><Relationship Id="rId89" Type="http://schemas.openxmlformats.org/officeDocument/2006/relationships/tags" Target="../tags/tag3900.xml"/><Relationship Id="rId180" Type="http://schemas.openxmlformats.org/officeDocument/2006/relationships/tags" Target="../tags/tag3991.xml"/><Relationship Id="rId181" Type="http://schemas.openxmlformats.org/officeDocument/2006/relationships/tags" Target="../tags/tag3992.xml"/><Relationship Id="rId182" Type="http://schemas.openxmlformats.org/officeDocument/2006/relationships/tags" Target="../tags/tag3993.xml"/><Relationship Id="rId183" Type="http://schemas.openxmlformats.org/officeDocument/2006/relationships/tags" Target="../tags/tag3994.xml"/><Relationship Id="rId184" Type="http://schemas.openxmlformats.org/officeDocument/2006/relationships/tags" Target="../tags/tag3995.xml"/><Relationship Id="rId185" Type="http://schemas.openxmlformats.org/officeDocument/2006/relationships/tags" Target="../tags/tag3996.xml"/><Relationship Id="rId186" Type="http://schemas.openxmlformats.org/officeDocument/2006/relationships/tags" Target="../tags/tag3997.xml"/><Relationship Id="rId187" Type="http://schemas.openxmlformats.org/officeDocument/2006/relationships/tags" Target="../tags/tag3998.xml"/><Relationship Id="rId188" Type="http://schemas.openxmlformats.org/officeDocument/2006/relationships/tags" Target="../tags/tag3999.xml"/><Relationship Id="rId189" Type="http://schemas.openxmlformats.org/officeDocument/2006/relationships/tags" Target="../tags/tag4000.xml"/><Relationship Id="rId270" Type="http://schemas.openxmlformats.org/officeDocument/2006/relationships/tags" Target="../tags/tag4081.xml"/><Relationship Id="rId20" Type="http://schemas.openxmlformats.org/officeDocument/2006/relationships/tags" Target="../tags/tag3831.xml"/><Relationship Id="rId21" Type="http://schemas.openxmlformats.org/officeDocument/2006/relationships/tags" Target="../tags/tag3832.xml"/><Relationship Id="rId22" Type="http://schemas.openxmlformats.org/officeDocument/2006/relationships/tags" Target="../tags/tag3833.xml"/><Relationship Id="rId23" Type="http://schemas.openxmlformats.org/officeDocument/2006/relationships/tags" Target="../tags/tag3834.xml"/><Relationship Id="rId24" Type="http://schemas.openxmlformats.org/officeDocument/2006/relationships/tags" Target="../tags/tag3835.xml"/><Relationship Id="rId25" Type="http://schemas.openxmlformats.org/officeDocument/2006/relationships/tags" Target="../tags/tag3836.xml"/><Relationship Id="rId26" Type="http://schemas.openxmlformats.org/officeDocument/2006/relationships/tags" Target="../tags/tag3837.xml"/><Relationship Id="rId27" Type="http://schemas.openxmlformats.org/officeDocument/2006/relationships/tags" Target="../tags/tag3838.xml"/><Relationship Id="rId28" Type="http://schemas.openxmlformats.org/officeDocument/2006/relationships/tags" Target="../tags/tag3839.xml"/><Relationship Id="rId29" Type="http://schemas.openxmlformats.org/officeDocument/2006/relationships/tags" Target="../tags/tag3840.xml"/><Relationship Id="rId271" Type="http://schemas.openxmlformats.org/officeDocument/2006/relationships/tags" Target="../tags/tag4082.xml"/><Relationship Id="rId272" Type="http://schemas.openxmlformats.org/officeDocument/2006/relationships/tags" Target="../tags/tag4083.xml"/><Relationship Id="rId273" Type="http://schemas.openxmlformats.org/officeDocument/2006/relationships/tags" Target="../tags/tag4084.xml"/><Relationship Id="rId274" Type="http://schemas.openxmlformats.org/officeDocument/2006/relationships/tags" Target="../tags/tag4085.xml"/><Relationship Id="rId120" Type="http://schemas.openxmlformats.org/officeDocument/2006/relationships/tags" Target="../tags/tag3931.xml"/><Relationship Id="rId121" Type="http://schemas.openxmlformats.org/officeDocument/2006/relationships/tags" Target="../tags/tag3932.xml"/><Relationship Id="rId122" Type="http://schemas.openxmlformats.org/officeDocument/2006/relationships/tags" Target="../tags/tag3933.xml"/><Relationship Id="rId123" Type="http://schemas.openxmlformats.org/officeDocument/2006/relationships/tags" Target="../tags/tag3934.xml"/><Relationship Id="rId124" Type="http://schemas.openxmlformats.org/officeDocument/2006/relationships/tags" Target="../tags/tag3935.xml"/><Relationship Id="rId125" Type="http://schemas.openxmlformats.org/officeDocument/2006/relationships/tags" Target="../tags/tag3936.xml"/><Relationship Id="rId126" Type="http://schemas.openxmlformats.org/officeDocument/2006/relationships/tags" Target="../tags/tag3937.xml"/><Relationship Id="rId127" Type="http://schemas.openxmlformats.org/officeDocument/2006/relationships/tags" Target="../tags/tag3938.xml"/><Relationship Id="rId128" Type="http://schemas.openxmlformats.org/officeDocument/2006/relationships/tags" Target="../tags/tag3939.xml"/><Relationship Id="rId129" Type="http://schemas.openxmlformats.org/officeDocument/2006/relationships/tags" Target="../tags/tag3940.xml"/><Relationship Id="rId210" Type="http://schemas.openxmlformats.org/officeDocument/2006/relationships/tags" Target="../tags/tag4021.xml"/><Relationship Id="rId211" Type="http://schemas.openxmlformats.org/officeDocument/2006/relationships/tags" Target="../tags/tag4022.xml"/><Relationship Id="rId212" Type="http://schemas.openxmlformats.org/officeDocument/2006/relationships/tags" Target="../tags/tag4023.xml"/><Relationship Id="rId213" Type="http://schemas.openxmlformats.org/officeDocument/2006/relationships/tags" Target="../tags/tag4024.xml"/><Relationship Id="rId214" Type="http://schemas.openxmlformats.org/officeDocument/2006/relationships/tags" Target="../tags/tag4025.xml"/><Relationship Id="rId215" Type="http://schemas.openxmlformats.org/officeDocument/2006/relationships/tags" Target="../tags/tag4026.xml"/><Relationship Id="rId216" Type="http://schemas.openxmlformats.org/officeDocument/2006/relationships/tags" Target="../tags/tag4027.xml"/><Relationship Id="rId217" Type="http://schemas.openxmlformats.org/officeDocument/2006/relationships/tags" Target="../tags/tag4028.xml"/><Relationship Id="rId218" Type="http://schemas.openxmlformats.org/officeDocument/2006/relationships/tags" Target="../tags/tag4029.xml"/><Relationship Id="rId219" Type="http://schemas.openxmlformats.org/officeDocument/2006/relationships/tags" Target="../tags/tag4030.xml"/><Relationship Id="rId275" Type="http://schemas.openxmlformats.org/officeDocument/2006/relationships/tags" Target="../tags/tag4086.xml"/><Relationship Id="rId276" Type="http://schemas.openxmlformats.org/officeDocument/2006/relationships/tags" Target="../tags/tag4087.xml"/><Relationship Id="rId277" Type="http://schemas.openxmlformats.org/officeDocument/2006/relationships/tags" Target="../tags/tag4088.xml"/><Relationship Id="rId278" Type="http://schemas.openxmlformats.org/officeDocument/2006/relationships/tags" Target="../tags/tag4089.xml"/><Relationship Id="rId279" Type="http://schemas.openxmlformats.org/officeDocument/2006/relationships/tags" Target="../tags/tag4090.xml"/><Relationship Id="rId300" Type="http://schemas.openxmlformats.org/officeDocument/2006/relationships/tags" Target="../tags/tag4111.xml"/><Relationship Id="rId301" Type="http://schemas.openxmlformats.org/officeDocument/2006/relationships/tags" Target="../tags/tag4112.xml"/><Relationship Id="rId302" Type="http://schemas.openxmlformats.org/officeDocument/2006/relationships/tags" Target="../tags/tag4113.xml"/><Relationship Id="rId303" Type="http://schemas.openxmlformats.org/officeDocument/2006/relationships/tags" Target="../tags/tag4114.xml"/><Relationship Id="rId304" Type="http://schemas.openxmlformats.org/officeDocument/2006/relationships/tags" Target="../tags/tag4115.xml"/><Relationship Id="rId305" Type="http://schemas.openxmlformats.org/officeDocument/2006/relationships/tags" Target="../tags/tag4116.xml"/><Relationship Id="rId306" Type="http://schemas.openxmlformats.org/officeDocument/2006/relationships/tags" Target="../tags/tag4117.xml"/><Relationship Id="rId307" Type="http://schemas.openxmlformats.org/officeDocument/2006/relationships/tags" Target="../tags/tag4118.xml"/><Relationship Id="rId308" Type="http://schemas.openxmlformats.org/officeDocument/2006/relationships/tags" Target="../tags/tag4119.xml"/><Relationship Id="rId309" Type="http://schemas.openxmlformats.org/officeDocument/2006/relationships/tags" Target="../tags/tag4120.xml"/><Relationship Id="rId90" Type="http://schemas.openxmlformats.org/officeDocument/2006/relationships/tags" Target="../tags/tag3901.xml"/><Relationship Id="rId91" Type="http://schemas.openxmlformats.org/officeDocument/2006/relationships/tags" Target="../tags/tag3902.xml"/><Relationship Id="rId92" Type="http://schemas.openxmlformats.org/officeDocument/2006/relationships/tags" Target="../tags/tag3903.xml"/><Relationship Id="rId93" Type="http://schemas.openxmlformats.org/officeDocument/2006/relationships/tags" Target="../tags/tag3904.xml"/><Relationship Id="rId94" Type="http://schemas.openxmlformats.org/officeDocument/2006/relationships/tags" Target="../tags/tag3905.xml"/><Relationship Id="rId95" Type="http://schemas.openxmlformats.org/officeDocument/2006/relationships/tags" Target="../tags/tag3906.xml"/><Relationship Id="rId96" Type="http://schemas.openxmlformats.org/officeDocument/2006/relationships/tags" Target="../tags/tag3907.xml"/><Relationship Id="rId97" Type="http://schemas.openxmlformats.org/officeDocument/2006/relationships/tags" Target="../tags/tag3908.xml"/><Relationship Id="rId98" Type="http://schemas.openxmlformats.org/officeDocument/2006/relationships/tags" Target="../tags/tag3909.xml"/><Relationship Id="rId99" Type="http://schemas.openxmlformats.org/officeDocument/2006/relationships/tags" Target="../tags/tag3910.xml"/><Relationship Id="rId190" Type="http://schemas.openxmlformats.org/officeDocument/2006/relationships/tags" Target="../tags/tag4001.xml"/><Relationship Id="rId191" Type="http://schemas.openxmlformats.org/officeDocument/2006/relationships/tags" Target="../tags/tag4002.xml"/><Relationship Id="rId192" Type="http://schemas.openxmlformats.org/officeDocument/2006/relationships/tags" Target="../tags/tag4003.xml"/><Relationship Id="rId193" Type="http://schemas.openxmlformats.org/officeDocument/2006/relationships/tags" Target="../tags/tag4004.xml"/><Relationship Id="rId194" Type="http://schemas.openxmlformats.org/officeDocument/2006/relationships/tags" Target="../tags/tag4005.xml"/><Relationship Id="rId195" Type="http://schemas.openxmlformats.org/officeDocument/2006/relationships/tags" Target="../tags/tag4006.xml"/><Relationship Id="rId196" Type="http://schemas.openxmlformats.org/officeDocument/2006/relationships/tags" Target="../tags/tag4007.xml"/><Relationship Id="rId197" Type="http://schemas.openxmlformats.org/officeDocument/2006/relationships/tags" Target="../tags/tag4008.xml"/><Relationship Id="rId198" Type="http://schemas.openxmlformats.org/officeDocument/2006/relationships/tags" Target="../tags/tag4009.xml"/><Relationship Id="rId199" Type="http://schemas.openxmlformats.org/officeDocument/2006/relationships/tags" Target="../tags/tag4010.xml"/><Relationship Id="rId280" Type="http://schemas.openxmlformats.org/officeDocument/2006/relationships/tags" Target="../tags/tag4091.xml"/><Relationship Id="rId30" Type="http://schemas.openxmlformats.org/officeDocument/2006/relationships/tags" Target="../tags/tag3841.xml"/><Relationship Id="rId31" Type="http://schemas.openxmlformats.org/officeDocument/2006/relationships/tags" Target="../tags/tag3842.xml"/><Relationship Id="rId32" Type="http://schemas.openxmlformats.org/officeDocument/2006/relationships/tags" Target="../tags/tag3843.xml"/><Relationship Id="rId33" Type="http://schemas.openxmlformats.org/officeDocument/2006/relationships/tags" Target="../tags/tag3844.xml"/><Relationship Id="rId34" Type="http://schemas.openxmlformats.org/officeDocument/2006/relationships/tags" Target="../tags/tag3845.xml"/><Relationship Id="rId35" Type="http://schemas.openxmlformats.org/officeDocument/2006/relationships/tags" Target="../tags/tag3846.xml"/><Relationship Id="rId36" Type="http://schemas.openxmlformats.org/officeDocument/2006/relationships/tags" Target="../tags/tag3847.xml"/><Relationship Id="rId37" Type="http://schemas.openxmlformats.org/officeDocument/2006/relationships/tags" Target="../tags/tag3848.xml"/><Relationship Id="rId38" Type="http://schemas.openxmlformats.org/officeDocument/2006/relationships/tags" Target="../tags/tag3849.xml"/><Relationship Id="rId39" Type="http://schemas.openxmlformats.org/officeDocument/2006/relationships/tags" Target="../tags/tag3850.xml"/><Relationship Id="rId281" Type="http://schemas.openxmlformats.org/officeDocument/2006/relationships/tags" Target="../tags/tag4092.xml"/><Relationship Id="rId282" Type="http://schemas.openxmlformats.org/officeDocument/2006/relationships/tags" Target="../tags/tag4093.xml"/><Relationship Id="rId283" Type="http://schemas.openxmlformats.org/officeDocument/2006/relationships/tags" Target="../tags/tag4094.xml"/><Relationship Id="rId284" Type="http://schemas.openxmlformats.org/officeDocument/2006/relationships/tags" Target="../tags/tag4095.xml"/><Relationship Id="rId130" Type="http://schemas.openxmlformats.org/officeDocument/2006/relationships/tags" Target="../tags/tag3941.xml"/><Relationship Id="rId131" Type="http://schemas.openxmlformats.org/officeDocument/2006/relationships/tags" Target="../tags/tag3942.xml"/><Relationship Id="rId132" Type="http://schemas.openxmlformats.org/officeDocument/2006/relationships/tags" Target="../tags/tag3943.xml"/><Relationship Id="rId133" Type="http://schemas.openxmlformats.org/officeDocument/2006/relationships/tags" Target="../tags/tag3944.xml"/><Relationship Id="rId220" Type="http://schemas.openxmlformats.org/officeDocument/2006/relationships/tags" Target="../tags/tag4031.xml"/><Relationship Id="rId221" Type="http://schemas.openxmlformats.org/officeDocument/2006/relationships/tags" Target="../tags/tag4032.xml"/><Relationship Id="rId222" Type="http://schemas.openxmlformats.org/officeDocument/2006/relationships/tags" Target="../tags/tag4033.xml"/><Relationship Id="rId223" Type="http://schemas.openxmlformats.org/officeDocument/2006/relationships/tags" Target="../tags/tag4034.xml"/><Relationship Id="rId224" Type="http://schemas.openxmlformats.org/officeDocument/2006/relationships/tags" Target="../tags/tag4035.xml"/><Relationship Id="rId225" Type="http://schemas.openxmlformats.org/officeDocument/2006/relationships/tags" Target="../tags/tag4036.xml"/><Relationship Id="rId226" Type="http://schemas.openxmlformats.org/officeDocument/2006/relationships/tags" Target="../tags/tag4037.xml"/><Relationship Id="rId227" Type="http://schemas.openxmlformats.org/officeDocument/2006/relationships/tags" Target="../tags/tag4038.xml"/><Relationship Id="rId228" Type="http://schemas.openxmlformats.org/officeDocument/2006/relationships/tags" Target="../tags/tag4039.xml"/><Relationship Id="rId229" Type="http://schemas.openxmlformats.org/officeDocument/2006/relationships/tags" Target="../tags/tag4040.xml"/><Relationship Id="rId134" Type="http://schemas.openxmlformats.org/officeDocument/2006/relationships/tags" Target="../tags/tag3945.xml"/><Relationship Id="rId135" Type="http://schemas.openxmlformats.org/officeDocument/2006/relationships/tags" Target="../tags/tag3946.xml"/><Relationship Id="rId136" Type="http://schemas.openxmlformats.org/officeDocument/2006/relationships/tags" Target="../tags/tag3947.xml"/><Relationship Id="rId137" Type="http://schemas.openxmlformats.org/officeDocument/2006/relationships/tags" Target="../tags/tag3948.xml"/><Relationship Id="rId138" Type="http://schemas.openxmlformats.org/officeDocument/2006/relationships/tags" Target="../tags/tag3949.xml"/><Relationship Id="rId139" Type="http://schemas.openxmlformats.org/officeDocument/2006/relationships/tags" Target="../tags/tag3950.xml"/><Relationship Id="rId285" Type="http://schemas.openxmlformats.org/officeDocument/2006/relationships/tags" Target="../tags/tag4096.xml"/><Relationship Id="rId286" Type="http://schemas.openxmlformats.org/officeDocument/2006/relationships/tags" Target="../tags/tag4097.xml"/><Relationship Id="rId287" Type="http://schemas.openxmlformats.org/officeDocument/2006/relationships/tags" Target="../tags/tag4098.xml"/><Relationship Id="rId288" Type="http://schemas.openxmlformats.org/officeDocument/2006/relationships/tags" Target="../tags/tag4099.xml"/><Relationship Id="rId289" Type="http://schemas.openxmlformats.org/officeDocument/2006/relationships/tags" Target="../tags/tag4100.xml"/><Relationship Id="rId310" Type="http://schemas.openxmlformats.org/officeDocument/2006/relationships/tags" Target="../tags/tag4121.xml"/><Relationship Id="rId311" Type="http://schemas.openxmlformats.org/officeDocument/2006/relationships/tags" Target="../tags/tag4122.xml"/><Relationship Id="rId312" Type="http://schemas.openxmlformats.org/officeDocument/2006/relationships/tags" Target="../tags/tag4123.xml"/><Relationship Id="rId313" Type="http://schemas.openxmlformats.org/officeDocument/2006/relationships/tags" Target="../tags/tag4124.xml"/><Relationship Id="rId314" Type="http://schemas.openxmlformats.org/officeDocument/2006/relationships/tags" Target="../tags/tag4125.xml"/><Relationship Id="rId315" Type="http://schemas.openxmlformats.org/officeDocument/2006/relationships/tags" Target="../tags/tag4126.xml"/><Relationship Id="rId316" Type="http://schemas.openxmlformats.org/officeDocument/2006/relationships/tags" Target="../tags/tag4127.xml"/><Relationship Id="rId317" Type="http://schemas.openxmlformats.org/officeDocument/2006/relationships/slideLayout" Target="../slideLayouts/slideLayout2.xml"/><Relationship Id="rId318" Type="http://schemas.openxmlformats.org/officeDocument/2006/relationships/notesSlide" Target="../notesSlides/notesSlide21.xml"/><Relationship Id="rId290" Type="http://schemas.openxmlformats.org/officeDocument/2006/relationships/tags" Target="../tags/tag4101.xml"/><Relationship Id="rId291" Type="http://schemas.openxmlformats.org/officeDocument/2006/relationships/tags" Target="../tags/tag4102.xml"/><Relationship Id="rId292" Type="http://schemas.openxmlformats.org/officeDocument/2006/relationships/tags" Target="../tags/tag4103.xml"/><Relationship Id="rId293" Type="http://schemas.openxmlformats.org/officeDocument/2006/relationships/tags" Target="../tags/tag4104.xml"/><Relationship Id="rId294" Type="http://schemas.openxmlformats.org/officeDocument/2006/relationships/tags" Target="../tags/tag4105.xml"/><Relationship Id="rId295" Type="http://schemas.openxmlformats.org/officeDocument/2006/relationships/tags" Target="../tags/tag4106.xml"/><Relationship Id="rId296" Type="http://schemas.openxmlformats.org/officeDocument/2006/relationships/tags" Target="../tags/tag4107.xml"/><Relationship Id="rId40" Type="http://schemas.openxmlformats.org/officeDocument/2006/relationships/tags" Target="../tags/tag3851.xml"/><Relationship Id="rId41" Type="http://schemas.openxmlformats.org/officeDocument/2006/relationships/tags" Target="../tags/tag3852.xml"/><Relationship Id="rId42" Type="http://schemas.openxmlformats.org/officeDocument/2006/relationships/tags" Target="../tags/tag3853.xml"/><Relationship Id="rId43" Type="http://schemas.openxmlformats.org/officeDocument/2006/relationships/tags" Target="../tags/tag3854.xml"/><Relationship Id="rId44" Type="http://schemas.openxmlformats.org/officeDocument/2006/relationships/tags" Target="../tags/tag3855.xml"/><Relationship Id="rId45" Type="http://schemas.openxmlformats.org/officeDocument/2006/relationships/tags" Target="../tags/tag3856.xml"/><Relationship Id="rId46" Type="http://schemas.openxmlformats.org/officeDocument/2006/relationships/tags" Target="../tags/tag3857.xml"/><Relationship Id="rId47" Type="http://schemas.openxmlformats.org/officeDocument/2006/relationships/tags" Target="../tags/tag3858.xml"/><Relationship Id="rId48" Type="http://schemas.openxmlformats.org/officeDocument/2006/relationships/tags" Target="../tags/tag3859.xml"/><Relationship Id="rId49" Type="http://schemas.openxmlformats.org/officeDocument/2006/relationships/tags" Target="../tags/tag3860.xml"/><Relationship Id="rId297" Type="http://schemas.openxmlformats.org/officeDocument/2006/relationships/tags" Target="../tags/tag4108.xml"/><Relationship Id="rId298" Type="http://schemas.openxmlformats.org/officeDocument/2006/relationships/tags" Target="../tags/tag4109.xml"/><Relationship Id="rId299" Type="http://schemas.openxmlformats.org/officeDocument/2006/relationships/tags" Target="../tags/tag4110.xml"/><Relationship Id="rId140" Type="http://schemas.openxmlformats.org/officeDocument/2006/relationships/tags" Target="../tags/tag3951.xml"/><Relationship Id="rId141" Type="http://schemas.openxmlformats.org/officeDocument/2006/relationships/tags" Target="../tags/tag3952.xml"/><Relationship Id="rId142" Type="http://schemas.openxmlformats.org/officeDocument/2006/relationships/tags" Target="../tags/tag3953.xml"/><Relationship Id="rId143" Type="http://schemas.openxmlformats.org/officeDocument/2006/relationships/tags" Target="../tags/tag3954.xml"/><Relationship Id="rId144" Type="http://schemas.openxmlformats.org/officeDocument/2006/relationships/tags" Target="../tags/tag3955.xml"/><Relationship Id="rId145" Type="http://schemas.openxmlformats.org/officeDocument/2006/relationships/tags" Target="../tags/tag3956.xml"/><Relationship Id="rId146" Type="http://schemas.openxmlformats.org/officeDocument/2006/relationships/tags" Target="../tags/tag3957.xml"/><Relationship Id="rId147" Type="http://schemas.openxmlformats.org/officeDocument/2006/relationships/tags" Target="../tags/tag3958.xml"/><Relationship Id="rId148" Type="http://schemas.openxmlformats.org/officeDocument/2006/relationships/tags" Target="../tags/tag3959.xml"/><Relationship Id="rId149" Type="http://schemas.openxmlformats.org/officeDocument/2006/relationships/tags" Target="../tags/tag3960.xml"/><Relationship Id="rId230" Type="http://schemas.openxmlformats.org/officeDocument/2006/relationships/tags" Target="../tags/tag4041.xml"/><Relationship Id="rId231" Type="http://schemas.openxmlformats.org/officeDocument/2006/relationships/tags" Target="../tags/tag4042.xml"/><Relationship Id="rId232" Type="http://schemas.openxmlformats.org/officeDocument/2006/relationships/tags" Target="../tags/tag4043.xml"/><Relationship Id="rId233" Type="http://schemas.openxmlformats.org/officeDocument/2006/relationships/tags" Target="../tags/tag4044.xml"/><Relationship Id="rId234" Type="http://schemas.openxmlformats.org/officeDocument/2006/relationships/tags" Target="../tags/tag4045.xml"/><Relationship Id="rId235" Type="http://schemas.openxmlformats.org/officeDocument/2006/relationships/tags" Target="../tags/tag4046.xml"/><Relationship Id="rId236" Type="http://schemas.openxmlformats.org/officeDocument/2006/relationships/tags" Target="../tags/tag4047.xml"/><Relationship Id="rId237" Type="http://schemas.openxmlformats.org/officeDocument/2006/relationships/tags" Target="../tags/tag4048.xml"/><Relationship Id="rId238" Type="http://schemas.openxmlformats.org/officeDocument/2006/relationships/tags" Target="../tags/tag4049.xml"/><Relationship Id="rId239" Type="http://schemas.openxmlformats.org/officeDocument/2006/relationships/tags" Target="../tags/tag4050.xml"/><Relationship Id="rId50" Type="http://schemas.openxmlformats.org/officeDocument/2006/relationships/tags" Target="../tags/tag3861.xml"/><Relationship Id="rId51" Type="http://schemas.openxmlformats.org/officeDocument/2006/relationships/tags" Target="../tags/tag3862.xml"/><Relationship Id="rId52" Type="http://schemas.openxmlformats.org/officeDocument/2006/relationships/tags" Target="../tags/tag3863.xml"/><Relationship Id="rId53" Type="http://schemas.openxmlformats.org/officeDocument/2006/relationships/tags" Target="../tags/tag3864.xml"/><Relationship Id="rId54" Type="http://schemas.openxmlformats.org/officeDocument/2006/relationships/tags" Target="../tags/tag3865.xml"/><Relationship Id="rId55" Type="http://schemas.openxmlformats.org/officeDocument/2006/relationships/tags" Target="../tags/tag3866.xml"/><Relationship Id="rId56" Type="http://schemas.openxmlformats.org/officeDocument/2006/relationships/tags" Target="../tags/tag3867.xml"/><Relationship Id="rId57" Type="http://schemas.openxmlformats.org/officeDocument/2006/relationships/tags" Target="../tags/tag3868.xml"/><Relationship Id="rId58" Type="http://schemas.openxmlformats.org/officeDocument/2006/relationships/tags" Target="../tags/tag3869.xml"/><Relationship Id="rId59" Type="http://schemas.openxmlformats.org/officeDocument/2006/relationships/tags" Target="../tags/tag3870.xml"/><Relationship Id="rId150" Type="http://schemas.openxmlformats.org/officeDocument/2006/relationships/tags" Target="../tags/tag3961.xml"/><Relationship Id="rId151" Type="http://schemas.openxmlformats.org/officeDocument/2006/relationships/tags" Target="../tags/tag3962.xml"/><Relationship Id="rId152" Type="http://schemas.openxmlformats.org/officeDocument/2006/relationships/tags" Target="../tags/tag3963.xml"/><Relationship Id="rId153" Type="http://schemas.openxmlformats.org/officeDocument/2006/relationships/tags" Target="../tags/tag3964.xml"/><Relationship Id="rId154" Type="http://schemas.openxmlformats.org/officeDocument/2006/relationships/tags" Target="../tags/tag3965.xml"/><Relationship Id="rId155" Type="http://schemas.openxmlformats.org/officeDocument/2006/relationships/tags" Target="../tags/tag3966.xml"/><Relationship Id="rId156" Type="http://schemas.openxmlformats.org/officeDocument/2006/relationships/tags" Target="../tags/tag3967.xml"/><Relationship Id="rId157" Type="http://schemas.openxmlformats.org/officeDocument/2006/relationships/tags" Target="../tags/tag3968.xml"/><Relationship Id="rId158" Type="http://schemas.openxmlformats.org/officeDocument/2006/relationships/tags" Target="../tags/tag3969.xml"/><Relationship Id="rId159" Type="http://schemas.openxmlformats.org/officeDocument/2006/relationships/tags" Target="../tags/tag3970.xml"/><Relationship Id="rId240" Type="http://schemas.openxmlformats.org/officeDocument/2006/relationships/tags" Target="../tags/tag4051.xml"/><Relationship Id="rId241" Type="http://schemas.openxmlformats.org/officeDocument/2006/relationships/tags" Target="../tags/tag4052.xml"/><Relationship Id="rId242" Type="http://schemas.openxmlformats.org/officeDocument/2006/relationships/tags" Target="../tags/tag4053.xml"/><Relationship Id="rId243" Type="http://schemas.openxmlformats.org/officeDocument/2006/relationships/tags" Target="../tags/tag4054.xml"/><Relationship Id="rId244" Type="http://schemas.openxmlformats.org/officeDocument/2006/relationships/tags" Target="../tags/tag4055.xml"/><Relationship Id="rId245" Type="http://schemas.openxmlformats.org/officeDocument/2006/relationships/tags" Target="../tags/tag4056.xml"/><Relationship Id="rId246" Type="http://schemas.openxmlformats.org/officeDocument/2006/relationships/tags" Target="../tags/tag4057.xml"/><Relationship Id="rId247" Type="http://schemas.openxmlformats.org/officeDocument/2006/relationships/tags" Target="../tags/tag4058.xml"/><Relationship Id="rId248" Type="http://schemas.openxmlformats.org/officeDocument/2006/relationships/tags" Target="../tags/tag4059.xml"/><Relationship Id="rId249" Type="http://schemas.openxmlformats.org/officeDocument/2006/relationships/tags" Target="../tags/tag4060.xml"/><Relationship Id="rId60" Type="http://schemas.openxmlformats.org/officeDocument/2006/relationships/tags" Target="../tags/tag3871.xml"/><Relationship Id="rId61" Type="http://schemas.openxmlformats.org/officeDocument/2006/relationships/tags" Target="../tags/tag3872.xml"/><Relationship Id="rId62" Type="http://schemas.openxmlformats.org/officeDocument/2006/relationships/tags" Target="../tags/tag3873.xml"/><Relationship Id="rId63" Type="http://schemas.openxmlformats.org/officeDocument/2006/relationships/tags" Target="../tags/tag3874.xml"/><Relationship Id="rId64" Type="http://schemas.openxmlformats.org/officeDocument/2006/relationships/tags" Target="../tags/tag3875.xml"/><Relationship Id="rId65" Type="http://schemas.openxmlformats.org/officeDocument/2006/relationships/tags" Target="../tags/tag3876.xml"/><Relationship Id="rId66" Type="http://schemas.openxmlformats.org/officeDocument/2006/relationships/tags" Target="../tags/tag3877.xml"/><Relationship Id="rId67" Type="http://schemas.openxmlformats.org/officeDocument/2006/relationships/tags" Target="../tags/tag3878.xml"/><Relationship Id="rId68" Type="http://schemas.openxmlformats.org/officeDocument/2006/relationships/tags" Target="../tags/tag3879.xml"/><Relationship Id="rId69" Type="http://schemas.openxmlformats.org/officeDocument/2006/relationships/tags" Target="../tags/tag3880.xml"/><Relationship Id="rId160" Type="http://schemas.openxmlformats.org/officeDocument/2006/relationships/tags" Target="../tags/tag3971.xml"/><Relationship Id="rId161" Type="http://schemas.openxmlformats.org/officeDocument/2006/relationships/tags" Target="../tags/tag3972.xml"/><Relationship Id="rId162" Type="http://schemas.openxmlformats.org/officeDocument/2006/relationships/tags" Target="../tags/tag3973.xml"/><Relationship Id="rId163" Type="http://schemas.openxmlformats.org/officeDocument/2006/relationships/tags" Target="../tags/tag3974.xml"/><Relationship Id="rId164" Type="http://schemas.openxmlformats.org/officeDocument/2006/relationships/tags" Target="../tags/tag3975.xml"/><Relationship Id="rId165" Type="http://schemas.openxmlformats.org/officeDocument/2006/relationships/tags" Target="../tags/tag3976.xml"/><Relationship Id="rId166" Type="http://schemas.openxmlformats.org/officeDocument/2006/relationships/tags" Target="../tags/tag3977.xml"/><Relationship Id="rId167" Type="http://schemas.openxmlformats.org/officeDocument/2006/relationships/tags" Target="../tags/tag3978.xml"/><Relationship Id="rId168" Type="http://schemas.openxmlformats.org/officeDocument/2006/relationships/tags" Target="../tags/tag3979.xml"/><Relationship Id="rId169" Type="http://schemas.openxmlformats.org/officeDocument/2006/relationships/tags" Target="../tags/tag3980.xml"/><Relationship Id="rId250" Type="http://schemas.openxmlformats.org/officeDocument/2006/relationships/tags" Target="../tags/tag4061.xml"/><Relationship Id="rId251" Type="http://schemas.openxmlformats.org/officeDocument/2006/relationships/tags" Target="../tags/tag4062.xml"/><Relationship Id="rId252" Type="http://schemas.openxmlformats.org/officeDocument/2006/relationships/tags" Target="../tags/tag4063.xml"/><Relationship Id="rId253" Type="http://schemas.openxmlformats.org/officeDocument/2006/relationships/tags" Target="../tags/tag4064.xml"/><Relationship Id="rId254" Type="http://schemas.openxmlformats.org/officeDocument/2006/relationships/tags" Target="../tags/tag4065.xml"/><Relationship Id="rId255" Type="http://schemas.openxmlformats.org/officeDocument/2006/relationships/tags" Target="../tags/tag4066.xml"/><Relationship Id="rId256" Type="http://schemas.openxmlformats.org/officeDocument/2006/relationships/tags" Target="../tags/tag4067.xml"/><Relationship Id="rId257" Type="http://schemas.openxmlformats.org/officeDocument/2006/relationships/tags" Target="../tags/tag4068.xml"/><Relationship Id="rId258" Type="http://schemas.openxmlformats.org/officeDocument/2006/relationships/tags" Target="../tags/tag4069.xml"/><Relationship Id="rId259" Type="http://schemas.openxmlformats.org/officeDocument/2006/relationships/tags" Target="../tags/tag4070.xml"/><Relationship Id="rId100" Type="http://schemas.openxmlformats.org/officeDocument/2006/relationships/tags" Target="../tags/tag3911.xml"/><Relationship Id="rId101" Type="http://schemas.openxmlformats.org/officeDocument/2006/relationships/tags" Target="../tags/tag3912.xml"/><Relationship Id="rId102" Type="http://schemas.openxmlformats.org/officeDocument/2006/relationships/tags" Target="../tags/tag3913.xml"/><Relationship Id="rId103" Type="http://schemas.openxmlformats.org/officeDocument/2006/relationships/tags" Target="../tags/tag3914.xml"/><Relationship Id="rId104" Type="http://schemas.openxmlformats.org/officeDocument/2006/relationships/tags" Target="../tags/tag3915.xml"/><Relationship Id="rId105" Type="http://schemas.openxmlformats.org/officeDocument/2006/relationships/tags" Target="../tags/tag3916.xml"/></Relationships>
</file>

<file path=ppt/slides/_rels/slide23.xml.rels><?xml version="1.0" encoding="UTF-8" standalone="yes"?>
<Relationships xmlns="http://schemas.openxmlformats.org/package/2006/relationships"><Relationship Id="rId1" Type="http://schemas.openxmlformats.org/officeDocument/2006/relationships/tags" Target="../tags/tag4128.xml"/><Relationship Id="rId2" Type="http://schemas.openxmlformats.org/officeDocument/2006/relationships/slideLayout" Target="../slideLayouts/slideLayout2.xml"/><Relationship Id="rId3"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tags" Target="../tags/tag4129.xml"/><Relationship Id="rId2" Type="http://schemas.openxmlformats.org/officeDocument/2006/relationships/slideLayout" Target="../slideLayouts/slideLayout2.xml"/><Relationship Id="rId3"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tags" Target="../tags/tag4131.xml"/><Relationship Id="rId4" Type="http://schemas.openxmlformats.org/officeDocument/2006/relationships/slideLayout" Target="../slideLayouts/slideLayout2.xml"/><Relationship Id="rId5" Type="http://schemas.openxmlformats.org/officeDocument/2006/relationships/notesSlide" Target="../notesSlides/notesSlide24.xml"/><Relationship Id="rId6" Type="http://schemas.openxmlformats.org/officeDocument/2006/relationships/oleObject" Target="../embeddings/oleObject5.bin"/><Relationship Id="rId7" Type="http://schemas.openxmlformats.org/officeDocument/2006/relationships/image" Target="../media/image9.wmf"/><Relationship Id="rId1" Type="http://schemas.openxmlformats.org/officeDocument/2006/relationships/vmlDrawing" Target="../drawings/vmlDrawing5.vml"/><Relationship Id="rId2" Type="http://schemas.openxmlformats.org/officeDocument/2006/relationships/tags" Target="../tags/tag4130.xml"/></Relationships>
</file>

<file path=ppt/slides/_rels/slide26.xml.rels><?xml version="1.0" encoding="UTF-8" standalone="yes"?>
<Relationships xmlns="http://schemas.openxmlformats.org/package/2006/relationships"><Relationship Id="rId3" Type="http://schemas.openxmlformats.org/officeDocument/2006/relationships/tags" Target="../tags/tag4133.xml"/><Relationship Id="rId4" Type="http://schemas.openxmlformats.org/officeDocument/2006/relationships/slideLayout" Target="../slideLayouts/slideLayout2.xml"/><Relationship Id="rId5" Type="http://schemas.openxmlformats.org/officeDocument/2006/relationships/notesSlide" Target="../notesSlides/notesSlide25.xml"/><Relationship Id="rId6" Type="http://schemas.openxmlformats.org/officeDocument/2006/relationships/oleObject" Target="../embeddings/oleObject6.bin"/><Relationship Id="rId7" Type="http://schemas.openxmlformats.org/officeDocument/2006/relationships/image" Target="../media/image10.wmf"/><Relationship Id="rId1" Type="http://schemas.openxmlformats.org/officeDocument/2006/relationships/vmlDrawing" Target="../drawings/vmlDrawing6.vml"/><Relationship Id="rId2" Type="http://schemas.openxmlformats.org/officeDocument/2006/relationships/tags" Target="../tags/tag4132.xml"/></Relationships>
</file>

<file path=ppt/slides/_rels/slide27.xml.rels><?xml version="1.0" encoding="UTF-8" standalone="yes"?>
<Relationships xmlns="http://schemas.openxmlformats.org/package/2006/relationships"><Relationship Id="rId3" Type="http://schemas.openxmlformats.org/officeDocument/2006/relationships/tags" Target="../tags/tag4135.xml"/><Relationship Id="rId4" Type="http://schemas.openxmlformats.org/officeDocument/2006/relationships/slideLayout" Target="../slideLayouts/slideLayout2.xml"/><Relationship Id="rId5" Type="http://schemas.openxmlformats.org/officeDocument/2006/relationships/notesSlide" Target="../notesSlides/notesSlide26.xml"/><Relationship Id="rId6" Type="http://schemas.openxmlformats.org/officeDocument/2006/relationships/oleObject" Target="../embeddings/oleObject7.bin"/><Relationship Id="rId7" Type="http://schemas.openxmlformats.org/officeDocument/2006/relationships/image" Target="../media/image11.wmf"/><Relationship Id="rId1" Type="http://schemas.openxmlformats.org/officeDocument/2006/relationships/vmlDrawing" Target="../drawings/vmlDrawing7.vml"/><Relationship Id="rId2" Type="http://schemas.openxmlformats.org/officeDocument/2006/relationships/tags" Target="../tags/tag4134.xml"/></Relationships>
</file>

<file path=ppt/slides/_rels/slide28.xml.rels><?xml version="1.0" encoding="UTF-8" standalone="yes"?>
<Relationships xmlns="http://schemas.openxmlformats.org/package/2006/relationships"><Relationship Id="rId1" Type="http://schemas.openxmlformats.org/officeDocument/2006/relationships/tags" Target="../tags/tag4136.xml"/><Relationship Id="rId2" Type="http://schemas.openxmlformats.org/officeDocument/2006/relationships/slideLayout" Target="../slideLayouts/slideLayout2.xml"/><Relationship Id="rId3"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tags" Target="../tags/tag4139.xml"/><Relationship Id="rId4" Type="http://schemas.openxmlformats.org/officeDocument/2006/relationships/slideLayout" Target="../slideLayouts/slideLayout2.xml"/><Relationship Id="rId5" Type="http://schemas.openxmlformats.org/officeDocument/2006/relationships/notesSlide" Target="../notesSlides/notesSlide28.xml"/><Relationship Id="rId6" Type="http://schemas.openxmlformats.org/officeDocument/2006/relationships/image" Target="../media/image12.png"/><Relationship Id="rId1" Type="http://schemas.openxmlformats.org/officeDocument/2006/relationships/tags" Target="../tags/tag4137.xml"/><Relationship Id="rId2" Type="http://schemas.openxmlformats.org/officeDocument/2006/relationships/tags" Target="../tags/tag4138.xml"/></Relationships>
</file>

<file path=ppt/slides/_rels/slide3.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2.xml"/><Relationship Id="rId3"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tags" Target="../tags/tag4142.xml"/><Relationship Id="rId4" Type="http://schemas.openxmlformats.org/officeDocument/2006/relationships/slideLayout" Target="../slideLayouts/slideLayout2.xml"/><Relationship Id="rId5" Type="http://schemas.openxmlformats.org/officeDocument/2006/relationships/notesSlide" Target="../notesSlides/notesSlide29.xml"/><Relationship Id="rId6" Type="http://schemas.openxmlformats.org/officeDocument/2006/relationships/image" Target="../media/image13.png"/><Relationship Id="rId1" Type="http://schemas.openxmlformats.org/officeDocument/2006/relationships/tags" Target="../tags/tag4140.xml"/><Relationship Id="rId2" Type="http://schemas.openxmlformats.org/officeDocument/2006/relationships/tags" Target="../tags/tag4141.xml"/></Relationships>
</file>

<file path=ppt/slides/_rels/slide31.xml.rels><?xml version="1.0" encoding="UTF-8" standalone="yes"?>
<Relationships xmlns="http://schemas.openxmlformats.org/package/2006/relationships"><Relationship Id="rId3" Type="http://schemas.openxmlformats.org/officeDocument/2006/relationships/tags" Target="../tags/tag4145.xml"/><Relationship Id="rId4" Type="http://schemas.openxmlformats.org/officeDocument/2006/relationships/slideLayout" Target="../slideLayouts/slideLayout2.xml"/><Relationship Id="rId5" Type="http://schemas.openxmlformats.org/officeDocument/2006/relationships/notesSlide" Target="../notesSlides/notesSlide30.xml"/><Relationship Id="rId6" Type="http://schemas.openxmlformats.org/officeDocument/2006/relationships/image" Target="../media/image13.png"/><Relationship Id="rId1" Type="http://schemas.openxmlformats.org/officeDocument/2006/relationships/tags" Target="../tags/tag4143.xml"/><Relationship Id="rId2" Type="http://schemas.openxmlformats.org/officeDocument/2006/relationships/tags" Target="../tags/tag4144.xml"/></Relationships>
</file>

<file path=ppt/slides/_rels/slide32.xml.rels><?xml version="1.0" encoding="UTF-8" standalone="yes"?>
<Relationships xmlns="http://schemas.openxmlformats.org/package/2006/relationships"><Relationship Id="rId3" Type="http://schemas.openxmlformats.org/officeDocument/2006/relationships/tags" Target="../tags/tag4148.xml"/><Relationship Id="rId4" Type="http://schemas.openxmlformats.org/officeDocument/2006/relationships/slideLayout" Target="../slideLayouts/slideLayout2.xml"/><Relationship Id="rId5" Type="http://schemas.openxmlformats.org/officeDocument/2006/relationships/notesSlide" Target="../notesSlides/notesSlide31.xml"/><Relationship Id="rId6" Type="http://schemas.openxmlformats.org/officeDocument/2006/relationships/image" Target="../media/image13.png"/><Relationship Id="rId1" Type="http://schemas.openxmlformats.org/officeDocument/2006/relationships/tags" Target="../tags/tag4146.xml"/><Relationship Id="rId2" Type="http://schemas.openxmlformats.org/officeDocument/2006/relationships/tags" Target="../tags/tag4147.xml"/></Relationships>
</file>

<file path=ppt/slides/_rels/slide33.xml.rels><?xml version="1.0" encoding="UTF-8" standalone="yes"?>
<Relationships xmlns="http://schemas.openxmlformats.org/package/2006/relationships"><Relationship Id="rId3" Type="http://schemas.openxmlformats.org/officeDocument/2006/relationships/tags" Target="../tags/tag4151.xml"/><Relationship Id="rId4" Type="http://schemas.openxmlformats.org/officeDocument/2006/relationships/slideLayout" Target="../slideLayouts/slideLayout2.xml"/><Relationship Id="rId5" Type="http://schemas.openxmlformats.org/officeDocument/2006/relationships/notesSlide" Target="../notesSlides/notesSlide32.xml"/><Relationship Id="rId6" Type="http://schemas.openxmlformats.org/officeDocument/2006/relationships/image" Target="../media/image13.png"/><Relationship Id="rId1" Type="http://schemas.openxmlformats.org/officeDocument/2006/relationships/tags" Target="../tags/tag4149.xml"/><Relationship Id="rId2" Type="http://schemas.openxmlformats.org/officeDocument/2006/relationships/tags" Target="../tags/tag415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3.xml"/><Relationship Id="rId5" Type="http://schemas.openxmlformats.org/officeDocument/2006/relationships/image" Target="../media/image14.png"/><Relationship Id="rId1" Type="http://schemas.openxmlformats.org/officeDocument/2006/relationships/tags" Target="../tags/tag4152.xml"/><Relationship Id="rId2" Type="http://schemas.openxmlformats.org/officeDocument/2006/relationships/tags" Target="../tags/tag415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4" Type="http://schemas.openxmlformats.org/officeDocument/2006/relationships/image" Target="../media/image15.png"/><Relationship Id="rId1" Type="http://schemas.openxmlformats.org/officeDocument/2006/relationships/tags" Target="../tags/tag4154.xml"/><Relationship Id="rId2"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5.xml"/><Relationship Id="rId5" Type="http://schemas.openxmlformats.org/officeDocument/2006/relationships/image" Target="../media/image15.png"/><Relationship Id="rId1" Type="http://schemas.openxmlformats.org/officeDocument/2006/relationships/tags" Target="../tags/tag4155.xml"/><Relationship Id="rId2" Type="http://schemas.openxmlformats.org/officeDocument/2006/relationships/tags" Target="../tags/tag415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6.xml"/><Relationship Id="rId5" Type="http://schemas.openxmlformats.org/officeDocument/2006/relationships/image" Target="../media/image15.png"/><Relationship Id="rId1" Type="http://schemas.openxmlformats.org/officeDocument/2006/relationships/tags" Target="../tags/tag4157.xml"/><Relationship Id="rId2" Type="http://schemas.openxmlformats.org/officeDocument/2006/relationships/tags" Target="../tags/tag4158.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7.xml"/><Relationship Id="rId5" Type="http://schemas.openxmlformats.org/officeDocument/2006/relationships/image" Target="../media/image15.png"/><Relationship Id="rId1" Type="http://schemas.openxmlformats.org/officeDocument/2006/relationships/tags" Target="../tags/tag4159.xml"/><Relationship Id="rId2" Type="http://schemas.openxmlformats.org/officeDocument/2006/relationships/tags" Target="../tags/tag4160.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8.xml"/><Relationship Id="rId5" Type="http://schemas.openxmlformats.org/officeDocument/2006/relationships/image" Target="../media/image15.png"/><Relationship Id="rId1" Type="http://schemas.openxmlformats.org/officeDocument/2006/relationships/tags" Target="../tags/tag4161.xml"/><Relationship Id="rId2" Type="http://schemas.openxmlformats.org/officeDocument/2006/relationships/tags" Target="../tags/tag4162.xml"/></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4" Type="http://schemas.openxmlformats.org/officeDocument/2006/relationships/slideLayout" Target="../slideLayouts/slideLayout2.xml"/><Relationship Id="rId5" Type="http://schemas.openxmlformats.org/officeDocument/2006/relationships/notesSlide" Target="../notesSlides/notesSlide3.xml"/><Relationship Id="rId6" Type="http://schemas.openxmlformats.org/officeDocument/2006/relationships/oleObject" Target="../embeddings/oleObject1.bin"/><Relationship Id="rId7" Type="http://schemas.openxmlformats.org/officeDocument/2006/relationships/image" Target="../media/image5.wmf"/><Relationship Id="rId1" Type="http://schemas.openxmlformats.org/officeDocument/2006/relationships/vmlDrawing" Target="../drawings/vmlDrawing1.vml"/><Relationship Id="rId2"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9.xml"/><Relationship Id="rId5" Type="http://schemas.openxmlformats.org/officeDocument/2006/relationships/image" Target="../media/image15.png"/><Relationship Id="rId1" Type="http://schemas.openxmlformats.org/officeDocument/2006/relationships/tags" Target="../tags/tag4163.xml"/><Relationship Id="rId2" Type="http://schemas.openxmlformats.org/officeDocument/2006/relationships/tags" Target="../tags/tag4164.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0.xml"/><Relationship Id="rId5" Type="http://schemas.openxmlformats.org/officeDocument/2006/relationships/image" Target="../media/image15.png"/><Relationship Id="rId1" Type="http://schemas.openxmlformats.org/officeDocument/2006/relationships/tags" Target="../tags/tag4165.xml"/><Relationship Id="rId2" Type="http://schemas.openxmlformats.org/officeDocument/2006/relationships/tags" Target="../tags/tag4166.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1.xml"/><Relationship Id="rId5" Type="http://schemas.openxmlformats.org/officeDocument/2006/relationships/image" Target="../media/image15.png"/><Relationship Id="rId1" Type="http://schemas.openxmlformats.org/officeDocument/2006/relationships/tags" Target="../tags/tag4167.xml"/><Relationship Id="rId2" Type="http://schemas.openxmlformats.org/officeDocument/2006/relationships/tags" Target="../tags/tag4168.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2.xml"/><Relationship Id="rId5" Type="http://schemas.openxmlformats.org/officeDocument/2006/relationships/image" Target="../media/image15.png"/><Relationship Id="rId1" Type="http://schemas.openxmlformats.org/officeDocument/2006/relationships/tags" Target="../tags/tag4169.xml"/><Relationship Id="rId2" Type="http://schemas.openxmlformats.org/officeDocument/2006/relationships/tags" Target="../tags/tag4170.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3.xml"/><Relationship Id="rId1" Type="http://schemas.openxmlformats.org/officeDocument/2006/relationships/tags" Target="../tags/tag4171.xml"/><Relationship Id="rId2" Type="http://schemas.openxmlformats.org/officeDocument/2006/relationships/tags" Target="../tags/tag4172.xml"/></Relationships>
</file>

<file path=ppt/slides/_rels/slide45.xml.rels><?xml version="1.0" encoding="UTF-8" standalone="yes"?>
<Relationships xmlns="http://schemas.openxmlformats.org/package/2006/relationships"><Relationship Id="rId3" Type="http://schemas.openxmlformats.org/officeDocument/2006/relationships/tags" Target="../tags/tag4174.xml"/><Relationship Id="rId4" Type="http://schemas.openxmlformats.org/officeDocument/2006/relationships/tags" Target="../tags/tag4175.xml"/><Relationship Id="rId5" Type="http://schemas.openxmlformats.org/officeDocument/2006/relationships/slideLayout" Target="../slideLayouts/slideLayout2.xml"/><Relationship Id="rId6" Type="http://schemas.openxmlformats.org/officeDocument/2006/relationships/notesSlide" Target="../notesSlides/notesSlide44.xml"/><Relationship Id="rId7" Type="http://schemas.openxmlformats.org/officeDocument/2006/relationships/oleObject" Target="../embeddings/oleObject8.bin"/><Relationship Id="rId8" Type="http://schemas.openxmlformats.org/officeDocument/2006/relationships/image" Target="../media/image16.wmf"/><Relationship Id="rId9" Type="http://schemas.openxmlformats.org/officeDocument/2006/relationships/oleObject" Target="../embeddings/oleObject9.bin"/><Relationship Id="rId10" Type="http://schemas.openxmlformats.org/officeDocument/2006/relationships/image" Target="../media/image17.wmf"/><Relationship Id="rId1" Type="http://schemas.openxmlformats.org/officeDocument/2006/relationships/vmlDrawing" Target="../drawings/vmlDrawing8.vml"/><Relationship Id="rId2" Type="http://schemas.openxmlformats.org/officeDocument/2006/relationships/tags" Target="../tags/tag4173.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5.xml"/><Relationship Id="rId1" Type="http://schemas.openxmlformats.org/officeDocument/2006/relationships/tags" Target="../tags/tag4176.xml"/><Relationship Id="rId2" Type="http://schemas.openxmlformats.org/officeDocument/2006/relationships/tags" Target="../tags/tag4177.xml"/></Relationships>
</file>

<file path=ppt/slides/_rels/slide47.xml.rels><?xml version="1.0" encoding="UTF-8" standalone="yes"?>
<Relationships xmlns="http://schemas.openxmlformats.org/package/2006/relationships"><Relationship Id="rId3" Type="http://schemas.openxmlformats.org/officeDocument/2006/relationships/tags" Target="../tags/tag4179.xml"/><Relationship Id="rId4" Type="http://schemas.openxmlformats.org/officeDocument/2006/relationships/tags" Target="../tags/tag4180.xml"/><Relationship Id="rId5" Type="http://schemas.openxmlformats.org/officeDocument/2006/relationships/slideLayout" Target="../slideLayouts/slideLayout2.xml"/><Relationship Id="rId6" Type="http://schemas.openxmlformats.org/officeDocument/2006/relationships/notesSlide" Target="../notesSlides/notesSlide46.xml"/><Relationship Id="rId7" Type="http://schemas.openxmlformats.org/officeDocument/2006/relationships/oleObject" Target="../embeddings/oleObject10.bin"/><Relationship Id="rId8" Type="http://schemas.openxmlformats.org/officeDocument/2006/relationships/image" Target="../media/image18.wmf"/><Relationship Id="rId1" Type="http://schemas.openxmlformats.org/officeDocument/2006/relationships/vmlDrawing" Target="../drawings/vmlDrawing9.vml"/><Relationship Id="rId2" Type="http://schemas.openxmlformats.org/officeDocument/2006/relationships/tags" Target="../tags/tag417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4" Type="http://schemas.openxmlformats.org/officeDocument/2006/relationships/image" Target="../media/image19.emf"/><Relationship Id="rId5" Type="http://schemas.openxmlformats.org/officeDocument/2006/relationships/image" Target="../media/image20.emf"/><Relationship Id="rId1" Type="http://schemas.openxmlformats.org/officeDocument/2006/relationships/tags" Target="../tags/tag4181.xml"/><Relationship Id="rId2"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8.xml"/><Relationship Id="rId1" Type="http://schemas.openxmlformats.org/officeDocument/2006/relationships/tags" Target="../tags/tag4182.xml"/><Relationship Id="rId2" Type="http://schemas.openxmlformats.org/officeDocument/2006/relationships/tags" Target="../tags/tag4183.xml"/></Relationships>
</file>

<file path=ppt/slides/_rels/slide5.xml.rels><?xml version="1.0" encoding="UTF-8" standalone="yes"?>
<Relationships xmlns="http://schemas.openxmlformats.org/package/2006/relationships"><Relationship Id="rId3" Type="http://schemas.openxmlformats.org/officeDocument/2006/relationships/tags" Target="../tags/tag6.xml"/><Relationship Id="rId4" Type="http://schemas.openxmlformats.org/officeDocument/2006/relationships/tags" Target="../tags/tag7.xml"/><Relationship Id="rId5" Type="http://schemas.openxmlformats.org/officeDocument/2006/relationships/slideLayout" Target="../slideLayouts/slideLayout2.xml"/><Relationship Id="rId6" Type="http://schemas.openxmlformats.org/officeDocument/2006/relationships/notesSlide" Target="../notesSlides/notesSlide4.xml"/><Relationship Id="rId7" Type="http://schemas.openxmlformats.org/officeDocument/2006/relationships/oleObject" Target="../embeddings/oleObject2.bin"/><Relationship Id="rId8" Type="http://schemas.openxmlformats.org/officeDocument/2006/relationships/image" Target="../media/image6.wmf"/><Relationship Id="rId1" Type="http://schemas.openxmlformats.org/officeDocument/2006/relationships/vmlDrawing" Target="../drawings/vmlDrawing2.vml"/><Relationship Id="rId2" Type="http://schemas.openxmlformats.org/officeDocument/2006/relationships/tags" Target="../tags/tag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9.xml"/><Relationship Id="rId5" Type="http://schemas.openxmlformats.org/officeDocument/2006/relationships/image" Target="../media/image21.jpeg"/><Relationship Id="rId1" Type="http://schemas.openxmlformats.org/officeDocument/2006/relationships/tags" Target="../tags/tag4184.xml"/><Relationship Id="rId2" Type="http://schemas.openxmlformats.org/officeDocument/2006/relationships/tags" Target="../tags/tag4185.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0.xml"/><Relationship Id="rId5" Type="http://schemas.openxmlformats.org/officeDocument/2006/relationships/image" Target="../media/image21.jpeg"/><Relationship Id="rId6" Type="http://schemas.openxmlformats.org/officeDocument/2006/relationships/image" Target="../media/image22.png"/><Relationship Id="rId1" Type="http://schemas.openxmlformats.org/officeDocument/2006/relationships/tags" Target="../tags/tag4186.xml"/><Relationship Id="rId2" Type="http://schemas.openxmlformats.org/officeDocument/2006/relationships/tags" Target="../tags/tag4187.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1.xml"/><Relationship Id="rId5" Type="http://schemas.openxmlformats.org/officeDocument/2006/relationships/image" Target="../media/image22.png"/><Relationship Id="rId6" Type="http://schemas.openxmlformats.org/officeDocument/2006/relationships/image" Target="../media/image23.png"/><Relationship Id="rId1" Type="http://schemas.openxmlformats.org/officeDocument/2006/relationships/tags" Target="../tags/tag4188.xml"/><Relationship Id="rId2" Type="http://schemas.openxmlformats.org/officeDocument/2006/relationships/tags" Target="../tags/tag4189.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2.xml"/><Relationship Id="rId5" Type="http://schemas.openxmlformats.org/officeDocument/2006/relationships/image" Target="../media/image23.png"/><Relationship Id="rId1" Type="http://schemas.openxmlformats.org/officeDocument/2006/relationships/tags" Target="../tags/tag4190.xml"/><Relationship Id="rId2" Type="http://schemas.openxmlformats.org/officeDocument/2006/relationships/tags" Target="../tags/tag4191.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3.xml"/><Relationship Id="rId5" Type="http://schemas.openxmlformats.org/officeDocument/2006/relationships/image" Target="../media/image24.emf"/><Relationship Id="rId6" Type="http://schemas.openxmlformats.org/officeDocument/2006/relationships/image" Target="../media/image25.png"/><Relationship Id="rId1" Type="http://schemas.openxmlformats.org/officeDocument/2006/relationships/tags" Target="../tags/tag4192.xml"/><Relationship Id="rId2" Type="http://schemas.openxmlformats.org/officeDocument/2006/relationships/tags" Target="../tags/tag419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4" Type="http://schemas.openxmlformats.org/officeDocument/2006/relationships/image" Target="../media/image24.emf"/><Relationship Id="rId5" Type="http://schemas.openxmlformats.org/officeDocument/2006/relationships/image" Target="../media/image25.png"/><Relationship Id="rId6" Type="http://schemas.openxmlformats.org/officeDocument/2006/relationships/image" Target="../media/image23.png"/><Relationship Id="rId1" Type="http://schemas.openxmlformats.org/officeDocument/2006/relationships/tags" Target="../tags/tag4194.xml"/><Relationship Id="rId2"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5.xml"/><Relationship Id="rId1" Type="http://schemas.openxmlformats.org/officeDocument/2006/relationships/tags" Target="../tags/tag4195.xml"/><Relationship Id="rId2" Type="http://schemas.openxmlformats.org/officeDocument/2006/relationships/tags" Target="../tags/tag4196.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6.xml"/><Relationship Id="rId1" Type="http://schemas.openxmlformats.org/officeDocument/2006/relationships/tags" Target="../tags/tag4197.xml"/><Relationship Id="rId2" Type="http://schemas.openxmlformats.org/officeDocument/2006/relationships/tags" Target="../tags/tag4198.xml"/></Relationships>
</file>

<file path=ppt/slides/_rels/slide58.xml.rels><?xml version="1.0" encoding="UTF-8" standalone="yes"?>
<Relationships xmlns="http://schemas.openxmlformats.org/package/2006/relationships"><Relationship Id="rId3" Type="http://schemas.openxmlformats.org/officeDocument/2006/relationships/tags" Target="../tags/tag4200.xml"/><Relationship Id="rId4" Type="http://schemas.openxmlformats.org/officeDocument/2006/relationships/tags" Target="../tags/tag4201.xml"/><Relationship Id="rId5" Type="http://schemas.openxmlformats.org/officeDocument/2006/relationships/slideLayout" Target="../slideLayouts/slideLayout2.xml"/><Relationship Id="rId6" Type="http://schemas.openxmlformats.org/officeDocument/2006/relationships/notesSlide" Target="../notesSlides/notesSlide57.xml"/><Relationship Id="rId7" Type="http://schemas.openxmlformats.org/officeDocument/2006/relationships/oleObject" Target="../embeddings/oleObject11.bin"/><Relationship Id="rId8" Type="http://schemas.openxmlformats.org/officeDocument/2006/relationships/image" Target="../media/image26.wmf"/><Relationship Id="rId1" Type="http://schemas.openxmlformats.org/officeDocument/2006/relationships/vmlDrawing" Target="../drawings/vmlDrawing10.vml"/><Relationship Id="rId2" Type="http://schemas.openxmlformats.org/officeDocument/2006/relationships/tags" Target="../tags/tag4199.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8.xml"/><Relationship Id="rId1" Type="http://schemas.openxmlformats.org/officeDocument/2006/relationships/tags" Target="../tags/tag4202.xml"/><Relationship Id="rId2" Type="http://schemas.openxmlformats.org/officeDocument/2006/relationships/tags" Target="../tags/tag4203.xml"/></Relationships>
</file>

<file path=ppt/slides/_rels/slide6.xml.rels><?xml version="1.0" encoding="UTF-8" standalone="yes"?>
<Relationships xmlns="http://schemas.openxmlformats.org/package/2006/relationships"><Relationship Id="rId3" Type="http://schemas.openxmlformats.org/officeDocument/2006/relationships/tags" Target="../tags/tag9.xml"/><Relationship Id="rId4" Type="http://schemas.openxmlformats.org/officeDocument/2006/relationships/slideLayout" Target="../slideLayouts/slideLayout2.xml"/><Relationship Id="rId5" Type="http://schemas.openxmlformats.org/officeDocument/2006/relationships/notesSlide" Target="../notesSlides/notesSlide5.xml"/><Relationship Id="rId6" Type="http://schemas.openxmlformats.org/officeDocument/2006/relationships/oleObject" Target="../embeddings/oleObject3.bin"/><Relationship Id="rId7" Type="http://schemas.openxmlformats.org/officeDocument/2006/relationships/image" Target="../media/image7.wmf"/><Relationship Id="rId1" Type="http://schemas.openxmlformats.org/officeDocument/2006/relationships/vmlDrawing" Target="../drawings/vmlDrawing3.vml"/><Relationship Id="rId2" Type="http://schemas.openxmlformats.org/officeDocument/2006/relationships/tags" Target="../tags/tag8.xml"/></Relationships>
</file>

<file path=ppt/slides/_rels/slide60.xml.rels><?xml version="1.0" encoding="UTF-8" standalone="yes"?>
<Relationships xmlns="http://schemas.openxmlformats.org/package/2006/relationships"><Relationship Id="rId3" Type="http://schemas.openxmlformats.org/officeDocument/2006/relationships/tags" Target="../tags/tag4206.xml"/><Relationship Id="rId4" Type="http://schemas.openxmlformats.org/officeDocument/2006/relationships/slideLayout" Target="../slideLayouts/slideLayout2.xml"/><Relationship Id="rId5" Type="http://schemas.openxmlformats.org/officeDocument/2006/relationships/notesSlide" Target="../notesSlides/notesSlide59.xml"/><Relationship Id="rId1" Type="http://schemas.openxmlformats.org/officeDocument/2006/relationships/tags" Target="../tags/tag4204.xml"/><Relationship Id="rId2" Type="http://schemas.openxmlformats.org/officeDocument/2006/relationships/tags" Target="../tags/tag4205.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0.xml"/><Relationship Id="rId1" Type="http://schemas.openxmlformats.org/officeDocument/2006/relationships/tags" Target="../tags/tag4207.xml"/><Relationship Id="rId2" Type="http://schemas.openxmlformats.org/officeDocument/2006/relationships/tags" Target="../tags/tag4208.xml"/></Relationships>
</file>

<file path=ppt/slides/_rels/slide62.xml.rels><?xml version="1.0" encoding="UTF-8" standalone="yes"?>
<Relationships xmlns="http://schemas.openxmlformats.org/package/2006/relationships"><Relationship Id="rId3" Type="http://schemas.openxmlformats.org/officeDocument/2006/relationships/tags" Target="../tags/tag4210.xml"/><Relationship Id="rId4" Type="http://schemas.openxmlformats.org/officeDocument/2006/relationships/tags" Target="../tags/tag4211.xml"/><Relationship Id="rId5" Type="http://schemas.openxmlformats.org/officeDocument/2006/relationships/slideLayout" Target="../slideLayouts/slideLayout2.xml"/><Relationship Id="rId6" Type="http://schemas.openxmlformats.org/officeDocument/2006/relationships/notesSlide" Target="../notesSlides/notesSlide61.xml"/><Relationship Id="rId7" Type="http://schemas.openxmlformats.org/officeDocument/2006/relationships/oleObject" Target="../embeddings/oleObject12.bin"/><Relationship Id="rId8" Type="http://schemas.openxmlformats.org/officeDocument/2006/relationships/image" Target="../media/image27.wmf"/><Relationship Id="rId1" Type="http://schemas.openxmlformats.org/officeDocument/2006/relationships/vmlDrawing" Target="../drawings/vmlDrawing11.vml"/><Relationship Id="rId2" Type="http://schemas.openxmlformats.org/officeDocument/2006/relationships/tags" Target="../tags/tag4209.xml"/></Relationships>
</file>

<file path=ppt/slides/_rels/slide63.xml.rels><?xml version="1.0" encoding="UTF-8" standalone="yes"?>
<Relationships xmlns="http://schemas.openxmlformats.org/package/2006/relationships"><Relationship Id="rId3" Type="http://schemas.openxmlformats.org/officeDocument/2006/relationships/tags" Target="../tags/tag4213.xml"/><Relationship Id="rId4" Type="http://schemas.openxmlformats.org/officeDocument/2006/relationships/tags" Target="../tags/tag4214.xml"/><Relationship Id="rId5" Type="http://schemas.openxmlformats.org/officeDocument/2006/relationships/slideLayout" Target="../slideLayouts/slideLayout2.xml"/><Relationship Id="rId6" Type="http://schemas.openxmlformats.org/officeDocument/2006/relationships/notesSlide" Target="../notesSlides/notesSlide62.xml"/><Relationship Id="rId7" Type="http://schemas.openxmlformats.org/officeDocument/2006/relationships/oleObject" Target="../embeddings/oleObject13.bin"/><Relationship Id="rId8" Type="http://schemas.openxmlformats.org/officeDocument/2006/relationships/image" Target="../media/image28.wmf"/><Relationship Id="rId1" Type="http://schemas.openxmlformats.org/officeDocument/2006/relationships/vmlDrawing" Target="../drawings/vmlDrawing12.vml"/><Relationship Id="rId2" Type="http://schemas.openxmlformats.org/officeDocument/2006/relationships/tags" Target="../tags/tag4212.xml"/></Relationships>
</file>

<file path=ppt/slides/_rels/slide64.xml.rels><?xml version="1.0" encoding="UTF-8" standalone="yes"?>
<Relationships xmlns="http://schemas.openxmlformats.org/package/2006/relationships"><Relationship Id="rId3" Type="http://schemas.openxmlformats.org/officeDocument/2006/relationships/tags" Target="../tags/tag4216.xml"/><Relationship Id="rId4" Type="http://schemas.openxmlformats.org/officeDocument/2006/relationships/tags" Target="../tags/tag4217.xml"/><Relationship Id="rId5" Type="http://schemas.openxmlformats.org/officeDocument/2006/relationships/slideLayout" Target="../slideLayouts/slideLayout2.xml"/><Relationship Id="rId6" Type="http://schemas.openxmlformats.org/officeDocument/2006/relationships/notesSlide" Target="../notesSlides/notesSlide63.xml"/><Relationship Id="rId7" Type="http://schemas.openxmlformats.org/officeDocument/2006/relationships/oleObject" Target="../embeddings/oleObject14.bin"/><Relationship Id="rId8" Type="http://schemas.openxmlformats.org/officeDocument/2006/relationships/image" Target="../media/image29.wmf"/><Relationship Id="rId1" Type="http://schemas.openxmlformats.org/officeDocument/2006/relationships/vmlDrawing" Target="../drawings/vmlDrawing13.vml"/><Relationship Id="rId2" Type="http://schemas.openxmlformats.org/officeDocument/2006/relationships/tags" Target="../tags/tag4215.xml"/></Relationships>
</file>

<file path=ppt/slides/_rels/slide65.xml.rels><?xml version="1.0" encoding="UTF-8" standalone="yes"?>
<Relationships xmlns="http://schemas.openxmlformats.org/package/2006/relationships"><Relationship Id="rId3" Type="http://schemas.openxmlformats.org/officeDocument/2006/relationships/tags" Target="../tags/tag4219.xml"/><Relationship Id="rId4" Type="http://schemas.openxmlformats.org/officeDocument/2006/relationships/tags" Target="../tags/tag4220.xml"/><Relationship Id="rId5" Type="http://schemas.openxmlformats.org/officeDocument/2006/relationships/slideLayout" Target="../slideLayouts/slideLayout2.xml"/><Relationship Id="rId6" Type="http://schemas.openxmlformats.org/officeDocument/2006/relationships/notesSlide" Target="../notesSlides/notesSlide64.xml"/><Relationship Id="rId7" Type="http://schemas.openxmlformats.org/officeDocument/2006/relationships/oleObject" Target="../embeddings/oleObject15.bin"/><Relationship Id="rId8" Type="http://schemas.openxmlformats.org/officeDocument/2006/relationships/image" Target="../media/image30.wmf"/><Relationship Id="rId1" Type="http://schemas.openxmlformats.org/officeDocument/2006/relationships/vmlDrawing" Target="../drawings/vmlDrawing14.vml"/><Relationship Id="rId2" Type="http://schemas.openxmlformats.org/officeDocument/2006/relationships/tags" Target="../tags/tag4218.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5.xml"/><Relationship Id="rId1" Type="http://schemas.openxmlformats.org/officeDocument/2006/relationships/tags" Target="../tags/tag4221.xml"/><Relationship Id="rId2" Type="http://schemas.openxmlformats.org/officeDocument/2006/relationships/tags" Target="../tags/tag4222.xml"/></Relationships>
</file>

<file path=ppt/slides/_rels/slide67.xml.rels><?xml version="1.0" encoding="UTF-8" standalone="yes"?>
<Relationships xmlns="http://schemas.openxmlformats.org/package/2006/relationships"><Relationship Id="rId3" Type="http://schemas.openxmlformats.org/officeDocument/2006/relationships/tags" Target="../tags/tag4224.xml"/><Relationship Id="rId4" Type="http://schemas.openxmlformats.org/officeDocument/2006/relationships/tags" Target="../tags/tag4225.xml"/><Relationship Id="rId5" Type="http://schemas.openxmlformats.org/officeDocument/2006/relationships/slideLayout" Target="../slideLayouts/slideLayout2.xml"/><Relationship Id="rId6" Type="http://schemas.openxmlformats.org/officeDocument/2006/relationships/notesSlide" Target="../notesSlides/notesSlide66.xml"/><Relationship Id="rId7" Type="http://schemas.openxmlformats.org/officeDocument/2006/relationships/oleObject" Target="../embeddings/oleObject16.bin"/><Relationship Id="rId8" Type="http://schemas.openxmlformats.org/officeDocument/2006/relationships/image" Target="../media/image31.wmf"/><Relationship Id="rId1" Type="http://schemas.openxmlformats.org/officeDocument/2006/relationships/vmlDrawing" Target="../drawings/vmlDrawing15.vml"/><Relationship Id="rId2" Type="http://schemas.openxmlformats.org/officeDocument/2006/relationships/tags" Target="../tags/tag4223.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7.xml"/><Relationship Id="rId1" Type="http://schemas.openxmlformats.org/officeDocument/2006/relationships/tags" Target="../tags/tag4226.xml"/><Relationship Id="rId2" Type="http://schemas.openxmlformats.org/officeDocument/2006/relationships/tags" Target="../tags/tag4227.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8.xml"/><Relationship Id="rId1" Type="http://schemas.openxmlformats.org/officeDocument/2006/relationships/tags" Target="../tags/tag4228.xml"/><Relationship Id="rId2" Type="http://schemas.openxmlformats.org/officeDocument/2006/relationships/tags" Target="../tags/tag4229.xml"/></Relationships>
</file>

<file path=ppt/slides/_rels/slide7.xml.rels><?xml version="1.0" encoding="UTF-8" standalone="yes"?>
<Relationships xmlns="http://schemas.openxmlformats.org/package/2006/relationships"><Relationship Id="rId1" Type="http://schemas.openxmlformats.org/officeDocument/2006/relationships/tags" Target="../tags/tag10.xml"/><Relationship Id="rId2" Type="http://schemas.openxmlformats.org/officeDocument/2006/relationships/slideLayout" Target="../slideLayouts/slideLayout2.xml"/><Relationship Id="rId3"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9.xml"/><Relationship Id="rId1" Type="http://schemas.openxmlformats.org/officeDocument/2006/relationships/tags" Target="../tags/tag4230.xml"/><Relationship Id="rId2" Type="http://schemas.openxmlformats.org/officeDocument/2006/relationships/tags" Target="../tags/tag4231.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70.xml"/><Relationship Id="rId1" Type="http://schemas.openxmlformats.org/officeDocument/2006/relationships/tags" Target="../tags/tag4232.xml"/><Relationship Id="rId2" Type="http://schemas.openxmlformats.org/officeDocument/2006/relationships/tags" Target="../tags/tag4233.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71.xml"/><Relationship Id="rId1" Type="http://schemas.openxmlformats.org/officeDocument/2006/relationships/tags" Target="../tags/tag4234.xml"/><Relationship Id="rId2" Type="http://schemas.openxmlformats.org/officeDocument/2006/relationships/tags" Target="../tags/tag4235.xml"/></Relationships>
</file>

<file path=ppt/slides/_rels/slide73.xml.rels><?xml version="1.0" encoding="UTF-8" standalone="yes"?>
<Relationships xmlns="http://schemas.openxmlformats.org/package/2006/relationships"><Relationship Id="rId3" Type="http://schemas.openxmlformats.org/officeDocument/2006/relationships/tags" Target="../tags/tag4237.xml"/><Relationship Id="rId4" Type="http://schemas.openxmlformats.org/officeDocument/2006/relationships/tags" Target="../tags/tag4238.xml"/><Relationship Id="rId5" Type="http://schemas.openxmlformats.org/officeDocument/2006/relationships/slideLayout" Target="../slideLayouts/slideLayout2.xml"/><Relationship Id="rId6" Type="http://schemas.openxmlformats.org/officeDocument/2006/relationships/notesSlide" Target="../notesSlides/notesSlide72.xml"/><Relationship Id="rId7" Type="http://schemas.openxmlformats.org/officeDocument/2006/relationships/oleObject" Target="../embeddings/oleObject17.bin"/><Relationship Id="rId8" Type="http://schemas.openxmlformats.org/officeDocument/2006/relationships/image" Target="../media/image32.wmf"/><Relationship Id="rId1" Type="http://schemas.openxmlformats.org/officeDocument/2006/relationships/vmlDrawing" Target="../drawings/vmlDrawing16.vml"/><Relationship Id="rId2" Type="http://schemas.openxmlformats.org/officeDocument/2006/relationships/tags" Target="../tags/tag4236.xml"/></Relationships>
</file>

<file path=ppt/slides/_rels/slide74.xml.rels><?xml version="1.0" encoding="UTF-8" standalone="yes"?>
<Relationships xmlns="http://schemas.openxmlformats.org/package/2006/relationships"><Relationship Id="rId3" Type="http://schemas.openxmlformats.org/officeDocument/2006/relationships/tags" Target="../tags/tag4241.xml"/><Relationship Id="rId4" Type="http://schemas.openxmlformats.org/officeDocument/2006/relationships/slideLayout" Target="../slideLayouts/slideLayout2.xml"/><Relationship Id="rId5" Type="http://schemas.openxmlformats.org/officeDocument/2006/relationships/notesSlide" Target="../notesSlides/notesSlide73.xml"/><Relationship Id="rId1" Type="http://schemas.openxmlformats.org/officeDocument/2006/relationships/tags" Target="../tags/tag4239.xml"/><Relationship Id="rId2" Type="http://schemas.openxmlformats.org/officeDocument/2006/relationships/tags" Target="../tags/tag4240.xml"/></Relationships>
</file>

<file path=ppt/slides/_rels/slide75.xml.rels><?xml version="1.0" encoding="UTF-8" standalone="yes"?>
<Relationships xmlns="http://schemas.openxmlformats.org/package/2006/relationships"><Relationship Id="rId3" Type="http://schemas.openxmlformats.org/officeDocument/2006/relationships/tags" Target="../tags/tag4243.xml"/><Relationship Id="rId4" Type="http://schemas.openxmlformats.org/officeDocument/2006/relationships/tags" Target="../tags/tag4244.xml"/><Relationship Id="rId5" Type="http://schemas.openxmlformats.org/officeDocument/2006/relationships/slideLayout" Target="../slideLayouts/slideLayout2.xml"/><Relationship Id="rId6" Type="http://schemas.openxmlformats.org/officeDocument/2006/relationships/notesSlide" Target="../notesSlides/notesSlide74.xml"/><Relationship Id="rId7" Type="http://schemas.openxmlformats.org/officeDocument/2006/relationships/oleObject" Target="../embeddings/oleObject18.bin"/><Relationship Id="rId8" Type="http://schemas.openxmlformats.org/officeDocument/2006/relationships/image" Target="../media/image33.wmf"/><Relationship Id="rId1" Type="http://schemas.openxmlformats.org/officeDocument/2006/relationships/vmlDrawing" Target="../drawings/vmlDrawing17.vml"/><Relationship Id="rId2" Type="http://schemas.openxmlformats.org/officeDocument/2006/relationships/tags" Target="../tags/tag4242.xml"/></Relationships>
</file>

<file path=ppt/slides/_rels/slide76.xml.rels><?xml version="1.0" encoding="UTF-8" standalone="yes"?>
<Relationships xmlns="http://schemas.openxmlformats.org/package/2006/relationships"><Relationship Id="rId3" Type="http://schemas.openxmlformats.org/officeDocument/2006/relationships/tags" Target="../tags/tag4246.xml"/><Relationship Id="rId4" Type="http://schemas.openxmlformats.org/officeDocument/2006/relationships/tags" Target="../tags/tag4247.xml"/><Relationship Id="rId5" Type="http://schemas.openxmlformats.org/officeDocument/2006/relationships/tags" Target="../tags/tag4248.xml"/><Relationship Id="rId6" Type="http://schemas.openxmlformats.org/officeDocument/2006/relationships/slideLayout" Target="../slideLayouts/slideLayout2.xml"/><Relationship Id="rId7" Type="http://schemas.openxmlformats.org/officeDocument/2006/relationships/notesSlide" Target="../notesSlides/notesSlide75.xml"/><Relationship Id="rId8" Type="http://schemas.openxmlformats.org/officeDocument/2006/relationships/oleObject" Target="../embeddings/oleObject19.bin"/><Relationship Id="rId9" Type="http://schemas.openxmlformats.org/officeDocument/2006/relationships/image" Target="../media/image34.wmf"/><Relationship Id="rId1" Type="http://schemas.openxmlformats.org/officeDocument/2006/relationships/vmlDrawing" Target="../drawings/vmlDrawing18.vml"/><Relationship Id="rId2" Type="http://schemas.openxmlformats.org/officeDocument/2006/relationships/tags" Target="../tags/tag4245.xml"/></Relationships>
</file>

<file path=ppt/slides/_rels/slide77.xml.rels><?xml version="1.0" encoding="UTF-8" standalone="yes"?>
<Relationships xmlns="http://schemas.openxmlformats.org/package/2006/relationships"><Relationship Id="rId3" Type="http://schemas.openxmlformats.org/officeDocument/2006/relationships/tags" Target="../tags/tag4250.xml"/><Relationship Id="rId4" Type="http://schemas.openxmlformats.org/officeDocument/2006/relationships/tags" Target="../tags/tag4251.xml"/><Relationship Id="rId5" Type="http://schemas.openxmlformats.org/officeDocument/2006/relationships/tags" Target="../tags/tag4252.xml"/><Relationship Id="rId6" Type="http://schemas.openxmlformats.org/officeDocument/2006/relationships/slideLayout" Target="../slideLayouts/slideLayout2.xml"/><Relationship Id="rId7" Type="http://schemas.openxmlformats.org/officeDocument/2006/relationships/notesSlide" Target="../notesSlides/notesSlide76.xml"/><Relationship Id="rId8" Type="http://schemas.openxmlformats.org/officeDocument/2006/relationships/oleObject" Target="../embeddings/oleObject20.bin"/><Relationship Id="rId9" Type="http://schemas.openxmlformats.org/officeDocument/2006/relationships/image" Target="../media/image34.wmf"/><Relationship Id="rId1" Type="http://schemas.openxmlformats.org/officeDocument/2006/relationships/vmlDrawing" Target="../drawings/vmlDrawing19.vml"/><Relationship Id="rId2" Type="http://schemas.openxmlformats.org/officeDocument/2006/relationships/tags" Target="../tags/tag4249.xml"/></Relationships>
</file>

<file path=ppt/slides/_rels/slide78.xml.rels><?xml version="1.0" encoding="UTF-8" standalone="yes"?>
<Relationships xmlns="http://schemas.openxmlformats.org/package/2006/relationships"><Relationship Id="rId3" Type="http://schemas.openxmlformats.org/officeDocument/2006/relationships/tags" Target="../tags/tag4254.xml"/><Relationship Id="rId4" Type="http://schemas.openxmlformats.org/officeDocument/2006/relationships/tags" Target="../tags/tag4255.xml"/><Relationship Id="rId5" Type="http://schemas.openxmlformats.org/officeDocument/2006/relationships/tags" Target="../tags/tag4256.xml"/><Relationship Id="rId6" Type="http://schemas.openxmlformats.org/officeDocument/2006/relationships/slideLayout" Target="../slideLayouts/slideLayout2.xml"/><Relationship Id="rId7" Type="http://schemas.openxmlformats.org/officeDocument/2006/relationships/notesSlide" Target="../notesSlides/notesSlide77.xml"/><Relationship Id="rId8" Type="http://schemas.openxmlformats.org/officeDocument/2006/relationships/oleObject" Target="../embeddings/oleObject21.bin"/><Relationship Id="rId9" Type="http://schemas.openxmlformats.org/officeDocument/2006/relationships/image" Target="../media/image34.wmf"/><Relationship Id="rId1" Type="http://schemas.openxmlformats.org/officeDocument/2006/relationships/vmlDrawing" Target="../drawings/vmlDrawing20.vml"/><Relationship Id="rId2" Type="http://schemas.openxmlformats.org/officeDocument/2006/relationships/tags" Target="../tags/tag4253.xml"/></Relationships>
</file>

<file path=ppt/slides/_rels/slide79.xml.rels><?xml version="1.0" encoding="UTF-8" standalone="yes"?>
<Relationships xmlns="http://schemas.openxmlformats.org/package/2006/relationships"><Relationship Id="rId3" Type="http://schemas.openxmlformats.org/officeDocument/2006/relationships/tags" Target="../tags/tag4259.xml"/><Relationship Id="rId4" Type="http://schemas.openxmlformats.org/officeDocument/2006/relationships/slideLayout" Target="../slideLayouts/slideLayout2.xml"/><Relationship Id="rId5" Type="http://schemas.openxmlformats.org/officeDocument/2006/relationships/notesSlide" Target="../notesSlides/notesSlide78.xml"/><Relationship Id="rId1" Type="http://schemas.openxmlformats.org/officeDocument/2006/relationships/tags" Target="../tags/tag4257.xml"/><Relationship Id="rId2" Type="http://schemas.openxmlformats.org/officeDocument/2006/relationships/tags" Target="../tags/tag4258.xml"/></Relationships>
</file>

<file path=ppt/slides/_rels/slide8.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slideLayout" Target="../slideLayouts/slideLayout2.xml"/><Relationship Id="rId3" Type="http://schemas.openxmlformats.org/officeDocument/2006/relationships/notesSlide" Target="../notesSlides/notesSlide7.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79.xml"/><Relationship Id="rId1" Type="http://schemas.openxmlformats.org/officeDocument/2006/relationships/tags" Target="../tags/tag4260.xml"/><Relationship Id="rId2" Type="http://schemas.openxmlformats.org/officeDocument/2006/relationships/tags" Target="../tags/tag4261.xml"/></Relationships>
</file>

<file path=ppt/slides/_rels/slide81.xml.rels><?xml version="1.0" encoding="UTF-8" standalone="yes"?>
<Relationships xmlns="http://schemas.openxmlformats.org/package/2006/relationships"><Relationship Id="rId11" Type="http://schemas.openxmlformats.org/officeDocument/2006/relationships/oleObject" Target="../embeddings/oleObject22.bin"/><Relationship Id="rId12" Type="http://schemas.openxmlformats.org/officeDocument/2006/relationships/image" Target="../media/image35.wmf"/><Relationship Id="rId13" Type="http://schemas.openxmlformats.org/officeDocument/2006/relationships/oleObject" Target="../embeddings/oleObject23.bin"/><Relationship Id="rId14" Type="http://schemas.openxmlformats.org/officeDocument/2006/relationships/image" Target="../media/image36.wmf"/><Relationship Id="rId1" Type="http://schemas.openxmlformats.org/officeDocument/2006/relationships/vmlDrawing" Target="../drawings/vmlDrawing21.vml"/><Relationship Id="rId2" Type="http://schemas.openxmlformats.org/officeDocument/2006/relationships/tags" Target="../tags/tag4262.xml"/><Relationship Id="rId3" Type="http://schemas.openxmlformats.org/officeDocument/2006/relationships/tags" Target="../tags/tag4263.xml"/><Relationship Id="rId4" Type="http://schemas.openxmlformats.org/officeDocument/2006/relationships/tags" Target="../tags/tag4264.xml"/><Relationship Id="rId5" Type="http://schemas.openxmlformats.org/officeDocument/2006/relationships/tags" Target="../tags/tag4265.xml"/><Relationship Id="rId6" Type="http://schemas.openxmlformats.org/officeDocument/2006/relationships/tags" Target="../tags/tag4266.xml"/><Relationship Id="rId7" Type="http://schemas.openxmlformats.org/officeDocument/2006/relationships/tags" Target="../tags/tag4267.xml"/><Relationship Id="rId8" Type="http://schemas.openxmlformats.org/officeDocument/2006/relationships/tags" Target="../tags/tag4268.xml"/><Relationship Id="rId9" Type="http://schemas.openxmlformats.org/officeDocument/2006/relationships/slideLayout" Target="../slideLayouts/slideLayout2.xml"/><Relationship Id="rId10" Type="http://schemas.openxmlformats.org/officeDocument/2006/relationships/notesSlide" Target="../notesSlides/notesSlide80.xml"/></Relationships>
</file>

<file path=ppt/slides/_rels/slide82.xml.rels><?xml version="1.0" encoding="UTF-8" standalone="yes"?>
<Relationships xmlns="http://schemas.openxmlformats.org/package/2006/relationships"><Relationship Id="rId3" Type="http://schemas.openxmlformats.org/officeDocument/2006/relationships/tags" Target="../tags/tag4270.xml"/><Relationship Id="rId4" Type="http://schemas.openxmlformats.org/officeDocument/2006/relationships/tags" Target="../tags/tag4271.xml"/><Relationship Id="rId5" Type="http://schemas.openxmlformats.org/officeDocument/2006/relationships/tags" Target="../tags/tag4272.xml"/><Relationship Id="rId6" Type="http://schemas.openxmlformats.org/officeDocument/2006/relationships/slideLayout" Target="../slideLayouts/slideLayout2.xml"/><Relationship Id="rId7" Type="http://schemas.openxmlformats.org/officeDocument/2006/relationships/notesSlide" Target="../notesSlides/notesSlide81.xml"/><Relationship Id="rId8" Type="http://schemas.openxmlformats.org/officeDocument/2006/relationships/oleObject" Target="../embeddings/oleObject24.bin"/><Relationship Id="rId9" Type="http://schemas.openxmlformats.org/officeDocument/2006/relationships/image" Target="../media/image37.wmf"/><Relationship Id="rId1" Type="http://schemas.openxmlformats.org/officeDocument/2006/relationships/vmlDrawing" Target="../drawings/vmlDrawing22.vml"/><Relationship Id="rId2" Type="http://schemas.openxmlformats.org/officeDocument/2006/relationships/tags" Target="../tags/tag4269.xml"/></Relationships>
</file>

<file path=ppt/slides/_rels/slide83.xml.rels><?xml version="1.0" encoding="UTF-8" standalone="yes"?>
<Relationships xmlns="http://schemas.openxmlformats.org/package/2006/relationships"><Relationship Id="rId3" Type="http://schemas.openxmlformats.org/officeDocument/2006/relationships/tags" Target="../tags/tag4274.xml"/><Relationship Id="rId4" Type="http://schemas.openxmlformats.org/officeDocument/2006/relationships/tags" Target="../tags/tag4275.xml"/><Relationship Id="rId5" Type="http://schemas.openxmlformats.org/officeDocument/2006/relationships/tags" Target="../tags/tag4276.xml"/><Relationship Id="rId6" Type="http://schemas.openxmlformats.org/officeDocument/2006/relationships/slideLayout" Target="../slideLayouts/slideLayout2.xml"/><Relationship Id="rId7" Type="http://schemas.openxmlformats.org/officeDocument/2006/relationships/notesSlide" Target="../notesSlides/notesSlide82.xml"/><Relationship Id="rId8" Type="http://schemas.openxmlformats.org/officeDocument/2006/relationships/oleObject" Target="../embeddings/oleObject25.bin"/><Relationship Id="rId9" Type="http://schemas.openxmlformats.org/officeDocument/2006/relationships/image" Target="../media/image37.wmf"/><Relationship Id="rId1" Type="http://schemas.openxmlformats.org/officeDocument/2006/relationships/vmlDrawing" Target="../drawings/vmlDrawing23.vml"/><Relationship Id="rId2" Type="http://schemas.openxmlformats.org/officeDocument/2006/relationships/tags" Target="../tags/tag4273.xml"/></Relationships>
</file>

<file path=ppt/slides/_rels/slide84.xml.rels><?xml version="1.0" encoding="UTF-8" standalone="yes"?>
<Relationships xmlns="http://schemas.openxmlformats.org/package/2006/relationships"><Relationship Id="rId3" Type="http://schemas.openxmlformats.org/officeDocument/2006/relationships/tags" Target="../tags/tag4278.xml"/><Relationship Id="rId4" Type="http://schemas.openxmlformats.org/officeDocument/2006/relationships/tags" Target="../tags/tag4279.xml"/><Relationship Id="rId5" Type="http://schemas.openxmlformats.org/officeDocument/2006/relationships/tags" Target="../tags/tag4280.xml"/><Relationship Id="rId6" Type="http://schemas.openxmlformats.org/officeDocument/2006/relationships/slideLayout" Target="../slideLayouts/slideLayout2.xml"/><Relationship Id="rId7" Type="http://schemas.openxmlformats.org/officeDocument/2006/relationships/notesSlide" Target="../notesSlides/notesSlide83.xml"/><Relationship Id="rId8" Type="http://schemas.openxmlformats.org/officeDocument/2006/relationships/oleObject" Target="../embeddings/oleObject26.bin"/><Relationship Id="rId9" Type="http://schemas.openxmlformats.org/officeDocument/2006/relationships/image" Target="../media/image38.wmf"/><Relationship Id="rId1" Type="http://schemas.openxmlformats.org/officeDocument/2006/relationships/vmlDrawing" Target="../drawings/vmlDrawing24.vml"/><Relationship Id="rId2" Type="http://schemas.openxmlformats.org/officeDocument/2006/relationships/tags" Target="../tags/tag4277.xml"/></Relationships>
</file>

<file path=ppt/slides/_rels/slide85.xml.rels><?xml version="1.0" encoding="UTF-8" standalone="yes"?>
<Relationships xmlns="http://schemas.openxmlformats.org/package/2006/relationships"><Relationship Id="rId3" Type="http://schemas.openxmlformats.org/officeDocument/2006/relationships/tags" Target="../tags/tag4282.xml"/><Relationship Id="rId4" Type="http://schemas.openxmlformats.org/officeDocument/2006/relationships/tags" Target="../tags/tag4283.xml"/><Relationship Id="rId5" Type="http://schemas.openxmlformats.org/officeDocument/2006/relationships/tags" Target="../tags/tag4284.xml"/><Relationship Id="rId6" Type="http://schemas.openxmlformats.org/officeDocument/2006/relationships/slideLayout" Target="../slideLayouts/slideLayout2.xml"/><Relationship Id="rId7" Type="http://schemas.openxmlformats.org/officeDocument/2006/relationships/notesSlide" Target="../notesSlides/notesSlide84.xml"/><Relationship Id="rId8" Type="http://schemas.openxmlformats.org/officeDocument/2006/relationships/oleObject" Target="../embeddings/oleObject27.bin"/><Relationship Id="rId9" Type="http://schemas.openxmlformats.org/officeDocument/2006/relationships/image" Target="../media/image38.wmf"/><Relationship Id="rId10" Type="http://schemas.openxmlformats.org/officeDocument/2006/relationships/oleObject" Target="../embeddings/oleObject28.bin"/><Relationship Id="rId11" Type="http://schemas.openxmlformats.org/officeDocument/2006/relationships/image" Target="../media/image39.wmf"/><Relationship Id="rId1" Type="http://schemas.openxmlformats.org/officeDocument/2006/relationships/vmlDrawing" Target="../drawings/vmlDrawing25.vml"/><Relationship Id="rId2" Type="http://schemas.openxmlformats.org/officeDocument/2006/relationships/tags" Target="../tags/tag4281.xml"/></Relationships>
</file>

<file path=ppt/slides/_rels/slide86.xml.rels><?xml version="1.0" encoding="UTF-8" standalone="yes"?>
<Relationships xmlns="http://schemas.openxmlformats.org/package/2006/relationships"><Relationship Id="rId3" Type="http://schemas.openxmlformats.org/officeDocument/2006/relationships/tags" Target="../tags/tag4286.xml"/><Relationship Id="rId4" Type="http://schemas.openxmlformats.org/officeDocument/2006/relationships/tags" Target="../tags/tag4287.xml"/><Relationship Id="rId5" Type="http://schemas.openxmlformats.org/officeDocument/2006/relationships/tags" Target="../tags/tag4288.xml"/><Relationship Id="rId6" Type="http://schemas.openxmlformats.org/officeDocument/2006/relationships/slideLayout" Target="../slideLayouts/slideLayout2.xml"/><Relationship Id="rId7" Type="http://schemas.openxmlformats.org/officeDocument/2006/relationships/notesSlide" Target="../notesSlides/notesSlide85.xml"/><Relationship Id="rId8" Type="http://schemas.openxmlformats.org/officeDocument/2006/relationships/oleObject" Target="../embeddings/oleObject29.bin"/><Relationship Id="rId9" Type="http://schemas.openxmlformats.org/officeDocument/2006/relationships/image" Target="../media/image39.wmf"/><Relationship Id="rId1" Type="http://schemas.openxmlformats.org/officeDocument/2006/relationships/vmlDrawing" Target="../drawings/vmlDrawing26.vml"/><Relationship Id="rId2" Type="http://schemas.openxmlformats.org/officeDocument/2006/relationships/tags" Target="../tags/tag4285.xml"/></Relationships>
</file>

<file path=ppt/slides/_rels/slide87.xml.rels><?xml version="1.0" encoding="UTF-8" standalone="yes"?>
<Relationships xmlns="http://schemas.openxmlformats.org/package/2006/relationships"><Relationship Id="rId3" Type="http://schemas.openxmlformats.org/officeDocument/2006/relationships/tags" Target="../tags/tag4290.xml"/><Relationship Id="rId4" Type="http://schemas.openxmlformats.org/officeDocument/2006/relationships/tags" Target="../tags/tag4291.xml"/><Relationship Id="rId5" Type="http://schemas.openxmlformats.org/officeDocument/2006/relationships/slideLayout" Target="../slideLayouts/slideLayout2.xml"/><Relationship Id="rId6" Type="http://schemas.openxmlformats.org/officeDocument/2006/relationships/notesSlide" Target="../notesSlides/notesSlide86.xml"/><Relationship Id="rId7" Type="http://schemas.openxmlformats.org/officeDocument/2006/relationships/oleObject" Target="../embeddings/oleObject30.bin"/><Relationship Id="rId8" Type="http://schemas.openxmlformats.org/officeDocument/2006/relationships/image" Target="../media/image40.wmf"/><Relationship Id="rId1" Type="http://schemas.openxmlformats.org/officeDocument/2006/relationships/vmlDrawing" Target="../drawings/vmlDrawing27.vml"/><Relationship Id="rId2" Type="http://schemas.openxmlformats.org/officeDocument/2006/relationships/tags" Target="../tags/tag4289.xml"/></Relationships>
</file>

<file path=ppt/slides/_rels/slide88.xml.rels><?xml version="1.0" encoding="UTF-8" standalone="yes"?>
<Relationships xmlns="http://schemas.openxmlformats.org/package/2006/relationships"><Relationship Id="rId3" Type="http://schemas.openxmlformats.org/officeDocument/2006/relationships/tags" Target="../tags/tag4293.xml"/><Relationship Id="rId4" Type="http://schemas.openxmlformats.org/officeDocument/2006/relationships/tags" Target="../tags/tag4294.xml"/><Relationship Id="rId5" Type="http://schemas.openxmlformats.org/officeDocument/2006/relationships/tags" Target="../tags/tag4295.xml"/><Relationship Id="rId6" Type="http://schemas.openxmlformats.org/officeDocument/2006/relationships/slideLayout" Target="../slideLayouts/slideLayout2.xml"/><Relationship Id="rId7" Type="http://schemas.openxmlformats.org/officeDocument/2006/relationships/notesSlide" Target="../notesSlides/notesSlide87.xml"/><Relationship Id="rId8" Type="http://schemas.openxmlformats.org/officeDocument/2006/relationships/oleObject" Target="../embeddings/oleObject31.bin"/><Relationship Id="rId9" Type="http://schemas.openxmlformats.org/officeDocument/2006/relationships/image" Target="../media/image41.emf"/><Relationship Id="rId10" Type="http://schemas.openxmlformats.org/officeDocument/2006/relationships/oleObject" Target="../embeddings/oleObject32.bin"/><Relationship Id="rId11" Type="http://schemas.openxmlformats.org/officeDocument/2006/relationships/image" Target="../media/image42.emf"/><Relationship Id="rId1" Type="http://schemas.openxmlformats.org/officeDocument/2006/relationships/vmlDrawing" Target="../drawings/vmlDrawing28.vml"/><Relationship Id="rId2" Type="http://schemas.openxmlformats.org/officeDocument/2006/relationships/tags" Target="../tags/tag4292.xml"/></Relationships>
</file>

<file path=ppt/slides/_rels/slide89.xml.rels><?xml version="1.0" encoding="UTF-8" standalone="yes"?>
<Relationships xmlns="http://schemas.openxmlformats.org/package/2006/relationships"><Relationship Id="rId11" Type="http://schemas.openxmlformats.org/officeDocument/2006/relationships/notesSlide" Target="../notesSlides/notesSlide88.xml"/><Relationship Id="rId12" Type="http://schemas.openxmlformats.org/officeDocument/2006/relationships/oleObject" Target="../embeddings/oleObject33.bin"/><Relationship Id="rId13" Type="http://schemas.openxmlformats.org/officeDocument/2006/relationships/image" Target="../media/image41.emf"/><Relationship Id="rId14" Type="http://schemas.openxmlformats.org/officeDocument/2006/relationships/oleObject" Target="../embeddings/oleObject34.bin"/><Relationship Id="rId15" Type="http://schemas.openxmlformats.org/officeDocument/2006/relationships/image" Target="../media/image42.emf"/><Relationship Id="rId1" Type="http://schemas.openxmlformats.org/officeDocument/2006/relationships/vmlDrawing" Target="../drawings/vmlDrawing29.vml"/><Relationship Id="rId2" Type="http://schemas.openxmlformats.org/officeDocument/2006/relationships/tags" Target="../tags/tag4296.xml"/><Relationship Id="rId3" Type="http://schemas.openxmlformats.org/officeDocument/2006/relationships/tags" Target="../tags/tag4297.xml"/><Relationship Id="rId4" Type="http://schemas.openxmlformats.org/officeDocument/2006/relationships/tags" Target="../tags/tag4298.xml"/><Relationship Id="rId5" Type="http://schemas.openxmlformats.org/officeDocument/2006/relationships/tags" Target="../tags/tag4299.xml"/><Relationship Id="rId6" Type="http://schemas.openxmlformats.org/officeDocument/2006/relationships/tags" Target="../tags/tag4300.xml"/><Relationship Id="rId7" Type="http://schemas.openxmlformats.org/officeDocument/2006/relationships/tags" Target="../tags/tag4301.xml"/><Relationship Id="rId8" Type="http://schemas.openxmlformats.org/officeDocument/2006/relationships/tags" Target="../tags/tag4302.xml"/><Relationship Id="rId9" Type="http://schemas.openxmlformats.org/officeDocument/2006/relationships/tags" Target="../tags/tag4303.xml"/><Relationship Id="rId10"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tags" Target="../tags/tag12.xml"/><Relationship Id="rId2" Type="http://schemas.openxmlformats.org/officeDocument/2006/relationships/slideLayout" Target="../slideLayouts/slideLayout2.xml"/><Relationship Id="rId3" Type="http://schemas.openxmlformats.org/officeDocument/2006/relationships/notesSlide" Target="../notesSlides/notesSlide8.xml"/></Relationships>
</file>

<file path=ppt/slides/_rels/slide90.xml.rels><?xml version="1.0" encoding="UTF-8" standalone="yes"?>
<Relationships xmlns="http://schemas.openxmlformats.org/package/2006/relationships"><Relationship Id="rId3" Type="http://schemas.openxmlformats.org/officeDocument/2006/relationships/tags" Target="../tags/tag4305.xml"/><Relationship Id="rId4" Type="http://schemas.openxmlformats.org/officeDocument/2006/relationships/tags" Target="../tags/tag4306.xml"/><Relationship Id="rId5" Type="http://schemas.openxmlformats.org/officeDocument/2006/relationships/tags" Target="../tags/tag4307.xml"/><Relationship Id="rId6" Type="http://schemas.openxmlformats.org/officeDocument/2006/relationships/slideLayout" Target="../slideLayouts/slideLayout2.xml"/><Relationship Id="rId7" Type="http://schemas.openxmlformats.org/officeDocument/2006/relationships/notesSlide" Target="../notesSlides/notesSlide89.xml"/><Relationship Id="rId8" Type="http://schemas.openxmlformats.org/officeDocument/2006/relationships/oleObject" Target="../embeddings/oleObject35.bin"/><Relationship Id="rId9" Type="http://schemas.openxmlformats.org/officeDocument/2006/relationships/image" Target="../media/image43.wmf"/><Relationship Id="rId1" Type="http://schemas.openxmlformats.org/officeDocument/2006/relationships/vmlDrawing" Target="../drawings/vmlDrawing30.vml"/><Relationship Id="rId2" Type="http://schemas.openxmlformats.org/officeDocument/2006/relationships/tags" Target="../tags/tag4304.xml"/></Relationships>
</file>

<file path=ppt/slides/_rels/slide91.xml.rels><?xml version="1.0" encoding="UTF-8" standalone="yes"?>
<Relationships xmlns="http://schemas.openxmlformats.org/package/2006/relationships"><Relationship Id="rId3" Type="http://schemas.openxmlformats.org/officeDocument/2006/relationships/tags" Target="../tags/tag4310.xml"/><Relationship Id="rId4" Type="http://schemas.openxmlformats.org/officeDocument/2006/relationships/slideLayout" Target="../slideLayouts/slideLayout2.xml"/><Relationship Id="rId5" Type="http://schemas.openxmlformats.org/officeDocument/2006/relationships/notesSlide" Target="../notesSlides/notesSlide90.xml"/><Relationship Id="rId1" Type="http://schemas.openxmlformats.org/officeDocument/2006/relationships/tags" Target="../tags/tag4308.xml"/><Relationship Id="rId2" Type="http://schemas.openxmlformats.org/officeDocument/2006/relationships/tags" Target="../tags/tag4309.xml"/></Relationships>
</file>

<file path=ppt/slides/_rels/slide92.xml.rels><?xml version="1.0" encoding="UTF-8" standalone="yes"?>
<Relationships xmlns="http://schemas.openxmlformats.org/package/2006/relationships"><Relationship Id="rId3" Type="http://schemas.openxmlformats.org/officeDocument/2006/relationships/tags" Target="../tags/tag4313.xml"/><Relationship Id="rId4" Type="http://schemas.openxmlformats.org/officeDocument/2006/relationships/slideLayout" Target="../slideLayouts/slideLayout2.xml"/><Relationship Id="rId5" Type="http://schemas.openxmlformats.org/officeDocument/2006/relationships/notesSlide" Target="../notesSlides/notesSlide91.xml"/><Relationship Id="rId1" Type="http://schemas.openxmlformats.org/officeDocument/2006/relationships/tags" Target="../tags/tag4311.xml"/><Relationship Id="rId2" Type="http://schemas.openxmlformats.org/officeDocument/2006/relationships/tags" Target="../tags/tag4312.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92.xml"/><Relationship Id="rId1" Type="http://schemas.openxmlformats.org/officeDocument/2006/relationships/tags" Target="../tags/tag4314.xml"/><Relationship Id="rId2" Type="http://schemas.openxmlformats.org/officeDocument/2006/relationships/tags" Target="../tags/tag4315.xml"/></Relationships>
</file>

<file path=ppt/slides/_rels/slide94.xml.rels><?xml version="1.0" encoding="UTF-8" standalone="yes"?>
<Relationships xmlns="http://schemas.openxmlformats.org/package/2006/relationships"><Relationship Id="rId3" Type="http://schemas.openxmlformats.org/officeDocument/2006/relationships/tags" Target="../tags/tag4318.xml"/><Relationship Id="rId4" Type="http://schemas.openxmlformats.org/officeDocument/2006/relationships/slideLayout" Target="../slideLayouts/slideLayout2.xml"/><Relationship Id="rId5" Type="http://schemas.openxmlformats.org/officeDocument/2006/relationships/notesSlide" Target="../notesSlides/notesSlide93.xml"/><Relationship Id="rId1" Type="http://schemas.openxmlformats.org/officeDocument/2006/relationships/tags" Target="../tags/tag4316.xml"/><Relationship Id="rId2" Type="http://schemas.openxmlformats.org/officeDocument/2006/relationships/tags" Target="../tags/tag4317.xml"/></Relationships>
</file>

<file path=ppt/slides/_rels/slide95.xml.rels><?xml version="1.0" encoding="UTF-8" standalone="yes"?>
<Relationships xmlns="http://schemas.openxmlformats.org/package/2006/relationships"><Relationship Id="rId3" Type="http://schemas.openxmlformats.org/officeDocument/2006/relationships/tags" Target="../tags/tag4320.xml"/><Relationship Id="rId4" Type="http://schemas.openxmlformats.org/officeDocument/2006/relationships/tags" Target="../tags/tag4321.xml"/><Relationship Id="rId5" Type="http://schemas.openxmlformats.org/officeDocument/2006/relationships/tags" Target="../tags/tag4322.xml"/><Relationship Id="rId6" Type="http://schemas.openxmlformats.org/officeDocument/2006/relationships/slideLayout" Target="../slideLayouts/slideLayout2.xml"/><Relationship Id="rId7" Type="http://schemas.openxmlformats.org/officeDocument/2006/relationships/notesSlide" Target="../notesSlides/notesSlide94.xml"/><Relationship Id="rId8" Type="http://schemas.openxmlformats.org/officeDocument/2006/relationships/oleObject" Target="../embeddings/oleObject36.bin"/><Relationship Id="rId9" Type="http://schemas.openxmlformats.org/officeDocument/2006/relationships/image" Target="../media/image44.emf"/><Relationship Id="rId1" Type="http://schemas.openxmlformats.org/officeDocument/2006/relationships/vmlDrawing" Target="../drawings/vmlDrawing31.vml"/><Relationship Id="rId2" Type="http://schemas.openxmlformats.org/officeDocument/2006/relationships/tags" Target="../tags/tag4319.xml"/></Relationships>
</file>

<file path=ppt/slides/_rels/slide96.xml.rels><?xml version="1.0" encoding="UTF-8" standalone="yes"?>
<Relationships xmlns="http://schemas.openxmlformats.org/package/2006/relationships"><Relationship Id="rId3" Type="http://schemas.openxmlformats.org/officeDocument/2006/relationships/tags" Target="../tags/tag4324.xml"/><Relationship Id="rId4" Type="http://schemas.openxmlformats.org/officeDocument/2006/relationships/tags" Target="../tags/tag4325.xml"/><Relationship Id="rId5" Type="http://schemas.openxmlformats.org/officeDocument/2006/relationships/tags" Target="../tags/tag4326.xml"/><Relationship Id="rId6" Type="http://schemas.openxmlformats.org/officeDocument/2006/relationships/slideLayout" Target="../slideLayouts/slideLayout2.xml"/><Relationship Id="rId7" Type="http://schemas.openxmlformats.org/officeDocument/2006/relationships/notesSlide" Target="../notesSlides/notesSlide95.xml"/><Relationship Id="rId8" Type="http://schemas.openxmlformats.org/officeDocument/2006/relationships/oleObject" Target="../embeddings/oleObject37.bin"/><Relationship Id="rId9" Type="http://schemas.openxmlformats.org/officeDocument/2006/relationships/image" Target="../media/image45.emf"/><Relationship Id="rId10" Type="http://schemas.openxmlformats.org/officeDocument/2006/relationships/oleObject" Target="../embeddings/oleObject38.bin"/><Relationship Id="rId11" Type="http://schemas.openxmlformats.org/officeDocument/2006/relationships/image" Target="../media/image46.wmf"/><Relationship Id="rId1" Type="http://schemas.openxmlformats.org/officeDocument/2006/relationships/vmlDrawing" Target="../drawings/vmlDrawing32.vml"/><Relationship Id="rId2" Type="http://schemas.openxmlformats.org/officeDocument/2006/relationships/tags" Target="../tags/tag4323.xml"/></Relationships>
</file>

<file path=ppt/slides/_rels/slide97.xml.rels><?xml version="1.0" encoding="UTF-8" standalone="yes"?>
<Relationships xmlns="http://schemas.openxmlformats.org/package/2006/relationships"><Relationship Id="rId3" Type="http://schemas.openxmlformats.org/officeDocument/2006/relationships/tags" Target="../tags/tag4328.xml"/><Relationship Id="rId4" Type="http://schemas.openxmlformats.org/officeDocument/2006/relationships/tags" Target="../tags/tag4329.xml"/><Relationship Id="rId5" Type="http://schemas.openxmlformats.org/officeDocument/2006/relationships/slideLayout" Target="../slideLayouts/slideLayout2.xml"/><Relationship Id="rId6" Type="http://schemas.openxmlformats.org/officeDocument/2006/relationships/notesSlide" Target="../notesSlides/notesSlide96.xml"/><Relationship Id="rId7" Type="http://schemas.openxmlformats.org/officeDocument/2006/relationships/oleObject" Target="../embeddings/oleObject39.bin"/><Relationship Id="rId8" Type="http://schemas.openxmlformats.org/officeDocument/2006/relationships/image" Target="../media/image47.wmf"/><Relationship Id="rId1" Type="http://schemas.openxmlformats.org/officeDocument/2006/relationships/vmlDrawing" Target="../drawings/vmlDrawing33.vml"/><Relationship Id="rId2" Type="http://schemas.openxmlformats.org/officeDocument/2006/relationships/tags" Target="../tags/tag4327.xml"/></Relationships>
</file>

<file path=ppt/slides/_rels/slide98.xml.rels><?xml version="1.0" encoding="UTF-8" standalone="yes"?>
<Relationships xmlns="http://schemas.openxmlformats.org/package/2006/relationships"><Relationship Id="rId3" Type="http://schemas.openxmlformats.org/officeDocument/2006/relationships/tags" Target="../tags/tag4331.xml"/><Relationship Id="rId4" Type="http://schemas.openxmlformats.org/officeDocument/2006/relationships/tags" Target="../tags/tag4332.xml"/><Relationship Id="rId5" Type="http://schemas.openxmlformats.org/officeDocument/2006/relationships/tags" Target="../tags/tag4333.xml"/><Relationship Id="rId6" Type="http://schemas.openxmlformats.org/officeDocument/2006/relationships/slideLayout" Target="../slideLayouts/slideLayout2.xml"/><Relationship Id="rId7" Type="http://schemas.openxmlformats.org/officeDocument/2006/relationships/notesSlide" Target="../notesSlides/notesSlide97.xml"/><Relationship Id="rId8" Type="http://schemas.openxmlformats.org/officeDocument/2006/relationships/oleObject" Target="../embeddings/oleObject40.bin"/><Relationship Id="rId9" Type="http://schemas.openxmlformats.org/officeDocument/2006/relationships/image" Target="../media/image45.emf"/><Relationship Id="rId10" Type="http://schemas.openxmlformats.org/officeDocument/2006/relationships/oleObject" Target="../embeddings/oleObject41.bin"/><Relationship Id="rId11" Type="http://schemas.openxmlformats.org/officeDocument/2006/relationships/image" Target="../media/image48.wmf"/><Relationship Id="rId1" Type="http://schemas.openxmlformats.org/officeDocument/2006/relationships/vmlDrawing" Target="../drawings/vmlDrawing34.vml"/><Relationship Id="rId2" Type="http://schemas.openxmlformats.org/officeDocument/2006/relationships/tags" Target="../tags/tag4330.xml"/></Relationships>
</file>

<file path=ppt/slides/_rels/slide99.xml.rels><?xml version="1.0" encoding="UTF-8" standalone="yes"?>
<Relationships xmlns="http://schemas.openxmlformats.org/package/2006/relationships"><Relationship Id="rId11" Type="http://schemas.openxmlformats.org/officeDocument/2006/relationships/image" Target="../media/image49.wmf"/><Relationship Id="rId12" Type="http://schemas.openxmlformats.org/officeDocument/2006/relationships/oleObject" Target="../embeddings/oleObject43.bin"/><Relationship Id="rId13" Type="http://schemas.openxmlformats.org/officeDocument/2006/relationships/image" Target="../media/image50.wmf"/><Relationship Id="rId14" Type="http://schemas.openxmlformats.org/officeDocument/2006/relationships/oleObject" Target="../embeddings/oleObject44.bin"/><Relationship Id="rId15" Type="http://schemas.openxmlformats.org/officeDocument/2006/relationships/image" Target="../media/image51.wmf"/><Relationship Id="rId1" Type="http://schemas.openxmlformats.org/officeDocument/2006/relationships/vmlDrawing" Target="../drawings/vmlDrawing35.vml"/><Relationship Id="rId2" Type="http://schemas.openxmlformats.org/officeDocument/2006/relationships/tags" Target="../tags/tag4334.xml"/><Relationship Id="rId3" Type="http://schemas.openxmlformats.org/officeDocument/2006/relationships/tags" Target="../tags/tag4335.xml"/><Relationship Id="rId4" Type="http://schemas.openxmlformats.org/officeDocument/2006/relationships/tags" Target="../tags/tag4336.xml"/><Relationship Id="rId5" Type="http://schemas.openxmlformats.org/officeDocument/2006/relationships/tags" Target="../tags/tag4337.xml"/><Relationship Id="rId6" Type="http://schemas.openxmlformats.org/officeDocument/2006/relationships/tags" Target="../tags/tag4338.xml"/><Relationship Id="rId7" Type="http://schemas.openxmlformats.org/officeDocument/2006/relationships/tags" Target="../tags/tag4339.xml"/><Relationship Id="rId8" Type="http://schemas.openxmlformats.org/officeDocument/2006/relationships/slideLayout" Target="../slideLayouts/slideLayout2.xml"/><Relationship Id="rId9" Type="http://schemas.openxmlformats.org/officeDocument/2006/relationships/notesSlide" Target="../notesSlides/notesSlide98.xml"/><Relationship Id="rId10" Type="http://schemas.openxmlformats.org/officeDocument/2006/relationships/oleObject" Target="../embeddings/oleObject4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Chapter 5</a:t>
            </a:r>
            <a:endParaRPr lang="en-US" sz="4400" dirty="0">
              <a:solidFill>
                <a:schemeClr val="bg1"/>
              </a:solidFill>
              <a:latin typeface="+mj-lt"/>
            </a:endParaRPr>
          </a:p>
        </p:txBody>
      </p:sp>
      <p:sp>
        <p:nvSpPr>
          <p:cNvPr id="6" name="TextBox 5"/>
          <p:cNvSpPr txBox="1"/>
          <p:nvPr/>
        </p:nvSpPr>
        <p:spPr>
          <a:xfrm>
            <a:off x="609600" y="2743200"/>
            <a:ext cx="8077200" cy="492443"/>
          </a:xfrm>
          <a:prstGeom prst="rect">
            <a:avLst/>
          </a:prstGeom>
          <a:noFill/>
        </p:spPr>
        <p:txBody>
          <a:bodyPr wrap="square" rtlCol="0">
            <a:spAutoFit/>
          </a:bodyPr>
          <a:lstStyle/>
          <a:p>
            <a:r>
              <a:rPr lang="en-US" sz="2600" b="1" i="1" dirty="0" smtClean="0"/>
              <a:t>Digital Design and Computer Architecture</a:t>
            </a:r>
            <a:r>
              <a:rPr lang="en-US" sz="2600" b="1" dirty="0"/>
              <a:t>:</a:t>
            </a:r>
            <a:r>
              <a:rPr lang="en-US" sz="2600" b="1" dirty="0" smtClean="0"/>
              <a:t> ARM® Edition</a:t>
            </a:r>
            <a:endParaRPr lang="en-US" sz="2600" b="1" dirty="0"/>
          </a:p>
        </p:txBody>
      </p:sp>
      <p:cxnSp>
        <p:nvCxnSpPr>
          <p:cNvPr id="7" name="Straight Connector 6"/>
          <p:cNvCxnSpPr/>
          <p:nvPr/>
        </p:nvCxnSpPr>
        <p:spPr>
          <a:xfrm>
            <a:off x="609600" y="3226713"/>
            <a:ext cx="8077200" cy="8930"/>
          </a:xfrm>
          <a:prstGeom prst="line">
            <a:avLst/>
          </a:prstGeom>
          <a:ln w="34925">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191000" y="3226713"/>
            <a:ext cx="4724400" cy="430887"/>
          </a:xfrm>
          <a:prstGeom prst="rect">
            <a:avLst/>
          </a:prstGeom>
          <a:noFill/>
        </p:spPr>
        <p:txBody>
          <a:bodyPr wrap="square" rtlCol="0">
            <a:spAutoFit/>
          </a:bodyPr>
          <a:lstStyle/>
          <a:p>
            <a:r>
              <a:rPr lang="en-US" sz="2200" dirty="0" smtClean="0"/>
              <a:t>Sarah L. Harris and David Money Harris</a:t>
            </a:r>
            <a:endParaRPr lang="en-US" sz="2200" dirty="0"/>
          </a:p>
        </p:txBody>
      </p:sp>
    </p:spTree>
    <p:extLst>
      <p:ext uri="{BB962C8B-B14F-4D97-AF65-F5344CB8AC3E}">
        <p14:creationId xmlns:p14="http://schemas.microsoft.com/office/powerpoint/2010/main" val="53468188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42" name="Rectangle 2"/>
          <p:cNvSpPr>
            <a:spLocks noChangeArrowheads="1"/>
          </p:cNvSpPr>
          <p:nvPr>
            <p:custDataLst>
              <p:tags r:id="rId1"/>
            </p:custDataLst>
          </p:nvPr>
        </p:nvSpPr>
        <p:spPr bwMode="auto">
          <a:xfrm>
            <a:off x="381000" y="990600"/>
            <a:ext cx="7924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smtClean="0">
                <a:latin typeface="+mj-lt"/>
                <a:cs typeface="Arial" charset="0"/>
              </a:rPr>
              <a:t>Example: </a:t>
            </a:r>
            <a:r>
              <a:rPr lang="en-US" sz="3200" dirty="0" smtClean="0">
                <a:latin typeface="+mj-lt"/>
                <a:cs typeface="Arial" charset="0"/>
              </a:rPr>
              <a:t>Block propagate and generate signals for 4-bit blocks (</a:t>
            </a:r>
            <a:r>
              <a:rPr lang="en-US" sz="3200" i="1" dirty="0" smtClean="0">
                <a:latin typeface="+mj-lt"/>
                <a:cs typeface="Arial" charset="0"/>
              </a:rPr>
              <a:t>P</a:t>
            </a:r>
            <a:r>
              <a:rPr lang="en-US" sz="3200" baseline="-25000" dirty="0" smtClean="0">
                <a:latin typeface="+mj-lt"/>
                <a:cs typeface="Arial" charset="0"/>
              </a:rPr>
              <a:t>3:0</a:t>
            </a:r>
            <a:r>
              <a:rPr lang="en-US" sz="3200" dirty="0" smtClean="0">
                <a:latin typeface="+mj-lt"/>
                <a:cs typeface="Arial" charset="0"/>
              </a:rPr>
              <a:t> </a:t>
            </a:r>
            <a:r>
              <a:rPr lang="en-US" sz="3200" dirty="0">
                <a:latin typeface="+mj-lt"/>
                <a:cs typeface="Arial" charset="0"/>
              </a:rPr>
              <a:t>and </a:t>
            </a:r>
            <a:r>
              <a:rPr lang="en-US" sz="3200" i="1" dirty="0" smtClean="0">
                <a:latin typeface="+mj-lt"/>
                <a:cs typeface="Arial" charset="0"/>
              </a:rPr>
              <a:t>G</a:t>
            </a:r>
            <a:r>
              <a:rPr lang="en-US" sz="3200" baseline="-25000" dirty="0" smtClean="0">
                <a:latin typeface="+mj-lt"/>
                <a:cs typeface="Arial" charset="0"/>
              </a:rPr>
              <a:t>3:0</a:t>
            </a:r>
            <a:r>
              <a:rPr lang="en-US" sz="3200" dirty="0" smtClean="0">
                <a:latin typeface="+mj-lt"/>
                <a:cs typeface="Arial" charset="0"/>
              </a:rPr>
              <a:t>):</a:t>
            </a:r>
            <a:endParaRPr lang="en-US" sz="3200" dirty="0">
              <a:latin typeface="+mj-lt"/>
              <a:cs typeface="Arial" charset="0"/>
            </a:endParaRPr>
          </a:p>
          <a:p>
            <a:pPr marL="742950" lvl="1" indent="-285750">
              <a:spcBef>
                <a:spcPct val="20000"/>
              </a:spcBef>
            </a:pPr>
            <a:r>
              <a:rPr lang="en-US" sz="2800" b="1" i="1" dirty="0">
                <a:solidFill>
                  <a:srgbClr val="0070C0"/>
                </a:solidFill>
                <a:latin typeface="Times New Roman" pitchFamily="18" charset="0"/>
                <a:cs typeface="Arial" charset="0"/>
              </a:rPr>
              <a:t>	    P</a:t>
            </a:r>
            <a:r>
              <a:rPr lang="en-US" sz="2800" b="1" baseline="-25000" dirty="0">
                <a:solidFill>
                  <a:srgbClr val="0070C0"/>
                </a:solidFill>
                <a:latin typeface="Times New Roman" pitchFamily="18" charset="0"/>
                <a:cs typeface="Arial" charset="0"/>
              </a:rPr>
              <a:t>3:0</a:t>
            </a:r>
            <a:r>
              <a:rPr lang="en-US" sz="2800" b="1" dirty="0">
                <a:solidFill>
                  <a:srgbClr val="0070C0"/>
                </a:solidFill>
                <a:latin typeface="Times New Roman" pitchFamily="18" charset="0"/>
                <a:cs typeface="Arial" charset="0"/>
              </a:rPr>
              <a:t> = </a:t>
            </a:r>
            <a:r>
              <a:rPr lang="en-US" sz="2800" b="1" i="1" dirty="0">
                <a:solidFill>
                  <a:srgbClr val="0070C0"/>
                </a:solidFill>
                <a:latin typeface="Times New Roman" pitchFamily="18" charset="0"/>
                <a:cs typeface="Arial" charset="0"/>
              </a:rPr>
              <a:t>P</a:t>
            </a:r>
            <a:r>
              <a:rPr lang="en-US" sz="2800" b="1" baseline="-25000" dirty="0">
                <a:solidFill>
                  <a:srgbClr val="0070C0"/>
                </a:solidFill>
                <a:latin typeface="Times New Roman" pitchFamily="18" charset="0"/>
                <a:cs typeface="Arial" charset="0"/>
              </a:rPr>
              <a:t>3</a:t>
            </a:r>
            <a:r>
              <a:rPr lang="en-US" sz="2800" b="1" i="1" dirty="0">
                <a:solidFill>
                  <a:srgbClr val="0070C0"/>
                </a:solidFill>
                <a:latin typeface="Times New Roman" pitchFamily="18" charset="0"/>
                <a:cs typeface="Arial" charset="0"/>
              </a:rPr>
              <a:t>P</a:t>
            </a:r>
            <a:r>
              <a:rPr lang="en-US" sz="2800" b="1" baseline="-25000" dirty="0">
                <a:solidFill>
                  <a:srgbClr val="0070C0"/>
                </a:solidFill>
                <a:latin typeface="Times New Roman" pitchFamily="18" charset="0"/>
                <a:cs typeface="Arial" charset="0"/>
              </a:rPr>
              <a:t>2 </a:t>
            </a:r>
            <a:r>
              <a:rPr lang="en-US" sz="2800" b="1" i="1" dirty="0">
                <a:solidFill>
                  <a:srgbClr val="0070C0"/>
                </a:solidFill>
                <a:latin typeface="Times New Roman" pitchFamily="18" charset="0"/>
                <a:cs typeface="Arial" charset="0"/>
              </a:rPr>
              <a:t>P</a:t>
            </a:r>
            <a:r>
              <a:rPr lang="en-US" sz="2800" b="1" baseline="-25000" dirty="0">
                <a:solidFill>
                  <a:srgbClr val="0070C0"/>
                </a:solidFill>
                <a:latin typeface="Times New Roman" pitchFamily="18" charset="0"/>
                <a:cs typeface="Arial" charset="0"/>
              </a:rPr>
              <a:t>1</a:t>
            </a:r>
            <a:r>
              <a:rPr lang="en-US" sz="2800" b="1" i="1" dirty="0">
                <a:solidFill>
                  <a:srgbClr val="0070C0"/>
                </a:solidFill>
                <a:latin typeface="Times New Roman" pitchFamily="18" charset="0"/>
                <a:cs typeface="Arial" charset="0"/>
              </a:rPr>
              <a:t>P</a:t>
            </a:r>
            <a:r>
              <a:rPr lang="en-US" sz="2800" b="1" baseline="-25000" dirty="0">
                <a:solidFill>
                  <a:srgbClr val="0070C0"/>
                </a:solidFill>
                <a:latin typeface="Times New Roman" pitchFamily="18" charset="0"/>
                <a:cs typeface="Arial" charset="0"/>
              </a:rPr>
              <a:t>0</a:t>
            </a:r>
          </a:p>
          <a:p>
            <a:pPr marL="742950" lvl="1" indent="-285750">
              <a:spcBef>
                <a:spcPct val="20000"/>
              </a:spcBef>
            </a:pPr>
            <a:r>
              <a:rPr lang="en-US" b="1" i="1" dirty="0" smtClean="0">
                <a:latin typeface="Times New Roman" pitchFamily="18" charset="0"/>
                <a:cs typeface="Arial" charset="0"/>
              </a:rPr>
              <a:t>		  </a:t>
            </a: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3:0</a:t>
            </a:r>
            <a:r>
              <a:rPr lang="en-US" sz="2800" b="1" dirty="0" smtClean="0">
                <a:solidFill>
                  <a:srgbClr val="0070C0"/>
                </a:solidFill>
                <a:latin typeface="Times New Roman" pitchFamily="18" charset="0"/>
                <a:cs typeface="Arial" charset="0"/>
              </a:rPr>
              <a:t> = </a:t>
            </a: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3 </a:t>
            </a:r>
            <a:r>
              <a:rPr lang="en-US" sz="2800" b="1" dirty="0" smtClean="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2</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3</a:t>
            </a:r>
            <a:r>
              <a:rPr lang="en-US" sz="2800" b="1" dirty="0" smtClean="0">
                <a:solidFill>
                  <a:srgbClr val="0070C0"/>
                </a:solidFill>
                <a:latin typeface="Times New Roman" pitchFamily="18" charset="0"/>
                <a:cs typeface="Arial" charset="0"/>
              </a:rPr>
              <a:t> + </a:t>
            </a: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1</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2</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3</a:t>
            </a:r>
            <a:r>
              <a:rPr lang="en-US" sz="2800" b="1" dirty="0" smtClean="0">
                <a:solidFill>
                  <a:srgbClr val="0070C0"/>
                </a:solidFill>
                <a:latin typeface="Times New Roman" pitchFamily="18" charset="0"/>
                <a:cs typeface="Arial" charset="0"/>
              </a:rPr>
              <a:t> + </a:t>
            </a: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0</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1</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2</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3</a:t>
            </a:r>
            <a:endParaRPr lang="en-US" sz="2800" b="1" dirty="0" smtClean="0">
              <a:solidFill>
                <a:srgbClr val="0070C0"/>
              </a:solidFill>
              <a:latin typeface="Times New Roman" pitchFamily="18" charset="0"/>
              <a:cs typeface="Arial" charset="0"/>
            </a:endParaRPr>
          </a:p>
          <a:p>
            <a:pPr marL="742950" lvl="1" indent="-285750">
              <a:spcBef>
                <a:spcPct val="20000"/>
              </a:spcBef>
            </a:pPr>
            <a:r>
              <a:rPr lang="en-US" sz="2800" b="1" i="1" dirty="0" smtClean="0">
                <a:latin typeface="Times New Roman" pitchFamily="18" charset="0"/>
                <a:cs typeface="Arial" charset="0"/>
              </a:rPr>
              <a:t>	   </a:t>
            </a:r>
            <a:r>
              <a:rPr lang="en-US" sz="2800" b="1" i="1" dirty="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       </a:t>
            </a:r>
            <a:r>
              <a:rPr lang="en-US" sz="2800" b="1" dirty="0" smtClean="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3 </a:t>
            </a:r>
            <a:r>
              <a:rPr lang="en-US" sz="2800" b="1" dirty="0" smtClean="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3</a:t>
            </a:r>
            <a:r>
              <a:rPr lang="en-US" sz="2800" b="1" dirty="0" smtClean="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2 </a:t>
            </a:r>
            <a:r>
              <a:rPr lang="en-US" sz="2800" b="1" dirty="0" smtClean="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2</a:t>
            </a:r>
            <a:r>
              <a:rPr lang="en-US" sz="2800" b="1" dirty="0" smtClean="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1 </a:t>
            </a:r>
            <a:r>
              <a:rPr lang="en-US" sz="2800" b="1" dirty="0" smtClean="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1</a:t>
            </a: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0</a:t>
            </a:r>
            <a:r>
              <a:rPr lang="en-US" sz="2800" b="1" i="1" baseline="-25000" dirty="0" smtClean="0">
                <a:solidFill>
                  <a:srgbClr val="0070C0"/>
                </a:solidFill>
                <a:latin typeface="Times New Roman" pitchFamily="18" charset="0"/>
                <a:cs typeface="Arial" charset="0"/>
              </a:rPr>
              <a:t> </a:t>
            </a:r>
            <a:r>
              <a:rPr lang="en-US" sz="2800" b="1" dirty="0" smtClean="0">
                <a:solidFill>
                  <a:srgbClr val="0070C0"/>
                </a:solidFill>
                <a:latin typeface="Times New Roman" pitchFamily="18" charset="0"/>
                <a:cs typeface="Arial" charset="0"/>
              </a:rPr>
              <a:t>)</a:t>
            </a:r>
            <a:endParaRPr lang="en-US" sz="2800" b="1" i="1" baseline="-25000" dirty="0" smtClean="0">
              <a:solidFill>
                <a:srgbClr val="0070C0"/>
              </a:solidFill>
              <a:latin typeface="Times New Roman" pitchFamily="18" charset="0"/>
              <a:cs typeface="Arial" charset="0"/>
            </a:endParaRPr>
          </a:p>
          <a:p>
            <a:pPr marL="742950" lvl="1" indent="-285750">
              <a:spcBef>
                <a:spcPct val="20000"/>
              </a:spcBef>
            </a:pPr>
            <a:endParaRPr lang="en-US" sz="2800" b="1" i="1" baseline="-25000" dirty="0" smtClean="0">
              <a:solidFill>
                <a:srgbClr val="0070C0"/>
              </a:solidFill>
              <a:latin typeface="Times New Roman" pitchFamily="18" charset="0"/>
              <a:cs typeface="Arial" charset="0"/>
            </a:endParaRPr>
          </a:p>
          <a:p>
            <a:pPr lvl="1">
              <a:spcBef>
                <a:spcPct val="20000"/>
              </a:spcBef>
            </a:pPr>
            <a:r>
              <a:rPr lang="en-US" b="1" i="1" dirty="0" smtClean="0">
                <a:solidFill>
                  <a:schemeClr val="accent2"/>
                </a:solidFill>
                <a:latin typeface="Times New Roman" pitchFamily="18" charset="0"/>
                <a:cs typeface="Arial" charset="0"/>
              </a:rPr>
              <a:t>		</a:t>
            </a:r>
          </a:p>
        </p:txBody>
      </p:sp>
      <p:sp>
        <p:nvSpPr>
          <p:cNvPr id="6" name="TextBox 5"/>
          <p:cNvSpPr txBox="1"/>
          <p:nvPr/>
        </p:nvSpPr>
        <p:spPr>
          <a:xfrm>
            <a:off x="228600" y="68759"/>
            <a:ext cx="8839200" cy="769441"/>
          </a:xfrm>
          <a:prstGeom prst="rect">
            <a:avLst/>
          </a:prstGeom>
          <a:noFill/>
        </p:spPr>
        <p:txBody>
          <a:bodyPr wrap="square" rtlCol="0">
            <a:spAutoFit/>
          </a:bodyPr>
          <a:lstStyle/>
          <a:p>
            <a:r>
              <a:rPr lang="en-US" sz="4400" dirty="0" smtClean="0">
                <a:solidFill>
                  <a:schemeClr val="bg1"/>
                </a:solidFill>
                <a:latin typeface="+mj-lt"/>
              </a:rPr>
              <a:t>Block Propagate and Generate Signals</a:t>
            </a:r>
            <a:endParaRPr lang="en-US" sz="4400" dirty="0">
              <a:solidFill>
                <a:schemeClr val="bg1"/>
              </a:solidFill>
              <a:latin typeface="+mj-lt"/>
            </a:endParaRPr>
          </a:p>
        </p:txBody>
      </p:sp>
    </p:spTree>
    <p:extLst>
      <p:ext uri="{BB962C8B-B14F-4D97-AF65-F5344CB8AC3E}">
        <p14:creationId xmlns:p14="http://schemas.microsoft.com/office/powerpoint/2010/main" val="251457316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9188"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3307484428"/>
              </p:ext>
            </p:extLst>
          </p:nvPr>
        </p:nvGraphicFramePr>
        <p:xfrm>
          <a:off x="1295400" y="1752600"/>
          <a:ext cx="3810000" cy="3116263"/>
        </p:xfrm>
        <a:graphic>
          <a:graphicData uri="http://schemas.openxmlformats.org/presentationml/2006/ole">
            <mc:AlternateContent xmlns:mc="http://schemas.openxmlformats.org/markup-compatibility/2006">
              <mc:Choice xmlns:v="urn:schemas-microsoft-com:vml" Requires="v">
                <p:oleObj spid="_x0000_s95500" name="Visio" r:id="rId8" imgW="2120798" imgH="1734922" progId="Visio.Drawing.11">
                  <p:embed/>
                </p:oleObj>
              </mc:Choice>
              <mc:Fallback>
                <p:oleObj name="Visio" r:id="rId8" imgW="2120798" imgH="1734922"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95400" y="1752600"/>
                        <a:ext cx="3810000" cy="3116263"/>
                      </a:xfrm>
                      <a:prstGeom prst="rect">
                        <a:avLst/>
                      </a:prstGeom>
                    </p:spPr>
                  </p:pic>
                </p:oleObj>
              </mc:Fallback>
            </mc:AlternateContent>
          </a:graphicData>
        </a:graphic>
      </p:graphicFrame>
      <p:graphicFrame>
        <p:nvGraphicFramePr>
          <p:cNvPr id="989190"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1804240938"/>
              </p:ext>
            </p:extLst>
          </p:nvPr>
        </p:nvGraphicFramePr>
        <p:xfrm>
          <a:off x="5334000" y="1582738"/>
          <a:ext cx="2728912" cy="3714750"/>
        </p:xfrm>
        <a:graphic>
          <a:graphicData uri="http://schemas.openxmlformats.org/presentationml/2006/ole">
            <mc:AlternateContent xmlns:mc="http://schemas.openxmlformats.org/markup-compatibility/2006">
              <mc:Choice xmlns:v="urn:schemas-microsoft-com:vml" Requires="v">
                <p:oleObj spid="_x0000_s95501" name="VISIO" r:id="rId10" imgW="1249200" imgH="1779480" progId="Visio.Drawing.6">
                  <p:embed/>
                </p:oleObj>
              </mc:Choice>
              <mc:Fallback>
                <p:oleObj name="VISIO" r:id="rId10" imgW="1249200" imgH="17794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34000" y="1582738"/>
                        <a:ext cx="2728912"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89186"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9189" name="Rectangle 5"/>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ROM: Dot Notation</a:t>
            </a:r>
            <a:endParaRPr lang="en-US" sz="4400" dirty="0">
              <a:solidFill>
                <a:schemeClr val="bg1"/>
              </a:solidFill>
              <a:latin typeface="+mj-lt"/>
            </a:endParaRPr>
          </a:p>
        </p:txBody>
      </p:sp>
    </p:spTree>
    <p:extLst>
      <p:ext uri="{BB962C8B-B14F-4D97-AF65-F5344CB8AC3E}">
        <p14:creationId xmlns:p14="http://schemas.microsoft.com/office/powerpoint/2010/main" val="404103951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07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27077" name="Rectangle 5"/>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Types of ROMs</a:t>
            </a:r>
            <a:endParaRPr lang="en-US" sz="4400" dirty="0">
              <a:solidFill>
                <a:schemeClr val="bg1"/>
              </a:solidFill>
              <a:latin typeface="+mj-lt"/>
            </a:endParaRPr>
          </a:p>
        </p:txBody>
      </p:sp>
      <p:graphicFrame>
        <p:nvGraphicFramePr>
          <p:cNvPr id="3" name="Table 2"/>
          <p:cNvGraphicFramePr>
            <a:graphicFrameLocks noGrp="1"/>
          </p:cNvGraphicFramePr>
          <p:nvPr>
            <p:extLst>
              <p:ext uri="{D42A27DB-BD31-4B8C-83A1-F6EECF244321}">
                <p14:modId xmlns:p14="http://schemas.microsoft.com/office/powerpoint/2010/main" val="3113518380"/>
              </p:ext>
            </p:extLst>
          </p:nvPr>
        </p:nvGraphicFramePr>
        <p:xfrm>
          <a:off x="409222" y="1114777"/>
          <a:ext cx="8424335" cy="4389119"/>
        </p:xfrm>
        <a:graphic>
          <a:graphicData uri="http://schemas.openxmlformats.org/drawingml/2006/table">
            <a:tbl>
              <a:tblPr firstRow="1" bandRow="1">
                <a:tableStyleId>{5C22544A-7EE6-4342-B048-85BDC9FD1C3A}</a:tableStyleId>
              </a:tblPr>
              <a:tblGrid>
                <a:gridCol w="1207790"/>
                <a:gridCol w="2264606"/>
                <a:gridCol w="4951939"/>
              </a:tblGrid>
              <a:tr h="331612">
                <a:tc>
                  <a:txBody>
                    <a:bodyPr/>
                    <a:lstStyle/>
                    <a:p>
                      <a:r>
                        <a:rPr lang="en-US" dirty="0" smtClean="0"/>
                        <a:t>Type</a:t>
                      </a:r>
                      <a:endParaRPr lang="en-US" dirty="0"/>
                    </a:p>
                  </a:txBody>
                  <a:tcPr/>
                </a:tc>
                <a:tc>
                  <a:txBody>
                    <a:bodyPr/>
                    <a:lstStyle/>
                    <a:p>
                      <a:r>
                        <a:rPr lang="en-US" dirty="0" smtClean="0"/>
                        <a:t>Name</a:t>
                      </a:r>
                      <a:endParaRPr lang="en-US" dirty="0"/>
                    </a:p>
                  </a:txBody>
                  <a:tcPr/>
                </a:tc>
                <a:tc>
                  <a:txBody>
                    <a:bodyPr/>
                    <a:lstStyle/>
                    <a:p>
                      <a:r>
                        <a:rPr lang="en-US" dirty="0" smtClean="0"/>
                        <a:t>Description</a:t>
                      </a:r>
                      <a:endParaRPr lang="en-US" dirty="0"/>
                    </a:p>
                  </a:txBody>
                  <a:tcPr/>
                </a:tc>
              </a:tr>
              <a:tr h="500944">
                <a:tc>
                  <a:txBody>
                    <a:bodyPr/>
                    <a:lstStyle/>
                    <a:p>
                      <a:r>
                        <a:rPr lang="en-US" dirty="0" smtClean="0"/>
                        <a:t>ROM</a:t>
                      </a:r>
                      <a:endParaRPr lang="en-US" dirty="0"/>
                    </a:p>
                  </a:txBody>
                  <a:tcPr/>
                </a:tc>
                <a:tc>
                  <a:txBody>
                    <a:bodyPr/>
                    <a:lstStyle/>
                    <a:p>
                      <a:r>
                        <a:rPr lang="en-US" dirty="0" smtClean="0"/>
                        <a:t>Read Only Memory</a:t>
                      </a:r>
                      <a:endParaRPr lang="en-US" dirty="0"/>
                    </a:p>
                  </a:txBody>
                  <a:tcPr/>
                </a:tc>
                <a:tc>
                  <a:txBody>
                    <a:bodyPr/>
                    <a:lstStyle/>
                    <a:p>
                      <a:r>
                        <a:rPr lang="en-US" dirty="0" smtClean="0"/>
                        <a:t>Chip</a:t>
                      </a:r>
                      <a:r>
                        <a:rPr lang="en-US" baseline="0" dirty="0" smtClean="0"/>
                        <a:t> is hardwired with presence or absence of transistors.  Changing requires building a new chip.</a:t>
                      </a:r>
                      <a:endParaRPr lang="en-US" dirty="0"/>
                    </a:p>
                  </a:txBody>
                  <a:tcPr/>
                </a:tc>
              </a:tr>
              <a:tr h="500944">
                <a:tc>
                  <a:txBody>
                    <a:bodyPr/>
                    <a:lstStyle/>
                    <a:p>
                      <a:r>
                        <a:rPr lang="en-US" dirty="0" smtClean="0"/>
                        <a:t>PROM</a:t>
                      </a:r>
                      <a:endParaRPr lang="en-US" dirty="0"/>
                    </a:p>
                  </a:txBody>
                  <a:tcPr/>
                </a:tc>
                <a:tc>
                  <a:txBody>
                    <a:bodyPr/>
                    <a:lstStyle/>
                    <a:p>
                      <a:r>
                        <a:rPr lang="en-US" dirty="0" smtClean="0"/>
                        <a:t>Programmable ROM</a:t>
                      </a:r>
                      <a:endParaRPr lang="en-US" dirty="0"/>
                    </a:p>
                  </a:txBody>
                  <a:tcPr/>
                </a:tc>
                <a:tc>
                  <a:txBody>
                    <a:bodyPr/>
                    <a:lstStyle/>
                    <a:p>
                      <a:r>
                        <a:rPr lang="en-US" dirty="0" smtClean="0"/>
                        <a:t>Fuses in series with each transistor are blown to program bits.  Can’t be changed after programming.</a:t>
                      </a:r>
                      <a:endParaRPr lang="en-US" dirty="0"/>
                    </a:p>
                  </a:txBody>
                  <a:tcPr/>
                </a:tc>
              </a:tr>
              <a:tr h="500944">
                <a:tc>
                  <a:txBody>
                    <a:bodyPr/>
                    <a:lstStyle/>
                    <a:p>
                      <a:r>
                        <a:rPr lang="en-US" dirty="0" smtClean="0"/>
                        <a:t>EPROM</a:t>
                      </a:r>
                      <a:endParaRPr lang="en-US" dirty="0"/>
                    </a:p>
                  </a:txBody>
                  <a:tcPr/>
                </a:tc>
                <a:tc>
                  <a:txBody>
                    <a:bodyPr/>
                    <a:lstStyle/>
                    <a:p>
                      <a:r>
                        <a:rPr lang="en-US" dirty="0" smtClean="0"/>
                        <a:t>Electrically Programmable ROM</a:t>
                      </a:r>
                      <a:endParaRPr lang="en-US" dirty="0"/>
                    </a:p>
                  </a:txBody>
                  <a:tcPr/>
                </a:tc>
                <a:tc>
                  <a:txBody>
                    <a:bodyPr/>
                    <a:lstStyle/>
                    <a:p>
                      <a:r>
                        <a:rPr lang="en-US" dirty="0" smtClean="0"/>
                        <a:t>Charge is stored on a floating gate to activate or deactivate transistor.  Erasing requires exposure</a:t>
                      </a:r>
                      <a:r>
                        <a:rPr lang="en-US" baseline="0" dirty="0" smtClean="0"/>
                        <a:t> to UV light.</a:t>
                      </a:r>
                      <a:endParaRPr lang="en-US" dirty="0"/>
                    </a:p>
                  </a:txBody>
                  <a:tcPr/>
                </a:tc>
              </a:tr>
              <a:tr h="500944">
                <a:tc>
                  <a:txBody>
                    <a:bodyPr/>
                    <a:lstStyle/>
                    <a:p>
                      <a:r>
                        <a:rPr lang="en-US" dirty="0" smtClean="0"/>
                        <a:t>EEPROM</a:t>
                      </a:r>
                      <a:endParaRPr lang="en-US" dirty="0"/>
                    </a:p>
                  </a:txBody>
                  <a:tcPr/>
                </a:tc>
                <a:tc>
                  <a:txBody>
                    <a:bodyPr/>
                    <a:lstStyle/>
                    <a:p>
                      <a:r>
                        <a:rPr lang="en-US" dirty="0" smtClean="0"/>
                        <a:t>Electrically Erasable</a:t>
                      </a:r>
                      <a:r>
                        <a:rPr lang="en-US" baseline="0" dirty="0" smtClean="0"/>
                        <a:t> Programmable ROM</a:t>
                      </a:r>
                      <a:endParaRPr lang="en-US" dirty="0"/>
                    </a:p>
                  </a:txBody>
                  <a:tcPr/>
                </a:tc>
                <a:tc>
                  <a:txBody>
                    <a:bodyPr/>
                    <a:lstStyle/>
                    <a:p>
                      <a:r>
                        <a:rPr lang="en-US" dirty="0" smtClean="0"/>
                        <a:t>Like</a:t>
                      </a:r>
                      <a:r>
                        <a:rPr lang="en-US" baseline="0" dirty="0" smtClean="0"/>
                        <a:t> EPROM, but erasing can be done electrically.</a:t>
                      </a:r>
                      <a:endParaRPr lang="en-US" dirty="0"/>
                    </a:p>
                  </a:txBody>
                  <a:tcPr/>
                </a:tc>
              </a:tr>
              <a:tr h="500944">
                <a:tc>
                  <a:txBody>
                    <a:bodyPr/>
                    <a:lstStyle/>
                    <a:p>
                      <a:r>
                        <a:rPr lang="en-US" dirty="0" smtClean="0"/>
                        <a:t>Flash</a:t>
                      </a:r>
                      <a:endParaRPr lang="en-US" dirty="0"/>
                    </a:p>
                  </a:txBody>
                  <a:tcPr/>
                </a:tc>
                <a:tc>
                  <a:txBody>
                    <a:bodyPr/>
                    <a:lstStyle/>
                    <a:p>
                      <a:r>
                        <a:rPr lang="en-US" dirty="0" smtClean="0"/>
                        <a:t>Flash Memory</a:t>
                      </a:r>
                      <a:endParaRPr lang="en-US" dirty="0"/>
                    </a:p>
                  </a:txBody>
                  <a:tcPr/>
                </a:tc>
                <a:tc>
                  <a:txBody>
                    <a:bodyPr/>
                    <a:lstStyle/>
                    <a:p>
                      <a:r>
                        <a:rPr lang="en-US" dirty="0" smtClean="0"/>
                        <a:t>Like EEPROM, but erasing is done on large blocks to amortize cost</a:t>
                      </a:r>
                      <a:r>
                        <a:rPr lang="en-US" baseline="0" dirty="0" smtClean="0"/>
                        <a:t> of erase circuit.  Low cost per bit, dominates nonvolatile storage today.</a:t>
                      </a:r>
                      <a:endParaRPr lang="en-US" dirty="0"/>
                    </a:p>
                  </a:txBody>
                  <a:tcPr/>
                </a:tc>
              </a:tr>
            </a:tbl>
          </a:graphicData>
        </a:graphic>
      </p:graphicFrame>
    </p:spTree>
    <p:extLst>
      <p:ext uri="{BB962C8B-B14F-4D97-AF65-F5344CB8AC3E}">
        <p14:creationId xmlns:p14="http://schemas.microsoft.com/office/powerpoint/2010/main" val="209184494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080" name="Rectangle 8"/>
          <p:cNvSpPr>
            <a:spLocks noGrp="1" noChangeArrowheads="1"/>
          </p:cNvSpPr>
          <p:nvPr>
            <p:ph sz="half" idx="4294967295"/>
            <p:custDataLst>
              <p:tags r:id="rId1"/>
            </p:custDataLst>
          </p:nvPr>
        </p:nvSpPr>
        <p:spPr>
          <a:xfrm>
            <a:off x="304800" y="1219200"/>
            <a:ext cx="5334000" cy="4953000"/>
          </a:xfrm>
        </p:spPr>
        <p:txBody>
          <a:bodyPr>
            <a:noAutofit/>
          </a:bodyPr>
          <a:lstStyle/>
          <a:p>
            <a:r>
              <a:rPr lang="en-US" sz="2400" dirty="0"/>
              <a:t>Developed memories and high speed circuits at </a:t>
            </a:r>
            <a:r>
              <a:rPr lang="en-US" sz="2400" dirty="0" smtClean="0"/>
              <a:t>Toshiba, 1971-1994 </a:t>
            </a:r>
            <a:endParaRPr lang="en-US" sz="2400" dirty="0"/>
          </a:p>
          <a:p>
            <a:r>
              <a:rPr lang="en-US" sz="2400" dirty="0"/>
              <a:t>Invented Flash memory as an unauthorized project pursued during nights and weekends in the late </a:t>
            </a:r>
            <a:r>
              <a:rPr lang="en-US" sz="2400" dirty="0" smtClean="0"/>
              <a:t>1970’s</a:t>
            </a:r>
            <a:endParaRPr lang="en-US" sz="2400" dirty="0"/>
          </a:p>
          <a:p>
            <a:r>
              <a:rPr lang="en-US" sz="2400" dirty="0"/>
              <a:t>The process of erasing the memory reminded him of the flash of a camera </a:t>
            </a:r>
          </a:p>
          <a:p>
            <a:r>
              <a:rPr lang="en-US" sz="2400" dirty="0"/>
              <a:t>Toshiba slow to commercialize the idea; Intel was first to market in 1988 </a:t>
            </a:r>
          </a:p>
          <a:p>
            <a:r>
              <a:rPr lang="en-US" sz="2400" dirty="0"/>
              <a:t>Flash has grown into a $25 billion per year </a:t>
            </a:r>
            <a:r>
              <a:rPr lang="en-US" sz="2400" dirty="0" smtClean="0"/>
              <a:t>market</a:t>
            </a:r>
            <a:endParaRPr lang="en-US" sz="2400" dirty="0"/>
          </a:p>
        </p:txBody>
      </p:sp>
      <p:sp>
        <p:nvSpPr>
          <p:cNvPr id="1027074"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27077" name="Rectangle 5"/>
          <p:cNvSpPr>
            <a:spLocks noChangeArrowheads="1"/>
          </p:cNvSpPr>
          <p:nvPr>
            <p:custDataLst>
              <p:tags r:id="rId3"/>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err="1" smtClean="0">
                <a:solidFill>
                  <a:schemeClr val="bg1"/>
                </a:solidFill>
                <a:latin typeface="+mj-lt"/>
              </a:rPr>
              <a:t>Fujio</a:t>
            </a:r>
            <a:r>
              <a:rPr lang="en-US" sz="4400" dirty="0" smtClean="0">
                <a:solidFill>
                  <a:schemeClr val="bg1"/>
                </a:solidFill>
                <a:latin typeface="+mj-lt"/>
              </a:rPr>
              <a:t> </a:t>
            </a:r>
            <a:r>
              <a:rPr lang="en-US" sz="4400" dirty="0" err="1" smtClean="0">
                <a:solidFill>
                  <a:schemeClr val="bg1"/>
                </a:solidFill>
                <a:latin typeface="+mj-lt"/>
              </a:rPr>
              <a:t>Masuoka</a:t>
            </a:r>
            <a:r>
              <a:rPr lang="en-US" sz="4400" dirty="0" smtClean="0">
                <a:solidFill>
                  <a:schemeClr val="bg1"/>
                </a:solidFill>
                <a:latin typeface="+mj-lt"/>
              </a:rPr>
              <a:t>, 1944 - </a:t>
            </a:r>
            <a:endParaRPr lang="en-US" sz="4400" dirty="0">
              <a:solidFill>
                <a:schemeClr val="bg1"/>
              </a:solidFill>
              <a:latin typeface="+mj-lt"/>
            </a:endParaRP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06308" y="1571296"/>
            <a:ext cx="3132892" cy="3153104"/>
          </a:xfrm>
          <a:prstGeom prst="rect">
            <a:avLst/>
          </a:prstGeom>
        </p:spPr>
      </p:pic>
    </p:spTree>
    <p:extLst>
      <p:ext uri="{BB962C8B-B14F-4D97-AF65-F5344CB8AC3E}">
        <p14:creationId xmlns:p14="http://schemas.microsoft.com/office/powerpoint/2010/main" val="153530653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0213"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533364407"/>
              </p:ext>
            </p:extLst>
          </p:nvPr>
        </p:nvGraphicFramePr>
        <p:xfrm>
          <a:off x="1225550" y="1947863"/>
          <a:ext cx="3879850" cy="3033712"/>
        </p:xfrm>
        <a:graphic>
          <a:graphicData uri="http://schemas.openxmlformats.org/presentationml/2006/ole">
            <mc:AlternateContent xmlns:mc="http://schemas.openxmlformats.org/markup-compatibility/2006">
              <mc:Choice xmlns:v="urn:schemas-microsoft-com:vml" Requires="v">
                <p:oleObj spid="_x0000_s96526" name="Visio" r:id="rId8" imgW="2120798" imgH="1734922" progId="Visio.Drawing.11">
                  <p:embed/>
                </p:oleObj>
              </mc:Choice>
              <mc:Fallback>
                <p:oleObj name="Visio" r:id="rId8" imgW="2120798" imgH="1734922"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25550" y="1947863"/>
                        <a:ext cx="3879850" cy="303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90214"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493936267"/>
              </p:ext>
            </p:extLst>
          </p:nvPr>
        </p:nvGraphicFramePr>
        <p:xfrm>
          <a:off x="5105400" y="1905000"/>
          <a:ext cx="3657600" cy="3338513"/>
        </p:xfrm>
        <a:graphic>
          <a:graphicData uri="http://schemas.openxmlformats.org/presentationml/2006/ole">
            <mc:AlternateContent xmlns:mc="http://schemas.openxmlformats.org/markup-compatibility/2006">
              <mc:Choice xmlns:v="urn:schemas-microsoft-com:vml" Requires="v">
                <p:oleObj spid="_x0000_s96527" name="VISIO" r:id="rId10" imgW="1199520" imgH="1095120" progId="Visio.Drawing.6">
                  <p:embed/>
                </p:oleObj>
              </mc:Choice>
              <mc:Fallback>
                <p:oleObj name="VISIO" r:id="rId10" imgW="1199520" imgH="109512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05400" y="1905000"/>
                        <a:ext cx="3657600" cy="333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90210"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0212" name="Rectangle 4"/>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ROM Storage</a:t>
            </a:r>
            <a:endParaRPr lang="en-US" sz="4400" dirty="0">
              <a:solidFill>
                <a:schemeClr val="bg1"/>
              </a:solidFill>
              <a:latin typeface="+mj-lt"/>
            </a:endParaRPr>
          </a:p>
        </p:txBody>
      </p:sp>
    </p:spTree>
    <p:extLst>
      <p:ext uri="{BB962C8B-B14F-4D97-AF65-F5344CB8AC3E}">
        <p14:creationId xmlns:p14="http://schemas.microsoft.com/office/powerpoint/2010/main" val="81431203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1237"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4217647885"/>
              </p:ext>
            </p:extLst>
          </p:nvPr>
        </p:nvGraphicFramePr>
        <p:xfrm>
          <a:off x="1377950" y="1947863"/>
          <a:ext cx="3879850" cy="3033712"/>
        </p:xfrm>
        <a:graphic>
          <a:graphicData uri="http://schemas.openxmlformats.org/presentationml/2006/ole">
            <mc:AlternateContent xmlns:mc="http://schemas.openxmlformats.org/markup-compatibility/2006">
              <mc:Choice xmlns:v="urn:schemas-microsoft-com:vml" Requires="v">
                <p:oleObj spid="_x0000_s97416" name="Visio" r:id="rId10" imgW="2120798" imgH="1734922" progId="Visio.Drawing.11">
                  <p:embed/>
                </p:oleObj>
              </mc:Choice>
              <mc:Fallback>
                <p:oleObj name="Visio" r:id="rId10" imgW="2120798" imgH="1734922"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77950" y="1947863"/>
                        <a:ext cx="3879850" cy="303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9123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1238" name="Text Box 6"/>
          <p:cNvSpPr txBox="1">
            <a:spLocks noChangeArrowheads="1"/>
          </p:cNvSpPr>
          <p:nvPr>
            <p:custDataLst>
              <p:tags r:id="rId4"/>
            </p:custDataLst>
          </p:nvPr>
        </p:nvSpPr>
        <p:spPr bwMode="auto">
          <a:xfrm>
            <a:off x="5486400" y="2362200"/>
            <a:ext cx="3048000"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3200" i="1" dirty="0"/>
              <a:t>Data</a:t>
            </a:r>
            <a:r>
              <a:rPr lang="en-US" sz="3200" baseline="-25000" dirty="0"/>
              <a:t>2</a:t>
            </a:r>
            <a:r>
              <a:rPr lang="en-US" sz="3200" dirty="0"/>
              <a:t> = </a:t>
            </a:r>
            <a:r>
              <a:rPr lang="en-US" sz="3200" i="1" dirty="0"/>
              <a:t>A</a:t>
            </a:r>
            <a:r>
              <a:rPr lang="en-US" sz="3200" baseline="-25000" dirty="0"/>
              <a:t>1</a:t>
            </a:r>
            <a:r>
              <a:rPr lang="en-US" sz="3200" dirty="0"/>
              <a:t> </a:t>
            </a:r>
            <a:r>
              <a:rPr lang="en-US" sz="3200" dirty="0" smtClean="0">
                <a:latin typeface="Symbol" pitchFamily="18" charset="2"/>
              </a:rPr>
              <a:t>^</a:t>
            </a:r>
            <a:r>
              <a:rPr lang="en-US" sz="3200" dirty="0" smtClean="0"/>
              <a:t> </a:t>
            </a:r>
            <a:r>
              <a:rPr lang="en-US" sz="3200" i="1" dirty="0"/>
              <a:t>A</a:t>
            </a:r>
            <a:r>
              <a:rPr lang="en-US" sz="3200" baseline="-25000" dirty="0"/>
              <a:t>0</a:t>
            </a:r>
          </a:p>
          <a:p>
            <a:pPr>
              <a:spcBef>
                <a:spcPct val="50000"/>
              </a:spcBef>
            </a:pPr>
            <a:r>
              <a:rPr lang="en-US" sz="3200" i="1" dirty="0"/>
              <a:t>Data</a:t>
            </a:r>
            <a:r>
              <a:rPr lang="en-US" sz="3200" baseline="-25000" dirty="0"/>
              <a:t>1</a:t>
            </a:r>
            <a:r>
              <a:rPr lang="en-US" sz="3200" dirty="0"/>
              <a:t> = </a:t>
            </a:r>
            <a:r>
              <a:rPr lang="en-US" sz="3200" i="1" dirty="0"/>
              <a:t>A</a:t>
            </a:r>
            <a:r>
              <a:rPr lang="en-US" sz="3200" baseline="-25000" dirty="0"/>
              <a:t>1</a:t>
            </a:r>
            <a:r>
              <a:rPr lang="en-US" sz="3200" dirty="0"/>
              <a:t> + </a:t>
            </a:r>
            <a:r>
              <a:rPr lang="en-US" sz="3200" i="1" dirty="0"/>
              <a:t>A</a:t>
            </a:r>
            <a:r>
              <a:rPr lang="en-US" sz="3200" baseline="-25000" dirty="0"/>
              <a:t>0</a:t>
            </a:r>
          </a:p>
          <a:p>
            <a:pPr>
              <a:spcBef>
                <a:spcPct val="50000"/>
              </a:spcBef>
            </a:pPr>
            <a:r>
              <a:rPr lang="en-US" sz="3200" i="1" dirty="0"/>
              <a:t>Data</a:t>
            </a:r>
            <a:r>
              <a:rPr lang="en-US" sz="3200" baseline="-25000" dirty="0"/>
              <a:t>0</a:t>
            </a:r>
            <a:r>
              <a:rPr lang="en-US" sz="3200" dirty="0"/>
              <a:t> = </a:t>
            </a:r>
            <a:r>
              <a:rPr lang="en-US" sz="3200" i="1" dirty="0"/>
              <a:t>A</a:t>
            </a:r>
            <a:r>
              <a:rPr lang="en-US" sz="3200" baseline="-25000" dirty="0"/>
              <a:t>1</a:t>
            </a:r>
            <a:r>
              <a:rPr lang="en-US" sz="3200" i="1" dirty="0"/>
              <a:t>A</a:t>
            </a:r>
            <a:r>
              <a:rPr lang="en-US" sz="3200" baseline="-25000" dirty="0"/>
              <a:t>0</a:t>
            </a:r>
          </a:p>
        </p:txBody>
      </p:sp>
      <p:sp>
        <p:nvSpPr>
          <p:cNvPr id="991240" name="Line 8"/>
          <p:cNvSpPr>
            <a:spLocks noChangeShapeType="1"/>
          </p:cNvSpPr>
          <p:nvPr>
            <p:custDataLst>
              <p:tags r:id="rId5"/>
            </p:custDataLst>
          </p:nvPr>
        </p:nvSpPr>
        <p:spPr bwMode="auto">
          <a:xfrm>
            <a:off x="6825762" y="3219207"/>
            <a:ext cx="381000" cy="1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91241" name="Line 9"/>
          <p:cNvSpPr>
            <a:spLocks noChangeShapeType="1"/>
          </p:cNvSpPr>
          <p:nvPr>
            <p:custDataLst>
              <p:tags r:id="rId6"/>
            </p:custDataLst>
          </p:nvPr>
        </p:nvSpPr>
        <p:spPr bwMode="auto">
          <a:xfrm>
            <a:off x="6781800" y="3884613"/>
            <a:ext cx="381000" cy="1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91242" name="Line 10"/>
          <p:cNvSpPr>
            <a:spLocks noChangeShapeType="1"/>
          </p:cNvSpPr>
          <p:nvPr>
            <p:custDataLst>
              <p:tags r:id="rId7"/>
            </p:custDataLst>
          </p:nvPr>
        </p:nvSpPr>
        <p:spPr bwMode="auto">
          <a:xfrm>
            <a:off x="7315200" y="3884613"/>
            <a:ext cx="381000" cy="1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TextBox 10"/>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ROM Logic</a:t>
            </a:r>
            <a:endParaRPr lang="en-US" sz="4400" dirty="0">
              <a:solidFill>
                <a:schemeClr val="bg1"/>
              </a:solidFill>
              <a:latin typeface="+mj-lt"/>
            </a:endParaRPr>
          </a:p>
        </p:txBody>
      </p:sp>
    </p:spTree>
    <p:extLst>
      <p:ext uri="{BB962C8B-B14F-4D97-AF65-F5344CB8AC3E}">
        <p14:creationId xmlns:p14="http://schemas.microsoft.com/office/powerpoint/2010/main" val="125143899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1480" name="Object 8"/>
          <p:cNvGraphicFramePr>
            <a:graphicFrameLocks noGrp="1" noChangeAspect="1"/>
          </p:cNvGraphicFramePr>
          <p:nvPr>
            <p:ph sz="half" idx="4294967295"/>
            <p:custDataLst>
              <p:tags r:id="rId2"/>
            </p:custDataLst>
            <p:extLst>
              <p:ext uri="{D42A27DB-BD31-4B8C-83A1-F6EECF244321}">
                <p14:modId xmlns:p14="http://schemas.microsoft.com/office/powerpoint/2010/main" val="1204924689"/>
              </p:ext>
            </p:extLst>
          </p:nvPr>
        </p:nvGraphicFramePr>
        <p:xfrm>
          <a:off x="3429000" y="2101850"/>
          <a:ext cx="4495800" cy="3568700"/>
        </p:xfrm>
        <a:graphic>
          <a:graphicData uri="http://schemas.openxmlformats.org/presentationml/2006/ole">
            <mc:AlternateContent xmlns:mc="http://schemas.openxmlformats.org/markup-compatibility/2006">
              <mc:Choice xmlns:v="urn:schemas-microsoft-com:vml" Requires="v">
                <p:oleObj spid="_x0000_s112765" name="VISIO" r:id="rId9" imgW="2192040" imgH="1740240" progId="Visio.Drawing.6">
                  <p:embed/>
                </p:oleObj>
              </mc:Choice>
              <mc:Fallback>
                <p:oleObj name="VISIO" r:id="rId9" imgW="2192040" imgH="1740240" progId="Visio.Drawing.6">
                  <p:embed/>
                  <p:pic>
                    <p:nvPicPr>
                      <p:cNvPr id="0" name=""/>
                      <p:cNvPicPr>
                        <a:picLocks noChangeAspect="1" noChangeArrowheads="1"/>
                      </p:cNvPicPr>
                      <p:nvPr/>
                    </p:nvPicPr>
                    <p:blipFill>
                      <a:blip r:embed="rId10"/>
                      <a:srcRect/>
                      <a:stretch>
                        <a:fillRect/>
                      </a:stretch>
                    </p:blipFill>
                    <p:spPr bwMode="auto">
                      <a:xfrm>
                        <a:off x="3429000" y="2101850"/>
                        <a:ext cx="4495800" cy="3568700"/>
                      </a:xfrm>
                      <a:prstGeom prst="rect">
                        <a:avLst/>
                      </a:prstGeom>
                    </p:spPr>
                  </p:pic>
                </p:oleObj>
              </mc:Fallback>
            </mc:AlternateContent>
          </a:graphicData>
        </a:graphic>
      </p:graphicFrame>
      <p:sp>
        <p:nvSpPr>
          <p:cNvPr id="100147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147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1478" name="Rectangle 6"/>
          <p:cNvSpPr>
            <a:spLocks noChangeArrowheads="1"/>
          </p:cNvSpPr>
          <p:nvPr>
            <p:custDataLst>
              <p:tags r:id="rId5"/>
            </p:custDataLst>
          </p:nvPr>
        </p:nvSpPr>
        <p:spPr bwMode="auto">
          <a:xfrm>
            <a:off x="914400" y="1295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mj-lt"/>
                <a:cs typeface="Arial" charset="0"/>
              </a:rPr>
              <a:t>Implement the following logic functions using a 2</a:t>
            </a:r>
            <a:r>
              <a:rPr lang="en-US" sz="2400" baseline="30000" dirty="0">
                <a:latin typeface="+mj-lt"/>
                <a:cs typeface="Arial" charset="0"/>
              </a:rPr>
              <a:t>2</a:t>
            </a:r>
            <a:r>
              <a:rPr lang="en-US" sz="2400" dirty="0">
                <a:latin typeface="+mj-lt"/>
                <a:cs typeface="Arial" charset="0"/>
              </a:rPr>
              <a:t> </a:t>
            </a:r>
            <a:r>
              <a:rPr lang="en-US" sz="2400" dirty="0">
                <a:latin typeface="+mj-lt"/>
                <a:cs typeface="Times New Roman" pitchFamily="18" charset="0"/>
              </a:rPr>
              <a:t>× 3-bit ROM:</a:t>
            </a:r>
          </a:p>
          <a:p>
            <a:pPr marL="742950" lvl="1" indent="-285750">
              <a:spcBef>
                <a:spcPct val="20000"/>
              </a:spcBef>
              <a:buFontTx/>
              <a:buChar char="–"/>
            </a:pPr>
            <a:r>
              <a:rPr lang="en-US" sz="2000" i="1" dirty="0">
                <a:latin typeface="Times New Roman" pitchFamily="18" charset="0"/>
                <a:cs typeface="Times New Roman" pitchFamily="18" charset="0"/>
              </a:rPr>
              <a:t>X</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AB</a:t>
            </a:r>
          </a:p>
          <a:p>
            <a:pPr marL="742950" lvl="1" indent="-285750">
              <a:spcBef>
                <a:spcPct val="20000"/>
              </a:spcBef>
              <a:buFontTx/>
              <a:buChar char="–"/>
            </a:pPr>
            <a:r>
              <a:rPr lang="en-US" sz="2000" i="1" dirty="0">
                <a:latin typeface="Times New Roman" pitchFamily="18" charset="0"/>
                <a:cs typeface="Times New Roman" pitchFamily="18" charset="0"/>
              </a:rPr>
              <a:t>Y</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B</a:t>
            </a:r>
          </a:p>
          <a:p>
            <a:pPr marL="742950" lvl="1" indent="-285750">
              <a:spcBef>
                <a:spcPct val="20000"/>
              </a:spcBef>
              <a:buFontTx/>
              <a:buChar char="–"/>
            </a:pPr>
            <a:r>
              <a:rPr lang="en-US" sz="2000" i="1" dirty="0">
                <a:latin typeface="Times New Roman" pitchFamily="18" charset="0"/>
                <a:cs typeface="Times New Roman" pitchFamily="18" charset="0"/>
              </a:rPr>
              <a:t>Z</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 B</a:t>
            </a:r>
          </a:p>
        </p:txBody>
      </p:sp>
      <p:sp>
        <p:nvSpPr>
          <p:cNvPr id="1001479" name="Line 7"/>
          <p:cNvSpPr>
            <a:spLocks noChangeShapeType="1"/>
          </p:cNvSpPr>
          <p:nvPr>
            <p:custDataLst>
              <p:tags r:id="rId6"/>
            </p:custDataLst>
          </p:nvPr>
        </p:nvSpPr>
        <p:spPr bwMode="auto">
          <a:xfrm>
            <a:off x="2362200" y="2524125"/>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TextBox 9"/>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Example: Logic with ROMs</a:t>
            </a:r>
            <a:endParaRPr lang="en-US" sz="4400" dirty="0">
              <a:solidFill>
                <a:schemeClr val="bg1"/>
              </a:solidFill>
              <a:latin typeface="+mj-lt"/>
            </a:endParaRPr>
          </a:p>
        </p:txBody>
      </p:sp>
    </p:spTree>
    <p:extLst>
      <p:ext uri="{BB962C8B-B14F-4D97-AF65-F5344CB8AC3E}">
        <p14:creationId xmlns:p14="http://schemas.microsoft.com/office/powerpoint/2010/main" val="205623566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1480" name="Object 8"/>
          <p:cNvGraphicFramePr>
            <a:graphicFrameLocks noGrp="1" noChangeAspect="1"/>
          </p:cNvGraphicFramePr>
          <p:nvPr>
            <p:ph sz="half" idx="4294967295"/>
            <p:custDataLst>
              <p:tags r:id="rId2"/>
            </p:custDataLst>
            <p:extLst>
              <p:ext uri="{D42A27DB-BD31-4B8C-83A1-F6EECF244321}">
                <p14:modId xmlns:p14="http://schemas.microsoft.com/office/powerpoint/2010/main" val="2852309239"/>
              </p:ext>
            </p:extLst>
          </p:nvPr>
        </p:nvGraphicFramePr>
        <p:xfrm>
          <a:off x="3429000" y="2101850"/>
          <a:ext cx="4495800" cy="3568700"/>
        </p:xfrm>
        <a:graphic>
          <a:graphicData uri="http://schemas.openxmlformats.org/presentationml/2006/ole">
            <mc:AlternateContent xmlns:mc="http://schemas.openxmlformats.org/markup-compatibility/2006">
              <mc:Choice xmlns:v="urn:schemas-microsoft-com:vml" Requires="v">
                <p:oleObj spid="_x0000_s99464" name="VISIO" r:id="rId9" imgW="2192040" imgH="1740240" progId="Visio.Drawing.6">
                  <p:embed/>
                </p:oleObj>
              </mc:Choice>
              <mc:Fallback>
                <p:oleObj name="VISIO" r:id="rId9" imgW="2192040" imgH="174024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29000" y="2101850"/>
                        <a:ext cx="4495800" cy="3568700"/>
                      </a:xfrm>
                      <a:prstGeom prst="rect">
                        <a:avLst/>
                      </a:prstGeom>
                    </p:spPr>
                  </p:pic>
                </p:oleObj>
              </mc:Fallback>
            </mc:AlternateContent>
          </a:graphicData>
        </a:graphic>
      </p:graphicFrame>
      <p:sp>
        <p:nvSpPr>
          <p:cNvPr id="100147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147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1478" name="Rectangle 6"/>
          <p:cNvSpPr>
            <a:spLocks noChangeArrowheads="1"/>
          </p:cNvSpPr>
          <p:nvPr>
            <p:custDataLst>
              <p:tags r:id="rId5"/>
            </p:custDataLst>
          </p:nvPr>
        </p:nvSpPr>
        <p:spPr bwMode="auto">
          <a:xfrm>
            <a:off x="914400" y="1295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mj-lt"/>
                <a:cs typeface="Arial" charset="0"/>
              </a:rPr>
              <a:t>Implement the following logic functions using a 2</a:t>
            </a:r>
            <a:r>
              <a:rPr lang="en-US" sz="2400" baseline="30000" dirty="0">
                <a:latin typeface="+mj-lt"/>
                <a:cs typeface="Arial" charset="0"/>
              </a:rPr>
              <a:t>2</a:t>
            </a:r>
            <a:r>
              <a:rPr lang="en-US" sz="2400" dirty="0">
                <a:latin typeface="+mj-lt"/>
                <a:cs typeface="Arial" charset="0"/>
              </a:rPr>
              <a:t> </a:t>
            </a:r>
            <a:r>
              <a:rPr lang="en-US" sz="2400" dirty="0">
                <a:latin typeface="+mj-lt"/>
                <a:cs typeface="Times New Roman" pitchFamily="18" charset="0"/>
              </a:rPr>
              <a:t>× 3-bit ROM:</a:t>
            </a:r>
          </a:p>
          <a:p>
            <a:pPr marL="742950" lvl="1" indent="-285750">
              <a:spcBef>
                <a:spcPct val="20000"/>
              </a:spcBef>
              <a:buFontTx/>
              <a:buChar char="–"/>
            </a:pPr>
            <a:r>
              <a:rPr lang="en-US" sz="2000" i="1" dirty="0">
                <a:latin typeface="Times New Roman" pitchFamily="18" charset="0"/>
                <a:cs typeface="Times New Roman" pitchFamily="18" charset="0"/>
              </a:rPr>
              <a:t>X</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AB</a:t>
            </a:r>
          </a:p>
          <a:p>
            <a:pPr marL="742950" lvl="1" indent="-285750">
              <a:spcBef>
                <a:spcPct val="20000"/>
              </a:spcBef>
              <a:buFontTx/>
              <a:buChar char="–"/>
            </a:pPr>
            <a:r>
              <a:rPr lang="en-US" sz="2000" i="1" dirty="0">
                <a:latin typeface="Times New Roman" pitchFamily="18" charset="0"/>
                <a:cs typeface="Times New Roman" pitchFamily="18" charset="0"/>
              </a:rPr>
              <a:t>Y</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B</a:t>
            </a:r>
          </a:p>
          <a:p>
            <a:pPr marL="742950" lvl="1" indent="-285750">
              <a:spcBef>
                <a:spcPct val="20000"/>
              </a:spcBef>
              <a:buFontTx/>
              <a:buChar char="–"/>
            </a:pPr>
            <a:r>
              <a:rPr lang="en-US" sz="2000" i="1" dirty="0">
                <a:latin typeface="Times New Roman" pitchFamily="18" charset="0"/>
                <a:cs typeface="Times New Roman" pitchFamily="18" charset="0"/>
              </a:rPr>
              <a:t>Z</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 B</a:t>
            </a:r>
          </a:p>
        </p:txBody>
      </p:sp>
      <p:sp>
        <p:nvSpPr>
          <p:cNvPr id="1001479" name="Line 7"/>
          <p:cNvSpPr>
            <a:spLocks noChangeShapeType="1"/>
          </p:cNvSpPr>
          <p:nvPr>
            <p:custDataLst>
              <p:tags r:id="rId6"/>
            </p:custDataLst>
          </p:nvPr>
        </p:nvSpPr>
        <p:spPr bwMode="auto">
          <a:xfrm>
            <a:off x="2362200" y="2524125"/>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TextBox 9"/>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Example: Logic with ROMs</a:t>
            </a:r>
            <a:endParaRPr lang="en-US" sz="4400" dirty="0">
              <a:solidFill>
                <a:schemeClr val="bg1"/>
              </a:solidFill>
              <a:latin typeface="+mj-lt"/>
            </a:endParaRPr>
          </a:p>
        </p:txBody>
      </p:sp>
    </p:spTree>
    <p:extLst>
      <p:ext uri="{BB962C8B-B14F-4D97-AF65-F5344CB8AC3E}">
        <p14:creationId xmlns:p14="http://schemas.microsoft.com/office/powerpoint/2010/main" val="416057042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3285"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2917051368"/>
              </p:ext>
            </p:extLst>
          </p:nvPr>
        </p:nvGraphicFramePr>
        <p:xfrm>
          <a:off x="1447800" y="1143000"/>
          <a:ext cx="6400800" cy="3417888"/>
        </p:xfrm>
        <a:graphic>
          <a:graphicData uri="http://schemas.openxmlformats.org/presentationml/2006/ole">
            <mc:AlternateContent xmlns:mc="http://schemas.openxmlformats.org/markup-compatibility/2006">
              <mc:Choice xmlns:v="urn:schemas-microsoft-com:vml" Requires="v">
                <p:oleObj spid="_x0000_s100488" name="VISIO" r:id="rId11" imgW="4036320" imgH="2255400" progId="Visio.Drawing.6">
                  <p:embed/>
                </p:oleObj>
              </mc:Choice>
              <mc:Fallback>
                <p:oleObj name="VISIO" r:id="rId11" imgW="4036320" imgH="2255400" progId="Visio.Drawing.6">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47800" y="1143000"/>
                        <a:ext cx="6400800" cy="3417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9328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3284"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93286" name="Text Box 6"/>
          <p:cNvSpPr txBox="1">
            <a:spLocks noChangeArrowheads="1"/>
          </p:cNvSpPr>
          <p:nvPr>
            <p:custDataLst>
              <p:tags r:id="rId5"/>
            </p:custDataLst>
          </p:nvPr>
        </p:nvSpPr>
        <p:spPr bwMode="auto">
          <a:xfrm>
            <a:off x="2286000" y="4414897"/>
            <a:ext cx="3048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3200" i="1" dirty="0"/>
              <a:t>Data</a:t>
            </a:r>
            <a:r>
              <a:rPr lang="en-US" sz="3200" baseline="-25000" dirty="0"/>
              <a:t>2</a:t>
            </a:r>
            <a:r>
              <a:rPr lang="en-US" sz="3200" dirty="0"/>
              <a:t> = </a:t>
            </a:r>
            <a:r>
              <a:rPr lang="en-US" sz="3200" i="1" dirty="0"/>
              <a:t>A</a:t>
            </a:r>
            <a:r>
              <a:rPr lang="en-US" sz="3200" baseline="-25000" dirty="0"/>
              <a:t>1</a:t>
            </a:r>
            <a:r>
              <a:rPr lang="en-US" sz="3200" dirty="0"/>
              <a:t> </a:t>
            </a:r>
            <a:r>
              <a:rPr lang="en-US" sz="3200" dirty="0">
                <a:latin typeface="Symbol" pitchFamily="18" charset="2"/>
              </a:rPr>
              <a:t>Å</a:t>
            </a:r>
            <a:r>
              <a:rPr lang="en-US" sz="3200" dirty="0"/>
              <a:t> </a:t>
            </a:r>
            <a:r>
              <a:rPr lang="en-US" sz="3200" i="1" dirty="0"/>
              <a:t>A</a:t>
            </a:r>
            <a:r>
              <a:rPr lang="en-US" sz="3200" baseline="-25000" dirty="0"/>
              <a:t>0</a:t>
            </a:r>
          </a:p>
          <a:p>
            <a:r>
              <a:rPr lang="en-US" sz="3200" i="1" dirty="0"/>
              <a:t>Data</a:t>
            </a:r>
            <a:r>
              <a:rPr lang="en-US" sz="3200" baseline="-25000" dirty="0"/>
              <a:t>1</a:t>
            </a:r>
            <a:r>
              <a:rPr lang="en-US" sz="3200" dirty="0"/>
              <a:t> = </a:t>
            </a:r>
            <a:r>
              <a:rPr lang="en-US" sz="3200" i="1" dirty="0"/>
              <a:t>A</a:t>
            </a:r>
            <a:r>
              <a:rPr lang="en-US" sz="3200" baseline="-25000" dirty="0"/>
              <a:t>1</a:t>
            </a:r>
            <a:r>
              <a:rPr lang="en-US" sz="3200" dirty="0"/>
              <a:t> + </a:t>
            </a:r>
            <a:r>
              <a:rPr lang="en-US" sz="3200" i="1" dirty="0"/>
              <a:t>A</a:t>
            </a:r>
            <a:r>
              <a:rPr lang="en-US" sz="3200" baseline="-25000" dirty="0"/>
              <a:t>0</a:t>
            </a:r>
          </a:p>
          <a:p>
            <a:r>
              <a:rPr lang="en-US" sz="3200" i="1" dirty="0"/>
              <a:t>Data</a:t>
            </a:r>
            <a:r>
              <a:rPr lang="en-US" sz="3200" baseline="-25000" dirty="0"/>
              <a:t>0</a:t>
            </a:r>
            <a:r>
              <a:rPr lang="en-US" sz="3200" dirty="0"/>
              <a:t> = </a:t>
            </a:r>
            <a:r>
              <a:rPr lang="en-US" sz="3200" i="1" dirty="0"/>
              <a:t>A</a:t>
            </a:r>
            <a:r>
              <a:rPr lang="en-US" sz="3200" baseline="-25000" dirty="0"/>
              <a:t>1</a:t>
            </a:r>
            <a:r>
              <a:rPr lang="en-US" sz="3200" i="1" dirty="0"/>
              <a:t>A</a:t>
            </a:r>
            <a:r>
              <a:rPr lang="en-US" sz="3200" baseline="-25000" dirty="0"/>
              <a:t>0</a:t>
            </a:r>
          </a:p>
        </p:txBody>
      </p:sp>
      <p:sp>
        <p:nvSpPr>
          <p:cNvPr id="993287" name="Line 7"/>
          <p:cNvSpPr>
            <a:spLocks noChangeShapeType="1"/>
          </p:cNvSpPr>
          <p:nvPr>
            <p:custDataLst>
              <p:tags r:id="rId6"/>
            </p:custDataLst>
          </p:nvPr>
        </p:nvSpPr>
        <p:spPr bwMode="auto">
          <a:xfrm>
            <a:off x="3733800" y="5016559"/>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TextBox 11"/>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Logic with Any Memory Array</a:t>
            </a:r>
            <a:endParaRPr lang="en-US" sz="4400" dirty="0">
              <a:solidFill>
                <a:schemeClr val="bg1"/>
              </a:solidFill>
              <a:latin typeface="+mj-lt"/>
            </a:endParaRPr>
          </a:p>
        </p:txBody>
      </p:sp>
      <p:sp>
        <p:nvSpPr>
          <p:cNvPr id="16" name="Line 7"/>
          <p:cNvSpPr>
            <a:spLocks noChangeShapeType="1"/>
          </p:cNvSpPr>
          <p:nvPr>
            <p:custDataLst>
              <p:tags r:id="rId7"/>
            </p:custDataLst>
          </p:nvPr>
        </p:nvSpPr>
        <p:spPr bwMode="auto">
          <a:xfrm>
            <a:off x="3733800" y="5511859"/>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Line 7"/>
          <p:cNvSpPr>
            <a:spLocks noChangeShapeType="1"/>
          </p:cNvSpPr>
          <p:nvPr>
            <p:custDataLst>
              <p:tags r:id="rId8"/>
            </p:custDataLst>
          </p:nvPr>
        </p:nvSpPr>
        <p:spPr bwMode="auto">
          <a:xfrm>
            <a:off x="4114800" y="5511859"/>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0328431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308" name="Rectangle 4"/>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94310" name="Rectangle 6"/>
          <p:cNvSpPr>
            <a:spLocks noChangeArrowheads="1"/>
          </p:cNvSpPr>
          <p:nvPr>
            <p:custDataLst>
              <p:tags r:id="rId2"/>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mj-lt"/>
                <a:cs typeface="Arial" charset="0"/>
              </a:rPr>
              <a:t>Implement the following logic functions using a 2</a:t>
            </a:r>
            <a:r>
              <a:rPr lang="en-US" sz="2400" baseline="30000" dirty="0">
                <a:latin typeface="+mj-lt"/>
                <a:cs typeface="Arial" charset="0"/>
              </a:rPr>
              <a:t>2</a:t>
            </a:r>
            <a:r>
              <a:rPr lang="en-US" sz="2400" dirty="0">
                <a:latin typeface="+mj-lt"/>
                <a:cs typeface="Arial" charset="0"/>
              </a:rPr>
              <a:t> </a:t>
            </a:r>
            <a:r>
              <a:rPr lang="en-US" sz="2400" dirty="0">
                <a:latin typeface="+mj-lt"/>
                <a:cs typeface="Times New Roman" pitchFamily="18" charset="0"/>
              </a:rPr>
              <a:t>× 3-bit memory array:</a:t>
            </a:r>
          </a:p>
          <a:p>
            <a:pPr marL="742950" lvl="1" indent="-285750">
              <a:spcBef>
                <a:spcPct val="20000"/>
              </a:spcBef>
              <a:buFontTx/>
              <a:buChar char="–"/>
            </a:pPr>
            <a:r>
              <a:rPr lang="en-US" sz="2000" i="1" dirty="0">
                <a:latin typeface="Times New Roman" pitchFamily="18" charset="0"/>
                <a:cs typeface="Times New Roman" pitchFamily="18" charset="0"/>
              </a:rPr>
              <a:t>X</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AB</a:t>
            </a:r>
          </a:p>
          <a:p>
            <a:pPr marL="742950" lvl="1" indent="-285750">
              <a:spcBef>
                <a:spcPct val="20000"/>
              </a:spcBef>
              <a:buFontTx/>
              <a:buChar char="–"/>
            </a:pPr>
            <a:r>
              <a:rPr lang="en-US" sz="2000" i="1" dirty="0">
                <a:latin typeface="Times New Roman" pitchFamily="18" charset="0"/>
                <a:cs typeface="Times New Roman" pitchFamily="18" charset="0"/>
              </a:rPr>
              <a:t>Y</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B</a:t>
            </a:r>
          </a:p>
          <a:p>
            <a:pPr marL="742950" lvl="1" indent="-285750">
              <a:spcBef>
                <a:spcPct val="20000"/>
              </a:spcBef>
              <a:buFontTx/>
              <a:buChar char="–"/>
            </a:pPr>
            <a:r>
              <a:rPr lang="en-US" sz="2000" i="1" dirty="0">
                <a:latin typeface="Times New Roman" pitchFamily="18" charset="0"/>
                <a:cs typeface="Times New Roman" pitchFamily="18" charset="0"/>
              </a:rPr>
              <a:t>Z</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 B</a:t>
            </a:r>
          </a:p>
        </p:txBody>
      </p:sp>
      <p:sp>
        <p:nvSpPr>
          <p:cNvPr id="994311" name="Line 7"/>
          <p:cNvSpPr>
            <a:spLocks noChangeShapeType="1"/>
          </p:cNvSpPr>
          <p:nvPr>
            <p:custDataLst>
              <p:tags r:id="rId3"/>
            </p:custDataLst>
          </p:nvPr>
        </p:nvSpPr>
        <p:spPr bwMode="auto">
          <a:xfrm>
            <a:off x="2362200" y="27432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Logic with Memory Arrays</a:t>
            </a:r>
            <a:endParaRPr lang="en-US" sz="4400" dirty="0">
              <a:solidFill>
                <a:schemeClr val="bg1"/>
              </a:solidFill>
              <a:latin typeface="+mj-lt"/>
            </a:endParaRPr>
          </a:p>
        </p:txBody>
      </p:sp>
    </p:spTree>
    <p:extLst>
      <p:ext uri="{BB962C8B-B14F-4D97-AF65-F5344CB8AC3E}">
        <p14:creationId xmlns:p14="http://schemas.microsoft.com/office/powerpoint/2010/main" val="65370900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4312" name="Object 8"/>
          <p:cNvGraphicFramePr>
            <a:graphicFrameLocks noGrp="1" noChangeAspect="1"/>
          </p:cNvGraphicFramePr>
          <p:nvPr>
            <p:ph sz="half" idx="4294967295"/>
            <p:custDataLst>
              <p:tags r:id="rId2"/>
            </p:custDataLst>
            <p:extLst>
              <p:ext uri="{D42A27DB-BD31-4B8C-83A1-F6EECF244321}">
                <p14:modId xmlns:p14="http://schemas.microsoft.com/office/powerpoint/2010/main" val="3833032324"/>
              </p:ext>
            </p:extLst>
          </p:nvPr>
        </p:nvGraphicFramePr>
        <p:xfrm>
          <a:off x="2438400" y="2081213"/>
          <a:ext cx="6629400" cy="3709987"/>
        </p:xfrm>
        <a:graphic>
          <a:graphicData uri="http://schemas.openxmlformats.org/presentationml/2006/ole">
            <mc:AlternateContent xmlns:mc="http://schemas.openxmlformats.org/markup-compatibility/2006">
              <mc:Choice xmlns:v="urn:schemas-microsoft-com:vml" Requires="v">
                <p:oleObj spid="_x0000_s101512" name="VISIO" r:id="rId8" imgW="3992760" imgH="2233800" progId="Visio.Drawing.6">
                  <p:embed/>
                </p:oleObj>
              </mc:Choice>
              <mc:Fallback>
                <p:oleObj name="VISIO" r:id="rId8" imgW="3992760" imgH="223380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38400" y="2081213"/>
                        <a:ext cx="6629400" cy="3709987"/>
                      </a:xfrm>
                      <a:prstGeom prst="rect">
                        <a:avLst/>
                      </a:prstGeom>
                    </p:spPr>
                  </p:pic>
                </p:oleObj>
              </mc:Fallback>
            </mc:AlternateContent>
          </a:graphicData>
        </a:graphic>
      </p:graphicFrame>
      <p:sp>
        <p:nvSpPr>
          <p:cNvPr id="994308" name="Rectangle 4"/>
          <p:cNvSpPr>
            <a:spLocks noChangeArrowheads="1"/>
          </p:cNvSpPr>
          <p:nvPr>
            <p:custDataLst>
              <p:tags r:id="rId3"/>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94310" name="Rectangle 6"/>
          <p:cNvSpPr>
            <a:spLocks noChangeArrowheads="1"/>
          </p:cNvSpPr>
          <p:nvPr>
            <p:custDataLst>
              <p:tags r:id="rId4"/>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mj-lt"/>
                <a:cs typeface="Arial" charset="0"/>
              </a:rPr>
              <a:t>Implement the following logic functions using a 2</a:t>
            </a:r>
            <a:r>
              <a:rPr lang="en-US" sz="2400" baseline="30000" dirty="0">
                <a:latin typeface="+mj-lt"/>
                <a:cs typeface="Arial" charset="0"/>
              </a:rPr>
              <a:t>2</a:t>
            </a:r>
            <a:r>
              <a:rPr lang="en-US" sz="2400" dirty="0">
                <a:latin typeface="+mj-lt"/>
                <a:cs typeface="Arial" charset="0"/>
              </a:rPr>
              <a:t> </a:t>
            </a:r>
            <a:r>
              <a:rPr lang="en-US" sz="2400" dirty="0">
                <a:latin typeface="+mj-lt"/>
                <a:cs typeface="Times New Roman" pitchFamily="18" charset="0"/>
              </a:rPr>
              <a:t>× 3-bit memory array:</a:t>
            </a:r>
          </a:p>
          <a:p>
            <a:pPr marL="742950" lvl="1" indent="-285750">
              <a:spcBef>
                <a:spcPct val="20000"/>
              </a:spcBef>
              <a:buFontTx/>
              <a:buChar char="–"/>
            </a:pPr>
            <a:r>
              <a:rPr lang="en-US" sz="2000" i="1" dirty="0">
                <a:latin typeface="Times New Roman" pitchFamily="18" charset="0"/>
                <a:cs typeface="Times New Roman" pitchFamily="18" charset="0"/>
              </a:rPr>
              <a:t>X</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AB</a:t>
            </a:r>
          </a:p>
          <a:p>
            <a:pPr marL="742950" lvl="1" indent="-285750">
              <a:spcBef>
                <a:spcPct val="20000"/>
              </a:spcBef>
              <a:buFontTx/>
              <a:buChar char="–"/>
            </a:pPr>
            <a:r>
              <a:rPr lang="en-US" sz="2000" i="1" dirty="0">
                <a:latin typeface="Times New Roman" pitchFamily="18" charset="0"/>
                <a:cs typeface="Times New Roman" pitchFamily="18" charset="0"/>
              </a:rPr>
              <a:t>Y</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B</a:t>
            </a:r>
          </a:p>
          <a:p>
            <a:pPr marL="742950" lvl="1" indent="-285750">
              <a:spcBef>
                <a:spcPct val="20000"/>
              </a:spcBef>
              <a:buFontTx/>
              <a:buChar char="–"/>
            </a:pPr>
            <a:r>
              <a:rPr lang="en-US" sz="2000" i="1" dirty="0">
                <a:latin typeface="Times New Roman" pitchFamily="18" charset="0"/>
                <a:cs typeface="Times New Roman" pitchFamily="18" charset="0"/>
              </a:rPr>
              <a:t>Z</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 B</a:t>
            </a:r>
          </a:p>
        </p:txBody>
      </p:sp>
      <p:sp>
        <p:nvSpPr>
          <p:cNvPr id="994311" name="Line 7"/>
          <p:cNvSpPr>
            <a:spLocks noChangeShapeType="1"/>
          </p:cNvSpPr>
          <p:nvPr>
            <p:custDataLst>
              <p:tags r:id="rId5"/>
            </p:custDataLst>
          </p:nvPr>
        </p:nvSpPr>
        <p:spPr bwMode="auto">
          <a:xfrm>
            <a:off x="2362200" y="27432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Logic with Memory Arrays</a:t>
            </a:r>
            <a:endParaRPr lang="en-US" sz="4400" dirty="0">
              <a:solidFill>
                <a:schemeClr val="bg1"/>
              </a:solidFill>
              <a:latin typeface="+mj-lt"/>
            </a:endParaRPr>
          </a:p>
        </p:txBody>
      </p:sp>
    </p:spTree>
    <p:extLst>
      <p:ext uri="{BB962C8B-B14F-4D97-AF65-F5344CB8AC3E}">
        <p14:creationId xmlns:p14="http://schemas.microsoft.com/office/powerpoint/2010/main" val="144513036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42" name="Rectangle 2"/>
          <p:cNvSpPr>
            <a:spLocks noChangeArrowheads="1"/>
          </p:cNvSpPr>
          <p:nvPr>
            <p:custDataLst>
              <p:tags r:id="rId1"/>
            </p:custDataLst>
          </p:nvPr>
        </p:nvSpPr>
        <p:spPr bwMode="auto">
          <a:xfrm>
            <a:off x="380999" y="990600"/>
            <a:ext cx="8476884"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smtClean="0">
                <a:latin typeface="+mj-lt"/>
                <a:cs typeface="Arial" charset="0"/>
              </a:rPr>
              <a:t>In general for a block spanning bits </a:t>
            </a:r>
            <a:r>
              <a:rPr lang="en-US" sz="3200" b="1" dirty="0" err="1" smtClean="0">
                <a:latin typeface="+mj-lt"/>
                <a:cs typeface="Arial" charset="0"/>
              </a:rPr>
              <a:t>i</a:t>
            </a:r>
            <a:r>
              <a:rPr lang="en-US" sz="3200" b="1" dirty="0" smtClean="0">
                <a:latin typeface="+mj-lt"/>
                <a:cs typeface="Arial" charset="0"/>
              </a:rPr>
              <a:t> through j,</a:t>
            </a:r>
            <a:endParaRPr lang="en-US" sz="3200" dirty="0">
              <a:latin typeface="+mj-lt"/>
              <a:cs typeface="Arial" charset="0"/>
            </a:endParaRPr>
          </a:p>
          <a:p>
            <a:pPr marL="742950" lvl="1" indent="-285750">
              <a:spcBef>
                <a:spcPct val="20000"/>
              </a:spcBef>
            </a:pPr>
            <a:r>
              <a:rPr lang="en-US" sz="2800" b="1" i="1" dirty="0">
                <a:solidFill>
                  <a:schemeClr val="accent1"/>
                </a:solidFill>
                <a:latin typeface="Times New Roman" pitchFamily="18" charset="0"/>
                <a:cs typeface="Arial" charset="0"/>
              </a:rPr>
              <a:t>		  </a:t>
            </a:r>
            <a:r>
              <a:rPr lang="en-US" sz="2800" b="1" i="1" dirty="0" err="1" smtClean="0">
                <a:solidFill>
                  <a:srgbClr val="0070C0"/>
                </a:solidFill>
                <a:latin typeface="Times New Roman" pitchFamily="18" charset="0"/>
                <a:cs typeface="Arial" charset="0"/>
              </a:rPr>
              <a:t>P</a:t>
            </a:r>
            <a:r>
              <a:rPr lang="en-US" sz="2800" b="1" i="1" baseline="-25000" dirty="0" err="1" smtClean="0">
                <a:solidFill>
                  <a:srgbClr val="0070C0"/>
                </a:solidFill>
                <a:latin typeface="Times New Roman" pitchFamily="18" charset="0"/>
                <a:cs typeface="Arial" charset="0"/>
              </a:rPr>
              <a:t>i</a:t>
            </a:r>
            <a:r>
              <a:rPr lang="en-US" sz="2800" b="1" baseline="-25000" dirty="0" err="1" smtClean="0">
                <a:solidFill>
                  <a:srgbClr val="0070C0"/>
                </a:solidFill>
                <a:latin typeface="Times New Roman" pitchFamily="18" charset="0"/>
                <a:cs typeface="Arial" charset="0"/>
              </a:rPr>
              <a:t>:</a:t>
            </a:r>
            <a:r>
              <a:rPr lang="en-US" sz="2800" b="1" i="1" baseline="-25000" dirty="0" err="1" smtClean="0">
                <a:solidFill>
                  <a:srgbClr val="0070C0"/>
                </a:solidFill>
                <a:latin typeface="Times New Roman" pitchFamily="18" charset="0"/>
                <a:cs typeface="Arial" charset="0"/>
              </a:rPr>
              <a:t>j</a:t>
            </a:r>
            <a:r>
              <a:rPr lang="en-US" sz="2800" b="1" dirty="0" smtClean="0">
                <a:solidFill>
                  <a:srgbClr val="0070C0"/>
                </a:solidFill>
                <a:latin typeface="Times New Roman" pitchFamily="18" charset="0"/>
                <a:cs typeface="Arial" charset="0"/>
              </a:rPr>
              <a:t> </a:t>
            </a:r>
            <a:r>
              <a:rPr lang="en-US" sz="2800" b="1" dirty="0">
                <a:solidFill>
                  <a:srgbClr val="0070C0"/>
                </a:solidFill>
                <a:latin typeface="Times New Roman" pitchFamily="18" charset="0"/>
                <a:cs typeface="Arial" charset="0"/>
              </a:rPr>
              <a:t>= </a:t>
            </a:r>
            <a:r>
              <a:rPr lang="en-US" sz="2800" b="1" i="1" dirty="0">
                <a:solidFill>
                  <a:srgbClr val="0070C0"/>
                </a:solidFill>
                <a:latin typeface="Times New Roman" pitchFamily="18" charset="0"/>
                <a:cs typeface="Arial" charset="0"/>
              </a:rPr>
              <a:t>P</a:t>
            </a:r>
            <a:r>
              <a:rPr lang="en-US" sz="2800" b="1" i="1" baseline="-25000" dirty="0">
                <a:solidFill>
                  <a:srgbClr val="0070C0"/>
                </a:solidFill>
                <a:latin typeface="Times New Roman" pitchFamily="18" charset="0"/>
                <a:cs typeface="Arial" charset="0"/>
              </a:rPr>
              <a:t>i</a:t>
            </a:r>
            <a:r>
              <a:rPr lang="en-US" sz="2800" b="1" i="1" dirty="0">
                <a:solidFill>
                  <a:srgbClr val="0070C0"/>
                </a:solidFill>
                <a:latin typeface="Times New Roman" pitchFamily="18" charset="0"/>
                <a:cs typeface="Arial" charset="0"/>
              </a:rPr>
              <a:t>P</a:t>
            </a:r>
            <a:r>
              <a:rPr lang="en-US" sz="2800" b="1" i="1" baseline="-25000" dirty="0">
                <a:solidFill>
                  <a:srgbClr val="0070C0"/>
                </a:solidFill>
                <a:latin typeface="Times New Roman" pitchFamily="18" charset="0"/>
                <a:cs typeface="Arial" charset="0"/>
              </a:rPr>
              <a:t>i</a:t>
            </a:r>
            <a:r>
              <a:rPr lang="en-US" sz="2800" b="1" baseline="-25000" dirty="0">
                <a:solidFill>
                  <a:srgbClr val="0070C0"/>
                </a:solidFill>
                <a:latin typeface="Times New Roman" pitchFamily="18" charset="0"/>
                <a:cs typeface="Arial" charset="0"/>
              </a:rPr>
              <a:t>-1 </a:t>
            </a:r>
            <a:r>
              <a:rPr lang="en-US" sz="2800" b="1" i="1" dirty="0">
                <a:solidFill>
                  <a:srgbClr val="0070C0"/>
                </a:solidFill>
                <a:latin typeface="Times New Roman" pitchFamily="18" charset="0"/>
                <a:cs typeface="Arial" charset="0"/>
              </a:rPr>
              <a:t>P</a:t>
            </a:r>
            <a:r>
              <a:rPr lang="en-US" sz="2800" b="1" i="1" baseline="-25000" dirty="0">
                <a:solidFill>
                  <a:srgbClr val="0070C0"/>
                </a:solidFill>
                <a:latin typeface="Times New Roman" pitchFamily="18" charset="0"/>
                <a:cs typeface="Arial" charset="0"/>
              </a:rPr>
              <a:t>i</a:t>
            </a:r>
            <a:r>
              <a:rPr lang="en-US" sz="2800" b="1" baseline="-25000" dirty="0">
                <a:solidFill>
                  <a:srgbClr val="0070C0"/>
                </a:solidFill>
                <a:latin typeface="Times New Roman" pitchFamily="18" charset="0"/>
                <a:cs typeface="Arial" charset="0"/>
              </a:rPr>
              <a:t>-</a:t>
            </a:r>
            <a:r>
              <a:rPr lang="en-US" sz="2800" b="1" baseline="-25000" dirty="0" smtClean="0">
                <a:solidFill>
                  <a:srgbClr val="0070C0"/>
                </a:solidFill>
                <a:latin typeface="Times New Roman" pitchFamily="18" charset="0"/>
                <a:cs typeface="Arial" charset="0"/>
              </a:rPr>
              <a:t>2 </a:t>
            </a:r>
            <a:r>
              <a:rPr lang="mr-IN" sz="2800" b="1" baseline="-25000" dirty="0" smtClean="0">
                <a:solidFill>
                  <a:srgbClr val="0070C0"/>
                </a:solidFill>
                <a:latin typeface="Times New Roman" pitchFamily="18" charset="0"/>
                <a:cs typeface="Arial" charset="0"/>
              </a:rPr>
              <a:t>…</a:t>
            </a:r>
            <a:r>
              <a:rPr lang="en-US" sz="2800" b="1" baseline="-25000" dirty="0" smtClean="0">
                <a:solidFill>
                  <a:srgbClr val="0070C0"/>
                </a:solidFill>
                <a:latin typeface="Times New Roman" pitchFamily="18" charset="0"/>
                <a:cs typeface="Arial" charset="0"/>
              </a:rPr>
              <a:t> </a:t>
            </a:r>
            <a:r>
              <a:rPr lang="en-US" sz="2800" b="1" i="1" dirty="0" err="1" smtClean="0">
                <a:solidFill>
                  <a:srgbClr val="0070C0"/>
                </a:solidFill>
                <a:latin typeface="Times New Roman" pitchFamily="18" charset="0"/>
                <a:cs typeface="Arial" charset="0"/>
              </a:rPr>
              <a:t>P</a:t>
            </a:r>
            <a:r>
              <a:rPr lang="en-US" sz="2800" b="1" i="1" baseline="-25000" dirty="0" err="1" smtClean="0">
                <a:solidFill>
                  <a:srgbClr val="0070C0"/>
                </a:solidFill>
                <a:latin typeface="Times New Roman" pitchFamily="18" charset="0"/>
                <a:cs typeface="Arial" charset="0"/>
              </a:rPr>
              <a:t>j</a:t>
            </a:r>
            <a:r>
              <a:rPr lang="en-US" sz="2800" b="1" i="1" baseline="-25000" dirty="0" smtClean="0">
                <a:solidFill>
                  <a:srgbClr val="0070C0"/>
                </a:solidFill>
                <a:latin typeface="Times New Roman" pitchFamily="18" charset="0"/>
                <a:cs typeface="Arial" charset="0"/>
              </a:rPr>
              <a:t> </a:t>
            </a:r>
          </a:p>
          <a:p>
            <a:pPr marL="742950" lvl="1" indent="-285750">
              <a:spcBef>
                <a:spcPct val="20000"/>
              </a:spcBef>
            </a:pPr>
            <a:r>
              <a:rPr lang="en-US" sz="2800" b="1" i="1" baseline="-25000" dirty="0">
                <a:solidFill>
                  <a:srgbClr val="0070C0"/>
                </a:solidFill>
                <a:latin typeface="Times New Roman" pitchFamily="18" charset="0"/>
                <a:cs typeface="Arial" charset="0"/>
              </a:rPr>
              <a:t> </a:t>
            </a:r>
            <a:r>
              <a:rPr lang="en-US" sz="2800" b="1" i="1" baseline="-25000" dirty="0" smtClean="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  </a:t>
            </a:r>
            <a:r>
              <a:rPr lang="en-US" sz="2800" b="1" i="1" dirty="0" err="1" smtClean="0">
                <a:solidFill>
                  <a:srgbClr val="0070C0"/>
                </a:solidFill>
                <a:latin typeface="Times New Roman" pitchFamily="18" charset="0"/>
                <a:cs typeface="Arial" charset="0"/>
              </a:rPr>
              <a:t>G</a:t>
            </a:r>
            <a:r>
              <a:rPr lang="en-US" sz="2800" b="1" i="1" baseline="-25000" dirty="0" err="1" smtClean="0">
                <a:solidFill>
                  <a:srgbClr val="0070C0"/>
                </a:solidFill>
                <a:latin typeface="Times New Roman" pitchFamily="18" charset="0"/>
                <a:cs typeface="Arial" charset="0"/>
              </a:rPr>
              <a:t>i</a:t>
            </a:r>
            <a:r>
              <a:rPr lang="en-US" sz="2800" b="1" baseline="-25000" dirty="0" err="1" smtClean="0">
                <a:solidFill>
                  <a:srgbClr val="0070C0"/>
                </a:solidFill>
                <a:latin typeface="Times New Roman" pitchFamily="18" charset="0"/>
                <a:cs typeface="Arial" charset="0"/>
              </a:rPr>
              <a:t>:</a:t>
            </a:r>
            <a:r>
              <a:rPr lang="en-US" sz="2800" b="1" i="1" baseline="-25000" dirty="0" err="1" smtClean="0">
                <a:solidFill>
                  <a:srgbClr val="0070C0"/>
                </a:solidFill>
                <a:latin typeface="Times New Roman" pitchFamily="18" charset="0"/>
                <a:cs typeface="Arial" charset="0"/>
              </a:rPr>
              <a:t>j</a:t>
            </a:r>
            <a:r>
              <a:rPr lang="en-US" sz="2800" b="1" dirty="0" smtClean="0">
                <a:solidFill>
                  <a:srgbClr val="0070C0"/>
                </a:solidFill>
                <a:latin typeface="Times New Roman" pitchFamily="18" charset="0"/>
                <a:cs typeface="Arial" charset="0"/>
              </a:rPr>
              <a:t> </a:t>
            </a:r>
            <a:r>
              <a:rPr lang="en-US" sz="2800" b="1" dirty="0">
                <a:solidFill>
                  <a:srgbClr val="0070C0"/>
                </a:solidFill>
                <a:latin typeface="Times New Roman" pitchFamily="18" charset="0"/>
                <a:cs typeface="Arial" charset="0"/>
              </a:rPr>
              <a:t>= </a:t>
            </a:r>
            <a:r>
              <a:rPr lang="en-US" sz="2800" b="1" i="1" dirty="0" err="1" smtClean="0">
                <a:solidFill>
                  <a:srgbClr val="0070C0"/>
                </a:solidFill>
                <a:latin typeface="Times New Roman" pitchFamily="18" charset="0"/>
                <a:cs typeface="Arial" charset="0"/>
              </a:rPr>
              <a:t>G</a:t>
            </a:r>
            <a:r>
              <a:rPr lang="en-US" sz="2800" b="1" i="1" baseline="-25000" dirty="0" err="1">
                <a:solidFill>
                  <a:srgbClr val="0070C0"/>
                </a:solidFill>
                <a:latin typeface="Times New Roman" pitchFamily="18" charset="0"/>
                <a:cs typeface="Arial" charset="0"/>
              </a:rPr>
              <a:t>i</a:t>
            </a:r>
            <a:r>
              <a:rPr lang="en-US" sz="2800" b="1" baseline="-25000" dirty="0" smtClean="0">
                <a:solidFill>
                  <a:srgbClr val="0070C0"/>
                </a:solidFill>
                <a:latin typeface="Times New Roman" pitchFamily="18" charset="0"/>
                <a:cs typeface="Arial" charset="0"/>
              </a:rPr>
              <a:t> </a:t>
            </a:r>
            <a:r>
              <a:rPr lang="en-US" sz="2800" b="1" dirty="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P</a:t>
            </a:r>
            <a:r>
              <a:rPr lang="en-US" sz="2800" b="1" i="1" baseline="-25000" dirty="0" smtClean="0">
                <a:solidFill>
                  <a:srgbClr val="0070C0"/>
                </a:solidFill>
                <a:latin typeface="Times New Roman" pitchFamily="18" charset="0"/>
                <a:cs typeface="Arial" charset="0"/>
              </a:rPr>
              <a:t>i</a:t>
            </a:r>
            <a:r>
              <a:rPr lang="en-US" sz="2800" b="1" dirty="0" smtClean="0">
                <a:solidFill>
                  <a:srgbClr val="0070C0"/>
                </a:solidFill>
                <a:latin typeface="Times New Roman" pitchFamily="18" charset="0"/>
                <a:cs typeface="Arial" charset="0"/>
              </a:rPr>
              <a:t> </a:t>
            </a:r>
            <a:r>
              <a:rPr lang="en-US" sz="2800" b="1" dirty="0">
                <a:solidFill>
                  <a:srgbClr val="0070C0"/>
                </a:solidFill>
                <a:latin typeface="Times New Roman" pitchFamily="18" charset="0"/>
                <a:cs typeface="Arial" charset="0"/>
              </a:rPr>
              <a:t>(</a:t>
            </a:r>
            <a:r>
              <a:rPr lang="en-US" sz="2800" b="1" i="1" dirty="0" smtClean="0">
                <a:solidFill>
                  <a:srgbClr val="0070C0"/>
                </a:solidFill>
                <a:latin typeface="Times New Roman" pitchFamily="18" charset="0"/>
                <a:cs typeface="Arial" charset="0"/>
              </a:rPr>
              <a:t>G</a:t>
            </a:r>
            <a:r>
              <a:rPr lang="en-US" sz="2800" b="1" i="1" baseline="-25000" dirty="0" smtClean="0">
                <a:solidFill>
                  <a:srgbClr val="0070C0"/>
                </a:solidFill>
                <a:latin typeface="Times New Roman" pitchFamily="18" charset="0"/>
                <a:cs typeface="Arial" charset="0"/>
              </a:rPr>
              <a:t>i</a:t>
            </a:r>
            <a:r>
              <a:rPr lang="en-US" sz="2800" b="1" baseline="-25000" dirty="0" smtClean="0">
                <a:solidFill>
                  <a:srgbClr val="0070C0"/>
                </a:solidFill>
                <a:latin typeface="Times New Roman" pitchFamily="18" charset="0"/>
                <a:cs typeface="Arial" charset="0"/>
              </a:rPr>
              <a:t>-1 </a:t>
            </a:r>
            <a:r>
              <a:rPr lang="en-US" sz="2800" b="1" dirty="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P</a:t>
            </a:r>
            <a:r>
              <a:rPr lang="en-US" sz="2800" b="1" i="1" baseline="-25000" dirty="0" smtClean="0">
                <a:solidFill>
                  <a:srgbClr val="0070C0"/>
                </a:solidFill>
                <a:latin typeface="Times New Roman" pitchFamily="18" charset="0"/>
                <a:cs typeface="Arial" charset="0"/>
              </a:rPr>
              <a:t>i</a:t>
            </a:r>
            <a:r>
              <a:rPr lang="en-US" sz="2800" b="1" baseline="-25000" dirty="0" smtClean="0">
                <a:solidFill>
                  <a:srgbClr val="0070C0"/>
                </a:solidFill>
                <a:latin typeface="Times New Roman" pitchFamily="18" charset="0"/>
                <a:cs typeface="Arial" charset="0"/>
              </a:rPr>
              <a:t>-1</a:t>
            </a:r>
            <a:r>
              <a:rPr lang="en-US" sz="2800" b="1" dirty="0" smtClean="0">
                <a:solidFill>
                  <a:srgbClr val="0070C0"/>
                </a:solidFill>
                <a:latin typeface="Times New Roman" pitchFamily="18" charset="0"/>
                <a:cs typeface="Arial" charset="0"/>
              </a:rPr>
              <a:t> </a:t>
            </a:r>
            <a:r>
              <a:rPr lang="en-US" sz="2800" b="1" dirty="0">
                <a:solidFill>
                  <a:srgbClr val="0070C0"/>
                </a:solidFill>
                <a:latin typeface="Times New Roman" pitchFamily="18" charset="0"/>
                <a:cs typeface="Arial" charset="0"/>
              </a:rPr>
              <a:t>(</a:t>
            </a:r>
            <a:r>
              <a:rPr lang="en-US" sz="2800" b="1" i="1" dirty="0" smtClean="0">
                <a:solidFill>
                  <a:srgbClr val="0070C0"/>
                </a:solidFill>
                <a:latin typeface="Times New Roman" pitchFamily="18" charset="0"/>
                <a:cs typeface="Arial" charset="0"/>
              </a:rPr>
              <a:t>G</a:t>
            </a:r>
            <a:r>
              <a:rPr lang="en-US" sz="2800" b="1" i="1" baseline="-25000" dirty="0" smtClean="0">
                <a:solidFill>
                  <a:srgbClr val="0070C0"/>
                </a:solidFill>
                <a:latin typeface="Times New Roman" pitchFamily="18" charset="0"/>
                <a:cs typeface="Arial" charset="0"/>
              </a:rPr>
              <a:t>i</a:t>
            </a:r>
            <a:r>
              <a:rPr lang="en-US" sz="2800" b="1" baseline="-25000" dirty="0" smtClean="0">
                <a:solidFill>
                  <a:srgbClr val="0070C0"/>
                </a:solidFill>
                <a:latin typeface="Times New Roman" pitchFamily="18" charset="0"/>
                <a:cs typeface="Arial" charset="0"/>
              </a:rPr>
              <a:t>-2 </a:t>
            </a:r>
            <a:r>
              <a:rPr lang="en-US" sz="2800" b="1" dirty="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P</a:t>
            </a:r>
            <a:r>
              <a:rPr lang="en-US" sz="2800" b="1" i="1" baseline="-25000" dirty="0" smtClean="0">
                <a:solidFill>
                  <a:srgbClr val="0070C0"/>
                </a:solidFill>
                <a:latin typeface="Times New Roman" pitchFamily="18" charset="0"/>
                <a:cs typeface="Arial" charset="0"/>
              </a:rPr>
              <a:t>i</a:t>
            </a:r>
            <a:r>
              <a:rPr lang="en-US" sz="2800" b="1" baseline="-25000" dirty="0" smtClean="0">
                <a:solidFill>
                  <a:srgbClr val="0070C0"/>
                </a:solidFill>
                <a:latin typeface="Times New Roman" pitchFamily="18" charset="0"/>
                <a:cs typeface="Arial" charset="0"/>
              </a:rPr>
              <a:t>-2 </a:t>
            </a:r>
            <a:r>
              <a:rPr lang="mr-IN" sz="2800" b="1" baseline="-25000" dirty="0" smtClean="0">
                <a:solidFill>
                  <a:srgbClr val="0070C0"/>
                </a:solidFill>
                <a:latin typeface="Times New Roman" pitchFamily="18" charset="0"/>
                <a:cs typeface="Arial" charset="0"/>
              </a:rPr>
              <a:t>…</a:t>
            </a:r>
            <a:r>
              <a:rPr lang="en-US" sz="2800" b="1" baseline="-25000" dirty="0" smtClean="0">
                <a:solidFill>
                  <a:srgbClr val="0070C0"/>
                </a:solidFill>
                <a:latin typeface="Times New Roman" pitchFamily="18" charset="0"/>
                <a:cs typeface="Arial" charset="0"/>
              </a:rPr>
              <a:t> </a:t>
            </a:r>
            <a:r>
              <a:rPr lang="en-US" sz="2800" b="1" i="1" dirty="0" err="1" smtClean="0">
                <a:solidFill>
                  <a:srgbClr val="0070C0"/>
                </a:solidFill>
                <a:latin typeface="Times New Roman" pitchFamily="18" charset="0"/>
                <a:cs typeface="Arial" charset="0"/>
              </a:rPr>
              <a:t>G</a:t>
            </a:r>
            <a:r>
              <a:rPr lang="en-US" sz="2800" b="1" i="1" baseline="-25000" dirty="0" err="1" smtClean="0">
                <a:solidFill>
                  <a:srgbClr val="0070C0"/>
                </a:solidFill>
                <a:latin typeface="Times New Roman" pitchFamily="18" charset="0"/>
                <a:cs typeface="Arial" charset="0"/>
              </a:rPr>
              <a:t>j</a:t>
            </a:r>
            <a:r>
              <a:rPr lang="en-US" sz="2800" b="1" i="1" baseline="-25000" dirty="0" smtClean="0">
                <a:solidFill>
                  <a:srgbClr val="0070C0"/>
                </a:solidFill>
                <a:latin typeface="Times New Roman" pitchFamily="18" charset="0"/>
                <a:cs typeface="Arial" charset="0"/>
              </a:rPr>
              <a:t> </a:t>
            </a:r>
            <a:r>
              <a:rPr lang="en-US" sz="2800" b="1" dirty="0" smtClean="0">
                <a:solidFill>
                  <a:srgbClr val="0070C0"/>
                </a:solidFill>
                <a:latin typeface="Times New Roman" pitchFamily="18" charset="0"/>
                <a:cs typeface="Arial" charset="0"/>
              </a:rPr>
              <a:t>)</a:t>
            </a:r>
            <a:endParaRPr lang="en-US" b="1" i="1" dirty="0" smtClean="0">
              <a:solidFill>
                <a:srgbClr val="0070C0"/>
              </a:solidFill>
              <a:latin typeface="Times New Roman" pitchFamily="18" charset="0"/>
              <a:cs typeface="Arial" charset="0"/>
            </a:endParaRPr>
          </a:p>
          <a:p>
            <a:pPr lvl="1">
              <a:spcBef>
                <a:spcPct val="20000"/>
              </a:spcBef>
            </a:pPr>
            <a:r>
              <a:rPr lang="en-US" sz="2800" b="1" i="1" dirty="0" smtClean="0">
                <a:solidFill>
                  <a:srgbClr val="0070C0"/>
                </a:solidFill>
                <a:latin typeface="Times New Roman" pitchFamily="18" charset="0"/>
                <a:cs typeface="Arial" charset="0"/>
              </a:rPr>
              <a:t>	   C</a:t>
            </a:r>
            <a:r>
              <a:rPr lang="en-US" sz="2800" b="1" i="1" baseline="-25000" dirty="0" smtClean="0">
                <a:solidFill>
                  <a:srgbClr val="0070C0"/>
                </a:solidFill>
                <a:latin typeface="Times New Roman" pitchFamily="18" charset="0"/>
                <a:cs typeface="Arial" charset="0"/>
              </a:rPr>
              <a:t>i</a:t>
            </a:r>
            <a:r>
              <a:rPr lang="en-US" sz="2800" b="1" dirty="0" smtClean="0">
                <a:solidFill>
                  <a:srgbClr val="0070C0"/>
                </a:solidFill>
                <a:latin typeface="Times New Roman" pitchFamily="18" charset="0"/>
                <a:cs typeface="Arial" charset="0"/>
              </a:rPr>
              <a:t>  = </a:t>
            </a:r>
            <a:r>
              <a:rPr lang="en-US" sz="2800" b="1" i="1" dirty="0" err="1">
                <a:solidFill>
                  <a:srgbClr val="0070C0"/>
                </a:solidFill>
                <a:latin typeface="Times New Roman" pitchFamily="18" charset="0"/>
                <a:cs typeface="Arial" charset="0"/>
              </a:rPr>
              <a:t>G</a:t>
            </a:r>
            <a:r>
              <a:rPr lang="en-US" sz="2800" b="1" i="1" baseline="-25000" dirty="0" err="1">
                <a:solidFill>
                  <a:srgbClr val="0070C0"/>
                </a:solidFill>
                <a:latin typeface="Times New Roman" pitchFamily="18" charset="0"/>
                <a:cs typeface="Arial" charset="0"/>
              </a:rPr>
              <a:t>i:j</a:t>
            </a:r>
            <a:r>
              <a:rPr lang="en-US" sz="2800" b="1" i="1" baseline="-25000" dirty="0">
                <a:solidFill>
                  <a:srgbClr val="0070C0"/>
                </a:solidFill>
                <a:latin typeface="Times New Roman" pitchFamily="18" charset="0"/>
                <a:cs typeface="Arial" charset="0"/>
              </a:rPr>
              <a:t> </a:t>
            </a:r>
            <a:r>
              <a:rPr lang="en-US" sz="2800" b="1" i="1" dirty="0">
                <a:solidFill>
                  <a:srgbClr val="0070C0"/>
                </a:solidFill>
                <a:latin typeface="Times New Roman" pitchFamily="18" charset="0"/>
                <a:cs typeface="Arial" charset="0"/>
              </a:rPr>
              <a:t> + </a:t>
            </a:r>
            <a:r>
              <a:rPr lang="en-US" sz="2800" b="1" i="1" dirty="0" err="1">
                <a:solidFill>
                  <a:srgbClr val="0070C0"/>
                </a:solidFill>
                <a:latin typeface="Times New Roman" pitchFamily="18" charset="0"/>
                <a:cs typeface="Arial" charset="0"/>
              </a:rPr>
              <a:t>P</a:t>
            </a:r>
            <a:r>
              <a:rPr lang="en-US" sz="2800" b="1" i="1" baseline="-25000" dirty="0" err="1">
                <a:solidFill>
                  <a:srgbClr val="0070C0"/>
                </a:solidFill>
                <a:latin typeface="Times New Roman" pitchFamily="18" charset="0"/>
                <a:cs typeface="Arial" charset="0"/>
              </a:rPr>
              <a:t>i:j</a:t>
            </a:r>
            <a:r>
              <a:rPr lang="en-US" sz="2800" b="1" i="1" baseline="-25000" dirty="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C</a:t>
            </a:r>
            <a:r>
              <a:rPr lang="en-US" sz="2800" b="1" i="1" baseline="-25000" dirty="0">
                <a:solidFill>
                  <a:srgbClr val="0070C0"/>
                </a:solidFill>
                <a:latin typeface="Times New Roman" pitchFamily="18" charset="0"/>
                <a:cs typeface="Arial" charset="0"/>
              </a:rPr>
              <a:t>j</a:t>
            </a:r>
            <a:r>
              <a:rPr lang="en-US" sz="2800" b="1" i="1" baseline="-25000" dirty="0" smtClean="0">
                <a:solidFill>
                  <a:srgbClr val="0070C0"/>
                </a:solidFill>
                <a:latin typeface="Times New Roman" pitchFamily="18" charset="0"/>
                <a:cs typeface="Arial" charset="0"/>
              </a:rPr>
              <a:t>-1</a:t>
            </a:r>
            <a:endParaRPr lang="en-US" sz="2800" b="1" i="1" baseline="-25000" dirty="0">
              <a:solidFill>
                <a:srgbClr val="0070C0"/>
              </a:solidFill>
              <a:latin typeface="Times New Roman" pitchFamily="18" charset="0"/>
              <a:cs typeface="Arial" charset="0"/>
            </a:endParaRPr>
          </a:p>
        </p:txBody>
      </p:sp>
      <p:sp>
        <p:nvSpPr>
          <p:cNvPr id="6" name="TextBox 5"/>
          <p:cNvSpPr txBox="1"/>
          <p:nvPr/>
        </p:nvSpPr>
        <p:spPr>
          <a:xfrm>
            <a:off x="228600" y="68759"/>
            <a:ext cx="8839200" cy="769441"/>
          </a:xfrm>
          <a:prstGeom prst="rect">
            <a:avLst/>
          </a:prstGeom>
          <a:noFill/>
        </p:spPr>
        <p:txBody>
          <a:bodyPr wrap="square" rtlCol="0">
            <a:spAutoFit/>
          </a:bodyPr>
          <a:lstStyle/>
          <a:p>
            <a:r>
              <a:rPr lang="en-US" sz="4400" dirty="0" smtClean="0">
                <a:solidFill>
                  <a:schemeClr val="bg1"/>
                </a:solidFill>
                <a:latin typeface="+mj-lt"/>
              </a:rPr>
              <a:t>Block Propagate and Generate Signals</a:t>
            </a:r>
            <a:endParaRPr lang="en-US" sz="4400" dirty="0">
              <a:solidFill>
                <a:schemeClr val="bg1"/>
              </a:solidFill>
              <a:latin typeface="+mj-lt"/>
            </a:endParaRPr>
          </a:p>
        </p:txBody>
      </p:sp>
    </p:spTree>
    <p:extLst>
      <p:ext uri="{BB962C8B-B14F-4D97-AF65-F5344CB8AC3E}">
        <p14:creationId xmlns:p14="http://schemas.microsoft.com/office/powerpoint/2010/main" val="243153823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13767" name="Object 7"/>
          <p:cNvGraphicFramePr>
            <a:graphicFrameLocks noGrp="1" noChangeAspect="1"/>
          </p:cNvGraphicFramePr>
          <p:nvPr>
            <p:ph sz="half" idx="4294967295"/>
            <p:custDataLst>
              <p:tags r:id="rId2"/>
            </p:custDataLst>
            <p:extLst>
              <p:ext uri="{D42A27DB-BD31-4B8C-83A1-F6EECF244321}">
                <p14:modId xmlns:p14="http://schemas.microsoft.com/office/powerpoint/2010/main" val="2518192814"/>
              </p:ext>
            </p:extLst>
          </p:nvPr>
        </p:nvGraphicFramePr>
        <p:xfrm>
          <a:off x="2133600" y="1981200"/>
          <a:ext cx="5181600" cy="4348162"/>
        </p:xfrm>
        <a:graphic>
          <a:graphicData uri="http://schemas.openxmlformats.org/presentationml/2006/ole">
            <mc:AlternateContent xmlns:mc="http://schemas.openxmlformats.org/markup-compatibility/2006">
              <mc:Choice xmlns:v="urn:schemas-microsoft-com:vml" Requires="v">
                <p:oleObj spid="_x0000_s102536" name="VISIO" r:id="rId7" imgW="2898360" imgH="2431800" progId="Visio.Drawing.6">
                  <p:embed/>
                </p:oleObj>
              </mc:Choice>
              <mc:Fallback>
                <p:oleObj name="VISIO" r:id="rId7" imgW="2898360" imgH="243180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33600" y="1981200"/>
                        <a:ext cx="5181600" cy="4348162"/>
                      </a:xfrm>
                      <a:prstGeom prst="rect">
                        <a:avLst/>
                      </a:prstGeom>
                    </p:spPr>
                  </p:pic>
                </p:oleObj>
              </mc:Fallback>
            </mc:AlternateContent>
          </a:graphicData>
        </a:graphic>
      </p:graphicFrame>
      <p:sp>
        <p:nvSpPr>
          <p:cNvPr id="1013763" name="Rectangle 3"/>
          <p:cNvSpPr>
            <a:spLocks noChangeArrowheads="1"/>
          </p:cNvSpPr>
          <p:nvPr>
            <p:custDataLst>
              <p:tags r:id="rId3"/>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3764" name="Rectangle 4"/>
          <p:cNvSpPr>
            <a:spLocks noChangeArrowheads="1"/>
          </p:cNvSpPr>
          <p:nvPr>
            <p:custDataLst>
              <p:tags r:id="rId4"/>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mj-lt"/>
                <a:cs typeface="Arial" charset="0"/>
              </a:rPr>
              <a:t>Called </a:t>
            </a:r>
            <a:r>
              <a:rPr lang="en-US" sz="2400" i="1" dirty="0">
                <a:latin typeface="+mj-lt"/>
                <a:cs typeface="Arial" charset="0"/>
              </a:rPr>
              <a:t>lookup tables </a:t>
            </a:r>
            <a:r>
              <a:rPr lang="en-US" sz="2400" dirty="0">
                <a:latin typeface="+mj-lt"/>
                <a:cs typeface="Arial" charset="0"/>
              </a:rPr>
              <a:t>(LUTs): look up output at each input combination (address)</a:t>
            </a:r>
            <a:endParaRPr lang="en-US" sz="2400" i="1" dirty="0">
              <a:latin typeface="+mj-lt"/>
              <a:cs typeface="Times New Roman" pitchFamily="18"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Logic with Memory Arrays</a:t>
            </a:r>
            <a:endParaRPr lang="en-US" sz="4400" dirty="0">
              <a:solidFill>
                <a:schemeClr val="bg1"/>
              </a:solidFill>
              <a:latin typeface="+mj-lt"/>
            </a:endParaRPr>
          </a:p>
        </p:txBody>
      </p:sp>
    </p:spTree>
    <p:extLst>
      <p:ext uri="{BB962C8B-B14F-4D97-AF65-F5344CB8AC3E}">
        <p14:creationId xmlns:p14="http://schemas.microsoft.com/office/powerpoint/2010/main" val="82076878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8405"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2098626468"/>
              </p:ext>
            </p:extLst>
          </p:nvPr>
        </p:nvGraphicFramePr>
        <p:xfrm>
          <a:off x="2590800" y="2819400"/>
          <a:ext cx="3810000" cy="3044825"/>
        </p:xfrm>
        <a:graphic>
          <a:graphicData uri="http://schemas.openxmlformats.org/presentationml/2006/ole">
            <mc:AlternateContent xmlns:mc="http://schemas.openxmlformats.org/markup-compatibility/2006">
              <mc:Choice xmlns:v="urn:schemas-microsoft-com:vml" Requires="v">
                <p:oleObj spid="_x0000_s103560" name="VISIO" r:id="rId8" imgW="1114560" imgH="931680" progId="Visio.Drawing.6">
                  <p:embed/>
                </p:oleObj>
              </mc:Choice>
              <mc:Fallback>
                <p:oleObj name="VISIO" r:id="rId8" imgW="1114560" imgH="93168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90800" y="2819400"/>
                        <a:ext cx="3810000" cy="3044825"/>
                      </a:xfrm>
                      <a:prstGeom prst="rect">
                        <a:avLst/>
                      </a:prstGeom>
                    </p:spPr>
                  </p:pic>
                </p:oleObj>
              </mc:Fallback>
            </mc:AlternateContent>
          </a:graphicData>
        </a:graphic>
      </p:graphicFrame>
      <p:sp>
        <p:nvSpPr>
          <p:cNvPr id="99840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8404"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98406" name="Rectangle 6"/>
          <p:cNvSpPr>
            <a:spLocks noChangeArrowheads="1"/>
          </p:cNvSpPr>
          <p:nvPr>
            <p:custDataLst>
              <p:tags r:id="rId5"/>
            </p:custDataLst>
          </p:nvPr>
        </p:nvSpPr>
        <p:spPr bwMode="auto">
          <a:xfrm>
            <a:off x="7620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b="1" dirty="0">
                <a:solidFill>
                  <a:srgbClr val="0070C0"/>
                </a:solidFill>
                <a:latin typeface="+mj-lt"/>
                <a:cs typeface="Arial" charset="0"/>
              </a:rPr>
              <a:t>Port:</a:t>
            </a:r>
            <a:r>
              <a:rPr lang="en-US" sz="2400" dirty="0">
                <a:solidFill>
                  <a:srgbClr val="0070C0"/>
                </a:solidFill>
                <a:latin typeface="+mj-lt"/>
                <a:cs typeface="Arial" charset="0"/>
              </a:rPr>
              <a:t> </a:t>
            </a:r>
            <a:r>
              <a:rPr lang="en-US" sz="2400" dirty="0">
                <a:latin typeface="+mj-lt"/>
                <a:cs typeface="Arial" charset="0"/>
              </a:rPr>
              <a:t>address/data pair</a:t>
            </a:r>
          </a:p>
          <a:p>
            <a:pPr marL="342900" indent="-342900">
              <a:spcBef>
                <a:spcPct val="20000"/>
              </a:spcBef>
              <a:buFontTx/>
              <a:buChar char="•"/>
            </a:pPr>
            <a:r>
              <a:rPr lang="en-US" sz="2400" dirty="0">
                <a:latin typeface="+mj-lt"/>
                <a:cs typeface="Arial" charset="0"/>
              </a:rPr>
              <a:t>3-ported memory</a:t>
            </a:r>
          </a:p>
          <a:p>
            <a:pPr marL="742950" lvl="1" indent="-285750">
              <a:spcBef>
                <a:spcPct val="20000"/>
              </a:spcBef>
              <a:buFontTx/>
              <a:buChar char="–"/>
            </a:pPr>
            <a:r>
              <a:rPr lang="en-US" sz="2000" dirty="0">
                <a:latin typeface="+mj-lt"/>
                <a:cs typeface="Times New Roman" pitchFamily="18" charset="0"/>
              </a:rPr>
              <a:t>2 read ports (A1/RD1, A2/RD2)</a:t>
            </a:r>
          </a:p>
          <a:p>
            <a:pPr marL="742950" lvl="1" indent="-285750">
              <a:spcBef>
                <a:spcPct val="20000"/>
              </a:spcBef>
              <a:buFontTx/>
              <a:buChar char="–"/>
            </a:pPr>
            <a:r>
              <a:rPr lang="en-US" sz="2000" dirty="0">
                <a:latin typeface="+mj-lt"/>
                <a:cs typeface="Times New Roman" pitchFamily="18" charset="0"/>
              </a:rPr>
              <a:t>1 write port (A3/WD3, WE3 enables writing)</a:t>
            </a:r>
          </a:p>
          <a:p>
            <a:pPr marL="342900" indent="-342900">
              <a:spcBef>
                <a:spcPct val="20000"/>
              </a:spcBef>
              <a:buFontTx/>
              <a:buChar char="•"/>
            </a:pPr>
            <a:r>
              <a:rPr lang="en-US" sz="2400" b="1" dirty="0" smtClean="0">
                <a:latin typeface="+mj-lt"/>
                <a:cs typeface="Times New Roman" pitchFamily="18" charset="0"/>
              </a:rPr>
              <a:t>Register file:</a:t>
            </a:r>
            <a:r>
              <a:rPr lang="en-US" sz="2400" dirty="0" smtClean="0">
                <a:latin typeface="+mj-lt"/>
                <a:cs typeface="Times New Roman" pitchFamily="18" charset="0"/>
              </a:rPr>
              <a:t> small multi-ported memory</a:t>
            </a:r>
            <a:endParaRPr lang="en-US" sz="2400" b="1" dirty="0">
              <a:latin typeface="+mj-lt"/>
              <a:cs typeface="Times New Roman" pitchFamily="18"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Multi-ported Memories</a:t>
            </a:r>
            <a:endParaRPr lang="en-US" sz="4400" dirty="0">
              <a:solidFill>
                <a:schemeClr val="bg1"/>
              </a:solidFill>
              <a:latin typeface="+mj-lt"/>
            </a:endParaRPr>
          </a:p>
        </p:txBody>
      </p:sp>
    </p:spTree>
    <p:extLst>
      <p:ext uri="{BB962C8B-B14F-4D97-AF65-F5344CB8AC3E}">
        <p14:creationId xmlns:p14="http://schemas.microsoft.com/office/powerpoint/2010/main" val="376679709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5331"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95332" name="Rectangle 4"/>
          <p:cNvSpPr>
            <a:spLocks noChangeArrowheads="1"/>
          </p:cNvSpPr>
          <p:nvPr>
            <p:custDataLst>
              <p:tags r:id="rId2"/>
            </p:custDataLst>
          </p:nvPr>
        </p:nvSpPr>
        <p:spPr bwMode="auto">
          <a:xfrm>
            <a:off x="914400" y="1244600"/>
            <a:ext cx="7848600"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800" dirty="0">
                <a:latin typeface="Courier New" panose="02070309020205020404" pitchFamily="49" charset="0"/>
                <a:cs typeface="Courier New" panose="02070309020205020404" pitchFamily="49" charset="0"/>
              </a:rPr>
              <a:t>// 256 x </a:t>
            </a:r>
            <a:r>
              <a:rPr lang="en-US" sz="1800" dirty="0" smtClean="0">
                <a:latin typeface="Courier New" panose="02070309020205020404" pitchFamily="49" charset="0"/>
                <a:cs typeface="Courier New" panose="02070309020205020404" pitchFamily="49" charset="0"/>
              </a:rPr>
              <a:t>64 </a:t>
            </a:r>
            <a:r>
              <a:rPr lang="en-US" sz="1800" dirty="0">
                <a:latin typeface="Courier New" panose="02070309020205020404" pitchFamily="49" charset="0"/>
                <a:cs typeface="Courier New" panose="02070309020205020404" pitchFamily="49" charset="0"/>
              </a:rPr>
              <a:t>memory module with one read/write port</a:t>
            </a:r>
          </a:p>
          <a:p>
            <a:r>
              <a:rPr lang="en-US" sz="1800" dirty="0">
                <a:latin typeface="Courier New" panose="02070309020205020404" pitchFamily="49" charset="0"/>
                <a:cs typeface="Courier New" panose="02070309020205020404" pitchFamily="49" charset="0"/>
              </a:rPr>
              <a:t>module </a:t>
            </a:r>
            <a:r>
              <a:rPr lang="en-US" sz="1800" dirty="0" err="1" smtClean="0">
                <a:latin typeface="Courier New" panose="02070309020205020404" pitchFamily="49" charset="0"/>
                <a:cs typeface="Courier New" panose="02070309020205020404" pitchFamily="49" charset="0"/>
              </a:rPr>
              <a:t>dmem</a:t>
            </a:r>
            <a:r>
              <a:rPr lang="en-US" sz="1800" dirty="0" smtClean="0">
                <a:latin typeface="Courier New" panose="02070309020205020404" pitchFamily="49" charset="0"/>
                <a:cs typeface="Courier New" panose="02070309020205020404" pitchFamily="49" charset="0"/>
              </a:rPr>
              <a:t>(input  logic       </a:t>
            </a:r>
            <a:r>
              <a:rPr lang="en-US" sz="1800" dirty="0" err="1" smtClean="0">
                <a:latin typeface="Courier New" panose="02070309020205020404" pitchFamily="49" charset="0"/>
                <a:cs typeface="Courier New" panose="02070309020205020404" pitchFamily="49" charset="0"/>
              </a:rPr>
              <a:t>clk</a:t>
            </a:r>
            <a:r>
              <a:rPr lang="en-US" sz="1800" dirty="0">
                <a:latin typeface="Courier New" panose="02070309020205020404" pitchFamily="49" charset="0"/>
                <a:cs typeface="Courier New" panose="02070309020205020404" pitchFamily="49" charset="0"/>
              </a:rPr>
              <a:t>, we,</a:t>
            </a:r>
          </a:p>
          <a:p>
            <a:r>
              <a:rPr lang="en-US" sz="1800" dirty="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input  logic [7:0] a,</a:t>
            </a:r>
          </a:p>
          <a:p>
            <a:r>
              <a:rPr lang="en-US" dirty="0">
                <a:latin typeface="Courier New" panose="02070309020205020404" pitchFamily="49" charset="0"/>
                <a:cs typeface="Courier New" panose="02070309020205020404" pitchFamily="49" charset="0"/>
              </a:rPr>
              <a:t> </a:t>
            </a:r>
            <a:r>
              <a:rPr lang="en-US" dirty="0" smtClean="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input  logic </a:t>
            </a:r>
            <a:r>
              <a:rPr lang="en-US" sz="1800" dirty="0" smtClean="0">
                <a:latin typeface="Courier New" panose="02070309020205020404" pitchFamily="49" charset="0"/>
                <a:cs typeface="Courier New" panose="02070309020205020404" pitchFamily="49" charset="0"/>
              </a:rPr>
              <a:t>[63:</a:t>
            </a:r>
            <a:r>
              <a:rPr lang="en-US" sz="1800" dirty="0" smtClean="0">
                <a:latin typeface="Courier New" panose="02070309020205020404" pitchFamily="49" charset="0"/>
                <a:cs typeface="Courier New" panose="02070309020205020404" pitchFamily="49" charset="0"/>
              </a:rPr>
              <a:t>0] </a:t>
            </a:r>
            <a:r>
              <a:rPr lang="en-US" sz="1800" dirty="0" err="1" smtClean="0">
                <a:latin typeface="Courier New" panose="02070309020205020404" pitchFamily="49" charset="0"/>
                <a:cs typeface="Courier New" panose="02070309020205020404" pitchFamily="49" charset="0"/>
              </a:rPr>
              <a:t>wd</a:t>
            </a:r>
            <a:r>
              <a:rPr lang="en-US" sz="1800" dirty="0" smtClean="0">
                <a:latin typeface="Courier New" panose="02070309020205020404" pitchFamily="49" charset="0"/>
                <a:cs typeface="Courier New" panose="02070309020205020404" pitchFamily="49" charset="0"/>
              </a:rPr>
              <a:t>,</a:t>
            </a:r>
          </a:p>
          <a:p>
            <a:r>
              <a:rPr lang="en-US" sz="1800" dirty="0" smtClean="0">
                <a:latin typeface="Courier New" panose="02070309020205020404" pitchFamily="49" charset="0"/>
                <a:cs typeface="Courier New" panose="02070309020205020404" pitchFamily="49" charset="0"/>
              </a:rPr>
              <a:t>            output logic </a:t>
            </a:r>
            <a:r>
              <a:rPr lang="en-US" sz="1800" dirty="0" smtClean="0">
                <a:latin typeface="Courier New" panose="02070309020205020404" pitchFamily="49" charset="0"/>
                <a:cs typeface="Courier New" panose="02070309020205020404" pitchFamily="49" charset="0"/>
              </a:rPr>
              <a:t>[63:</a:t>
            </a:r>
            <a:r>
              <a:rPr lang="en-US" sz="1800" dirty="0" smtClean="0">
                <a:latin typeface="Courier New" panose="02070309020205020404" pitchFamily="49" charset="0"/>
                <a:cs typeface="Courier New" panose="02070309020205020404" pitchFamily="49" charset="0"/>
              </a:rPr>
              <a:t>0</a:t>
            </a:r>
            <a:r>
              <a:rPr lang="en-US" sz="1800" dirty="0">
                <a:latin typeface="Courier New" panose="02070309020205020404" pitchFamily="49" charset="0"/>
                <a:cs typeface="Courier New" panose="02070309020205020404" pitchFamily="49" charset="0"/>
              </a:rPr>
              <a:t>] </a:t>
            </a:r>
            <a:r>
              <a:rPr lang="en-US" sz="1800" dirty="0" err="1" smtClean="0">
                <a:latin typeface="Courier New" panose="02070309020205020404" pitchFamily="49" charset="0"/>
                <a:cs typeface="Courier New" panose="02070309020205020404" pitchFamily="49" charset="0"/>
              </a:rPr>
              <a:t>rd</a:t>
            </a:r>
            <a:r>
              <a:rPr lang="en-US" sz="1800" dirty="0">
                <a:latin typeface="Courier New" panose="02070309020205020404" pitchFamily="49" charset="0"/>
                <a:cs typeface="Courier New" panose="02070309020205020404" pitchFamily="49" charset="0"/>
              </a:rPr>
              <a:t>);</a:t>
            </a:r>
          </a:p>
          <a:p>
            <a:endParaRPr lang="en-US" sz="1800" dirty="0">
              <a:latin typeface="Courier New" panose="02070309020205020404" pitchFamily="49" charset="0"/>
              <a:cs typeface="Courier New" panose="02070309020205020404" pitchFamily="49" charset="0"/>
            </a:endParaRPr>
          </a:p>
          <a:p>
            <a:r>
              <a:rPr lang="en-US" sz="1800" dirty="0" smtClean="0">
                <a:latin typeface="Courier New" panose="02070309020205020404" pitchFamily="49" charset="0"/>
                <a:cs typeface="Courier New" panose="02070309020205020404" pitchFamily="49" charset="0"/>
              </a:rPr>
              <a:t>  logic  [63:0] RAM[255:0];</a:t>
            </a:r>
          </a:p>
          <a:p>
            <a:endParaRPr lang="en-US" sz="1800" dirty="0">
              <a:latin typeface="Courier New" panose="02070309020205020404" pitchFamily="49" charset="0"/>
              <a:cs typeface="Courier New" panose="02070309020205020404" pitchFamily="49" charset="0"/>
            </a:endParaRPr>
          </a:p>
          <a:p>
            <a:r>
              <a:rPr lang="en-US" sz="1800" dirty="0" smtClean="0">
                <a:latin typeface="Courier New" panose="02070309020205020404" pitchFamily="49" charset="0"/>
                <a:cs typeface="Courier New" panose="02070309020205020404" pitchFamily="49" charset="0"/>
              </a:rPr>
              <a:t>  always </a:t>
            </a:r>
            <a:r>
              <a:rPr lang="en-US" sz="1800" dirty="0">
                <a:latin typeface="Courier New" panose="02070309020205020404" pitchFamily="49" charset="0"/>
                <a:cs typeface="Courier New" panose="02070309020205020404" pitchFamily="49" charset="0"/>
              </a:rPr>
              <a:t>@(</a:t>
            </a:r>
            <a:r>
              <a:rPr lang="en-US" sz="1800" dirty="0" err="1">
                <a:latin typeface="Courier New" panose="02070309020205020404" pitchFamily="49" charset="0"/>
                <a:cs typeface="Courier New" panose="02070309020205020404" pitchFamily="49" charset="0"/>
              </a:rPr>
              <a:t>posedge</a:t>
            </a:r>
            <a:r>
              <a:rPr lang="en-US" sz="1800" dirty="0">
                <a:latin typeface="Courier New" panose="02070309020205020404" pitchFamily="49" charset="0"/>
                <a:cs typeface="Courier New" panose="02070309020205020404" pitchFamily="49" charset="0"/>
              </a:rPr>
              <a:t> </a:t>
            </a:r>
            <a:r>
              <a:rPr lang="en-US" sz="1800" dirty="0" err="1">
                <a:latin typeface="Courier New" panose="02070309020205020404" pitchFamily="49" charset="0"/>
                <a:cs typeface="Courier New" panose="02070309020205020404" pitchFamily="49" charset="0"/>
              </a:rPr>
              <a:t>clk</a:t>
            </a:r>
            <a:r>
              <a:rPr lang="en-US" sz="1800" dirty="0" smtClean="0">
                <a:latin typeface="Courier New" panose="02070309020205020404" pitchFamily="49" charset="0"/>
                <a:cs typeface="Courier New" panose="02070309020205020404" pitchFamily="49" charset="0"/>
              </a:rPr>
              <a:t>)</a:t>
            </a:r>
          </a:p>
          <a:p>
            <a:r>
              <a:rPr lang="en-US" dirty="0">
                <a:latin typeface="Courier New" panose="02070309020205020404" pitchFamily="49" charset="0"/>
                <a:cs typeface="Courier New" panose="02070309020205020404" pitchFamily="49" charset="0"/>
              </a:rPr>
              <a:t> </a:t>
            </a:r>
            <a:r>
              <a:rPr lang="en-US" dirty="0" smtClean="0">
                <a:latin typeface="Courier New" panose="02070309020205020404" pitchFamily="49" charset="0"/>
                <a:cs typeface="Courier New" panose="02070309020205020404" pitchFamily="49" charset="0"/>
              </a:rPr>
              <a:t>   begin </a:t>
            </a:r>
          </a:p>
          <a:p>
            <a:r>
              <a:rPr lang="en-US" sz="1800" dirty="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a:t>
            </a:r>
            <a:r>
              <a:rPr lang="en-US" sz="1800" dirty="0" err="1" smtClean="0">
                <a:latin typeface="Courier New" panose="02070309020205020404" pitchFamily="49" charset="0"/>
                <a:cs typeface="Courier New" panose="02070309020205020404" pitchFamily="49" charset="0"/>
              </a:rPr>
              <a:t>rd</a:t>
            </a:r>
            <a:r>
              <a:rPr lang="en-US" sz="1800" dirty="0" smtClean="0">
                <a:latin typeface="Courier New" panose="02070309020205020404" pitchFamily="49" charset="0"/>
                <a:cs typeface="Courier New" panose="02070309020205020404" pitchFamily="49" charset="0"/>
              </a:rPr>
              <a:t> &lt;= RAM[a]</a:t>
            </a:r>
            <a:r>
              <a:rPr lang="en-US" sz="1800" dirty="0" smtClean="0">
                <a:latin typeface="Courier New" panose="02070309020205020404" pitchFamily="49" charset="0"/>
                <a:cs typeface="Courier New" panose="02070309020205020404" pitchFamily="49" charset="0"/>
              </a:rPr>
              <a:t>;   // synchronous read</a:t>
            </a:r>
            <a:endParaRPr lang="en-US" sz="1800" dirty="0">
              <a:latin typeface="Courier New" panose="02070309020205020404" pitchFamily="49" charset="0"/>
              <a:cs typeface="Courier New" panose="02070309020205020404" pitchFamily="49" charset="0"/>
            </a:endParaRPr>
          </a:p>
          <a:p>
            <a:r>
              <a:rPr lang="en-US" sz="1800" dirty="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if </a:t>
            </a:r>
            <a:r>
              <a:rPr lang="en-US" sz="1800" dirty="0">
                <a:latin typeface="Courier New" panose="02070309020205020404" pitchFamily="49" charset="0"/>
                <a:cs typeface="Courier New" panose="02070309020205020404" pitchFamily="49" charset="0"/>
              </a:rPr>
              <a:t>(we)</a:t>
            </a:r>
          </a:p>
          <a:p>
            <a:r>
              <a:rPr lang="en-US" sz="1800" dirty="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RAM[a</a:t>
            </a:r>
            <a:r>
              <a:rPr lang="en-US" sz="1800" dirty="0">
                <a:latin typeface="Courier New" panose="02070309020205020404" pitchFamily="49" charset="0"/>
                <a:cs typeface="Courier New" panose="02070309020205020404" pitchFamily="49" charset="0"/>
              </a:rPr>
              <a:t>] &lt;= </a:t>
            </a:r>
            <a:r>
              <a:rPr lang="en-US" sz="1800" dirty="0" err="1">
                <a:latin typeface="Courier New" panose="02070309020205020404" pitchFamily="49" charset="0"/>
                <a:cs typeface="Courier New" panose="02070309020205020404" pitchFamily="49" charset="0"/>
              </a:rPr>
              <a:t>wd</a:t>
            </a:r>
            <a:r>
              <a:rPr lang="en-US" sz="1800" dirty="0" smtClean="0">
                <a:latin typeface="Courier New" panose="02070309020205020404" pitchFamily="49" charset="0"/>
                <a:cs typeface="Courier New" panose="02070309020205020404" pitchFamily="49" charset="0"/>
              </a:rPr>
              <a:t>; // synchronous write</a:t>
            </a:r>
            <a:endParaRPr lang="en-US" sz="1800" dirty="0" smtClean="0">
              <a:latin typeface="Courier New" panose="02070309020205020404" pitchFamily="49" charset="0"/>
              <a:cs typeface="Courier New" panose="02070309020205020404" pitchFamily="49" charset="0"/>
            </a:endParaRPr>
          </a:p>
          <a:p>
            <a:r>
              <a:rPr lang="en-US" dirty="0">
                <a:latin typeface="Courier New" panose="02070309020205020404" pitchFamily="49" charset="0"/>
                <a:cs typeface="Courier New" panose="02070309020205020404" pitchFamily="49" charset="0"/>
              </a:rPr>
              <a:t> </a:t>
            </a:r>
            <a:r>
              <a:rPr lang="en-US" dirty="0" smtClean="0">
                <a:latin typeface="Courier New" panose="02070309020205020404" pitchFamily="49" charset="0"/>
                <a:cs typeface="Courier New" panose="02070309020205020404" pitchFamily="49" charset="0"/>
              </a:rPr>
              <a:t>   end</a:t>
            </a:r>
            <a:endParaRPr lang="en-US" sz="1800" dirty="0">
              <a:latin typeface="Courier New" panose="02070309020205020404" pitchFamily="49" charset="0"/>
              <a:cs typeface="Courier New" panose="02070309020205020404" pitchFamily="49" charset="0"/>
            </a:endParaRPr>
          </a:p>
          <a:p>
            <a:r>
              <a:rPr lang="en-US" sz="1800" dirty="0" err="1">
                <a:latin typeface="Courier New" panose="02070309020205020404" pitchFamily="49" charset="0"/>
                <a:cs typeface="Courier New" panose="02070309020205020404" pitchFamily="49" charset="0"/>
              </a:rPr>
              <a:t>endmodule</a:t>
            </a:r>
            <a:endParaRPr lang="en-US" sz="1800" dirty="0">
              <a:latin typeface="Courier New" panose="02070309020205020404" pitchFamily="49" charset="0"/>
              <a:cs typeface="Courier New" panose="02070309020205020404" pitchFamily="49"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err="1" smtClean="0">
                <a:solidFill>
                  <a:schemeClr val="bg1"/>
                </a:solidFill>
                <a:latin typeface="+mj-lt"/>
              </a:rPr>
              <a:t>SystemVerilog</a:t>
            </a:r>
            <a:r>
              <a:rPr lang="en-US" sz="4400" dirty="0" smtClean="0">
                <a:solidFill>
                  <a:schemeClr val="bg1"/>
                </a:solidFill>
                <a:latin typeface="+mj-lt"/>
              </a:rPr>
              <a:t> Memory Arrays</a:t>
            </a:r>
            <a:endParaRPr lang="en-US" sz="4400" dirty="0">
              <a:solidFill>
                <a:schemeClr val="bg1"/>
              </a:solidFill>
              <a:latin typeface="+mj-lt"/>
            </a:endParaRPr>
          </a:p>
        </p:txBody>
      </p:sp>
    </p:spTree>
    <p:extLst>
      <p:ext uri="{BB962C8B-B14F-4D97-AF65-F5344CB8AC3E}">
        <p14:creationId xmlns:p14="http://schemas.microsoft.com/office/powerpoint/2010/main" val="92646893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5331"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95332" name="Rectangle 4"/>
          <p:cNvSpPr>
            <a:spLocks noChangeArrowheads="1"/>
          </p:cNvSpPr>
          <p:nvPr>
            <p:custDataLst>
              <p:tags r:id="rId2"/>
            </p:custDataLst>
          </p:nvPr>
        </p:nvSpPr>
        <p:spPr bwMode="auto">
          <a:xfrm>
            <a:off x="914400" y="1244600"/>
            <a:ext cx="7848600"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800" dirty="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16 </a:t>
            </a:r>
            <a:r>
              <a:rPr lang="en-US" sz="1800" dirty="0">
                <a:latin typeface="Courier New" panose="02070309020205020404" pitchFamily="49" charset="0"/>
                <a:cs typeface="Courier New" panose="02070309020205020404" pitchFamily="49" charset="0"/>
              </a:rPr>
              <a:t>x </a:t>
            </a:r>
            <a:r>
              <a:rPr lang="en-US" sz="1800" dirty="0" smtClean="0">
                <a:latin typeface="Courier New" panose="02070309020205020404" pitchFamily="49" charset="0"/>
                <a:cs typeface="Courier New" panose="02070309020205020404" pitchFamily="49" charset="0"/>
              </a:rPr>
              <a:t>32 registe</a:t>
            </a:r>
            <a:r>
              <a:rPr lang="en-US" dirty="0" smtClean="0">
                <a:latin typeface="Courier New" panose="02070309020205020404" pitchFamily="49" charset="0"/>
                <a:cs typeface="Courier New" panose="02070309020205020404" pitchFamily="49" charset="0"/>
              </a:rPr>
              <a:t>r file </a:t>
            </a:r>
            <a:r>
              <a:rPr lang="en-US" sz="1800" dirty="0" smtClean="0">
                <a:latin typeface="Courier New" panose="02070309020205020404" pitchFamily="49" charset="0"/>
                <a:cs typeface="Courier New" panose="02070309020205020404" pitchFamily="49" charset="0"/>
              </a:rPr>
              <a:t>with two read, 1 write port</a:t>
            </a:r>
            <a:endParaRPr lang="en-US" sz="1800" dirty="0">
              <a:latin typeface="Courier New" panose="02070309020205020404" pitchFamily="49" charset="0"/>
              <a:cs typeface="Courier New" panose="02070309020205020404" pitchFamily="49" charset="0"/>
            </a:endParaRPr>
          </a:p>
          <a:p>
            <a:r>
              <a:rPr lang="en-US" sz="1800" dirty="0">
                <a:latin typeface="Courier New" panose="02070309020205020404" pitchFamily="49" charset="0"/>
                <a:cs typeface="Courier New" panose="02070309020205020404" pitchFamily="49" charset="0"/>
              </a:rPr>
              <a:t>module </a:t>
            </a:r>
            <a:r>
              <a:rPr lang="en-US" sz="1800" dirty="0" err="1" smtClean="0">
                <a:latin typeface="Courier New" panose="02070309020205020404" pitchFamily="49" charset="0"/>
                <a:cs typeface="Courier New" panose="02070309020205020404" pitchFamily="49" charset="0"/>
              </a:rPr>
              <a:t>rf</a:t>
            </a:r>
            <a:r>
              <a:rPr lang="en-US" sz="1800" dirty="0" smtClean="0">
                <a:latin typeface="Courier New" panose="02070309020205020404" pitchFamily="49" charset="0"/>
                <a:cs typeface="Courier New" panose="02070309020205020404" pitchFamily="49" charset="0"/>
              </a:rPr>
              <a:t>(</a:t>
            </a:r>
            <a:r>
              <a:rPr lang="en-US" sz="1800" dirty="0" smtClean="0">
                <a:latin typeface="Courier New" panose="02070309020205020404" pitchFamily="49" charset="0"/>
                <a:cs typeface="Courier New" panose="02070309020205020404" pitchFamily="49" charset="0"/>
              </a:rPr>
              <a:t>input  logic       </a:t>
            </a:r>
            <a:r>
              <a:rPr lang="en-US" sz="1800" dirty="0" err="1" smtClean="0">
                <a:latin typeface="Courier New" panose="02070309020205020404" pitchFamily="49" charset="0"/>
                <a:cs typeface="Courier New" panose="02070309020205020404" pitchFamily="49" charset="0"/>
              </a:rPr>
              <a:t>clk</a:t>
            </a:r>
            <a:r>
              <a:rPr lang="en-US" sz="1800" dirty="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we3,</a:t>
            </a:r>
            <a:endParaRPr lang="en-US" sz="1800" dirty="0">
              <a:latin typeface="Courier New" panose="02070309020205020404" pitchFamily="49" charset="0"/>
              <a:cs typeface="Courier New" panose="02070309020205020404" pitchFamily="49" charset="0"/>
            </a:endParaRPr>
          </a:p>
          <a:p>
            <a:r>
              <a:rPr lang="en-US" sz="1800" dirty="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input  logic </a:t>
            </a:r>
            <a:r>
              <a:rPr lang="en-US" sz="1800" dirty="0" smtClean="0">
                <a:latin typeface="Courier New" panose="02070309020205020404" pitchFamily="49" charset="0"/>
                <a:cs typeface="Courier New" panose="02070309020205020404" pitchFamily="49" charset="0"/>
              </a:rPr>
              <a:t>[</a:t>
            </a:r>
            <a:r>
              <a:rPr lang="en-US" dirty="0">
                <a:latin typeface="Courier New" panose="02070309020205020404" pitchFamily="49" charset="0"/>
                <a:cs typeface="Courier New" panose="02070309020205020404" pitchFamily="49" charset="0"/>
              </a:rPr>
              <a:t>3</a:t>
            </a:r>
            <a:r>
              <a:rPr lang="en-US" sz="1800" dirty="0" smtClean="0">
                <a:latin typeface="Courier New" panose="02070309020205020404" pitchFamily="49" charset="0"/>
                <a:cs typeface="Courier New" panose="02070309020205020404" pitchFamily="49" charset="0"/>
              </a:rPr>
              <a:t>:</a:t>
            </a:r>
            <a:r>
              <a:rPr lang="en-US" sz="1800" dirty="0" smtClean="0">
                <a:latin typeface="Courier New" panose="02070309020205020404" pitchFamily="49" charset="0"/>
                <a:cs typeface="Courier New" panose="02070309020205020404" pitchFamily="49" charset="0"/>
              </a:rPr>
              <a:t>0] </a:t>
            </a:r>
            <a:r>
              <a:rPr lang="en-US" sz="1800" dirty="0" smtClean="0">
                <a:latin typeface="Courier New" panose="02070309020205020404" pitchFamily="49" charset="0"/>
                <a:cs typeface="Courier New" panose="02070309020205020404" pitchFamily="49" charset="0"/>
              </a:rPr>
              <a:t>a1, a2, a3,</a:t>
            </a:r>
            <a:endParaRPr lang="en-US" sz="1800" dirty="0" smtClean="0">
              <a:latin typeface="Courier New" panose="02070309020205020404" pitchFamily="49" charset="0"/>
              <a:cs typeface="Courier New" panose="02070309020205020404" pitchFamily="49" charset="0"/>
            </a:endParaRPr>
          </a:p>
          <a:p>
            <a:r>
              <a:rPr lang="en-US" dirty="0">
                <a:latin typeface="Courier New" panose="02070309020205020404" pitchFamily="49" charset="0"/>
                <a:cs typeface="Courier New" panose="02070309020205020404" pitchFamily="49" charset="0"/>
              </a:rPr>
              <a:t> </a:t>
            </a:r>
            <a:r>
              <a:rPr lang="en-US" dirty="0" smtClean="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input  logic [</a:t>
            </a:r>
            <a:r>
              <a:rPr lang="en-US" sz="1800" dirty="0" smtClean="0">
                <a:latin typeface="Courier New" panose="02070309020205020404" pitchFamily="49" charset="0"/>
                <a:cs typeface="Courier New" panose="02070309020205020404" pitchFamily="49" charset="0"/>
              </a:rPr>
              <a:t>31:</a:t>
            </a:r>
            <a:r>
              <a:rPr lang="en-US" sz="1800" dirty="0" smtClean="0">
                <a:latin typeface="Courier New" panose="02070309020205020404" pitchFamily="49" charset="0"/>
                <a:cs typeface="Courier New" panose="02070309020205020404" pitchFamily="49" charset="0"/>
              </a:rPr>
              <a:t>0] </a:t>
            </a:r>
            <a:r>
              <a:rPr lang="en-US" sz="1800" dirty="0" smtClean="0">
                <a:latin typeface="Courier New" panose="02070309020205020404" pitchFamily="49" charset="0"/>
                <a:cs typeface="Courier New" panose="02070309020205020404" pitchFamily="49" charset="0"/>
              </a:rPr>
              <a:t>wd3,</a:t>
            </a:r>
            <a:endParaRPr lang="en-US" sz="1800" dirty="0" smtClean="0">
              <a:latin typeface="Courier New" panose="02070309020205020404" pitchFamily="49" charset="0"/>
              <a:cs typeface="Courier New" panose="02070309020205020404" pitchFamily="49" charset="0"/>
            </a:endParaRPr>
          </a:p>
          <a:p>
            <a:r>
              <a:rPr lang="en-US" sz="1800" dirty="0" smtClean="0">
                <a:latin typeface="Courier New" panose="02070309020205020404" pitchFamily="49" charset="0"/>
                <a:cs typeface="Courier New" panose="02070309020205020404" pitchFamily="49" charset="0"/>
              </a:rPr>
              <a:t>            output logic [</a:t>
            </a:r>
            <a:r>
              <a:rPr lang="en-US" sz="1800" dirty="0" smtClean="0">
                <a:latin typeface="Courier New" panose="02070309020205020404" pitchFamily="49" charset="0"/>
                <a:cs typeface="Courier New" panose="02070309020205020404" pitchFamily="49" charset="0"/>
              </a:rPr>
              <a:t>31:</a:t>
            </a:r>
            <a:r>
              <a:rPr lang="en-US" sz="1800" dirty="0" smtClean="0">
                <a:latin typeface="Courier New" panose="02070309020205020404" pitchFamily="49" charset="0"/>
                <a:cs typeface="Courier New" panose="02070309020205020404" pitchFamily="49" charset="0"/>
              </a:rPr>
              <a:t>0</a:t>
            </a:r>
            <a:r>
              <a:rPr lang="en-US" sz="1800" dirty="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rd1, rd2)</a:t>
            </a:r>
            <a:r>
              <a:rPr lang="en-US" sz="1800" dirty="0">
                <a:latin typeface="Courier New" panose="02070309020205020404" pitchFamily="49" charset="0"/>
                <a:cs typeface="Courier New" panose="02070309020205020404" pitchFamily="49" charset="0"/>
              </a:rPr>
              <a:t>;</a:t>
            </a:r>
          </a:p>
          <a:p>
            <a:endParaRPr lang="en-US" sz="1800" dirty="0">
              <a:latin typeface="Courier New" panose="02070309020205020404" pitchFamily="49" charset="0"/>
              <a:cs typeface="Courier New" panose="02070309020205020404" pitchFamily="49" charset="0"/>
            </a:endParaRPr>
          </a:p>
          <a:p>
            <a:r>
              <a:rPr lang="en-US" sz="1800" dirty="0" smtClean="0">
                <a:latin typeface="Courier New" panose="02070309020205020404" pitchFamily="49" charset="0"/>
                <a:cs typeface="Courier New" panose="02070309020205020404" pitchFamily="49" charset="0"/>
              </a:rPr>
              <a:t>  logic  [31:0] RAM[15:0];</a:t>
            </a:r>
          </a:p>
          <a:p>
            <a:endParaRPr lang="en-US" sz="1800" dirty="0">
              <a:latin typeface="Courier New" panose="02070309020205020404" pitchFamily="49" charset="0"/>
              <a:cs typeface="Courier New" panose="02070309020205020404" pitchFamily="49" charset="0"/>
            </a:endParaRPr>
          </a:p>
          <a:p>
            <a:r>
              <a:rPr lang="en-US" sz="1800" dirty="0" smtClean="0">
                <a:latin typeface="Courier New" panose="02070309020205020404" pitchFamily="49" charset="0"/>
                <a:cs typeface="Courier New" panose="02070309020205020404" pitchFamily="49" charset="0"/>
              </a:rPr>
              <a:t>  always </a:t>
            </a:r>
            <a:r>
              <a:rPr lang="en-US" sz="1800" dirty="0">
                <a:latin typeface="Courier New" panose="02070309020205020404" pitchFamily="49" charset="0"/>
                <a:cs typeface="Courier New" panose="02070309020205020404" pitchFamily="49" charset="0"/>
              </a:rPr>
              <a:t>@(</a:t>
            </a:r>
            <a:r>
              <a:rPr lang="en-US" sz="1800" dirty="0" err="1">
                <a:latin typeface="Courier New" panose="02070309020205020404" pitchFamily="49" charset="0"/>
                <a:cs typeface="Courier New" panose="02070309020205020404" pitchFamily="49" charset="0"/>
              </a:rPr>
              <a:t>posedge</a:t>
            </a:r>
            <a:r>
              <a:rPr lang="en-US" sz="1800" dirty="0">
                <a:latin typeface="Courier New" panose="02070309020205020404" pitchFamily="49" charset="0"/>
                <a:cs typeface="Courier New" panose="02070309020205020404" pitchFamily="49" charset="0"/>
              </a:rPr>
              <a:t> </a:t>
            </a:r>
            <a:r>
              <a:rPr lang="en-US" sz="1800" dirty="0" err="1">
                <a:latin typeface="Courier New" panose="02070309020205020404" pitchFamily="49" charset="0"/>
                <a:cs typeface="Courier New" panose="02070309020205020404" pitchFamily="49" charset="0"/>
              </a:rPr>
              <a:t>clk</a:t>
            </a:r>
            <a:r>
              <a:rPr lang="en-US" sz="1800" smtClean="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synchronous write</a:t>
            </a:r>
            <a:endParaRPr lang="en-US" sz="1800" dirty="0" smtClean="0">
              <a:latin typeface="Courier New" panose="02070309020205020404" pitchFamily="49" charset="0"/>
              <a:cs typeface="Courier New" panose="02070309020205020404" pitchFamily="49" charset="0"/>
            </a:endParaRPr>
          </a:p>
          <a:p>
            <a:r>
              <a:rPr lang="en-US" sz="1800" dirty="0" smtClean="0">
                <a:latin typeface="Courier New" panose="02070309020205020404" pitchFamily="49" charset="0"/>
                <a:cs typeface="Courier New" panose="02070309020205020404" pitchFamily="49" charset="0"/>
              </a:rPr>
              <a:t>    if </a:t>
            </a:r>
            <a:r>
              <a:rPr lang="en-US" sz="1800" dirty="0">
                <a:latin typeface="Courier New" panose="02070309020205020404" pitchFamily="49" charset="0"/>
                <a:cs typeface="Courier New" panose="02070309020205020404" pitchFamily="49" charset="0"/>
              </a:rPr>
              <a:t>(</a:t>
            </a:r>
            <a:r>
              <a:rPr lang="en-US" sz="1800" dirty="0" smtClean="0">
                <a:latin typeface="Courier New" panose="02070309020205020404" pitchFamily="49" charset="0"/>
                <a:cs typeface="Courier New" panose="02070309020205020404" pitchFamily="49" charset="0"/>
              </a:rPr>
              <a:t>we3)</a:t>
            </a:r>
            <a:endParaRPr lang="en-US" sz="1800" dirty="0">
              <a:latin typeface="Courier New" panose="02070309020205020404" pitchFamily="49" charset="0"/>
              <a:cs typeface="Courier New" panose="02070309020205020404" pitchFamily="49" charset="0"/>
            </a:endParaRPr>
          </a:p>
          <a:p>
            <a:r>
              <a:rPr lang="en-US" sz="1800" dirty="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RAM[</a:t>
            </a:r>
            <a:r>
              <a:rPr lang="en-US" sz="1800" dirty="0" smtClean="0">
                <a:latin typeface="Courier New" panose="02070309020205020404" pitchFamily="49" charset="0"/>
                <a:cs typeface="Courier New" panose="02070309020205020404" pitchFamily="49" charset="0"/>
              </a:rPr>
              <a:t>a3] </a:t>
            </a:r>
            <a:r>
              <a:rPr lang="en-US" sz="1800" dirty="0">
                <a:latin typeface="Courier New" panose="02070309020205020404" pitchFamily="49" charset="0"/>
                <a:cs typeface="Courier New" panose="02070309020205020404" pitchFamily="49" charset="0"/>
              </a:rPr>
              <a:t>&lt;= </a:t>
            </a:r>
            <a:r>
              <a:rPr lang="en-US" sz="1800" dirty="0" smtClean="0">
                <a:latin typeface="Courier New" panose="02070309020205020404" pitchFamily="49" charset="0"/>
                <a:cs typeface="Courier New" panose="02070309020205020404" pitchFamily="49" charset="0"/>
              </a:rPr>
              <a:t>wd3;</a:t>
            </a:r>
            <a:endParaRPr lang="en-US" sz="1800" dirty="0" smtClean="0">
              <a:latin typeface="Courier New" panose="02070309020205020404" pitchFamily="49" charset="0"/>
              <a:cs typeface="Courier New" panose="02070309020205020404" pitchFamily="49" charset="0"/>
            </a:endParaRPr>
          </a:p>
          <a:p>
            <a:r>
              <a:rPr lang="en-US" dirty="0">
                <a:latin typeface="Courier New" panose="02070309020205020404" pitchFamily="49" charset="0"/>
                <a:cs typeface="Courier New" panose="02070309020205020404" pitchFamily="49" charset="0"/>
              </a:rPr>
              <a:t> </a:t>
            </a:r>
            <a:r>
              <a:rPr lang="en-US" dirty="0" smtClean="0">
                <a:latin typeface="Courier New" panose="02070309020205020404" pitchFamily="49" charset="0"/>
                <a:cs typeface="Courier New" panose="02070309020205020404" pitchFamily="49" charset="0"/>
              </a:rPr>
              <a:t> </a:t>
            </a:r>
            <a:r>
              <a:rPr lang="en-US" dirty="0" smtClean="0">
                <a:latin typeface="Courier New" panose="02070309020205020404" pitchFamily="49" charset="0"/>
                <a:cs typeface="Courier New" panose="02070309020205020404" pitchFamily="49" charset="0"/>
              </a:rPr>
              <a:t>assign rd1 = RAM[a1];  // asynchronous read</a:t>
            </a:r>
          </a:p>
          <a:p>
            <a:r>
              <a:rPr lang="en-US" dirty="0" smtClean="0">
                <a:latin typeface="Courier New" panose="02070309020205020404" pitchFamily="49" charset="0"/>
                <a:cs typeface="Courier New" panose="02070309020205020404" pitchFamily="49" charset="0"/>
              </a:rPr>
              <a:t>  assign rd2 = RAM[a2];</a:t>
            </a:r>
            <a:endParaRPr lang="en-US" sz="1800" dirty="0">
              <a:latin typeface="Courier New" panose="02070309020205020404" pitchFamily="49" charset="0"/>
              <a:cs typeface="Courier New" panose="02070309020205020404" pitchFamily="49" charset="0"/>
            </a:endParaRPr>
          </a:p>
          <a:p>
            <a:r>
              <a:rPr lang="en-US" sz="1800" dirty="0" err="1">
                <a:latin typeface="Courier New" panose="02070309020205020404" pitchFamily="49" charset="0"/>
                <a:cs typeface="Courier New" panose="02070309020205020404" pitchFamily="49" charset="0"/>
              </a:rPr>
              <a:t>endmodule</a:t>
            </a:r>
            <a:endParaRPr lang="en-US" sz="1800" dirty="0">
              <a:latin typeface="Courier New" panose="02070309020205020404" pitchFamily="49" charset="0"/>
              <a:cs typeface="Courier New" panose="02070309020205020404" pitchFamily="49"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err="1" smtClean="0">
                <a:solidFill>
                  <a:schemeClr val="bg1"/>
                </a:solidFill>
                <a:latin typeface="+mj-lt"/>
              </a:rPr>
              <a:t>SystemVerilog</a:t>
            </a:r>
            <a:r>
              <a:rPr lang="en-US" sz="4400" dirty="0" smtClean="0">
                <a:solidFill>
                  <a:schemeClr val="bg1"/>
                </a:solidFill>
                <a:latin typeface="+mj-lt"/>
              </a:rPr>
              <a:t> Register File</a:t>
            </a:r>
            <a:endParaRPr lang="en-US" sz="4400" dirty="0">
              <a:solidFill>
                <a:schemeClr val="bg1"/>
              </a:solidFill>
              <a:latin typeface="+mj-lt"/>
            </a:endParaRPr>
          </a:p>
        </p:txBody>
      </p:sp>
    </p:spTree>
    <p:extLst>
      <p:ext uri="{BB962C8B-B14F-4D97-AF65-F5344CB8AC3E}">
        <p14:creationId xmlns:p14="http://schemas.microsoft.com/office/powerpoint/2010/main" val="306624718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069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10692"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0694" name="Rectangle 6"/>
          <p:cNvSpPr>
            <a:spLocks noChangeArrowheads="1"/>
          </p:cNvSpPr>
          <p:nvPr>
            <p:custDataLst>
              <p:tags r:id="rId3"/>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smtClean="0">
                <a:latin typeface="+mj-lt"/>
                <a:cs typeface="Arial" charset="0"/>
              </a:rPr>
              <a:t>PLAs </a:t>
            </a:r>
            <a:r>
              <a:rPr lang="en-US" sz="3200" dirty="0" smtClean="0">
                <a:latin typeface="+mj-lt"/>
                <a:cs typeface="Arial" charset="0"/>
              </a:rPr>
              <a:t>(Programmable </a:t>
            </a:r>
            <a:r>
              <a:rPr lang="en-US" sz="3200" dirty="0">
                <a:latin typeface="+mj-lt"/>
                <a:cs typeface="Arial" charset="0"/>
              </a:rPr>
              <a:t>logic </a:t>
            </a:r>
            <a:r>
              <a:rPr lang="en-US" sz="3200" dirty="0" smtClean="0">
                <a:latin typeface="+mj-lt"/>
                <a:cs typeface="Arial" charset="0"/>
              </a:rPr>
              <a:t>arrays)</a:t>
            </a:r>
            <a:endParaRPr lang="en-US" sz="3200" dirty="0">
              <a:latin typeface="+mj-lt"/>
              <a:cs typeface="Arial" charset="0"/>
            </a:endParaRPr>
          </a:p>
          <a:p>
            <a:pPr marL="742950" lvl="1" indent="-285750">
              <a:spcBef>
                <a:spcPct val="20000"/>
              </a:spcBef>
              <a:buFontTx/>
              <a:buChar char="–"/>
            </a:pPr>
            <a:r>
              <a:rPr lang="en-US" sz="2600" dirty="0">
                <a:latin typeface="+mj-lt"/>
                <a:cs typeface="Arial" charset="0"/>
              </a:rPr>
              <a:t>AND array followed by OR array</a:t>
            </a:r>
          </a:p>
          <a:p>
            <a:pPr marL="742950" lvl="1" indent="-285750">
              <a:spcBef>
                <a:spcPct val="20000"/>
              </a:spcBef>
              <a:buFontTx/>
              <a:buChar char="–"/>
            </a:pPr>
            <a:r>
              <a:rPr lang="en-US" sz="2600" dirty="0" smtClean="0">
                <a:latin typeface="+mj-lt"/>
                <a:cs typeface="Arial" charset="0"/>
              </a:rPr>
              <a:t>Combinational </a:t>
            </a:r>
            <a:r>
              <a:rPr lang="en-US" sz="2600" dirty="0">
                <a:latin typeface="+mj-lt"/>
                <a:cs typeface="Arial" charset="0"/>
              </a:rPr>
              <a:t>logic only</a:t>
            </a:r>
          </a:p>
          <a:p>
            <a:pPr marL="742950" lvl="1" indent="-285750">
              <a:spcBef>
                <a:spcPct val="20000"/>
              </a:spcBef>
              <a:buFontTx/>
              <a:buChar char="–"/>
            </a:pPr>
            <a:r>
              <a:rPr lang="en-US" sz="2600" dirty="0">
                <a:latin typeface="+mj-lt"/>
                <a:cs typeface="Arial" charset="0"/>
              </a:rPr>
              <a:t>Fixed internal connections</a:t>
            </a:r>
          </a:p>
          <a:p>
            <a:pPr marL="342900" indent="-342900">
              <a:spcBef>
                <a:spcPct val="20000"/>
              </a:spcBef>
              <a:buFontTx/>
              <a:buChar char="•"/>
            </a:pPr>
            <a:r>
              <a:rPr lang="en-US" sz="3200" b="1" dirty="0" smtClean="0">
                <a:latin typeface="+mj-lt"/>
                <a:cs typeface="Arial" charset="0"/>
              </a:rPr>
              <a:t>FPGAs </a:t>
            </a:r>
            <a:r>
              <a:rPr lang="en-US" sz="3200" dirty="0" smtClean="0">
                <a:latin typeface="+mj-lt"/>
                <a:cs typeface="Arial" charset="0"/>
              </a:rPr>
              <a:t>(Field </a:t>
            </a:r>
            <a:r>
              <a:rPr lang="en-US" sz="3200" dirty="0">
                <a:latin typeface="+mj-lt"/>
                <a:cs typeface="Arial" charset="0"/>
              </a:rPr>
              <a:t>programmable gate </a:t>
            </a:r>
            <a:r>
              <a:rPr lang="en-US" sz="3200" dirty="0" smtClean="0">
                <a:latin typeface="+mj-lt"/>
                <a:cs typeface="Arial" charset="0"/>
              </a:rPr>
              <a:t>arrays)</a:t>
            </a:r>
            <a:endParaRPr lang="en-US" sz="3200" dirty="0">
              <a:latin typeface="+mj-lt"/>
              <a:cs typeface="Arial" charset="0"/>
            </a:endParaRPr>
          </a:p>
          <a:p>
            <a:pPr marL="742950" lvl="1" indent="-285750">
              <a:spcBef>
                <a:spcPct val="20000"/>
              </a:spcBef>
              <a:buFontTx/>
              <a:buChar char="–"/>
            </a:pPr>
            <a:r>
              <a:rPr lang="en-US" sz="2600" dirty="0">
                <a:latin typeface="+mj-lt"/>
                <a:cs typeface="Times New Roman" pitchFamily="18" charset="0"/>
              </a:rPr>
              <a:t>Array of </a:t>
            </a:r>
            <a:r>
              <a:rPr lang="en-US" sz="2600" dirty="0" smtClean="0">
                <a:latin typeface="+mj-lt"/>
                <a:cs typeface="Times New Roman" pitchFamily="18" charset="0"/>
              </a:rPr>
              <a:t>Logic Elements (LEs</a:t>
            </a:r>
            <a:r>
              <a:rPr lang="en-US" sz="2600" dirty="0">
                <a:latin typeface="+mj-lt"/>
                <a:cs typeface="Times New Roman" pitchFamily="18" charset="0"/>
              </a:rPr>
              <a:t>)</a:t>
            </a:r>
          </a:p>
          <a:p>
            <a:pPr marL="742950" lvl="1" indent="-285750">
              <a:spcBef>
                <a:spcPct val="20000"/>
              </a:spcBef>
              <a:buFontTx/>
              <a:buChar char="–"/>
            </a:pPr>
            <a:r>
              <a:rPr lang="en-US" sz="2600" dirty="0" smtClean="0">
                <a:latin typeface="+mj-lt"/>
                <a:cs typeface="Times New Roman" pitchFamily="18" charset="0"/>
              </a:rPr>
              <a:t>Combinational </a:t>
            </a:r>
            <a:r>
              <a:rPr lang="en-US" sz="2600" dirty="0">
                <a:latin typeface="+mj-lt"/>
                <a:cs typeface="Times New Roman" pitchFamily="18" charset="0"/>
              </a:rPr>
              <a:t>and sequential logic</a:t>
            </a:r>
          </a:p>
          <a:p>
            <a:pPr marL="742950" lvl="1" indent="-285750">
              <a:spcBef>
                <a:spcPct val="20000"/>
              </a:spcBef>
              <a:buFontTx/>
              <a:buChar char="–"/>
            </a:pPr>
            <a:r>
              <a:rPr lang="en-US" sz="2600" dirty="0">
                <a:latin typeface="+mj-lt"/>
                <a:cs typeface="Times New Roman" pitchFamily="18" charset="0"/>
              </a:rPr>
              <a:t>Programmable internal connections</a:t>
            </a: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Logic Arrays</a:t>
            </a:r>
            <a:endParaRPr lang="en-US" sz="4400" dirty="0">
              <a:solidFill>
                <a:schemeClr val="bg1"/>
              </a:solidFill>
              <a:latin typeface="+mj-lt"/>
            </a:endParaRPr>
          </a:p>
        </p:txBody>
      </p:sp>
    </p:spTree>
    <p:extLst>
      <p:ext uri="{BB962C8B-B14F-4D97-AF65-F5344CB8AC3E}">
        <p14:creationId xmlns:p14="http://schemas.microsoft.com/office/powerpoint/2010/main" val="10295761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8453"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3242231208"/>
              </p:ext>
            </p:extLst>
          </p:nvPr>
        </p:nvGraphicFramePr>
        <p:xfrm>
          <a:off x="2209800" y="3276600"/>
          <a:ext cx="4267200" cy="2622550"/>
        </p:xfrm>
        <a:graphic>
          <a:graphicData uri="http://schemas.openxmlformats.org/presentationml/2006/ole">
            <mc:AlternateContent xmlns:mc="http://schemas.openxmlformats.org/markup-compatibility/2006">
              <mc:Choice xmlns:v="urn:schemas-microsoft-com:vml" Requires="v">
                <p:oleObj spid="_x0000_s104716" name="VISIO" r:id="rId11" imgW="3675960" imgH="2259720" progId="Visio.Drawing.6">
                  <p:embed/>
                </p:oleObj>
              </mc:Choice>
              <mc:Fallback>
                <p:oleObj name="VISIO" r:id="rId11" imgW="3675960" imgH="2259720" progId="Visio.Drawing.6">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09800" y="3276600"/>
                        <a:ext cx="4267200" cy="262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8460" name="Object 12"/>
          <p:cNvGraphicFramePr>
            <a:graphicFrameLocks noGrp="1" noChangeAspect="1"/>
          </p:cNvGraphicFramePr>
          <p:nvPr>
            <p:ph sz="half" idx="4294967295"/>
            <p:custDataLst>
              <p:tags r:id="rId3"/>
            </p:custDataLst>
            <p:extLst>
              <p:ext uri="{D42A27DB-BD31-4B8C-83A1-F6EECF244321}">
                <p14:modId xmlns:p14="http://schemas.microsoft.com/office/powerpoint/2010/main" val="2721244007"/>
              </p:ext>
            </p:extLst>
          </p:nvPr>
        </p:nvGraphicFramePr>
        <p:xfrm>
          <a:off x="2667000" y="1524000"/>
          <a:ext cx="3200400" cy="1747838"/>
        </p:xfrm>
        <a:graphic>
          <a:graphicData uri="http://schemas.openxmlformats.org/presentationml/2006/ole">
            <mc:AlternateContent xmlns:mc="http://schemas.openxmlformats.org/markup-compatibility/2006">
              <mc:Choice xmlns:v="urn:schemas-microsoft-com:vml" Requires="v">
                <p:oleObj spid="_x0000_s104717" name="VISIO" r:id="rId13" imgW="2447280" imgH="1335960" progId="Visio.Drawing.6">
                  <p:embed/>
                </p:oleObj>
              </mc:Choice>
              <mc:Fallback>
                <p:oleObj name="VISIO" r:id="rId13" imgW="2447280" imgH="1335960" progId="Visio.Drawing.6">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67000" y="1524000"/>
                        <a:ext cx="3200400" cy="174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8455" name="Rectangle 7"/>
          <p:cNvSpPr>
            <a:spLocks noChangeArrowheads="1"/>
          </p:cNvSpPr>
          <p:nvPr>
            <p:custDataLst>
              <p:tags r:id="rId4"/>
            </p:custDataLst>
          </p:nvPr>
        </p:nvSpPr>
        <p:spPr bwMode="auto">
          <a:xfrm>
            <a:off x="4572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mj-lt"/>
                <a:cs typeface="Arial" charset="0"/>
              </a:rPr>
              <a:t>X = ABC + ABC</a:t>
            </a:r>
          </a:p>
          <a:p>
            <a:pPr marL="342900" indent="-342900">
              <a:spcBef>
                <a:spcPct val="20000"/>
              </a:spcBef>
              <a:buFontTx/>
              <a:buChar char="•"/>
            </a:pPr>
            <a:r>
              <a:rPr lang="en-US" sz="2400" dirty="0">
                <a:latin typeface="+mj-lt"/>
                <a:cs typeface="Arial" charset="0"/>
              </a:rPr>
              <a:t>Y = AB</a:t>
            </a:r>
            <a:endParaRPr lang="en-US" sz="2400" dirty="0">
              <a:latin typeface="+mj-lt"/>
              <a:cs typeface="Times New Roman" pitchFamily="18" charset="0"/>
            </a:endParaRPr>
          </a:p>
        </p:txBody>
      </p:sp>
      <p:sp>
        <p:nvSpPr>
          <p:cNvPr id="1128456" name="Line 8"/>
          <p:cNvSpPr>
            <a:spLocks noChangeShapeType="1"/>
          </p:cNvSpPr>
          <p:nvPr>
            <p:custDataLst>
              <p:tags r:id="rId5"/>
            </p:custDataLst>
          </p:nvPr>
        </p:nvSpPr>
        <p:spPr bwMode="auto">
          <a:xfrm>
            <a:off x="1524000" y="16002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457" name="Line 9"/>
          <p:cNvSpPr>
            <a:spLocks noChangeShapeType="1"/>
          </p:cNvSpPr>
          <p:nvPr>
            <p:custDataLst>
              <p:tags r:id="rId6"/>
            </p:custDataLst>
          </p:nvPr>
        </p:nvSpPr>
        <p:spPr bwMode="auto">
          <a:xfrm>
            <a:off x="1295400" y="11430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458" name="Line 10"/>
          <p:cNvSpPr>
            <a:spLocks noChangeShapeType="1"/>
          </p:cNvSpPr>
          <p:nvPr>
            <p:custDataLst>
              <p:tags r:id="rId7"/>
            </p:custDataLst>
          </p:nvPr>
        </p:nvSpPr>
        <p:spPr bwMode="auto">
          <a:xfrm>
            <a:off x="1524000" y="11430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459" name="Line 11"/>
          <p:cNvSpPr>
            <a:spLocks noChangeShapeType="1"/>
          </p:cNvSpPr>
          <p:nvPr>
            <p:custDataLst>
              <p:tags r:id="rId8"/>
            </p:custDataLst>
          </p:nvPr>
        </p:nvSpPr>
        <p:spPr bwMode="auto">
          <a:xfrm>
            <a:off x="2514600" y="11430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TextBox 11"/>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PLAs</a:t>
            </a:r>
            <a:endParaRPr lang="en-US" sz="4400" dirty="0">
              <a:solidFill>
                <a:schemeClr val="bg1"/>
              </a:solidFill>
              <a:latin typeface="+mj-lt"/>
            </a:endParaRPr>
          </a:p>
        </p:txBody>
      </p:sp>
    </p:spTree>
    <p:extLst>
      <p:ext uri="{BB962C8B-B14F-4D97-AF65-F5344CB8AC3E}">
        <p14:creationId xmlns:p14="http://schemas.microsoft.com/office/powerpoint/2010/main" val="2535027001"/>
      </p:ext>
    </p:extLst>
  </p:cSld>
  <p:clrMapOvr>
    <a:masterClrMapping/>
  </p:clrMapOvr>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3525"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2914652415"/>
              </p:ext>
            </p:extLst>
          </p:nvPr>
        </p:nvGraphicFramePr>
        <p:xfrm>
          <a:off x="2286000" y="914400"/>
          <a:ext cx="4191000" cy="2290038"/>
        </p:xfrm>
        <a:graphic>
          <a:graphicData uri="http://schemas.openxmlformats.org/presentationml/2006/ole">
            <mc:AlternateContent xmlns:mc="http://schemas.openxmlformats.org/markup-compatibility/2006">
              <mc:Choice xmlns:v="urn:schemas-microsoft-com:vml" Requires="v">
                <p:oleObj spid="_x0000_s105740" name="VISIO" r:id="rId8" imgW="2447280" imgH="1335960" progId="Visio.Drawing.6">
                  <p:embed/>
                </p:oleObj>
              </mc:Choice>
              <mc:Fallback>
                <p:oleObj name="VISIO" r:id="rId8" imgW="2447280" imgH="133596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914400"/>
                        <a:ext cx="4191000" cy="2290038"/>
                      </a:xfrm>
                      <a:prstGeom prst="rect">
                        <a:avLst/>
                      </a:prstGeom>
                    </p:spPr>
                  </p:pic>
                </p:oleObj>
              </mc:Fallback>
            </mc:AlternateContent>
          </a:graphicData>
        </a:graphic>
      </p:graphicFrame>
      <p:graphicFrame>
        <p:nvGraphicFramePr>
          <p:cNvPr id="1003526"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3999465458"/>
              </p:ext>
            </p:extLst>
          </p:nvPr>
        </p:nvGraphicFramePr>
        <p:xfrm>
          <a:off x="1981200" y="3048000"/>
          <a:ext cx="4648200" cy="2937859"/>
        </p:xfrm>
        <a:graphic>
          <a:graphicData uri="http://schemas.openxmlformats.org/presentationml/2006/ole">
            <mc:AlternateContent xmlns:mc="http://schemas.openxmlformats.org/markup-compatibility/2006">
              <mc:Choice xmlns:v="urn:schemas-microsoft-com:vml" Requires="v">
                <p:oleObj spid="_x0000_s105741" name="VISIO" r:id="rId10" imgW="3590280" imgH="2270880" progId="Visio.Drawing.6">
                  <p:embed/>
                </p:oleObj>
              </mc:Choice>
              <mc:Fallback>
                <p:oleObj name="VISIO" r:id="rId10" imgW="3590280" imgH="22708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81200" y="3048000"/>
                        <a:ext cx="4648200" cy="2937859"/>
                      </a:xfrm>
                      <a:prstGeom prst="rect">
                        <a:avLst/>
                      </a:prstGeom>
                    </p:spPr>
                  </p:pic>
                </p:oleObj>
              </mc:Fallback>
            </mc:AlternateContent>
          </a:graphicData>
        </a:graphic>
      </p:graphicFrame>
      <p:sp>
        <p:nvSpPr>
          <p:cNvPr id="1003522"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3524" name="Rectangle 4"/>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PLAs: Dot Notation</a:t>
            </a:r>
            <a:endParaRPr lang="en-US" sz="4400" dirty="0">
              <a:solidFill>
                <a:schemeClr val="bg1"/>
              </a:solidFill>
              <a:latin typeface="+mj-lt"/>
            </a:endParaRPr>
          </a:p>
        </p:txBody>
      </p:sp>
    </p:spTree>
    <p:extLst>
      <p:ext uri="{BB962C8B-B14F-4D97-AF65-F5344CB8AC3E}">
        <p14:creationId xmlns:p14="http://schemas.microsoft.com/office/powerpoint/2010/main" val="262252100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888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18884"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8885"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18886" name="Rectangle 6"/>
          <p:cNvSpPr>
            <a:spLocks noChangeArrowheads="1"/>
          </p:cNvSpPr>
          <p:nvPr>
            <p:custDataLst>
              <p:tags r:id="rId4"/>
            </p:custDataLst>
          </p:nvPr>
        </p:nvSpPr>
        <p:spPr bwMode="auto">
          <a:xfrm>
            <a:off x="5334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cs typeface="Arial" charset="0"/>
              </a:rPr>
              <a:t>Composed of:</a:t>
            </a:r>
          </a:p>
          <a:p>
            <a:pPr marL="742950" lvl="1" indent="-285750">
              <a:spcBef>
                <a:spcPct val="20000"/>
              </a:spcBef>
              <a:buFontTx/>
              <a:buChar char="–"/>
            </a:pPr>
            <a:r>
              <a:rPr lang="en-US" sz="2600" b="1" dirty="0" smtClean="0">
                <a:solidFill>
                  <a:srgbClr val="0070C0"/>
                </a:solidFill>
                <a:latin typeface="+mj-lt"/>
                <a:cs typeface="Times New Roman" pitchFamily="18" charset="0"/>
              </a:rPr>
              <a:t>LEs</a:t>
            </a:r>
            <a:r>
              <a:rPr lang="en-US" sz="2600" dirty="0" smtClean="0">
                <a:solidFill>
                  <a:schemeClr val="accent2"/>
                </a:solidFill>
                <a:latin typeface="+mj-lt"/>
                <a:cs typeface="Times New Roman" pitchFamily="18" charset="0"/>
              </a:rPr>
              <a:t> </a:t>
            </a:r>
            <a:r>
              <a:rPr lang="en-US" sz="2600" dirty="0" smtClean="0">
                <a:latin typeface="+mj-lt"/>
                <a:cs typeface="Times New Roman" pitchFamily="18" charset="0"/>
              </a:rPr>
              <a:t>(Logic elements</a:t>
            </a:r>
            <a:r>
              <a:rPr lang="en-US" sz="2600" dirty="0">
                <a:latin typeface="+mj-lt"/>
                <a:cs typeface="Times New Roman" pitchFamily="18" charset="0"/>
              </a:rPr>
              <a:t>): perform logic</a:t>
            </a:r>
          </a:p>
          <a:p>
            <a:pPr marL="742950" lvl="1" indent="-285750">
              <a:spcBef>
                <a:spcPct val="20000"/>
              </a:spcBef>
              <a:buFontTx/>
              <a:buChar char="–"/>
            </a:pPr>
            <a:r>
              <a:rPr lang="en-US" sz="2600" b="1" dirty="0" smtClean="0">
                <a:solidFill>
                  <a:srgbClr val="0070C0"/>
                </a:solidFill>
                <a:latin typeface="+mj-lt"/>
                <a:cs typeface="Times New Roman" pitchFamily="18" charset="0"/>
              </a:rPr>
              <a:t>IOEs</a:t>
            </a:r>
            <a:r>
              <a:rPr lang="en-US" sz="2600" dirty="0" smtClean="0">
                <a:solidFill>
                  <a:srgbClr val="0070C0"/>
                </a:solidFill>
                <a:latin typeface="+mj-lt"/>
                <a:cs typeface="Times New Roman" pitchFamily="18" charset="0"/>
              </a:rPr>
              <a:t> </a:t>
            </a:r>
            <a:r>
              <a:rPr lang="en-US" sz="2600" dirty="0">
                <a:latin typeface="+mj-lt"/>
                <a:cs typeface="Times New Roman" pitchFamily="18" charset="0"/>
              </a:rPr>
              <a:t>(Input/output </a:t>
            </a:r>
            <a:r>
              <a:rPr lang="en-US" sz="2600" dirty="0" smtClean="0">
                <a:latin typeface="+mj-lt"/>
                <a:cs typeface="Times New Roman" pitchFamily="18" charset="0"/>
              </a:rPr>
              <a:t>elements): </a:t>
            </a:r>
            <a:r>
              <a:rPr lang="en-US" sz="2600" dirty="0">
                <a:latin typeface="+mj-lt"/>
                <a:cs typeface="Times New Roman" pitchFamily="18" charset="0"/>
              </a:rPr>
              <a:t>interface with outside world</a:t>
            </a:r>
          </a:p>
          <a:p>
            <a:pPr marL="742950" lvl="1" indent="-285750">
              <a:spcBef>
                <a:spcPct val="20000"/>
              </a:spcBef>
              <a:buFontTx/>
              <a:buChar char="–"/>
            </a:pPr>
            <a:r>
              <a:rPr lang="en-US" sz="2600" b="1" dirty="0">
                <a:solidFill>
                  <a:srgbClr val="0070C0"/>
                </a:solidFill>
                <a:latin typeface="+mj-lt"/>
                <a:cs typeface="Times New Roman" pitchFamily="18" charset="0"/>
              </a:rPr>
              <a:t>Programmable interconnection:</a:t>
            </a:r>
            <a:r>
              <a:rPr lang="en-US" sz="2600" dirty="0">
                <a:latin typeface="+mj-lt"/>
                <a:cs typeface="Times New Roman" pitchFamily="18" charset="0"/>
              </a:rPr>
              <a:t> connect </a:t>
            </a:r>
            <a:r>
              <a:rPr lang="en-US" sz="2600" dirty="0" smtClean="0">
                <a:latin typeface="+mj-lt"/>
                <a:cs typeface="Times New Roman" pitchFamily="18" charset="0"/>
              </a:rPr>
              <a:t>LEs and IOEs</a:t>
            </a:r>
            <a:endParaRPr lang="en-US" sz="2600" dirty="0">
              <a:latin typeface="+mj-lt"/>
              <a:cs typeface="Times New Roman" pitchFamily="18" charset="0"/>
            </a:endParaRPr>
          </a:p>
          <a:p>
            <a:pPr marL="742950" lvl="1" indent="-285750">
              <a:spcBef>
                <a:spcPct val="20000"/>
              </a:spcBef>
              <a:buFontTx/>
              <a:buChar char="–"/>
            </a:pPr>
            <a:r>
              <a:rPr lang="en-US" sz="2600" dirty="0">
                <a:latin typeface="+mj-lt"/>
                <a:cs typeface="Times New Roman" pitchFamily="18" charset="0"/>
              </a:rPr>
              <a:t>Some FPGAs include other building blocks such as multipliers and RAMs</a:t>
            </a:r>
          </a:p>
        </p:txBody>
      </p:sp>
      <p:sp>
        <p:nvSpPr>
          <p:cNvPr id="9" name="TextBox 8"/>
          <p:cNvSpPr txBox="1"/>
          <p:nvPr/>
        </p:nvSpPr>
        <p:spPr>
          <a:xfrm>
            <a:off x="457200" y="68759"/>
            <a:ext cx="7924800" cy="692497"/>
          </a:xfrm>
          <a:prstGeom prst="rect">
            <a:avLst/>
          </a:prstGeom>
          <a:noFill/>
        </p:spPr>
        <p:txBody>
          <a:bodyPr wrap="square" rtlCol="0">
            <a:spAutoFit/>
          </a:bodyPr>
          <a:lstStyle/>
          <a:p>
            <a:r>
              <a:rPr lang="en-US" sz="3900" dirty="0" smtClean="0">
                <a:solidFill>
                  <a:schemeClr val="bg1"/>
                </a:solidFill>
                <a:latin typeface="+mj-lt"/>
              </a:rPr>
              <a:t>FPGA: Field Programmable Gate Array</a:t>
            </a:r>
            <a:endParaRPr lang="en-US" sz="3900" dirty="0">
              <a:solidFill>
                <a:schemeClr val="bg1"/>
              </a:solidFill>
              <a:latin typeface="+mj-lt"/>
            </a:endParaRPr>
          </a:p>
        </p:txBody>
      </p:sp>
    </p:spTree>
    <p:extLst>
      <p:ext uri="{BB962C8B-B14F-4D97-AF65-F5344CB8AC3E}">
        <p14:creationId xmlns:p14="http://schemas.microsoft.com/office/powerpoint/2010/main" val="30719078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171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11716"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1717"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General FPGA Layout</a:t>
            </a:r>
            <a:endParaRPr lang="en-US" sz="4400" dirty="0">
              <a:solidFill>
                <a:schemeClr val="bg1"/>
              </a:solidFill>
              <a:latin typeface="+mj-lt"/>
            </a:endParaRPr>
          </a:p>
        </p:txBody>
      </p:sp>
      <p:pic>
        <p:nvPicPr>
          <p:cNvPr id="106509"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65469" y="1066800"/>
            <a:ext cx="4716331" cy="469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016079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273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12740"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2741"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12742" name="Rectangle 6"/>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cs typeface="Arial" charset="0"/>
              </a:rPr>
              <a:t>Composed of:</a:t>
            </a:r>
          </a:p>
          <a:p>
            <a:pPr marL="742950" lvl="1" indent="-285750">
              <a:spcBef>
                <a:spcPct val="20000"/>
              </a:spcBef>
              <a:buFontTx/>
              <a:buChar char="–"/>
            </a:pPr>
            <a:r>
              <a:rPr lang="en-US" sz="2600" b="1" dirty="0" smtClean="0">
                <a:solidFill>
                  <a:srgbClr val="0070C0"/>
                </a:solidFill>
                <a:latin typeface="+mj-lt"/>
                <a:cs typeface="Times New Roman" pitchFamily="18" charset="0"/>
              </a:rPr>
              <a:t>LUTs</a:t>
            </a:r>
            <a:r>
              <a:rPr lang="en-US" sz="2600" dirty="0" smtClean="0">
                <a:solidFill>
                  <a:schemeClr val="accent2"/>
                </a:solidFill>
                <a:latin typeface="+mj-lt"/>
                <a:cs typeface="Times New Roman" pitchFamily="18" charset="0"/>
              </a:rPr>
              <a:t> </a:t>
            </a:r>
            <a:r>
              <a:rPr lang="en-US" sz="2600" dirty="0">
                <a:latin typeface="+mj-lt"/>
                <a:cs typeface="Times New Roman" pitchFamily="18" charset="0"/>
              </a:rPr>
              <a:t>(lookup tables): perform combinational logic</a:t>
            </a:r>
          </a:p>
          <a:p>
            <a:pPr marL="742950" lvl="1" indent="-285750">
              <a:spcBef>
                <a:spcPct val="20000"/>
              </a:spcBef>
              <a:buFontTx/>
              <a:buChar char="–"/>
            </a:pPr>
            <a:r>
              <a:rPr lang="en-US" sz="2600" b="1" dirty="0">
                <a:solidFill>
                  <a:srgbClr val="0070C0"/>
                </a:solidFill>
                <a:latin typeface="+mj-lt"/>
                <a:cs typeface="Times New Roman" pitchFamily="18" charset="0"/>
              </a:rPr>
              <a:t>Flip-flops:</a:t>
            </a:r>
            <a:r>
              <a:rPr lang="en-US" sz="2600" dirty="0">
                <a:latin typeface="+mj-lt"/>
                <a:cs typeface="Times New Roman" pitchFamily="18" charset="0"/>
              </a:rPr>
              <a:t> perform sequential </a:t>
            </a:r>
            <a:r>
              <a:rPr lang="en-US" sz="2600" dirty="0" smtClean="0">
                <a:latin typeface="+mj-lt"/>
                <a:cs typeface="Times New Roman" pitchFamily="18" charset="0"/>
              </a:rPr>
              <a:t>logic</a:t>
            </a:r>
            <a:endParaRPr lang="en-US" sz="2600" dirty="0">
              <a:latin typeface="+mj-lt"/>
              <a:cs typeface="Times New Roman" pitchFamily="18" charset="0"/>
            </a:endParaRPr>
          </a:p>
          <a:p>
            <a:pPr marL="742950" lvl="1" indent="-285750">
              <a:spcBef>
                <a:spcPct val="20000"/>
              </a:spcBef>
              <a:buFontTx/>
              <a:buChar char="–"/>
            </a:pPr>
            <a:r>
              <a:rPr lang="en-US" sz="2600" b="1" dirty="0">
                <a:solidFill>
                  <a:srgbClr val="0070C0"/>
                </a:solidFill>
                <a:latin typeface="+mj-lt"/>
                <a:cs typeface="Times New Roman" pitchFamily="18" charset="0"/>
              </a:rPr>
              <a:t>Multiplexers:</a:t>
            </a:r>
            <a:r>
              <a:rPr lang="en-US" sz="2600" dirty="0">
                <a:latin typeface="+mj-lt"/>
                <a:cs typeface="Times New Roman" pitchFamily="18" charset="0"/>
              </a:rPr>
              <a:t> connect LUTs and flip-flops</a:t>
            </a: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LE: Logic Element</a:t>
            </a:r>
            <a:endParaRPr lang="en-US" sz="4400" dirty="0">
              <a:solidFill>
                <a:schemeClr val="bg1"/>
              </a:solidFill>
              <a:latin typeface="+mj-lt"/>
            </a:endParaRPr>
          </a:p>
        </p:txBody>
      </p:sp>
    </p:spTree>
    <p:extLst>
      <p:ext uri="{BB962C8B-B14F-4D97-AF65-F5344CB8AC3E}">
        <p14:creationId xmlns:p14="http://schemas.microsoft.com/office/powerpoint/2010/main" val="239216032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32868" name="Object 4"/>
          <p:cNvGraphicFramePr>
            <a:graphicFrameLocks noGrp="1" noChangeAspect="1"/>
          </p:cNvGraphicFramePr>
          <p:nvPr>
            <p:ph idx="4294967295"/>
            <p:custDataLst>
              <p:tags r:id="rId2"/>
            </p:custDataLst>
            <p:extLst>
              <p:ext uri="{D42A27DB-BD31-4B8C-83A1-F6EECF244321}">
                <p14:modId xmlns:p14="http://schemas.microsoft.com/office/powerpoint/2010/main" val="4083672598"/>
              </p:ext>
            </p:extLst>
          </p:nvPr>
        </p:nvGraphicFramePr>
        <p:xfrm>
          <a:off x="1600200" y="914400"/>
          <a:ext cx="5478636" cy="4972050"/>
        </p:xfrm>
        <a:graphic>
          <a:graphicData uri="http://schemas.openxmlformats.org/presentationml/2006/ole">
            <mc:AlternateContent xmlns:mc="http://schemas.openxmlformats.org/markup-compatibility/2006">
              <mc:Choice xmlns:v="urn:schemas-microsoft-com:vml" Requires="v">
                <p:oleObj spid="_x0000_s58504" name="VISIO" r:id="rId5" imgW="3914640" imgH="3552480" progId="Visio.Drawing.6">
                  <p:embed/>
                </p:oleObj>
              </mc:Choice>
              <mc:Fallback>
                <p:oleObj name="VISIO" r:id="rId5" imgW="3914640" imgH="3552480" progId="Visio.Drawing.6">
                  <p:embed/>
                  <p:pic>
                    <p:nvPicPr>
                      <p:cNvPr id="0" name=""/>
                      <p:cNvPicPr>
                        <a:picLocks noChangeAspect="1" noChangeArrowheads="1"/>
                      </p:cNvPicPr>
                      <p:nvPr/>
                    </p:nvPicPr>
                    <p:blipFill>
                      <a:blip r:embed="rId6"/>
                      <a:srcRect/>
                      <a:stretch>
                        <a:fillRect/>
                      </a:stretch>
                    </p:blipFill>
                    <p:spPr bwMode="auto">
                      <a:xfrm>
                        <a:off x="1600200" y="914400"/>
                        <a:ext cx="5478636" cy="4972050"/>
                      </a:xfrm>
                      <a:prstGeom prst="rect">
                        <a:avLst/>
                      </a:prstGeom>
                      <a:noFill/>
                      <a:ln>
                        <a:noFill/>
                      </a:ln>
                      <a:effectLst/>
                      <a:extLst/>
                    </p:spPr>
                  </p:pic>
                </p:oleObj>
              </mc:Fallback>
            </mc:AlternateContent>
          </a:graphicData>
        </a:graphic>
      </p:graphicFrame>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32-bit CLA with 4-bit Blocks</a:t>
            </a:r>
            <a:endParaRPr lang="en-US" sz="4400" dirty="0">
              <a:solidFill>
                <a:schemeClr val="bg1"/>
              </a:solidFill>
              <a:latin typeface="+mj-lt"/>
            </a:endParaRPr>
          </a:p>
        </p:txBody>
      </p:sp>
    </p:spTree>
    <p:extLst>
      <p:ext uri="{BB962C8B-B14F-4D97-AF65-F5344CB8AC3E}">
        <p14:creationId xmlns:p14="http://schemas.microsoft.com/office/powerpoint/2010/main" val="231825784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59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6596"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6597"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6598" name="Rectangle 6"/>
          <p:cNvSpPr>
            <a:spLocks noChangeArrowheads="1"/>
          </p:cNvSpPr>
          <p:nvPr>
            <p:custDataLst>
              <p:tags r:id="rId4"/>
            </p:custDataLst>
          </p:nvPr>
        </p:nvSpPr>
        <p:spPr bwMode="auto">
          <a:xfrm>
            <a:off x="0" y="1290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 name="TextBox 9"/>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Altera Cyclone IV LE</a:t>
            </a:r>
            <a:endParaRPr lang="en-US" sz="4400" dirty="0">
              <a:solidFill>
                <a:schemeClr val="bg1"/>
              </a:solidFill>
              <a:latin typeface="+mj-lt"/>
            </a:endParaRPr>
          </a:p>
        </p:txBody>
      </p:sp>
      <p:pic>
        <p:nvPicPr>
          <p:cNvPr id="107533"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90649" y="1117355"/>
            <a:ext cx="6695477" cy="479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937544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78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14788"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4789"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14790" name="Rectangle 6"/>
          <p:cNvSpPr>
            <a:spLocks noChangeArrowheads="1"/>
          </p:cNvSpPr>
          <p:nvPr>
            <p:custDataLst>
              <p:tags r:id="rId4"/>
            </p:custDataLst>
          </p:nvPr>
        </p:nvSpPr>
        <p:spPr bwMode="auto">
          <a:xfrm>
            <a:off x="914400" y="1295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cs typeface="Arial" charset="0"/>
              </a:rPr>
              <a:t>The </a:t>
            </a:r>
            <a:r>
              <a:rPr lang="en-US" sz="3200" dirty="0" smtClean="0">
                <a:latin typeface="+mj-lt"/>
                <a:cs typeface="Arial" charset="0"/>
              </a:rPr>
              <a:t>Altera Cyclone IV LE has</a:t>
            </a:r>
            <a:r>
              <a:rPr lang="en-US" sz="3200" dirty="0">
                <a:latin typeface="+mj-lt"/>
                <a:cs typeface="Arial" charset="0"/>
              </a:rPr>
              <a:t>:</a:t>
            </a:r>
          </a:p>
          <a:p>
            <a:pPr marL="742950" lvl="1" indent="-285750">
              <a:spcBef>
                <a:spcPct val="20000"/>
              </a:spcBef>
              <a:buFontTx/>
              <a:buChar char="–"/>
            </a:pPr>
            <a:r>
              <a:rPr lang="en-US" sz="2600" dirty="0" smtClean="0">
                <a:latin typeface="+mj-lt"/>
                <a:cs typeface="Times New Roman" pitchFamily="18" charset="0"/>
              </a:rPr>
              <a:t>1 four-input LUT </a:t>
            </a:r>
            <a:endParaRPr lang="en-US" sz="2000" dirty="0">
              <a:latin typeface="+mj-lt"/>
              <a:cs typeface="Times New Roman" pitchFamily="18" charset="0"/>
            </a:endParaRPr>
          </a:p>
          <a:p>
            <a:pPr marL="742950" lvl="1" indent="-285750">
              <a:spcBef>
                <a:spcPct val="20000"/>
              </a:spcBef>
              <a:buFontTx/>
              <a:buChar char="–"/>
            </a:pPr>
            <a:r>
              <a:rPr lang="en-US" sz="2600" dirty="0" smtClean="0">
                <a:latin typeface="+mj-lt"/>
                <a:cs typeface="Times New Roman" pitchFamily="18" charset="0"/>
              </a:rPr>
              <a:t>1 </a:t>
            </a:r>
            <a:r>
              <a:rPr lang="en-US" sz="2600" dirty="0">
                <a:latin typeface="+mj-lt"/>
                <a:cs typeface="Times New Roman" pitchFamily="18" charset="0"/>
              </a:rPr>
              <a:t>registered </a:t>
            </a:r>
            <a:r>
              <a:rPr lang="en-US" sz="2600" dirty="0" smtClean="0">
                <a:latin typeface="+mj-lt"/>
                <a:cs typeface="Times New Roman" pitchFamily="18" charset="0"/>
              </a:rPr>
              <a:t>output </a:t>
            </a:r>
            <a:endParaRPr lang="en-US" sz="2600" dirty="0">
              <a:latin typeface="+mj-lt"/>
              <a:cs typeface="Times New Roman" pitchFamily="18" charset="0"/>
            </a:endParaRPr>
          </a:p>
          <a:p>
            <a:pPr marL="742950" lvl="1" indent="-285750">
              <a:spcBef>
                <a:spcPct val="20000"/>
              </a:spcBef>
              <a:buFontTx/>
              <a:buChar char="–"/>
            </a:pPr>
            <a:r>
              <a:rPr lang="en-US" sz="2600" dirty="0">
                <a:latin typeface="+mj-lt"/>
                <a:cs typeface="Times New Roman" pitchFamily="18" charset="0"/>
              </a:rPr>
              <a:t>1</a:t>
            </a:r>
            <a:r>
              <a:rPr lang="en-US" sz="2600" dirty="0" smtClean="0">
                <a:latin typeface="+mj-lt"/>
                <a:cs typeface="Times New Roman" pitchFamily="18" charset="0"/>
              </a:rPr>
              <a:t> </a:t>
            </a:r>
            <a:r>
              <a:rPr lang="en-US" sz="2600" dirty="0">
                <a:latin typeface="+mj-lt"/>
                <a:cs typeface="Times New Roman" pitchFamily="18" charset="0"/>
              </a:rPr>
              <a:t>combinational </a:t>
            </a:r>
            <a:r>
              <a:rPr lang="en-US" sz="2600" dirty="0" smtClean="0">
                <a:latin typeface="+mj-lt"/>
                <a:cs typeface="Times New Roman" pitchFamily="18" charset="0"/>
              </a:rPr>
              <a:t>output</a:t>
            </a:r>
            <a:endParaRPr lang="en-US" sz="2600" dirty="0">
              <a:latin typeface="+mj-lt"/>
              <a:cs typeface="Times New Roman" pitchFamily="18"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Altera Cyclone IV LE</a:t>
            </a:r>
            <a:endParaRPr lang="en-US" sz="4400" dirty="0">
              <a:solidFill>
                <a:schemeClr val="bg1"/>
              </a:solidFill>
              <a:latin typeface="+mj-lt"/>
            </a:endParaRPr>
          </a:p>
        </p:txBody>
      </p:sp>
    </p:spTree>
    <p:extLst>
      <p:ext uri="{BB962C8B-B14F-4D97-AF65-F5344CB8AC3E}">
        <p14:creationId xmlns:p14="http://schemas.microsoft.com/office/powerpoint/2010/main" val="389527118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1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7620"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7621"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7622" name="Rectangle 6"/>
          <p:cNvSpPr>
            <a:spLocks noChangeArrowheads="1"/>
          </p:cNvSpPr>
          <p:nvPr>
            <p:custDataLst>
              <p:tags r:id="rId4"/>
            </p:custDataLst>
          </p:nvPr>
        </p:nvSpPr>
        <p:spPr bwMode="auto">
          <a:xfrm>
            <a:off x="0" y="1290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7626" name="Rectangle 10"/>
          <p:cNvSpPr>
            <a:spLocks noChangeArrowheads="1"/>
          </p:cNvSpPr>
          <p:nvPr>
            <p:custDataLst>
              <p:tags r:id="rId5"/>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mj-lt"/>
                <a:cs typeface="Arial" charset="0"/>
              </a:rPr>
              <a:t>Show how to configure </a:t>
            </a:r>
            <a:r>
              <a:rPr lang="en-US" sz="2400" dirty="0" smtClean="0">
                <a:latin typeface="+mj-lt"/>
                <a:cs typeface="Arial" charset="0"/>
              </a:rPr>
              <a:t>a Cyclone IV LE to </a:t>
            </a:r>
            <a:r>
              <a:rPr lang="en-US" sz="2400" dirty="0">
                <a:latin typeface="+mj-lt"/>
                <a:cs typeface="Arial" charset="0"/>
              </a:rPr>
              <a:t>perform the following functions:</a:t>
            </a:r>
          </a:p>
          <a:p>
            <a:pPr marL="742950" lvl="1" indent="-285750">
              <a:spcBef>
                <a:spcPct val="20000"/>
              </a:spcBef>
              <a:buFontTx/>
              <a:buChar char="–"/>
            </a:pPr>
            <a:r>
              <a:rPr lang="en-US" sz="2000" i="1" dirty="0">
                <a:latin typeface="Times New Roman" pitchFamily="18" charset="0"/>
                <a:cs typeface="Times New Roman" pitchFamily="18" charset="0"/>
              </a:rPr>
              <a:t>X = ABC + ABC</a:t>
            </a:r>
          </a:p>
          <a:p>
            <a:pPr marL="742950" lvl="1" indent="-285750">
              <a:spcBef>
                <a:spcPct val="20000"/>
              </a:spcBef>
              <a:buFontTx/>
              <a:buChar char="–"/>
            </a:pPr>
            <a:r>
              <a:rPr lang="en-US" sz="2000" i="1" dirty="0">
                <a:latin typeface="Times New Roman" pitchFamily="18" charset="0"/>
                <a:cs typeface="Times New Roman" pitchFamily="18" charset="0"/>
              </a:rPr>
              <a:t>Y = AB</a:t>
            </a:r>
          </a:p>
        </p:txBody>
      </p:sp>
      <p:sp>
        <p:nvSpPr>
          <p:cNvPr id="1007627" name="Line 11"/>
          <p:cNvSpPr>
            <a:spLocks noChangeShapeType="1"/>
          </p:cNvSpPr>
          <p:nvPr>
            <p:custDataLst>
              <p:tags r:id="rId6"/>
            </p:custDataLst>
          </p:nvPr>
        </p:nvSpPr>
        <p:spPr bwMode="auto">
          <a:xfrm>
            <a:off x="2209800" y="2057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07628" name="Line 12"/>
          <p:cNvSpPr>
            <a:spLocks noChangeShapeType="1"/>
          </p:cNvSpPr>
          <p:nvPr>
            <p:custDataLst>
              <p:tags r:id="rId7"/>
            </p:custDataLst>
          </p:nvPr>
        </p:nvSpPr>
        <p:spPr bwMode="auto">
          <a:xfrm>
            <a:off x="2438400" y="2057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07629" name="Line 13"/>
          <p:cNvSpPr>
            <a:spLocks noChangeShapeType="1"/>
          </p:cNvSpPr>
          <p:nvPr>
            <p:custDataLst>
              <p:tags r:id="rId8"/>
            </p:custDataLst>
          </p:nvPr>
        </p:nvSpPr>
        <p:spPr bwMode="auto">
          <a:xfrm>
            <a:off x="3352800" y="2057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07630" name="Line 14"/>
          <p:cNvSpPr>
            <a:spLocks noChangeShapeType="1"/>
          </p:cNvSpPr>
          <p:nvPr>
            <p:custDataLst>
              <p:tags r:id="rId9"/>
            </p:custDataLst>
          </p:nvPr>
        </p:nvSpPr>
        <p:spPr bwMode="auto">
          <a:xfrm>
            <a:off x="2362200" y="2438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TextBox 1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LE Configuration Example</a:t>
            </a:r>
            <a:endParaRPr lang="en-US" sz="4400" dirty="0">
              <a:solidFill>
                <a:schemeClr val="bg1"/>
              </a:solidFill>
              <a:latin typeface="+mj-lt"/>
            </a:endParaRPr>
          </a:p>
        </p:txBody>
      </p:sp>
    </p:spTree>
    <p:extLst>
      <p:ext uri="{BB962C8B-B14F-4D97-AF65-F5344CB8AC3E}">
        <p14:creationId xmlns:p14="http://schemas.microsoft.com/office/powerpoint/2010/main" val="139128959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1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7620"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7621"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7622" name="Rectangle 6"/>
          <p:cNvSpPr>
            <a:spLocks noChangeArrowheads="1"/>
          </p:cNvSpPr>
          <p:nvPr>
            <p:custDataLst>
              <p:tags r:id="rId4"/>
            </p:custDataLst>
          </p:nvPr>
        </p:nvSpPr>
        <p:spPr bwMode="auto">
          <a:xfrm>
            <a:off x="0" y="1290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7626" name="Rectangle 10"/>
          <p:cNvSpPr>
            <a:spLocks noChangeArrowheads="1"/>
          </p:cNvSpPr>
          <p:nvPr>
            <p:custDataLst>
              <p:tags r:id="rId5"/>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mj-lt"/>
                <a:cs typeface="Arial" charset="0"/>
              </a:rPr>
              <a:t>Show how to configure </a:t>
            </a:r>
            <a:r>
              <a:rPr lang="en-US" sz="2400" dirty="0" smtClean="0">
                <a:latin typeface="+mj-lt"/>
                <a:cs typeface="Arial" charset="0"/>
              </a:rPr>
              <a:t>a Cyclone IV LE to </a:t>
            </a:r>
            <a:r>
              <a:rPr lang="en-US" sz="2400" dirty="0">
                <a:latin typeface="+mj-lt"/>
                <a:cs typeface="Arial" charset="0"/>
              </a:rPr>
              <a:t>perform the following functions:</a:t>
            </a:r>
          </a:p>
          <a:p>
            <a:pPr marL="742950" lvl="1" indent="-285750">
              <a:spcBef>
                <a:spcPct val="20000"/>
              </a:spcBef>
              <a:buFontTx/>
              <a:buChar char="–"/>
            </a:pPr>
            <a:r>
              <a:rPr lang="en-US" sz="2000" i="1" dirty="0">
                <a:latin typeface="Times New Roman" pitchFamily="18" charset="0"/>
                <a:cs typeface="Times New Roman" pitchFamily="18" charset="0"/>
              </a:rPr>
              <a:t>X = ABC + ABC</a:t>
            </a:r>
          </a:p>
          <a:p>
            <a:pPr marL="742950" lvl="1" indent="-285750">
              <a:spcBef>
                <a:spcPct val="20000"/>
              </a:spcBef>
              <a:buFontTx/>
              <a:buChar char="–"/>
            </a:pPr>
            <a:r>
              <a:rPr lang="en-US" sz="2000" i="1" dirty="0">
                <a:latin typeface="Times New Roman" pitchFamily="18" charset="0"/>
                <a:cs typeface="Times New Roman" pitchFamily="18" charset="0"/>
              </a:rPr>
              <a:t>Y = AB</a:t>
            </a:r>
          </a:p>
        </p:txBody>
      </p:sp>
      <p:sp>
        <p:nvSpPr>
          <p:cNvPr id="1007627" name="Line 11"/>
          <p:cNvSpPr>
            <a:spLocks noChangeShapeType="1"/>
          </p:cNvSpPr>
          <p:nvPr>
            <p:custDataLst>
              <p:tags r:id="rId6"/>
            </p:custDataLst>
          </p:nvPr>
        </p:nvSpPr>
        <p:spPr bwMode="auto">
          <a:xfrm>
            <a:off x="2209800" y="2057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07628" name="Line 12"/>
          <p:cNvSpPr>
            <a:spLocks noChangeShapeType="1"/>
          </p:cNvSpPr>
          <p:nvPr>
            <p:custDataLst>
              <p:tags r:id="rId7"/>
            </p:custDataLst>
          </p:nvPr>
        </p:nvSpPr>
        <p:spPr bwMode="auto">
          <a:xfrm>
            <a:off x="2438400" y="2057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07629" name="Line 13"/>
          <p:cNvSpPr>
            <a:spLocks noChangeShapeType="1"/>
          </p:cNvSpPr>
          <p:nvPr>
            <p:custDataLst>
              <p:tags r:id="rId8"/>
            </p:custDataLst>
          </p:nvPr>
        </p:nvSpPr>
        <p:spPr bwMode="auto">
          <a:xfrm>
            <a:off x="3352800" y="2057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07630" name="Line 14"/>
          <p:cNvSpPr>
            <a:spLocks noChangeShapeType="1"/>
          </p:cNvSpPr>
          <p:nvPr>
            <p:custDataLst>
              <p:tags r:id="rId9"/>
            </p:custDataLst>
          </p:nvPr>
        </p:nvSpPr>
        <p:spPr bwMode="auto">
          <a:xfrm>
            <a:off x="2362200" y="2438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TextBox 1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LE Configuration Example</a:t>
            </a:r>
            <a:endParaRPr lang="en-US" sz="4400" dirty="0">
              <a:solidFill>
                <a:schemeClr val="bg1"/>
              </a:solidFill>
              <a:latin typeface="+mj-lt"/>
            </a:endParaRPr>
          </a:p>
        </p:txBody>
      </p:sp>
      <p:pic>
        <p:nvPicPr>
          <p:cNvPr id="113666"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790940" y="2362200"/>
            <a:ext cx="597206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933699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1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7620"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7621"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7622" name="Rectangle 6"/>
          <p:cNvSpPr>
            <a:spLocks noChangeArrowheads="1"/>
          </p:cNvSpPr>
          <p:nvPr>
            <p:custDataLst>
              <p:tags r:id="rId4"/>
            </p:custDataLst>
          </p:nvPr>
        </p:nvSpPr>
        <p:spPr bwMode="auto">
          <a:xfrm>
            <a:off x="0" y="1290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7626" name="Rectangle 10"/>
          <p:cNvSpPr>
            <a:spLocks noChangeArrowheads="1"/>
          </p:cNvSpPr>
          <p:nvPr>
            <p:custDataLst>
              <p:tags r:id="rId5"/>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smtClean="0">
                <a:latin typeface="+mj-lt"/>
                <a:cs typeface="Arial" charset="0"/>
              </a:rPr>
              <a:t>How many LEs are required to build a 5-input AND gate?</a:t>
            </a:r>
          </a:p>
          <a:p>
            <a:pPr>
              <a:spcBef>
                <a:spcPct val="20000"/>
              </a:spcBef>
            </a:pPr>
            <a:endParaRPr lang="en-US" sz="2400" dirty="0">
              <a:latin typeface="+mj-lt"/>
              <a:cs typeface="Arial" charset="0"/>
            </a:endParaRPr>
          </a:p>
          <a:p>
            <a:pPr>
              <a:spcBef>
                <a:spcPct val="20000"/>
              </a:spcBef>
            </a:pPr>
            <a:r>
              <a:rPr lang="en-US" sz="2400" dirty="0" smtClean="0">
                <a:latin typeface="+mj-lt"/>
                <a:cs typeface="Arial" charset="0"/>
              </a:rPr>
              <a:t>Solution: 2.  </a:t>
            </a:r>
            <a:r>
              <a:rPr lang="en-US" sz="2400" dirty="0" smtClean="0">
                <a:latin typeface="+mj-lt"/>
                <a:cs typeface="Arial" charset="0"/>
              </a:rPr>
              <a:t>First performs AND4 (function of 4 variables).  Second performs AND2 of the first result and the 5</a:t>
            </a:r>
            <a:r>
              <a:rPr lang="en-US" sz="2400" baseline="30000" dirty="0" smtClean="0">
                <a:latin typeface="+mj-lt"/>
                <a:cs typeface="Arial" charset="0"/>
              </a:rPr>
              <a:t>th</a:t>
            </a:r>
            <a:r>
              <a:rPr lang="en-US" sz="2400" dirty="0" smtClean="0">
                <a:latin typeface="+mj-lt"/>
                <a:cs typeface="Arial" charset="0"/>
              </a:rPr>
              <a:t> input.</a:t>
            </a:r>
            <a:endParaRPr lang="en-US" sz="2400" dirty="0" smtClean="0">
              <a:latin typeface="+mj-lt"/>
              <a:cs typeface="Arial" charset="0"/>
            </a:endParaRPr>
          </a:p>
          <a:p>
            <a:pPr>
              <a:spcBef>
                <a:spcPct val="20000"/>
              </a:spcBef>
            </a:pPr>
            <a:endParaRPr lang="en-US" sz="2000" i="1" dirty="0">
              <a:latin typeface="Times New Roman" pitchFamily="18" charset="0"/>
              <a:cs typeface="Times New Roman" pitchFamily="18" charset="0"/>
            </a:endParaRPr>
          </a:p>
        </p:txBody>
      </p:sp>
      <p:sp>
        <p:nvSpPr>
          <p:cNvPr id="15" name="TextBox 1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LE </a:t>
            </a:r>
            <a:r>
              <a:rPr lang="en-US" sz="4400" dirty="0" smtClean="0">
                <a:solidFill>
                  <a:schemeClr val="bg1"/>
                </a:solidFill>
                <a:latin typeface="+mj-lt"/>
              </a:rPr>
              <a:t>Example: AND5</a:t>
            </a:r>
            <a:endParaRPr lang="en-US" sz="4400" dirty="0">
              <a:solidFill>
                <a:schemeClr val="bg1"/>
              </a:solidFill>
              <a:latin typeface="+mj-lt"/>
            </a:endParaRPr>
          </a:p>
        </p:txBody>
      </p:sp>
      <p:sp>
        <p:nvSpPr>
          <p:cNvPr id="8" name="Rectangle 7"/>
          <p:cNvSpPr/>
          <p:nvPr/>
        </p:nvSpPr>
        <p:spPr>
          <a:xfrm>
            <a:off x="925688" y="2026868"/>
            <a:ext cx="7357534" cy="99290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1766002"/>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1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7620"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7621"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7622" name="Rectangle 6"/>
          <p:cNvSpPr>
            <a:spLocks noChangeArrowheads="1"/>
          </p:cNvSpPr>
          <p:nvPr>
            <p:custDataLst>
              <p:tags r:id="rId4"/>
            </p:custDataLst>
          </p:nvPr>
        </p:nvSpPr>
        <p:spPr bwMode="auto">
          <a:xfrm>
            <a:off x="0" y="1290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7626" name="Rectangle 10"/>
          <p:cNvSpPr>
            <a:spLocks noChangeArrowheads="1"/>
          </p:cNvSpPr>
          <p:nvPr>
            <p:custDataLst>
              <p:tags r:id="rId5"/>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smtClean="0">
                <a:latin typeface="+mj-lt"/>
                <a:cs typeface="Arial" charset="0"/>
              </a:rPr>
              <a:t>How many LEs are required to build a 3-bit counter?</a:t>
            </a:r>
          </a:p>
          <a:p>
            <a:pPr>
              <a:spcBef>
                <a:spcPct val="20000"/>
              </a:spcBef>
            </a:pPr>
            <a:endParaRPr lang="en-US" sz="2400" dirty="0">
              <a:latin typeface="+mj-lt"/>
              <a:cs typeface="Arial" charset="0"/>
            </a:endParaRPr>
          </a:p>
          <a:p>
            <a:pPr>
              <a:spcBef>
                <a:spcPct val="20000"/>
              </a:spcBef>
            </a:pPr>
            <a:r>
              <a:rPr lang="en-US" sz="2400" dirty="0" smtClean="0">
                <a:latin typeface="+mj-lt"/>
                <a:cs typeface="Arial" charset="0"/>
              </a:rPr>
              <a:t>Solution: 3.  The counter has 3 flip-flops, so it requires at least 3 LEs.  The add logic for each bit is a function of less than 4 variables, so it can fit in the LUT before the flop.  Hence, 3 LEs is sufficient.</a:t>
            </a:r>
            <a:endParaRPr lang="en-US" sz="2000" i="1" dirty="0">
              <a:latin typeface="Times New Roman" pitchFamily="18" charset="0"/>
              <a:cs typeface="Times New Roman" pitchFamily="18" charset="0"/>
            </a:endParaRPr>
          </a:p>
        </p:txBody>
      </p:sp>
      <p:sp>
        <p:nvSpPr>
          <p:cNvPr id="15" name="TextBox 1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LE </a:t>
            </a:r>
            <a:r>
              <a:rPr lang="en-US" sz="4400" dirty="0" smtClean="0">
                <a:solidFill>
                  <a:schemeClr val="bg1"/>
                </a:solidFill>
                <a:latin typeface="+mj-lt"/>
              </a:rPr>
              <a:t>Example: 3-bit counter</a:t>
            </a:r>
            <a:endParaRPr lang="en-US" sz="4400" dirty="0">
              <a:solidFill>
                <a:schemeClr val="bg1"/>
              </a:solidFill>
              <a:latin typeface="+mj-lt"/>
            </a:endParaRPr>
          </a:p>
        </p:txBody>
      </p:sp>
      <p:sp>
        <p:nvSpPr>
          <p:cNvPr id="12" name="Rectangle 11"/>
          <p:cNvSpPr/>
          <p:nvPr/>
        </p:nvSpPr>
        <p:spPr>
          <a:xfrm>
            <a:off x="925687" y="2026868"/>
            <a:ext cx="8006645" cy="167024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90330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990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19908"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9909"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19910" name="Rectangle 6"/>
          <p:cNvSpPr>
            <a:spLocks noChangeArrowheads="1"/>
          </p:cNvSpPr>
          <p:nvPr>
            <p:custDataLst>
              <p:tags r:id="rId4"/>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smtClean="0">
                <a:latin typeface="+mj-lt"/>
                <a:cs typeface="Times New Roman" pitchFamily="18" charset="0"/>
              </a:rPr>
              <a:t>Using a </a:t>
            </a:r>
            <a:r>
              <a:rPr lang="en-US" sz="2400" dirty="0">
                <a:latin typeface="+mj-lt"/>
                <a:cs typeface="Times New Roman" pitchFamily="18" charset="0"/>
              </a:rPr>
              <a:t>CAD tool (such as </a:t>
            </a:r>
            <a:r>
              <a:rPr lang="en-US" sz="2400" dirty="0" smtClean="0">
                <a:latin typeface="+mj-lt"/>
                <a:cs typeface="Times New Roman" pitchFamily="18" charset="0"/>
              </a:rPr>
              <a:t>Altera’s </a:t>
            </a:r>
            <a:r>
              <a:rPr lang="en-US" sz="2400" dirty="0" err="1" smtClean="0">
                <a:latin typeface="+mj-lt"/>
                <a:cs typeface="Times New Roman" pitchFamily="18" charset="0"/>
              </a:rPr>
              <a:t>Quartus</a:t>
            </a:r>
            <a:r>
              <a:rPr lang="en-US" sz="2400" dirty="0" smtClean="0">
                <a:latin typeface="+mj-lt"/>
                <a:cs typeface="Times New Roman" pitchFamily="18" charset="0"/>
              </a:rPr>
              <a:t> II)</a:t>
            </a:r>
            <a:endParaRPr lang="en-US" sz="2400" dirty="0">
              <a:latin typeface="+mj-lt"/>
              <a:cs typeface="Times New Roman" pitchFamily="18" charset="0"/>
            </a:endParaRPr>
          </a:p>
          <a:p>
            <a:pPr marL="800100" lvl="1" indent="-342900">
              <a:spcBef>
                <a:spcPct val="20000"/>
              </a:spcBef>
              <a:buFontTx/>
              <a:buChar char="•"/>
            </a:pPr>
            <a:r>
              <a:rPr lang="en-US" sz="2400" b="1" dirty="0" smtClean="0">
                <a:latin typeface="+mj-lt"/>
                <a:cs typeface="Times New Roman" pitchFamily="18" charset="0"/>
              </a:rPr>
              <a:t>Enter </a:t>
            </a:r>
            <a:r>
              <a:rPr lang="en-US" sz="2400" b="1" dirty="0">
                <a:latin typeface="+mj-lt"/>
                <a:cs typeface="Times New Roman" pitchFamily="18" charset="0"/>
              </a:rPr>
              <a:t>the design</a:t>
            </a:r>
            <a:r>
              <a:rPr lang="en-US" sz="2400" dirty="0">
                <a:latin typeface="+mj-lt"/>
                <a:cs typeface="Times New Roman" pitchFamily="18" charset="0"/>
              </a:rPr>
              <a:t> </a:t>
            </a:r>
            <a:r>
              <a:rPr lang="en-US" sz="2400" dirty="0" smtClean="0">
                <a:latin typeface="+mj-lt"/>
                <a:cs typeface="Times New Roman" pitchFamily="18" charset="0"/>
              </a:rPr>
              <a:t>with a HDL	</a:t>
            </a:r>
            <a:endParaRPr lang="en-US" sz="2400" dirty="0">
              <a:latin typeface="+mj-lt"/>
              <a:cs typeface="Times New Roman" pitchFamily="18" charset="0"/>
            </a:endParaRPr>
          </a:p>
          <a:p>
            <a:pPr marL="800100" lvl="1" indent="-342900">
              <a:spcBef>
                <a:spcPct val="20000"/>
              </a:spcBef>
              <a:buFontTx/>
              <a:buChar char="•"/>
            </a:pPr>
            <a:r>
              <a:rPr lang="en-US" sz="2400" b="1" dirty="0" smtClean="0">
                <a:latin typeface="+mj-lt"/>
                <a:cs typeface="Times New Roman" pitchFamily="18" charset="0"/>
              </a:rPr>
              <a:t>Simulate</a:t>
            </a:r>
            <a:r>
              <a:rPr lang="en-US" sz="2400" dirty="0" smtClean="0">
                <a:latin typeface="+mj-lt"/>
                <a:cs typeface="Times New Roman" pitchFamily="18" charset="0"/>
              </a:rPr>
              <a:t> </a:t>
            </a:r>
            <a:r>
              <a:rPr lang="en-US" sz="2400" dirty="0">
                <a:latin typeface="+mj-lt"/>
                <a:cs typeface="Times New Roman" pitchFamily="18" charset="0"/>
              </a:rPr>
              <a:t>the </a:t>
            </a:r>
            <a:r>
              <a:rPr lang="en-US" sz="2400" dirty="0" smtClean="0">
                <a:latin typeface="+mj-lt"/>
                <a:cs typeface="Times New Roman" pitchFamily="18" charset="0"/>
              </a:rPr>
              <a:t>design</a:t>
            </a:r>
            <a:endParaRPr lang="en-US" sz="2400" dirty="0">
              <a:latin typeface="+mj-lt"/>
              <a:cs typeface="Times New Roman" pitchFamily="18" charset="0"/>
            </a:endParaRPr>
          </a:p>
          <a:p>
            <a:pPr marL="800100" lvl="1" indent="-342900">
              <a:spcBef>
                <a:spcPct val="20000"/>
              </a:spcBef>
              <a:buFontTx/>
              <a:buChar char="•"/>
            </a:pPr>
            <a:r>
              <a:rPr lang="en-US" sz="2400" b="1" dirty="0" smtClean="0">
                <a:latin typeface="+mj-lt"/>
                <a:cs typeface="Times New Roman" pitchFamily="18" charset="0"/>
              </a:rPr>
              <a:t>Synthesize</a:t>
            </a:r>
            <a:r>
              <a:rPr lang="en-US" sz="2400" dirty="0" smtClean="0">
                <a:latin typeface="+mj-lt"/>
                <a:cs typeface="Times New Roman" pitchFamily="18" charset="0"/>
              </a:rPr>
              <a:t> design and map </a:t>
            </a:r>
            <a:r>
              <a:rPr lang="en-US" sz="2400" dirty="0">
                <a:latin typeface="+mj-lt"/>
                <a:cs typeface="Times New Roman" pitchFamily="18" charset="0"/>
              </a:rPr>
              <a:t>it onto </a:t>
            </a:r>
            <a:r>
              <a:rPr lang="en-US" sz="2400" dirty="0" smtClean="0">
                <a:latin typeface="+mj-lt"/>
                <a:cs typeface="Times New Roman" pitchFamily="18" charset="0"/>
              </a:rPr>
              <a:t>FPGA</a:t>
            </a:r>
            <a:endParaRPr lang="en-US" sz="2400" dirty="0">
              <a:latin typeface="+mj-lt"/>
              <a:cs typeface="Times New Roman" pitchFamily="18" charset="0"/>
            </a:endParaRPr>
          </a:p>
          <a:p>
            <a:pPr marL="800100" lvl="1" indent="-342900">
              <a:spcBef>
                <a:spcPct val="20000"/>
              </a:spcBef>
              <a:buFontTx/>
              <a:buChar char="•"/>
            </a:pPr>
            <a:r>
              <a:rPr lang="en-US" sz="2400" b="1" dirty="0" smtClean="0">
                <a:latin typeface="+mj-lt"/>
                <a:cs typeface="Times New Roman" pitchFamily="18" charset="0"/>
              </a:rPr>
              <a:t>Download </a:t>
            </a:r>
            <a:r>
              <a:rPr lang="en-US" sz="2400" b="1" dirty="0">
                <a:latin typeface="+mj-lt"/>
                <a:cs typeface="Times New Roman" pitchFamily="18" charset="0"/>
              </a:rPr>
              <a:t>the configuration </a:t>
            </a:r>
            <a:r>
              <a:rPr lang="en-US" sz="2400" dirty="0">
                <a:latin typeface="+mj-lt"/>
                <a:cs typeface="Times New Roman" pitchFamily="18" charset="0"/>
              </a:rPr>
              <a:t>onto the </a:t>
            </a:r>
            <a:r>
              <a:rPr lang="en-US" sz="2400" dirty="0" smtClean="0">
                <a:latin typeface="+mj-lt"/>
                <a:cs typeface="Times New Roman" pitchFamily="18" charset="0"/>
              </a:rPr>
              <a:t>FPGA</a:t>
            </a:r>
          </a:p>
          <a:p>
            <a:pPr marL="800100" lvl="1" indent="-342900">
              <a:spcBef>
                <a:spcPct val="20000"/>
              </a:spcBef>
              <a:buFontTx/>
              <a:buChar char="•"/>
            </a:pPr>
            <a:r>
              <a:rPr lang="en-US" sz="2400" b="1" dirty="0" smtClean="0">
                <a:latin typeface="+mj-lt"/>
                <a:cs typeface="Times New Roman" pitchFamily="18" charset="0"/>
              </a:rPr>
              <a:t>Test</a:t>
            </a:r>
            <a:r>
              <a:rPr lang="en-US" sz="2400" dirty="0" smtClean="0">
                <a:latin typeface="+mj-lt"/>
                <a:cs typeface="Times New Roman" pitchFamily="18" charset="0"/>
              </a:rPr>
              <a:t> the design</a:t>
            </a:r>
            <a:endParaRPr lang="en-US" sz="2400" dirty="0">
              <a:latin typeface="+mj-lt"/>
              <a:cs typeface="Times New Roman" pitchFamily="18"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FPGA Design Flow</a:t>
            </a:r>
            <a:endParaRPr lang="en-US" sz="4400" dirty="0">
              <a:solidFill>
                <a:schemeClr val="bg1"/>
              </a:solidFill>
              <a:latin typeface="+mj-lt"/>
            </a:endParaRPr>
          </a:p>
        </p:txBody>
      </p:sp>
      <p:sp>
        <p:nvSpPr>
          <p:cNvPr id="2" name="TextBox 1"/>
          <p:cNvSpPr txBox="1"/>
          <p:nvPr/>
        </p:nvSpPr>
        <p:spPr>
          <a:xfrm>
            <a:off x="2781300" y="4078128"/>
            <a:ext cx="4105275" cy="492443"/>
          </a:xfrm>
          <a:prstGeom prst="rect">
            <a:avLst/>
          </a:prstGeom>
          <a:noFill/>
        </p:spPr>
        <p:txBody>
          <a:bodyPr wrap="square" rtlCol="0">
            <a:spAutoFit/>
          </a:bodyPr>
          <a:lstStyle/>
          <a:p>
            <a:r>
              <a:rPr lang="en-US" sz="2600" b="1" dirty="0" smtClean="0">
                <a:solidFill>
                  <a:schemeClr val="accent1"/>
                </a:solidFill>
              </a:rPr>
              <a:t>This is an iterative process!</a:t>
            </a:r>
            <a:endParaRPr lang="en-US" sz="2600" b="1" dirty="0">
              <a:solidFill>
                <a:schemeClr val="accent1"/>
              </a:solidFill>
            </a:endParaRPr>
          </a:p>
        </p:txBody>
      </p:sp>
    </p:spTree>
    <p:extLst>
      <p:ext uri="{BB962C8B-B14F-4D97-AF65-F5344CB8AC3E}">
        <p14:creationId xmlns:p14="http://schemas.microsoft.com/office/powerpoint/2010/main" val="20818631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3810" name="Rectangle 2"/>
          <p:cNvSpPr>
            <a:spLocks noChangeArrowheads="1"/>
          </p:cNvSpPr>
          <p:nvPr>
            <p:custDataLst>
              <p:tags r:id="rId1"/>
            </p:custDataLst>
          </p:nvPr>
        </p:nvSpPr>
        <p:spPr bwMode="auto">
          <a:xfrm>
            <a:off x="533400" y="1066800"/>
            <a:ext cx="7845669"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mj-lt"/>
                <a:cs typeface="Arial" charset="0"/>
              </a:rPr>
              <a:t>Step 1: </a:t>
            </a:r>
            <a:r>
              <a:rPr lang="en-US" sz="3200" dirty="0" smtClean="0">
                <a:latin typeface="+mj-lt"/>
                <a:cs typeface="Arial" charset="0"/>
              </a:rPr>
              <a:t>Compute </a:t>
            </a:r>
            <a:r>
              <a:rPr lang="en-US" sz="3200" i="1" dirty="0" err="1" smtClean="0">
                <a:latin typeface="+mj-lt"/>
                <a:cs typeface="Arial" charset="0"/>
              </a:rPr>
              <a:t>G</a:t>
            </a:r>
            <a:r>
              <a:rPr lang="en-US" sz="3200" i="1" baseline="-25000" dirty="0" err="1" smtClean="0">
                <a:latin typeface="+mj-lt"/>
                <a:cs typeface="Arial" charset="0"/>
              </a:rPr>
              <a:t>i</a:t>
            </a:r>
            <a:r>
              <a:rPr lang="en-US" sz="3200" dirty="0" smtClean="0">
                <a:latin typeface="+mj-lt"/>
                <a:cs typeface="Arial" charset="0"/>
              </a:rPr>
              <a:t> </a:t>
            </a:r>
            <a:r>
              <a:rPr lang="en-US" sz="3200" dirty="0">
                <a:latin typeface="+mj-lt"/>
                <a:cs typeface="Arial" charset="0"/>
              </a:rPr>
              <a:t>and </a:t>
            </a:r>
            <a:r>
              <a:rPr lang="en-US" sz="3200" i="1" dirty="0" smtClean="0">
                <a:latin typeface="+mj-lt"/>
                <a:cs typeface="Arial" charset="0"/>
              </a:rPr>
              <a:t>P</a:t>
            </a:r>
            <a:r>
              <a:rPr lang="en-US" sz="3200" i="1" baseline="-25000" dirty="0">
                <a:latin typeface="+mj-lt"/>
                <a:cs typeface="Arial" charset="0"/>
              </a:rPr>
              <a:t>i</a:t>
            </a:r>
            <a:r>
              <a:rPr lang="en-US" sz="3200" dirty="0" smtClean="0">
                <a:latin typeface="+mj-lt"/>
                <a:cs typeface="Arial" charset="0"/>
              </a:rPr>
              <a:t> for all columns </a:t>
            </a:r>
            <a:endParaRPr lang="en-US" sz="3200" dirty="0">
              <a:latin typeface="+mj-lt"/>
              <a:cs typeface="Arial" charset="0"/>
            </a:endParaRPr>
          </a:p>
          <a:p>
            <a:pPr marL="342900" indent="-342900">
              <a:spcBef>
                <a:spcPct val="20000"/>
              </a:spcBef>
              <a:buFontTx/>
              <a:buChar char="•"/>
            </a:pPr>
            <a:r>
              <a:rPr lang="en-US" sz="3200" b="1" dirty="0">
                <a:latin typeface="+mj-lt"/>
                <a:cs typeface="Arial" charset="0"/>
              </a:rPr>
              <a:t>Step 2:</a:t>
            </a:r>
            <a:r>
              <a:rPr lang="en-US" sz="3200" dirty="0">
                <a:latin typeface="+mj-lt"/>
                <a:cs typeface="Arial" charset="0"/>
              </a:rPr>
              <a:t> </a:t>
            </a:r>
            <a:r>
              <a:rPr lang="en-US" sz="3200" dirty="0" smtClean="0">
                <a:latin typeface="+mj-lt"/>
                <a:cs typeface="Arial" charset="0"/>
              </a:rPr>
              <a:t>Compute </a:t>
            </a:r>
            <a:r>
              <a:rPr lang="en-US" sz="3200" i="1" dirty="0">
                <a:latin typeface="+mj-lt"/>
                <a:cs typeface="Arial" charset="0"/>
              </a:rPr>
              <a:t>G</a:t>
            </a:r>
            <a:r>
              <a:rPr lang="en-US" sz="3200" dirty="0">
                <a:latin typeface="+mj-lt"/>
                <a:cs typeface="Arial" charset="0"/>
              </a:rPr>
              <a:t> and </a:t>
            </a:r>
            <a:r>
              <a:rPr lang="en-US" sz="3200" i="1" dirty="0">
                <a:latin typeface="+mj-lt"/>
                <a:cs typeface="Arial" charset="0"/>
              </a:rPr>
              <a:t>P</a:t>
            </a:r>
            <a:r>
              <a:rPr lang="en-US" sz="3200" dirty="0">
                <a:latin typeface="+mj-lt"/>
                <a:cs typeface="Arial" charset="0"/>
              </a:rPr>
              <a:t> for </a:t>
            </a:r>
            <a:r>
              <a:rPr lang="en-US" sz="3200" i="1" dirty="0">
                <a:latin typeface="+mj-lt"/>
                <a:cs typeface="Arial" charset="0"/>
              </a:rPr>
              <a:t>k</a:t>
            </a:r>
            <a:r>
              <a:rPr lang="en-US" sz="3200" dirty="0">
                <a:latin typeface="+mj-lt"/>
                <a:cs typeface="Arial" charset="0"/>
              </a:rPr>
              <a:t>-bit blocks</a:t>
            </a:r>
          </a:p>
          <a:p>
            <a:pPr marL="342900" indent="-342900">
              <a:spcBef>
                <a:spcPct val="20000"/>
              </a:spcBef>
              <a:buFontTx/>
              <a:buChar char="•"/>
            </a:pPr>
            <a:r>
              <a:rPr lang="en-US" sz="3200" b="1" dirty="0">
                <a:latin typeface="+mj-lt"/>
                <a:cs typeface="Arial" charset="0"/>
              </a:rPr>
              <a:t>Step 3:</a:t>
            </a:r>
            <a:r>
              <a:rPr lang="en-US" sz="3200" dirty="0">
                <a:latin typeface="+mj-lt"/>
                <a:cs typeface="Arial" charset="0"/>
              </a:rPr>
              <a:t> </a:t>
            </a:r>
            <a:r>
              <a:rPr lang="en-US" sz="3200" i="1" dirty="0" err="1">
                <a:latin typeface="+mj-lt"/>
                <a:cs typeface="Arial" charset="0"/>
              </a:rPr>
              <a:t>C</a:t>
            </a:r>
            <a:r>
              <a:rPr lang="en-US" sz="3200" i="1" baseline="-25000" dirty="0" err="1">
                <a:latin typeface="+mj-lt"/>
                <a:cs typeface="Arial" charset="0"/>
              </a:rPr>
              <a:t>in</a:t>
            </a:r>
            <a:r>
              <a:rPr lang="en-US" sz="3200" dirty="0">
                <a:latin typeface="+mj-lt"/>
                <a:cs typeface="Arial" charset="0"/>
              </a:rPr>
              <a:t> propagates through each </a:t>
            </a:r>
            <a:r>
              <a:rPr lang="en-US" sz="3200" i="1" dirty="0">
                <a:latin typeface="+mj-lt"/>
                <a:cs typeface="Arial" charset="0"/>
              </a:rPr>
              <a:t>k</a:t>
            </a:r>
            <a:r>
              <a:rPr lang="en-US" sz="3200" dirty="0">
                <a:latin typeface="+mj-lt"/>
                <a:cs typeface="Arial" charset="0"/>
              </a:rPr>
              <a:t>-bit propagate/generate </a:t>
            </a:r>
            <a:r>
              <a:rPr lang="en-US" sz="3200" dirty="0" smtClean="0">
                <a:latin typeface="+mj-lt"/>
                <a:cs typeface="Arial" charset="0"/>
              </a:rPr>
              <a:t>logic (meanwhile computing sums)</a:t>
            </a:r>
          </a:p>
          <a:p>
            <a:pPr marL="342900" indent="-342900">
              <a:spcBef>
                <a:spcPct val="20000"/>
              </a:spcBef>
              <a:buFontTx/>
              <a:buChar char="•"/>
            </a:pPr>
            <a:r>
              <a:rPr lang="en-US" sz="3200" b="1" dirty="0" smtClean="0">
                <a:latin typeface="+mj-lt"/>
                <a:cs typeface="Arial" charset="0"/>
              </a:rPr>
              <a:t>Step 4:</a:t>
            </a:r>
            <a:r>
              <a:rPr lang="en-US" sz="3200" dirty="0" smtClean="0">
                <a:latin typeface="+mj-lt"/>
                <a:cs typeface="Arial" charset="0"/>
              </a:rPr>
              <a:t> Compute sum for most significant k-bit block</a:t>
            </a:r>
            <a:endParaRPr lang="en-US" sz="3200" dirty="0">
              <a:latin typeface="+mj-lt"/>
              <a:cs typeface="Arial" charset="0"/>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Carry-</a:t>
            </a:r>
            <a:r>
              <a:rPr lang="en-US" sz="4400" dirty="0" err="1" smtClean="0">
                <a:solidFill>
                  <a:schemeClr val="bg1"/>
                </a:solidFill>
                <a:latin typeface="+mj-lt"/>
              </a:rPr>
              <a:t>Lookahead</a:t>
            </a:r>
            <a:r>
              <a:rPr lang="en-US" sz="4400" dirty="0" smtClean="0">
                <a:solidFill>
                  <a:schemeClr val="bg1"/>
                </a:solidFill>
                <a:latin typeface="+mj-lt"/>
              </a:rPr>
              <a:t> Addition</a:t>
            </a:r>
            <a:endParaRPr lang="en-US" sz="4400" dirty="0">
              <a:solidFill>
                <a:schemeClr val="bg1"/>
              </a:solidFill>
              <a:latin typeface="+mj-lt"/>
            </a:endParaRPr>
          </a:p>
        </p:txBody>
      </p:sp>
    </p:spTree>
    <p:extLst>
      <p:ext uri="{BB962C8B-B14F-4D97-AF65-F5344CB8AC3E}">
        <p14:creationId xmlns:p14="http://schemas.microsoft.com/office/powerpoint/2010/main" val="410893503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3810" name="Rectangle 2"/>
          <p:cNvSpPr>
            <a:spLocks noChangeArrowheads="1"/>
          </p:cNvSpPr>
          <p:nvPr>
            <p:custDataLst>
              <p:tags r:id="rId1"/>
            </p:custDataLst>
          </p:nvPr>
        </p:nvSpPr>
        <p:spPr bwMode="auto">
          <a:xfrm>
            <a:off x="533400" y="1066800"/>
            <a:ext cx="7845669"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mj-lt"/>
                <a:cs typeface="Arial" charset="0"/>
              </a:rPr>
              <a:t>Step 1: </a:t>
            </a:r>
            <a:r>
              <a:rPr lang="en-US" sz="3200" dirty="0" smtClean="0">
                <a:latin typeface="+mj-lt"/>
                <a:cs typeface="Arial" charset="0"/>
              </a:rPr>
              <a:t>Compute </a:t>
            </a:r>
            <a:r>
              <a:rPr lang="en-US" sz="3200" i="1" dirty="0" err="1" smtClean="0">
                <a:latin typeface="+mj-lt"/>
                <a:cs typeface="Arial" charset="0"/>
              </a:rPr>
              <a:t>G</a:t>
            </a:r>
            <a:r>
              <a:rPr lang="en-US" sz="3200" i="1" baseline="-25000" dirty="0" err="1" smtClean="0">
                <a:latin typeface="+mj-lt"/>
                <a:cs typeface="Arial" charset="0"/>
              </a:rPr>
              <a:t>i</a:t>
            </a:r>
            <a:r>
              <a:rPr lang="en-US" sz="3200" dirty="0" smtClean="0">
                <a:latin typeface="+mj-lt"/>
                <a:cs typeface="Arial" charset="0"/>
              </a:rPr>
              <a:t> </a:t>
            </a:r>
            <a:r>
              <a:rPr lang="en-US" sz="3200" dirty="0">
                <a:latin typeface="+mj-lt"/>
                <a:cs typeface="Arial" charset="0"/>
              </a:rPr>
              <a:t>and </a:t>
            </a:r>
            <a:r>
              <a:rPr lang="en-US" sz="3200" i="1" dirty="0" smtClean="0">
                <a:latin typeface="+mj-lt"/>
                <a:cs typeface="Arial" charset="0"/>
              </a:rPr>
              <a:t>P</a:t>
            </a:r>
            <a:r>
              <a:rPr lang="en-US" sz="3200" i="1" baseline="-25000" dirty="0">
                <a:latin typeface="+mj-lt"/>
                <a:cs typeface="Arial" charset="0"/>
              </a:rPr>
              <a:t>i</a:t>
            </a:r>
            <a:r>
              <a:rPr lang="en-US" sz="3200" dirty="0" smtClean="0">
                <a:latin typeface="+mj-lt"/>
                <a:cs typeface="Arial" charset="0"/>
              </a:rPr>
              <a:t> for all columns </a:t>
            </a:r>
            <a:endParaRPr lang="en-US" sz="3200" dirty="0">
              <a:latin typeface="+mj-lt"/>
              <a:cs typeface="Arial" charset="0"/>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Carry-</a:t>
            </a:r>
            <a:r>
              <a:rPr lang="en-US" sz="4400" dirty="0" err="1" smtClean="0">
                <a:solidFill>
                  <a:schemeClr val="bg1"/>
                </a:solidFill>
                <a:latin typeface="+mj-lt"/>
              </a:rPr>
              <a:t>Lookahead</a:t>
            </a:r>
            <a:r>
              <a:rPr lang="en-US" sz="4400" dirty="0" smtClean="0">
                <a:solidFill>
                  <a:schemeClr val="bg1"/>
                </a:solidFill>
                <a:latin typeface="+mj-lt"/>
              </a:rPr>
              <a:t> Addition</a:t>
            </a:r>
            <a:endParaRPr lang="en-US" sz="4400" dirty="0">
              <a:solidFill>
                <a:schemeClr val="bg1"/>
              </a:solidFill>
              <a:latin typeface="+mj-lt"/>
            </a:endParaRPr>
          </a:p>
        </p:txBody>
      </p:sp>
      <p:sp>
        <p:nvSpPr>
          <p:cNvPr id="2" name="Rectangle 1"/>
          <p:cNvSpPr/>
          <p:nvPr/>
        </p:nvSpPr>
        <p:spPr>
          <a:xfrm>
            <a:off x="2466975" y="1563380"/>
            <a:ext cx="4572000" cy="1107996"/>
          </a:xfrm>
          <a:prstGeom prst="rect">
            <a:avLst/>
          </a:prstGeom>
        </p:spPr>
        <p:txBody>
          <a:bodyPr>
            <a:spAutoFit/>
          </a:bodyPr>
          <a:lstStyle/>
          <a:p>
            <a:pPr marL="742950" lvl="1" indent="-285750">
              <a:spcBef>
                <a:spcPct val="20000"/>
              </a:spcBef>
            </a:pPr>
            <a:r>
              <a:rPr lang="en-US" sz="3000" b="1" i="1" dirty="0" err="1">
                <a:solidFill>
                  <a:srgbClr val="0070C0"/>
                </a:solidFill>
                <a:latin typeface="Times New Roman" pitchFamily="18" charset="0"/>
                <a:cs typeface="Arial" charset="0"/>
              </a:rPr>
              <a:t>G</a:t>
            </a:r>
            <a:r>
              <a:rPr lang="en-US" sz="3000" b="1" i="1" baseline="-25000" dirty="0" err="1">
                <a:solidFill>
                  <a:srgbClr val="0070C0"/>
                </a:solidFill>
                <a:latin typeface="Times New Roman" pitchFamily="18" charset="0"/>
                <a:cs typeface="Arial" charset="0"/>
              </a:rPr>
              <a:t>i</a:t>
            </a:r>
            <a:r>
              <a:rPr lang="en-US" sz="3000" b="1" dirty="0">
                <a:solidFill>
                  <a:srgbClr val="0070C0"/>
                </a:solidFill>
                <a:latin typeface="Times New Roman" pitchFamily="18" charset="0"/>
                <a:cs typeface="Arial" charset="0"/>
              </a:rPr>
              <a:t> = </a:t>
            </a:r>
            <a:r>
              <a:rPr lang="en-US" sz="3000" b="1" i="1" dirty="0">
                <a:solidFill>
                  <a:srgbClr val="0070C0"/>
                </a:solidFill>
                <a:latin typeface="Times New Roman" pitchFamily="18" charset="0"/>
                <a:cs typeface="Arial" charset="0"/>
              </a:rPr>
              <a:t>A</a:t>
            </a:r>
            <a:r>
              <a:rPr lang="en-US" sz="3000" b="1" i="1" baseline="-25000" dirty="0">
                <a:solidFill>
                  <a:srgbClr val="0070C0"/>
                </a:solidFill>
                <a:latin typeface="Times New Roman" pitchFamily="18" charset="0"/>
                <a:cs typeface="Arial" charset="0"/>
              </a:rPr>
              <a:t>i </a:t>
            </a:r>
            <a:r>
              <a:rPr lang="en-US" sz="3000" b="1" i="1" dirty="0" smtClean="0">
                <a:solidFill>
                  <a:srgbClr val="0070C0"/>
                </a:solidFill>
                <a:latin typeface="Times New Roman" pitchFamily="18" charset="0"/>
                <a:cs typeface="Arial" charset="0"/>
              </a:rPr>
              <a:t>B</a:t>
            </a:r>
            <a:r>
              <a:rPr lang="en-US" sz="3000" b="1" i="1" baseline="-25000" dirty="0" smtClean="0">
                <a:solidFill>
                  <a:srgbClr val="0070C0"/>
                </a:solidFill>
                <a:latin typeface="Times New Roman" pitchFamily="18" charset="0"/>
                <a:cs typeface="Arial" charset="0"/>
              </a:rPr>
              <a:t>i</a:t>
            </a:r>
          </a:p>
          <a:p>
            <a:pPr marL="742950" lvl="1" indent="-285750">
              <a:spcBef>
                <a:spcPct val="20000"/>
              </a:spcBef>
            </a:pPr>
            <a:r>
              <a:rPr lang="en-US" sz="3000" b="1" i="1" dirty="0" smtClean="0">
                <a:solidFill>
                  <a:srgbClr val="0070C0"/>
                </a:solidFill>
                <a:latin typeface="Times New Roman" pitchFamily="18" charset="0"/>
                <a:cs typeface="Arial" charset="0"/>
              </a:rPr>
              <a:t>P</a:t>
            </a:r>
            <a:r>
              <a:rPr lang="en-US" sz="3000" b="1" i="1" baseline="-25000" dirty="0" smtClean="0">
                <a:solidFill>
                  <a:srgbClr val="0070C0"/>
                </a:solidFill>
                <a:latin typeface="Times New Roman" pitchFamily="18" charset="0"/>
                <a:cs typeface="Arial" charset="0"/>
              </a:rPr>
              <a:t>i</a:t>
            </a:r>
            <a:r>
              <a:rPr lang="en-US" sz="3000" b="1" dirty="0" smtClean="0">
                <a:solidFill>
                  <a:srgbClr val="0070C0"/>
                </a:solidFill>
                <a:latin typeface="Times New Roman" pitchFamily="18" charset="0"/>
                <a:cs typeface="Arial" charset="0"/>
              </a:rPr>
              <a:t> </a:t>
            </a:r>
            <a:r>
              <a:rPr lang="en-US" sz="3000" b="1" dirty="0">
                <a:solidFill>
                  <a:srgbClr val="0070C0"/>
                </a:solidFill>
                <a:latin typeface="Times New Roman" pitchFamily="18" charset="0"/>
                <a:cs typeface="Arial" charset="0"/>
              </a:rPr>
              <a:t>= </a:t>
            </a:r>
            <a:r>
              <a:rPr lang="en-US" sz="3000" b="1" i="1" dirty="0">
                <a:solidFill>
                  <a:srgbClr val="0070C0"/>
                </a:solidFill>
                <a:latin typeface="Times New Roman" pitchFamily="18" charset="0"/>
                <a:cs typeface="Arial" charset="0"/>
              </a:rPr>
              <a:t>A</a:t>
            </a:r>
            <a:r>
              <a:rPr lang="en-US" sz="3000" b="1" i="1" baseline="-25000" dirty="0">
                <a:solidFill>
                  <a:srgbClr val="0070C0"/>
                </a:solidFill>
                <a:latin typeface="Times New Roman" pitchFamily="18" charset="0"/>
                <a:cs typeface="Arial" charset="0"/>
              </a:rPr>
              <a:t>i  </a:t>
            </a:r>
            <a:r>
              <a:rPr lang="en-US" sz="3000" b="1" dirty="0">
                <a:solidFill>
                  <a:srgbClr val="0070C0"/>
                </a:solidFill>
                <a:latin typeface="Times New Roman" pitchFamily="18" charset="0"/>
                <a:cs typeface="Arial" charset="0"/>
              </a:rPr>
              <a:t>+ </a:t>
            </a:r>
            <a:r>
              <a:rPr lang="en-US" sz="3000" b="1" i="1" dirty="0">
                <a:solidFill>
                  <a:srgbClr val="0070C0"/>
                </a:solidFill>
                <a:latin typeface="Times New Roman" pitchFamily="18" charset="0"/>
                <a:cs typeface="Arial" charset="0"/>
              </a:rPr>
              <a:t>B</a:t>
            </a:r>
            <a:r>
              <a:rPr lang="en-US" sz="3000" b="1" i="1" baseline="-25000" dirty="0">
                <a:solidFill>
                  <a:srgbClr val="0070C0"/>
                </a:solidFill>
                <a:latin typeface="Times New Roman" pitchFamily="18" charset="0"/>
                <a:cs typeface="Arial" charset="0"/>
              </a:rPr>
              <a:t>i</a:t>
            </a:r>
          </a:p>
        </p:txBody>
      </p:sp>
    </p:spTree>
    <p:extLst>
      <p:ext uri="{BB962C8B-B14F-4D97-AF65-F5344CB8AC3E}">
        <p14:creationId xmlns:p14="http://schemas.microsoft.com/office/powerpoint/2010/main" val="274647805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3810" name="Rectangle 2"/>
          <p:cNvSpPr>
            <a:spLocks noChangeArrowheads="1"/>
          </p:cNvSpPr>
          <p:nvPr>
            <p:custDataLst>
              <p:tags r:id="rId1"/>
            </p:custDataLst>
          </p:nvPr>
        </p:nvSpPr>
        <p:spPr bwMode="auto">
          <a:xfrm>
            <a:off x="533400" y="1066800"/>
            <a:ext cx="7845669"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mj-lt"/>
                <a:cs typeface="Arial" charset="0"/>
              </a:rPr>
              <a:t>Step 1: </a:t>
            </a:r>
            <a:r>
              <a:rPr lang="en-US" sz="3200" dirty="0" smtClean="0">
                <a:latin typeface="+mj-lt"/>
                <a:cs typeface="Arial" charset="0"/>
              </a:rPr>
              <a:t>Compute </a:t>
            </a:r>
            <a:r>
              <a:rPr lang="en-US" sz="3200" i="1" dirty="0" err="1" smtClean="0">
                <a:latin typeface="+mj-lt"/>
                <a:cs typeface="Arial" charset="0"/>
              </a:rPr>
              <a:t>G</a:t>
            </a:r>
            <a:r>
              <a:rPr lang="en-US" sz="3200" i="1" baseline="-25000" dirty="0" err="1" smtClean="0">
                <a:latin typeface="+mj-lt"/>
                <a:cs typeface="Arial" charset="0"/>
              </a:rPr>
              <a:t>i</a:t>
            </a:r>
            <a:r>
              <a:rPr lang="en-US" sz="3200" dirty="0" smtClean="0">
                <a:latin typeface="+mj-lt"/>
                <a:cs typeface="Arial" charset="0"/>
              </a:rPr>
              <a:t> </a:t>
            </a:r>
            <a:r>
              <a:rPr lang="en-US" sz="3200" dirty="0">
                <a:latin typeface="+mj-lt"/>
                <a:cs typeface="Arial" charset="0"/>
              </a:rPr>
              <a:t>and </a:t>
            </a:r>
            <a:r>
              <a:rPr lang="en-US" sz="3200" i="1" dirty="0" smtClean="0">
                <a:latin typeface="+mj-lt"/>
                <a:cs typeface="Arial" charset="0"/>
              </a:rPr>
              <a:t>P</a:t>
            </a:r>
            <a:r>
              <a:rPr lang="en-US" sz="3200" i="1" baseline="-25000" dirty="0">
                <a:latin typeface="+mj-lt"/>
                <a:cs typeface="Arial" charset="0"/>
              </a:rPr>
              <a:t>i</a:t>
            </a:r>
            <a:r>
              <a:rPr lang="en-US" sz="3200" dirty="0" smtClean="0">
                <a:latin typeface="+mj-lt"/>
                <a:cs typeface="Arial" charset="0"/>
              </a:rPr>
              <a:t> for all columns </a:t>
            </a:r>
            <a:endParaRPr lang="en-US" sz="3200" dirty="0">
              <a:latin typeface="+mj-lt"/>
              <a:cs typeface="Arial" charset="0"/>
            </a:endParaRPr>
          </a:p>
          <a:p>
            <a:pPr marL="342900" indent="-342900">
              <a:spcBef>
                <a:spcPct val="20000"/>
              </a:spcBef>
              <a:buFontTx/>
              <a:buChar char="•"/>
            </a:pPr>
            <a:r>
              <a:rPr lang="en-US" sz="3200" b="1" dirty="0">
                <a:latin typeface="+mj-lt"/>
                <a:cs typeface="Arial" charset="0"/>
              </a:rPr>
              <a:t>Step 2:</a:t>
            </a:r>
            <a:r>
              <a:rPr lang="en-US" sz="3200" dirty="0">
                <a:latin typeface="+mj-lt"/>
                <a:cs typeface="Arial" charset="0"/>
              </a:rPr>
              <a:t> </a:t>
            </a:r>
            <a:r>
              <a:rPr lang="en-US" sz="3200" dirty="0" smtClean="0">
                <a:latin typeface="+mj-lt"/>
                <a:cs typeface="Arial" charset="0"/>
              </a:rPr>
              <a:t>Compute </a:t>
            </a:r>
            <a:r>
              <a:rPr lang="en-US" sz="3200" i="1" dirty="0">
                <a:latin typeface="+mj-lt"/>
                <a:cs typeface="Arial" charset="0"/>
              </a:rPr>
              <a:t>G</a:t>
            </a:r>
            <a:r>
              <a:rPr lang="en-US" sz="3200" dirty="0">
                <a:latin typeface="+mj-lt"/>
                <a:cs typeface="Arial" charset="0"/>
              </a:rPr>
              <a:t> and </a:t>
            </a:r>
            <a:r>
              <a:rPr lang="en-US" sz="3200" i="1" dirty="0">
                <a:latin typeface="+mj-lt"/>
                <a:cs typeface="Arial" charset="0"/>
              </a:rPr>
              <a:t>P</a:t>
            </a:r>
            <a:r>
              <a:rPr lang="en-US" sz="3200" dirty="0">
                <a:latin typeface="+mj-lt"/>
                <a:cs typeface="Arial" charset="0"/>
              </a:rPr>
              <a:t> for </a:t>
            </a:r>
            <a:r>
              <a:rPr lang="en-US" sz="3200" i="1" dirty="0">
                <a:latin typeface="+mj-lt"/>
                <a:cs typeface="Arial" charset="0"/>
              </a:rPr>
              <a:t>k</a:t>
            </a:r>
            <a:r>
              <a:rPr lang="en-US" sz="3200" dirty="0">
                <a:latin typeface="+mj-lt"/>
                <a:cs typeface="Arial" charset="0"/>
              </a:rPr>
              <a:t>-bit </a:t>
            </a:r>
            <a:r>
              <a:rPr lang="en-US" sz="3200" dirty="0" smtClean="0">
                <a:latin typeface="+mj-lt"/>
                <a:cs typeface="Arial" charset="0"/>
              </a:rPr>
              <a:t>blocks</a:t>
            </a:r>
            <a:endParaRPr lang="en-US" sz="3200" dirty="0">
              <a:latin typeface="+mj-lt"/>
              <a:cs typeface="Arial" charset="0"/>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Carry-</a:t>
            </a:r>
            <a:r>
              <a:rPr lang="en-US" sz="4400" dirty="0" err="1" smtClean="0">
                <a:solidFill>
                  <a:schemeClr val="bg1"/>
                </a:solidFill>
                <a:latin typeface="+mj-lt"/>
              </a:rPr>
              <a:t>Lookahead</a:t>
            </a:r>
            <a:r>
              <a:rPr lang="en-US" sz="4400" dirty="0" smtClean="0">
                <a:solidFill>
                  <a:schemeClr val="bg1"/>
                </a:solidFill>
                <a:latin typeface="+mj-lt"/>
              </a:rPr>
              <a:t> Addition</a:t>
            </a:r>
            <a:endParaRPr lang="en-US" sz="4400" dirty="0">
              <a:solidFill>
                <a:schemeClr val="bg1"/>
              </a:solidFill>
              <a:latin typeface="+mj-lt"/>
            </a:endParaRPr>
          </a:p>
        </p:txBody>
      </p:sp>
      <p:sp>
        <p:nvSpPr>
          <p:cNvPr id="2" name="Rectangle 1"/>
          <p:cNvSpPr/>
          <p:nvPr/>
        </p:nvSpPr>
        <p:spPr>
          <a:xfrm>
            <a:off x="1600199" y="2238601"/>
            <a:ext cx="6000751" cy="1040285"/>
          </a:xfrm>
          <a:prstGeom prst="rect">
            <a:avLst/>
          </a:prstGeom>
        </p:spPr>
        <p:txBody>
          <a:bodyPr wrap="square">
            <a:spAutoFit/>
          </a:bodyPr>
          <a:lstStyle/>
          <a:p>
            <a:pPr marL="742950" lvl="1" indent="-285750">
              <a:spcBef>
                <a:spcPct val="20000"/>
              </a:spcBef>
            </a:pPr>
            <a:r>
              <a:rPr lang="en-US" sz="2800" b="1" i="1" dirty="0">
                <a:solidFill>
                  <a:srgbClr val="0070C0"/>
                </a:solidFill>
                <a:latin typeface="Times New Roman" pitchFamily="18" charset="0"/>
                <a:cs typeface="Arial" charset="0"/>
              </a:rPr>
              <a:t>P</a:t>
            </a:r>
            <a:r>
              <a:rPr lang="en-US" sz="2800" b="1" baseline="-25000" dirty="0">
                <a:solidFill>
                  <a:srgbClr val="0070C0"/>
                </a:solidFill>
                <a:latin typeface="Times New Roman" pitchFamily="18" charset="0"/>
                <a:cs typeface="Arial" charset="0"/>
              </a:rPr>
              <a:t>3:0</a:t>
            </a:r>
            <a:r>
              <a:rPr lang="en-US" sz="2800" b="1" dirty="0">
                <a:solidFill>
                  <a:srgbClr val="0070C0"/>
                </a:solidFill>
                <a:latin typeface="Times New Roman" pitchFamily="18" charset="0"/>
                <a:cs typeface="Arial" charset="0"/>
              </a:rPr>
              <a:t> = </a:t>
            </a:r>
            <a:r>
              <a:rPr lang="en-US" sz="2800" b="1" i="1" dirty="0">
                <a:solidFill>
                  <a:srgbClr val="0070C0"/>
                </a:solidFill>
                <a:latin typeface="Times New Roman" pitchFamily="18" charset="0"/>
                <a:cs typeface="Arial" charset="0"/>
              </a:rPr>
              <a:t>P</a:t>
            </a:r>
            <a:r>
              <a:rPr lang="en-US" sz="2800" b="1" baseline="-25000" dirty="0">
                <a:solidFill>
                  <a:srgbClr val="0070C0"/>
                </a:solidFill>
                <a:latin typeface="Times New Roman" pitchFamily="18" charset="0"/>
                <a:cs typeface="Arial" charset="0"/>
              </a:rPr>
              <a:t>3</a:t>
            </a:r>
            <a:r>
              <a:rPr lang="en-US" sz="2800" b="1" i="1" dirty="0">
                <a:solidFill>
                  <a:srgbClr val="0070C0"/>
                </a:solidFill>
                <a:latin typeface="Times New Roman" pitchFamily="18" charset="0"/>
                <a:cs typeface="Arial" charset="0"/>
              </a:rPr>
              <a:t>P</a:t>
            </a:r>
            <a:r>
              <a:rPr lang="en-US" sz="2800" b="1" baseline="-25000" dirty="0">
                <a:solidFill>
                  <a:srgbClr val="0070C0"/>
                </a:solidFill>
                <a:latin typeface="Times New Roman" pitchFamily="18" charset="0"/>
                <a:cs typeface="Arial" charset="0"/>
              </a:rPr>
              <a:t>2 </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1</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0</a:t>
            </a:r>
          </a:p>
          <a:p>
            <a:pPr marL="742950" lvl="1" indent="-285750">
              <a:spcBef>
                <a:spcPct val="20000"/>
              </a:spcBef>
            </a:pP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3:0</a:t>
            </a:r>
            <a:r>
              <a:rPr lang="en-US" sz="2800" b="1" dirty="0" smtClean="0">
                <a:solidFill>
                  <a:srgbClr val="0070C0"/>
                </a:solidFill>
                <a:latin typeface="Times New Roman" pitchFamily="18" charset="0"/>
                <a:cs typeface="Arial" charset="0"/>
              </a:rPr>
              <a:t> = </a:t>
            </a: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3 </a:t>
            </a:r>
            <a:r>
              <a:rPr lang="en-US" sz="2800" b="1" dirty="0" smtClean="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3</a:t>
            </a:r>
            <a:r>
              <a:rPr lang="en-US" sz="2800" b="1" dirty="0" smtClean="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2 </a:t>
            </a:r>
            <a:r>
              <a:rPr lang="en-US" sz="2800" b="1" dirty="0" smtClean="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2</a:t>
            </a:r>
            <a:r>
              <a:rPr lang="en-US" sz="2800" b="1" dirty="0" smtClean="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1 </a:t>
            </a:r>
            <a:r>
              <a:rPr lang="en-US" sz="2800" b="1" dirty="0" smtClean="0">
                <a:solidFill>
                  <a:srgbClr val="0070C0"/>
                </a:solidFill>
                <a:latin typeface="Times New Roman" pitchFamily="18" charset="0"/>
                <a:cs typeface="Arial" charset="0"/>
              </a:rPr>
              <a:t>+ </a:t>
            </a:r>
            <a:r>
              <a:rPr lang="en-US" sz="2800" b="1" i="1" dirty="0" smtClean="0">
                <a:solidFill>
                  <a:srgbClr val="0070C0"/>
                </a:solidFill>
                <a:latin typeface="Times New Roman" pitchFamily="18" charset="0"/>
                <a:cs typeface="Arial" charset="0"/>
              </a:rPr>
              <a:t>P</a:t>
            </a:r>
            <a:r>
              <a:rPr lang="en-US" sz="2800" b="1" baseline="-25000" dirty="0" smtClean="0">
                <a:solidFill>
                  <a:srgbClr val="0070C0"/>
                </a:solidFill>
                <a:latin typeface="Times New Roman" pitchFamily="18" charset="0"/>
                <a:cs typeface="Arial" charset="0"/>
              </a:rPr>
              <a:t>1</a:t>
            </a:r>
            <a:r>
              <a:rPr lang="en-US" sz="2800" b="1" i="1" dirty="0" smtClean="0">
                <a:solidFill>
                  <a:srgbClr val="0070C0"/>
                </a:solidFill>
                <a:latin typeface="Times New Roman" pitchFamily="18" charset="0"/>
                <a:cs typeface="Arial" charset="0"/>
              </a:rPr>
              <a:t>G</a:t>
            </a:r>
            <a:r>
              <a:rPr lang="en-US" sz="2800" b="1" baseline="-25000" dirty="0" smtClean="0">
                <a:solidFill>
                  <a:srgbClr val="0070C0"/>
                </a:solidFill>
                <a:latin typeface="Times New Roman" pitchFamily="18" charset="0"/>
                <a:cs typeface="Arial" charset="0"/>
              </a:rPr>
              <a:t>0</a:t>
            </a:r>
            <a:r>
              <a:rPr lang="en-US" sz="2800" b="1" i="1" baseline="-25000" dirty="0" smtClean="0">
                <a:solidFill>
                  <a:srgbClr val="0070C0"/>
                </a:solidFill>
                <a:latin typeface="Times New Roman" pitchFamily="18" charset="0"/>
                <a:cs typeface="Arial" charset="0"/>
              </a:rPr>
              <a:t> </a:t>
            </a:r>
            <a:r>
              <a:rPr lang="en-US" sz="2800" b="1" dirty="0" smtClean="0">
                <a:solidFill>
                  <a:srgbClr val="0070C0"/>
                </a:solidFill>
                <a:latin typeface="Times New Roman" pitchFamily="18" charset="0"/>
                <a:cs typeface="Arial" charset="0"/>
              </a:rPr>
              <a:t>)</a:t>
            </a:r>
            <a:endParaRPr lang="en-US" sz="2800" b="1" i="1" baseline="-25000" dirty="0">
              <a:solidFill>
                <a:srgbClr val="0070C0"/>
              </a:solidFill>
              <a:latin typeface="Times New Roman" pitchFamily="18" charset="0"/>
              <a:cs typeface="Arial" charset="0"/>
            </a:endParaRPr>
          </a:p>
        </p:txBody>
      </p:sp>
    </p:spTree>
    <p:extLst>
      <p:ext uri="{BB962C8B-B14F-4D97-AF65-F5344CB8AC3E}">
        <p14:creationId xmlns:p14="http://schemas.microsoft.com/office/powerpoint/2010/main" val="176067744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3810" name="Rectangle 2"/>
          <p:cNvSpPr>
            <a:spLocks noChangeArrowheads="1"/>
          </p:cNvSpPr>
          <p:nvPr>
            <p:custDataLst>
              <p:tags r:id="rId1"/>
            </p:custDataLst>
          </p:nvPr>
        </p:nvSpPr>
        <p:spPr bwMode="auto">
          <a:xfrm>
            <a:off x="533400" y="1066800"/>
            <a:ext cx="7845669"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mj-lt"/>
                <a:cs typeface="Arial" charset="0"/>
              </a:rPr>
              <a:t>Step 1: </a:t>
            </a:r>
            <a:r>
              <a:rPr lang="en-US" sz="3200" dirty="0" smtClean="0">
                <a:latin typeface="+mj-lt"/>
                <a:cs typeface="Arial" charset="0"/>
              </a:rPr>
              <a:t>Compute </a:t>
            </a:r>
            <a:r>
              <a:rPr lang="en-US" sz="3200" i="1" dirty="0" err="1" smtClean="0">
                <a:latin typeface="+mj-lt"/>
                <a:cs typeface="Arial" charset="0"/>
              </a:rPr>
              <a:t>G</a:t>
            </a:r>
            <a:r>
              <a:rPr lang="en-US" sz="3200" i="1" baseline="-25000" dirty="0" err="1" smtClean="0">
                <a:latin typeface="+mj-lt"/>
                <a:cs typeface="Arial" charset="0"/>
              </a:rPr>
              <a:t>i</a:t>
            </a:r>
            <a:r>
              <a:rPr lang="en-US" sz="3200" dirty="0" smtClean="0">
                <a:latin typeface="+mj-lt"/>
                <a:cs typeface="Arial" charset="0"/>
              </a:rPr>
              <a:t> </a:t>
            </a:r>
            <a:r>
              <a:rPr lang="en-US" sz="3200" dirty="0">
                <a:latin typeface="+mj-lt"/>
                <a:cs typeface="Arial" charset="0"/>
              </a:rPr>
              <a:t>and </a:t>
            </a:r>
            <a:r>
              <a:rPr lang="en-US" sz="3200" i="1" dirty="0" smtClean="0">
                <a:latin typeface="+mj-lt"/>
                <a:cs typeface="Arial" charset="0"/>
              </a:rPr>
              <a:t>P</a:t>
            </a:r>
            <a:r>
              <a:rPr lang="en-US" sz="3200" i="1" baseline="-25000" dirty="0">
                <a:latin typeface="+mj-lt"/>
                <a:cs typeface="Arial" charset="0"/>
              </a:rPr>
              <a:t>i</a:t>
            </a:r>
            <a:r>
              <a:rPr lang="en-US" sz="3200" dirty="0" smtClean="0">
                <a:latin typeface="+mj-lt"/>
                <a:cs typeface="Arial" charset="0"/>
              </a:rPr>
              <a:t> for all columns </a:t>
            </a:r>
            <a:endParaRPr lang="en-US" sz="3200" dirty="0">
              <a:latin typeface="+mj-lt"/>
              <a:cs typeface="Arial" charset="0"/>
            </a:endParaRPr>
          </a:p>
          <a:p>
            <a:pPr marL="342900" indent="-342900">
              <a:spcBef>
                <a:spcPct val="20000"/>
              </a:spcBef>
              <a:buFontTx/>
              <a:buChar char="•"/>
            </a:pPr>
            <a:r>
              <a:rPr lang="en-US" sz="3200" b="1" dirty="0">
                <a:latin typeface="+mj-lt"/>
                <a:cs typeface="Arial" charset="0"/>
              </a:rPr>
              <a:t>Step 2:</a:t>
            </a:r>
            <a:r>
              <a:rPr lang="en-US" sz="3200" dirty="0">
                <a:latin typeface="+mj-lt"/>
                <a:cs typeface="Arial" charset="0"/>
              </a:rPr>
              <a:t> </a:t>
            </a:r>
            <a:r>
              <a:rPr lang="en-US" sz="3200" dirty="0" smtClean="0">
                <a:latin typeface="+mj-lt"/>
                <a:cs typeface="Arial" charset="0"/>
              </a:rPr>
              <a:t>Compute </a:t>
            </a:r>
            <a:r>
              <a:rPr lang="en-US" sz="3200" i="1" dirty="0">
                <a:latin typeface="+mj-lt"/>
                <a:cs typeface="Arial" charset="0"/>
              </a:rPr>
              <a:t>G</a:t>
            </a:r>
            <a:r>
              <a:rPr lang="en-US" sz="3200" dirty="0">
                <a:latin typeface="+mj-lt"/>
                <a:cs typeface="Arial" charset="0"/>
              </a:rPr>
              <a:t> and </a:t>
            </a:r>
            <a:r>
              <a:rPr lang="en-US" sz="3200" i="1" dirty="0">
                <a:latin typeface="+mj-lt"/>
                <a:cs typeface="Arial" charset="0"/>
              </a:rPr>
              <a:t>P</a:t>
            </a:r>
            <a:r>
              <a:rPr lang="en-US" sz="3200" dirty="0">
                <a:latin typeface="+mj-lt"/>
                <a:cs typeface="Arial" charset="0"/>
              </a:rPr>
              <a:t> for </a:t>
            </a:r>
            <a:r>
              <a:rPr lang="en-US" sz="3200" i="1" dirty="0">
                <a:latin typeface="+mj-lt"/>
                <a:cs typeface="Arial" charset="0"/>
              </a:rPr>
              <a:t>k</a:t>
            </a:r>
            <a:r>
              <a:rPr lang="en-US" sz="3200" dirty="0">
                <a:latin typeface="+mj-lt"/>
                <a:cs typeface="Arial" charset="0"/>
              </a:rPr>
              <a:t>-bit blocks</a:t>
            </a:r>
          </a:p>
          <a:p>
            <a:pPr marL="342900" indent="-342900">
              <a:spcBef>
                <a:spcPct val="20000"/>
              </a:spcBef>
              <a:buFontTx/>
              <a:buChar char="•"/>
            </a:pPr>
            <a:r>
              <a:rPr lang="en-US" sz="3200" b="1" dirty="0">
                <a:latin typeface="+mj-lt"/>
                <a:cs typeface="Arial" charset="0"/>
              </a:rPr>
              <a:t>Step 3:</a:t>
            </a:r>
            <a:r>
              <a:rPr lang="en-US" sz="3200" dirty="0">
                <a:latin typeface="+mj-lt"/>
                <a:cs typeface="Arial" charset="0"/>
              </a:rPr>
              <a:t> </a:t>
            </a:r>
            <a:r>
              <a:rPr lang="en-US" sz="3200" i="1" dirty="0" err="1">
                <a:latin typeface="+mj-lt"/>
                <a:cs typeface="Arial" charset="0"/>
              </a:rPr>
              <a:t>C</a:t>
            </a:r>
            <a:r>
              <a:rPr lang="en-US" sz="3200" i="1" baseline="-25000" dirty="0" err="1">
                <a:latin typeface="+mj-lt"/>
                <a:cs typeface="Arial" charset="0"/>
              </a:rPr>
              <a:t>in</a:t>
            </a:r>
            <a:r>
              <a:rPr lang="en-US" sz="3200" dirty="0">
                <a:latin typeface="+mj-lt"/>
                <a:cs typeface="Arial" charset="0"/>
              </a:rPr>
              <a:t> propagates through each </a:t>
            </a:r>
            <a:r>
              <a:rPr lang="en-US" sz="3200" i="1" dirty="0">
                <a:latin typeface="+mj-lt"/>
                <a:cs typeface="Arial" charset="0"/>
              </a:rPr>
              <a:t>k</a:t>
            </a:r>
            <a:r>
              <a:rPr lang="en-US" sz="3200" dirty="0">
                <a:latin typeface="+mj-lt"/>
                <a:cs typeface="Arial" charset="0"/>
              </a:rPr>
              <a:t>-bit propagate/generate </a:t>
            </a:r>
            <a:r>
              <a:rPr lang="en-US" sz="3200" dirty="0" smtClean="0">
                <a:latin typeface="+mj-lt"/>
                <a:cs typeface="Arial" charset="0"/>
              </a:rPr>
              <a:t>logic (meanwhile computing sums)</a:t>
            </a: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Carry-</a:t>
            </a:r>
            <a:r>
              <a:rPr lang="en-US" sz="4400" dirty="0" err="1" smtClean="0">
                <a:solidFill>
                  <a:schemeClr val="bg1"/>
                </a:solidFill>
                <a:latin typeface="+mj-lt"/>
              </a:rPr>
              <a:t>Lookahead</a:t>
            </a:r>
            <a:r>
              <a:rPr lang="en-US" sz="4400" dirty="0" smtClean="0">
                <a:solidFill>
                  <a:schemeClr val="bg1"/>
                </a:solidFill>
                <a:latin typeface="+mj-lt"/>
              </a:rPr>
              <a:t> Addition</a:t>
            </a:r>
            <a:endParaRPr lang="en-US" sz="4400" dirty="0">
              <a:solidFill>
                <a:schemeClr val="bg1"/>
              </a:solidFill>
              <a:latin typeface="+mj-lt"/>
            </a:endParaRPr>
          </a:p>
        </p:txBody>
      </p:sp>
      <p:grpSp>
        <p:nvGrpSpPr>
          <p:cNvPr id="2" name="Group 1"/>
          <p:cNvGrpSpPr/>
          <p:nvPr/>
        </p:nvGrpSpPr>
        <p:grpSpPr>
          <a:xfrm>
            <a:off x="3979862" y="3224212"/>
            <a:ext cx="5011738" cy="1230313"/>
            <a:chOff x="3846512" y="3214687"/>
            <a:chExt cx="5011738" cy="1230313"/>
          </a:xfrm>
        </p:grpSpPr>
        <p:sp>
          <p:nvSpPr>
            <p:cNvPr id="4" name="Freeform 157"/>
            <p:cNvSpPr>
              <a:spLocks/>
            </p:cNvSpPr>
            <p:nvPr>
              <p:custDataLst>
                <p:tags r:id="rId1853"/>
              </p:custDataLst>
            </p:nvPr>
          </p:nvSpPr>
          <p:spPr bwMode="auto">
            <a:xfrm>
              <a:off x="7748587" y="3586162"/>
              <a:ext cx="650875" cy="487363"/>
            </a:xfrm>
            <a:custGeom>
              <a:avLst/>
              <a:gdLst>
                <a:gd name="T0" fmla="*/ 2147483647 w 410"/>
                <a:gd name="T1" fmla="*/ 2147483647 h 307"/>
                <a:gd name="T2" fmla="*/ 2147483647 w 410"/>
                <a:gd name="T3" fmla="*/ 2147483647 h 307"/>
                <a:gd name="T4" fmla="*/ 2147483647 w 410"/>
                <a:gd name="T5" fmla="*/ 2147483647 h 307"/>
                <a:gd name="T6" fmla="*/ 2147483647 w 410"/>
                <a:gd name="T7" fmla="*/ 2147483647 h 307"/>
                <a:gd name="T8" fmla="*/ 2147483647 w 410"/>
                <a:gd name="T9" fmla="*/ 2147483647 h 307"/>
                <a:gd name="T10" fmla="*/ 2147483647 w 410"/>
                <a:gd name="T11" fmla="*/ 2147483647 h 307"/>
                <a:gd name="T12" fmla="*/ 2147483647 w 410"/>
                <a:gd name="T13" fmla="*/ 2147483647 h 307"/>
                <a:gd name="T14" fmla="*/ 2147483647 w 410"/>
                <a:gd name="T15" fmla="*/ 2147483647 h 307"/>
                <a:gd name="T16" fmla="*/ 2147483647 w 410"/>
                <a:gd name="T17" fmla="*/ 2147483647 h 307"/>
                <a:gd name="T18" fmla="*/ 2147483647 w 410"/>
                <a:gd name="T19" fmla="*/ 2147483647 h 307"/>
                <a:gd name="T20" fmla="*/ 2147483647 w 410"/>
                <a:gd name="T21" fmla="*/ 2147483647 h 307"/>
                <a:gd name="T22" fmla="*/ 2147483647 w 410"/>
                <a:gd name="T23" fmla="*/ 2147483647 h 307"/>
                <a:gd name="T24" fmla="*/ 2147483647 w 410"/>
                <a:gd name="T25" fmla="*/ 0 h 307"/>
                <a:gd name="T26" fmla="*/ 2147483647 w 410"/>
                <a:gd name="T27" fmla="*/ 0 h 307"/>
                <a:gd name="T28" fmla="*/ 2147483647 w 410"/>
                <a:gd name="T29" fmla="*/ 2147483647 h 307"/>
                <a:gd name="T30" fmla="*/ 2147483647 w 410"/>
                <a:gd name="T31" fmla="*/ 2147483647 h 307"/>
                <a:gd name="T32" fmla="*/ 2147483647 w 410"/>
                <a:gd name="T33" fmla="*/ 2147483647 h 307"/>
                <a:gd name="T34" fmla="*/ 2147483647 w 410"/>
                <a:gd name="T35" fmla="*/ 2147483647 h 307"/>
                <a:gd name="T36" fmla="*/ 0 w 410"/>
                <a:gd name="T37" fmla="*/ 2147483647 h 307"/>
                <a:gd name="T38" fmla="*/ 0 w 410"/>
                <a:gd name="T39" fmla="*/ 2147483647 h 307"/>
                <a:gd name="T40" fmla="*/ 2147483647 w 410"/>
                <a:gd name="T41" fmla="*/ 2147483647 h 307"/>
                <a:gd name="T42" fmla="*/ 2147483647 w 410"/>
                <a:gd name="T43" fmla="*/ 2147483647 h 307"/>
                <a:gd name="T44" fmla="*/ 2147483647 w 410"/>
                <a:gd name="T45" fmla="*/ 2147483647 h 307"/>
                <a:gd name="T46" fmla="*/ 2147483647 w 410"/>
                <a:gd name="T47" fmla="*/ 2147483647 h 307"/>
                <a:gd name="T48" fmla="*/ 2147483647 w 410"/>
                <a:gd name="T49" fmla="*/ 2147483647 h 3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0"/>
                <a:gd name="T76" fmla="*/ 0 h 307"/>
                <a:gd name="T77" fmla="*/ 410 w 410"/>
                <a:gd name="T78" fmla="*/ 307 h 3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0" h="307">
                  <a:moveTo>
                    <a:pt x="51" y="307"/>
                  </a:moveTo>
                  <a:lnTo>
                    <a:pt x="358" y="307"/>
                  </a:lnTo>
                  <a:lnTo>
                    <a:pt x="374" y="304"/>
                  </a:lnTo>
                  <a:lnTo>
                    <a:pt x="388" y="297"/>
                  </a:lnTo>
                  <a:lnTo>
                    <a:pt x="399" y="287"/>
                  </a:lnTo>
                  <a:lnTo>
                    <a:pt x="407" y="272"/>
                  </a:lnTo>
                  <a:lnTo>
                    <a:pt x="410" y="256"/>
                  </a:lnTo>
                  <a:lnTo>
                    <a:pt x="410" y="52"/>
                  </a:lnTo>
                  <a:lnTo>
                    <a:pt x="407" y="35"/>
                  </a:lnTo>
                  <a:lnTo>
                    <a:pt x="399" y="20"/>
                  </a:lnTo>
                  <a:lnTo>
                    <a:pt x="388" y="9"/>
                  </a:lnTo>
                  <a:lnTo>
                    <a:pt x="374" y="2"/>
                  </a:lnTo>
                  <a:lnTo>
                    <a:pt x="358" y="0"/>
                  </a:lnTo>
                  <a:lnTo>
                    <a:pt x="51" y="0"/>
                  </a:lnTo>
                  <a:lnTo>
                    <a:pt x="34" y="2"/>
                  </a:lnTo>
                  <a:lnTo>
                    <a:pt x="21" y="9"/>
                  </a:lnTo>
                  <a:lnTo>
                    <a:pt x="10" y="20"/>
                  </a:lnTo>
                  <a:lnTo>
                    <a:pt x="1" y="35"/>
                  </a:lnTo>
                  <a:lnTo>
                    <a:pt x="0" y="52"/>
                  </a:lnTo>
                  <a:lnTo>
                    <a:pt x="0" y="256"/>
                  </a:lnTo>
                  <a:lnTo>
                    <a:pt x="1" y="272"/>
                  </a:lnTo>
                  <a:lnTo>
                    <a:pt x="10" y="287"/>
                  </a:lnTo>
                  <a:lnTo>
                    <a:pt x="21" y="297"/>
                  </a:lnTo>
                  <a:lnTo>
                    <a:pt x="34" y="304"/>
                  </a:lnTo>
                  <a:lnTo>
                    <a:pt x="51" y="307"/>
                  </a:lnTo>
                  <a:close/>
                </a:path>
              </a:pathLst>
            </a:custGeom>
            <a:solidFill>
              <a:srgbClr val="FFFFFF"/>
            </a:solidFill>
            <a:ln w="12700">
              <a:solidFill>
                <a:srgbClr val="000000"/>
              </a:solidFill>
              <a:prstDash val="solid"/>
              <a:round/>
              <a:headEnd/>
              <a:tailEnd/>
            </a:ln>
          </p:spPr>
          <p:txBody>
            <a:bodyPr/>
            <a:lstStyle/>
            <a:p>
              <a:endParaRPr lang="en-US"/>
            </a:p>
          </p:txBody>
        </p:sp>
        <p:sp>
          <p:nvSpPr>
            <p:cNvPr id="5" name="Line 158"/>
            <p:cNvSpPr>
              <a:spLocks noChangeShapeType="1"/>
            </p:cNvSpPr>
            <p:nvPr>
              <p:custDataLst>
                <p:tags r:id="rId1854"/>
              </p:custDataLst>
            </p:nvPr>
          </p:nvSpPr>
          <p:spPr bwMode="auto">
            <a:xfrm>
              <a:off x="8235950" y="3422650"/>
              <a:ext cx="0" cy="16351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 name="Line 159"/>
            <p:cNvSpPr>
              <a:spLocks noChangeShapeType="1"/>
            </p:cNvSpPr>
            <p:nvPr>
              <p:custDataLst>
                <p:tags r:id="rId1855"/>
              </p:custDataLst>
            </p:nvPr>
          </p:nvSpPr>
          <p:spPr bwMode="auto">
            <a:xfrm>
              <a:off x="7912100" y="3422650"/>
              <a:ext cx="0" cy="16351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 name="Line 160"/>
            <p:cNvSpPr>
              <a:spLocks noChangeShapeType="1"/>
            </p:cNvSpPr>
            <p:nvPr>
              <p:custDataLst>
                <p:tags r:id="rId1856"/>
              </p:custDataLst>
            </p:nvPr>
          </p:nvSpPr>
          <p:spPr bwMode="auto">
            <a:xfrm>
              <a:off x="8074025" y="4073525"/>
              <a:ext cx="0" cy="16192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 name="Line 161"/>
            <p:cNvSpPr>
              <a:spLocks noChangeShapeType="1"/>
            </p:cNvSpPr>
            <p:nvPr>
              <p:custDataLst>
                <p:tags r:id="rId1857"/>
              </p:custDataLst>
            </p:nvPr>
          </p:nvSpPr>
          <p:spPr bwMode="auto">
            <a:xfrm flipH="1">
              <a:off x="8399462" y="3830637"/>
              <a:ext cx="242888"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Line 162"/>
            <p:cNvSpPr>
              <a:spLocks noChangeShapeType="1"/>
            </p:cNvSpPr>
            <p:nvPr>
              <p:custDataLst>
                <p:tags r:id="rId1858"/>
              </p:custDataLst>
            </p:nvPr>
          </p:nvSpPr>
          <p:spPr bwMode="auto">
            <a:xfrm flipV="1">
              <a:off x="7870825" y="3482975"/>
              <a:ext cx="79375" cy="4127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 name="Line 163"/>
            <p:cNvSpPr>
              <a:spLocks noChangeShapeType="1"/>
            </p:cNvSpPr>
            <p:nvPr>
              <p:custDataLst>
                <p:tags r:id="rId1859"/>
              </p:custDataLst>
            </p:nvPr>
          </p:nvSpPr>
          <p:spPr bwMode="auto">
            <a:xfrm flipV="1">
              <a:off x="8194675" y="3482975"/>
              <a:ext cx="80962" cy="4127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 name="Line 164"/>
            <p:cNvSpPr>
              <a:spLocks noChangeShapeType="1"/>
            </p:cNvSpPr>
            <p:nvPr>
              <p:custDataLst>
                <p:tags r:id="rId1860"/>
              </p:custDataLst>
            </p:nvPr>
          </p:nvSpPr>
          <p:spPr bwMode="auto">
            <a:xfrm flipV="1">
              <a:off x="8032750" y="4133850"/>
              <a:ext cx="80962" cy="4127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 name="Rectangle 165"/>
            <p:cNvSpPr>
              <a:spLocks noChangeArrowheads="1"/>
            </p:cNvSpPr>
            <p:nvPr>
              <p:custDataLst>
                <p:tags r:id="rId1861"/>
              </p:custDataLst>
            </p:nvPr>
          </p:nvSpPr>
          <p:spPr bwMode="auto">
            <a:xfrm>
              <a:off x="8121650" y="3214687"/>
              <a:ext cx="1016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A</a:t>
              </a:r>
              <a:endParaRPr lang="de-DE" altLang="en-US" sz="2800"/>
            </a:p>
          </p:txBody>
        </p:sp>
        <p:sp>
          <p:nvSpPr>
            <p:cNvPr id="14" name="Rectangle 166"/>
            <p:cNvSpPr>
              <a:spLocks noChangeArrowheads="1"/>
            </p:cNvSpPr>
            <p:nvPr>
              <p:custDataLst>
                <p:tags r:id="rId1862"/>
              </p:custDataLst>
            </p:nvPr>
          </p:nvSpPr>
          <p:spPr bwMode="auto">
            <a:xfrm>
              <a:off x="8220075" y="3305175"/>
              <a:ext cx="142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3:0</a:t>
              </a:r>
              <a:endParaRPr lang="de-DE" altLang="en-US" sz="2800"/>
            </a:p>
          </p:txBody>
        </p:sp>
        <p:sp>
          <p:nvSpPr>
            <p:cNvPr id="15" name="Rectangle 167"/>
            <p:cNvSpPr>
              <a:spLocks noChangeArrowheads="1"/>
            </p:cNvSpPr>
            <p:nvPr>
              <p:custDataLst>
                <p:tags r:id="rId1863"/>
              </p:custDataLst>
            </p:nvPr>
          </p:nvSpPr>
          <p:spPr bwMode="auto">
            <a:xfrm>
              <a:off x="7796212" y="3214687"/>
              <a:ext cx="1016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B</a:t>
              </a:r>
              <a:endParaRPr lang="de-DE" altLang="en-US" sz="2800"/>
            </a:p>
          </p:txBody>
        </p:sp>
        <p:sp>
          <p:nvSpPr>
            <p:cNvPr id="16" name="Rectangle 168"/>
            <p:cNvSpPr>
              <a:spLocks noChangeArrowheads="1"/>
            </p:cNvSpPr>
            <p:nvPr>
              <p:custDataLst>
                <p:tags r:id="rId1864"/>
              </p:custDataLst>
            </p:nvPr>
          </p:nvSpPr>
          <p:spPr bwMode="auto">
            <a:xfrm>
              <a:off x="7894637" y="3305175"/>
              <a:ext cx="142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3:0</a:t>
              </a:r>
              <a:endParaRPr lang="de-DE" altLang="en-US" sz="2800"/>
            </a:p>
          </p:txBody>
        </p:sp>
        <p:sp>
          <p:nvSpPr>
            <p:cNvPr id="17" name="Rectangle 169"/>
            <p:cNvSpPr>
              <a:spLocks noChangeArrowheads="1"/>
            </p:cNvSpPr>
            <p:nvPr>
              <p:custDataLst>
                <p:tags r:id="rId1865"/>
              </p:custDataLst>
            </p:nvPr>
          </p:nvSpPr>
          <p:spPr bwMode="auto">
            <a:xfrm>
              <a:off x="7959725" y="4232275"/>
              <a:ext cx="1016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S</a:t>
              </a:r>
              <a:endParaRPr lang="de-DE" altLang="en-US" sz="2800"/>
            </a:p>
          </p:txBody>
        </p:sp>
        <p:sp>
          <p:nvSpPr>
            <p:cNvPr id="18" name="Rectangle 170"/>
            <p:cNvSpPr>
              <a:spLocks noChangeArrowheads="1"/>
            </p:cNvSpPr>
            <p:nvPr>
              <p:custDataLst>
                <p:tags r:id="rId1866"/>
              </p:custDataLst>
            </p:nvPr>
          </p:nvSpPr>
          <p:spPr bwMode="auto">
            <a:xfrm>
              <a:off x="8056562" y="4322762"/>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3:0</a:t>
              </a:r>
              <a:endParaRPr lang="de-DE" altLang="en-US" sz="2800"/>
            </a:p>
          </p:txBody>
        </p:sp>
        <p:sp>
          <p:nvSpPr>
            <p:cNvPr id="19" name="Rectangle 171"/>
            <p:cNvSpPr>
              <a:spLocks noChangeArrowheads="1"/>
            </p:cNvSpPr>
            <p:nvPr>
              <p:custDataLst>
                <p:tags r:id="rId1867"/>
              </p:custDataLst>
            </p:nvPr>
          </p:nvSpPr>
          <p:spPr bwMode="auto">
            <a:xfrm>
              <a:off x="7770812" y="3657600"/>
              <a:ext cx="63341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4-bit CLA</a:t>
              </a:r>
              <a:endParaRPr lang="de-DE" altLang="en-US" sz="2800"/>
            </a:p>
          </p:txBody>
        </p:sp>
        <p:sp>
          <p:nvSpPr>
            <p:cNvPr id="20" name="Rectangle 172"/>
            <p:cNvSpPr>
              <a:spLocks noChangeArrowheads="1"/>
            </p:cNvSpPr>
            <p:nvPr>
              <p:custDataLst>
                <p:tags r:id="rId1868"/>
              </p:custDataLst>
            </p:nvPr>
          </p:nvSpPr>
          <p:spPr bwMode="auto">
            <a:xfrm>
              <a:off x="7894637" y="3830637"/>
              <a:ext cx="3714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Block</a:t>
              </a:r>
              <a:endParaRPr lang="de-DE" altLang="en-US" sz="2800"/>
            </a:p>
          </p:txBody>
        </p:sp>
        <p:sp>
          <p:nvSpPr>
            <p:cNvPr id="21" name="Rectangle 173"/>
            <p:cNvSpPr>
              <a:spLocks noChangeArrowheads="1"/>
            </p:cNvSpPr>
            <p:nvPr>
              <p:custDataLst>
                <p:tags r:id="rId1869"/>
              </p:custDataLst>
            </p:nvPr>
          </p:nvSpPr>
          <p:spPr bwMode="auto">
            <a:xfrm>
              <a:off x="8674100" y="3743325"/>
              <a:ext cx="109537"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C</a:t>
              </a:r>
              <a:endParaRPr lang="de-DE" altLang="en-US" sz="2800"/>
            </a:p>
          </p:txBody>
        </p:sp>
        <p:sp>
          <p:nvSpPr>
            <p:cNvPr id="22" name="Rectangle 174"/>
            <p:cNvSpPr>
              <a:spLocks noChangeArrowheads="1"/>
            </p:cNvSpPr>
            <p:nvPr>
              <p:custDataLst>
                <p:tags r:id="rId1870"/>
              </p:custDataLst>
            </p:nvPr>
          </p:nvSpPr>
          <p:spPr bwMode="auto">
            <a:xfrm>
              <a:off x="8778875" y="3833812"/>
              <a:ext cx="793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in</a:t>
              </a:r>
              <a:endParaRPr lang="de-DE" altLang="en-US" sz="2800"/>
            </a:p>
          </p:txBody>
        </p:sp>
        <p:sp>
          <p:nvSpPr>
            <p:cNvPr id="23" name="Freeform 175"/>
            <p:cNvSpPr>
              <a:spLocks/>
            </p:cNvSpPr>
            <p:nvPr>
              <p:custDataLst>
                <p:tags r:id="rId1871"/>
              </p:custDataLst>
            </p:nvPr>
          </p:nvSpPr>
          <p:spPr bwMode="auto">
            <a:xfrm>
              <a:off x="6853237" y="3586162"/>
              <a:ext cx="650875" cy="487363"/>
            </a:xfrm>
            <a:custGeom>
              <a:avLst/>
              <a:gdLst>
                <a:gd name="T0" fmla="*/ 2147483647 w 410"/>
                <a:gd name="T1" fmla="*/ 2147483647 h 307"/>
                <a:gd name="T2" fmla="*/ 2147483647 w 410"/>
                <a:gd name="T3" fmla="*/ 2147483647 h 307"/>
                <a:gd name="T4" fmla="*/ 2147483647 w 410"/>
                <a:gd name="T5" fmla="*/ 2147483647 h 307"/>
                <a:gd name="T6" fmla="*/ 2147483647 w 410"/>
                <a:gd name="T7" fmla="*/ 2147483647 h 307"/>
                <a:gd name="T8" fmla="*/ 2147483647 w 410"/>
                <a:gd name="T9" fmla="*/ 2147483647 h 307"/>
                <a:gd name="T10" fmla="*/ 2147483647 w 410"/>
                <a:gd name="T11" fmla="*/ 2147483647 h 307"/>
                <a:gd name="T12" fmla="*/ 2147483647 w 410"/>
                <a:gd name="T13" fmla="*/ 2147483647 h 307"/>
                <a:gd name="T14" fmla="*/ 2147483647 w 410"/>
                <a:gd name="T15" fmla="*/ 2147483647 h 307"/>
                <a:gd name="T16" fmla="*/ 2147483647 w 410"/>
                <a:gd name="T17" fmla="*/ 2147483647 h 307"/>
                <a:gd name="T18" fmla="*/ 2147483647 w 410"/>
                <a:gd name="T19" fmla="*/ 2147483647 h 307"/>
                <a:gd name="T20" fmla="*/ 2147483647 w 410"/>
                <a:gd name="T21" fmla="*/ 2147483647 h 307"/>
                <a:gd name="T22" fmla="*/ 2147483647 w 410"/>
                <a:gd name="T23" fmla="*/ 2147483647 h 307"/>
                <a:gd name="T24" fmla="*/ 2147483647 w 410"/>
                <a:gd name="T25" fmla="*/ 0 h 307"/>
                <a:gd name="T26" fmla="*/ 2147483647 w 410"/>
                <a:gd name="T27" fmla="*/ 0 h 307"/>
                <a:gd name="T28" fmla="*/ 2147483647 w 410"/>
                <a:gd name="T29" fmla="*/ 2147483647 h 307"/>
                <a:gd name="T30" fmla="*/ 2147483647 w 410"/>
                <a:gd name="T31" fmla="*/ 2147483647 h 307"/>
                <a:gd name="T32" fmla="*/ 2147483647 w 410"/>
                <a:gd name="T33" fmla="*/ 2147483647 h 307"/>
                <a:gd name="T34" fmla="*/ 2147483647 w 410"/>
                <a:gd name="T35" fmla="*/ 2147483647 h 307"/>
                <a:gd name="T36" fmla="*/ 0 w 410"/>
                <a:gd name="T37" fmla="*/ 2147483647 h 307"/>
                <a:gd name="T38" fmla="*/ 0 w 410"/>
                <a:gd name="T39" fmla="*/ 2147483647 h 307"/>
                <a:gd name="T40" fmla="*/ 2147483647 w 410"/>
                <a:gd name="T41" fmla="*/ 2147483647 h 307"/>
                <a:gd name="T42" fmla="*/ 2147483647 w 410"/>
                <a:gd name="T43" fmla="*/ 2147483647 h 307"/>
                <a:gd name="T44" fmla="*/ 2147483647 w 410"/>
                <a:gd name="T45" fmla="*/ 2147483647 h 307"/>
                <a:gd name="T46" fmla="*/ 2147483647 w 410"/>
                <a:gd name="T47" fmla="*/ 2147483647 h 307"/>
                <a:gd name="T48" fmla="*/ 2147483647 w 410"/>
                <a:gd name="T49" fmla="*/ 2147483647 h 3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0"/>
                <a:gd name="T76" fmla="*/ 0 h 307"/>
                <a:gd name="T77" fmla="*/ 410 w 410"/>
                <a:gd name="T78" fmla="*/ 307 h 3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0" h="307">
                  <a:moveTo>
                    <a:pt x="52" y="307"/>
                  </a:moveTo>
                  <a:lnTo>
                    <a:pt x="359" y="307"/>
                  </a:lnTo>
                  <a:lnTo>
                    <a:pt x="374" y="304"/>
                  </a:lnTo>
                  <a:lnTo>
                    <a:pt x="389" y="297"/>
                  </a:lnTo>
                  <a:lnTo>
                    <a:pt x="400" y="287"/>
                  </a:lnTo>
                  <a:lnTo>
                    <a:pt x="407" y="272"/>
                  </a:lnTo>
                  <a:lnTo>
                    <a:pt x="410" y="256"/>
                  </a:lnTo>
                  <a:lnTo>
                    <a:pt x="410" y="52"/>
                  </a:lnTo>
                  <a:lnTo>
                    <a:pt x="407" y="35"/>
                  </a:lnTo>
                  <a:lnTo>
                    <a:pt x="400" y="20"/>
                  </a:lnTo>
                  <a:lnTo>
                    <a:pt x="389" y="9"/>
                  </a:lnTo>
                  <a:lnTo>
                    <a:pt x="374" y="2"/>
                  </a:lnTo>
                  <a:lnTo>
                    <a:pt x="359" y="0"/>
                  </a:lnTo>
                  <a:lnTo>
                    <a:pt x="52" y="0"/>
                  </a:lnTo>
                  <a:lnTo>
                    <a:pt x="35" y="2"/>
                  </a:lnTo>
                  <a:lnTo>
                    <a:pt x="20" y="9"/>
                  </a:lnTo>
                  <a:lnTo>
                    <a:pt x="9" y="20"/>
                  </a:lnTo>
                  <a:lnTo>
                    <a:pt x="3" y="35"/>
                  </a:lnTo>
                  <a:lnTo>
                    <a:pt x="0" y="52"/>
                  </a:lnTo>
                  <a:lnTo>
                    <a:pt x="0" y="256"/>
                  </a:lnTo>
                  <a:lnTo>
                    <a:pt x="3" y="272"/>
                  </a:lnTo>
                  <a:lnTo>
                    <a:pt x="9" y="287"/>
                  </a:lnTo>
                  <a:lnTo>
                    <a:pt x="20" y="297"/>
                  </a:lnTo>
                  <a:lnTo>
                    <a:pt x="35" y="304"/>
                  </a:lnTo>
                  <a:lnTo>
                    <a:pt x="52" y="307"/>
                  </a:lnTo>
                  <a:close/>
                </a:path>
              </a:pathLst>
            </a:custGeom>
            <a:solidFill>
              <a:srgbClr val="FFFFFF"/>
            </a:solidFill>
            <a:ln w="12700">
              <a:solidFill>
                <a:srgbClr val="000000"/>
              </a:solidFill>
              <a:prstDash val="solid"/>
              <a:round/>
              <a:headEnd/>
              <a:tailEnd/>
            </a:ln>
          </p:spPr>
          <p:txBody>
            <a:bodyPr/>
            <a:lstStyle/>
            <a:p>
              <a:endParaRPr lang="en-US"/>
            </a:p>
          </p:txBody>
        </p:sp>
        <p:sp>
          <p:nvSpPr>
            <p:cNvPr id="24" name="Line 176"/>
            <p:cNvSpPr>
              <a:spLocks noChangeShapeType="1"/>
            </p:cNvSpPr>
            <p:nvPr>
              <p:custDataLst>
                <p:tags r:id="rId1872"/>
              </p:custDataLst>
            </p:nvPr>
          </p:nvSpPr>
          <p:spPr bwMode="auto">
            <a:xfrm>
              <a:off x="7340600" y="3422650"/>
              <a:ext cx="0" cy="16351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 name="Line 177"/>
            <p:cNvSpPr>
              <a:spLocks noChangeShapeType="1"/>
            </p:cNvSpPr>
            <p:nvPr>
              <p:custDataLst>
                <p:tags r:id="rId1873"/>
              </p:custDataLst>
            </p:nvPr>
          </p:nvSpPr>
          <p:spPr bwMode="auto">
            <a:xfrm>
              <a:off x="7015162" y="3422650"/>
              <a:ext cx="0" cy="16351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 name="Line 178"/>
            <p:cNvSpPr>
              <a:spLocks noChangeShapeType="1"/>
            </p:cNvSpPr>
            <p:nvPr>
              <p:custDataLst>
                <p:tags r:id="rId1874"/>
              </p:custDataLst>
            </p:nvPr>
          </p:nvSpPr>
          <p:spPr bwMode="auto">
            <a:xfrm>
              <a:off x="7178675" y="4073525"/>
              <a:ext cx="0" cy="16192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 name="Line 179"/>
            <p:cNvSpPr>
              <a:spLocks noChangeShapeType="1"/>
            </p:cNvSpPr>
            <p:nvPr>
              <p:custDataLst>
                <p:tags r:id="rId1875"/>
              </p:custDataLst>
            </p:nvPr>
          </p:nvSpPr>
          <p:spPr bwMode="auto">
            <a:xfrm flipH="1">
              <a:off x="7504112" y="3830637"/>
              <a:ext cx="24447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 name="Line 180"/>
            <p:cNvSpPr>
              <a:spLocks noChangeShapeType="1"/>
            </p:cNvSpPr>
            <p:nvPr>
              <p:custDataLst>
                <p:tags r:id="rId1876"/>
              </p:custDataLst>
            </p:nvPr>
          </p:nvSpPr>
          <p:spPr bwMode="auto">
            <a:xfrm flipV="1">
              <a:off x="6973887" y="3482975"/>
              <a:ext cx="82550" cy="4127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 name="Line 181"/>
            <p:cNvSpPr>
              <a:spLocks noChangeShapeType="1"/>
            </p:cNvSpPr>
            <p:nvPr>
              <p:custDataLst>
                <p:tags r:id="rId1877"/>
              </p:custDataLst>
            </p:nvPr>
          </p:nvSpPr>
          <p:spPr bwMode="auto">
            <a:xfrm flipV="1">
              <a:off x="7299325" y="3482975"/>
              <a:ext cx="82550" cy="4127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 name="Line 182"/>
            <p:cNvSpPr>
              <a:spLocks noChangeShapeType="1"/>
            </p:cNvSpPr>
            <p:nvPr>
              <p:custDataLst>
                <p:tags r:id="rId1878"/>
              </p:custDataLst>
            </p:nvPr>
          </p:nvSpPr>
          <p:spPr bwMode="auto">
            <a:xfrm flipV="1">
              <a:off x="7137400" y="4133850"/>
              <a:ext cx="82550" cy="4127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 name="Rectangle 183"/>
            <p:cNvSpPr>
              <a:spLocks noChangeArrowheads="1"/>
            </p:cNvSpPr>
            <p:nvPr>
              <p:custDataLst>
                <p:tags r:id="rId1879"/>
              </p:custDataLst>
            </p:nvPr>
          </p:nvSpPr>
          <p:spPr bwMode="auto">
            <a:xfrm>
              <a:off x="7226300" y="3214687"/>
              <a:ext cx="1016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A</a:t>
              </a:r>
              <a:endParaRPr lang="de-DE" altLang="en-US" sz="2800"/>
            </a:p>
          </p:txBody>
        </p:sp>
        <p:sp>
          <p:nvSpPr>
            <p:cNvPr id="32" name="Rectangle 184"/>
            <p:cNvSpPr>
              <a:spLocks noChangeArrowheads="1"/>
            </p:cNvSpPr>
            <p:nvPr>
              <p:custDataLst>
                <p:tags r:id="rId1880"/>
              </p:custDataLst>
            </p:nvPr>
          </p:nvSpPr>
          <p:spPr bwMode="auto">
            <a:xfrm>
              <a:off x="7323137" y="3305175"/>
              <a:ext cx="142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7:4</a:t>
              </a:r>
              <a:endParaRPr lang="de-DE" altLang="en-US" sz="2800"/>
            </a:p>
          </p:txBody>
        </p:sp>
        <p:sp>
          <p:nvSpPr>
            <p:cNvPr id="33" name="Rectangle 185"/>
            <p:cNvSpPr>
              <a:spLocks noChangeArrowheads="1"/>
            </p:cNvSpPr>
            <p:nvPr>
              <p:custDataLst>
                <p:tags r:id="rId1881"/>
              </p:custDataLst>
            </p:nvPr>
          </p:nvSpPr>
          <p:spPr bwMode="auto">
            <a:xfrm>
              <a:off x="6900862" y="3214687"/>
              <a:ext cx="1016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B</a:t>
              </a:r>
              <a:endParaRPr lang="de-DE" altLang="en-US" sz="2800"/>
            </a:p>
          </p:txBody>
        </p:sp>
        <p:sp>
          <p:nvSpPr>
            <p:cNvPr id="34" name="Rectangle 186"/>
            <p:cNvSpPr>
              <a:spLocks noChangeArrowheads="1"/>
            </p:cNvSpPr>
            <p:nvPr>
              <p:custDataLst>
                <p:tags r:id="rId1882"/>
              </p:custDataLst>
            </p:nvPr>
          </p:nvSpPr>
          <p:spPr bwMode="auto">
            <a:xfrm>
              <a:off x="6997700" y="3305175"/>
              <a:ext cx="142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7:4</a:t>
              </a:r>
              <a:endParaRPr lang="de-DE" altLang="en-US" sz="2800"/>
            </a:p>
          </p:txBody>
        </p:sp>
        <p:sp>
          <p:nvSpPr>
            <p:cNvPr id="35" name="Rectangle 187"/>
            <p:cNvSpPr>
              <a:spLocks noChangeArrowheads="1"/>
            </p:cNvSpPr>
            <p:nvPr>
              <p:custDataLst>
                <p:tags r:id="rId1883"/>
              </p:custDataLst>
            </p:nvPr>
          </p:nvSpPr>
          <p:spPr bwMode="auto">
            <a:xfrm>
              <a:off x="7062787" y="4232275"/>
              <a:ext cx="1016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S</a:t>
              </a:r>
              <a:endParaRPr lang="de-DE" altLang="en-US" sz="2800"/>
            </a:p>
          </p:txBody>
        </p:sp>
        <p:sp>
          <p:nvSpPr>
            <p:cNvPr id="36" name="Rectangle 188"/>
            <p:cNvSpPr>
              <a:spLocks noChangeArrowheads="1"/>
            </p:cNvSpPr>
            <p:nvPr>
              <p:custDataLst>
                <p:tags r:id="rId1884"/>
              </p:custDataLst>
            </p:nvPr>
          </p:nvSpPr>
          <p:spPr bwMode="auto">
            <a:xfrm>
              <a:off x="7161212" y="4322762"/>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7:4</a:t>
              </a:r>
              <a:endParaRPr lang="de-DE" altLang="en-US" sz="2800"/>
            </a:p>
          </p:txBody>
        </p:sp>
        <p:sp>
          <p:nvSpPr>
            <p:cNvPr id="37" name="Rectangle 189"/>
            <p:cNvSpPr>
              <a:spLocks noChangeArrowheads="1"/>
            </p:cNvSpPr>
            <p:nvPr>
              <p:custDataLst>
                <p:tags r:id="rId1885"/>
              </p:custDataLst>
            </p:nvPr>
          </p:nvSpPr>
          <p:spPr bwMode="auto">
            <a:xfrm>
              <a:off x="6875462" y="3657600"/>
              <a:ext cx="63341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4-bit CLA</a:t>
              </a:r>
              <a:endParaRPr lang="de-DE" altLang="en-US" sz="2800"/>
            </a:p>
          </p:txBody>
        </p:sp>
        <p:sp>
          <p:nvSpPr>
            <p:cNvPr id="38" name="Rectangle 190"/>
            <p:cNvSpPr>
              <a:spLocks noChangeArrowheads="1"/>
            </p:cNvSpPr>
            <p:nvPr>
              <p:custDataLst>
                <p:tags r:id="rId1886"/>
              </p:custDataLst>
            </p:nvPr>
          </p:nvSpPr>
          <p:spPr bwMode="auto">
            <a:xfrm>
              <a:off x="6997700" y="3830637"/>
              <a:ext cx="3714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Block</a:t>
              </a:r>
              <a:endParaRPr lang="de-DE" altLang="en-US" sz="2800"/>
            </a:p>
          </p:txBody>
        </p:sp>
        <p:sp>
          <p:nvSpPr>
            <p:cNvPr id="39" name="Rectangle 191"/>
            <p:cNvSpPr>
              <a:spLocks noChangeArrowheads="1"/>
            </p:cNvSpPr>
            <p:nvPr>
              <p:custDataLst>
                <p:tags r:id="rId1887"/>
              </p:custDataLst>
            </p:nvPr>
          </p:nvSpPr>
          <p:spPr bwMode="auto">
            <a:xfrm>
              <a:off x="7546975" y="3621087"/>
              <a:ext cx="1095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C</a:t>
              </a:r>
              <a:endParaRPr lang="de-DE" altLang="en-US" sz="2800"/>
            </a:p>
          </p:txBody>
        </p:sp>
        <p:sp>
          <p:nvSpPr>
            <p:cNvPr id="40" name="Rectangle 192"/>
            <p:cNvSpPr>
              <a:spLocks noChangeArrowheads="1"/>
            </p:cNvSpPr>
            <p:nvPr>
              <p:custDataLst>
                <p:tags r:id="rId1888"/>
              </p:custDataLst>
            </p:nvPr>
          </p:nvSpPr>
          <p:spPr bwMode="auto">
            <a:xfrm>
              <a:off x="7651750" y="3711575"/>
              <a:ext cx="571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3</a:t>
              </a:r>
              <a:endParaRPr lang="de-DE" altLang="en-US" sz="2800"/>
            </a:p>
          </p:txBody>
        </p:sp>
        <p:sp>
          <p:nvSpPr>
            <p:cNvPr id="41" name="Line 193"/>
            <p:cNvSpPr>
              <a:spLocks noChangeShapeType="1"/>
            </p:cNvSpPr>
            <p:nvPr>
              <p:custDataLst>
                <p:tags r:id="rId1889"/>
              </p:custDataLst>
            </p:nvPr>
          </p:nvSpPr>
          <p:spPr bwMode="auto">
            <a:xfrm flipH="1">
              <a:off x="6610350" y="3830637"/>
              <a:ext cx="24288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 name="Rectangle 194"/>
            <p:cNvSpPr>
              <a:spLocks noChangeArrowheads="1"/>
            </p:cNvSpPr>
            <p:nvPr>
              <p:custDataLst>
                <p:tags r:id="rId1890"/>
              </p:custDataLst>
            </p:nvPr>
          </p:nvSpPr>
          <p:spPr bwMode="auto">
            <a:xfrm>
              <a:off x="6653212" y="3621087"/>
              <a:ext cx="1095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C</a:t>
              </a:r>
              <a:endParaRPr lang="de-DE" altLang="en-US" sz="2800"/>
            </a:p>
          </p:txBody>
        </p:sp>
        <p:sp>
          <p:nvSpPr>
            <p:cNvPr id="43" name="Rectangle 195"/>
            <p:cNvSpPr>
              <a:spLocks noChangeArrowheads="1"/>
            </p:cNvSpPr>
            <p:nvPr>
              <p:custDataLst>
                <p:tags r:id="rId1891"/>
              </p:custDataLst>
            </p:nvPr>
          </p:nvSpPr>
          <p:spPr bwMode="auto">
            <a:xfrm>
              <a:off x="6757987" y="3711575"/>
              <a:ext cx="571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7</a:t>
              </a:r>
              <a:endParaRPr lang="de-DE" altLang="en-US" sz="2800"/>
            </a:p>
          </p:txBody>
        </p:sp>
        <p:sp>
          <p:nvSpPr>
            <p:cNvPr id="44" name="Freeform 196"/>
            <p:cNvSpPr>
              <a:spLocks/>
            </p:cNvSpPr>
            <p:nvPr>
              <p:custDataLst>
                <p:tags r:id="rId1892"/>
              </p:custDataLst>
            </p:nvPr>
          </p:nvSpPr>
          <p:spPr bwMode="auto">
            <a:xfrm>
              <a:off x="5143500" y="3586162"/>
              <a:ext cx="650875" cy="487363"/>
            </a:xfrm>
            <a:custGeom>
              <a:avLst/>
              <a:gdLst>
                <a:gd name="T0" fmla="*/ 2147483647 w 410"/>
                <a:gd name="T1" fmla="*/ 2147483647 h 307"/>
                <a:gd name="T2" fmla="*/ 2147483647 w 410"/>
                <a:gd name="T3" fmla="*/ 2147483647 h 307"/>
                <a:gd name="T4" fmla="*/ 2147483647 w 410"/>
                <a:gd name="T5" fmla="*/ 2147483647 h 307"/>
                <a:gd name="T6" fmla="*/ 2147483647 w 410"/>
                <a:gd name="T7" fmla="*/ 2147483647 h 307"/>
                <a:gd name="T8" fmla="*/ 2147483647 w 410"/>
                <a:gd name="T9" fmla="*/ 2147483647 h 307"/>
                <a:gd name="T10" fmla="*/ 2147483647 w 410"/>
                <a:gd name="T11" fmla="*/ 2147483647 h 307"/>
                <a:gd name="T12" fmla="*/ 2147483647 w 410"/>
                <a:gd name="T13" fmla="*/ 2147483647 h 307"/>
                <a:gd name="T14" fmla="*/ 2147483647 w 410"/>
                <a:gd name="T15" fmla="*/ 2147483647 h 307"/>
                <a:gd name="T16" fmla="*/ 2147483647 w 410"/>
                <a:gd name="T17" fmla="*/ 2147483647 h 307"/>
                <a:gd name="T18" fmla="*/ 2147483647 w 410"/>
                <a:gd name="T19" fmla="*/ 2147483647 h 307"/>
                <a:gd name="T20" fmla="*/ 2147483647 w 410"/>
                <a:gd name="T21" fmla="*/ 2147483647 h 307"/>
                <a:gd name="T22" fmla="*/ 2147483647 w 410"/>
                <a:gd name="T23" fmla="*/ 2147483647 h 307"/>
                <a:gd name="T24" fmla="*/ 2147483647 w 410"/>
                <a:gd name="T25" fmla="*/ 0 h 307"/>
                <a:gd name="T26" fmla="*/ 2147483647 w 410"/>
                <a:gd name="T27" fmla="*/ 0 h 307"/>
                <a:gd name="T28" fmla="*/ 2147483647 w 410"/>
                <a:gd name="T29" fmla="*/ 2147483647 h 307"/>
                <a:gd name="T30" fmla="*/ 2147483647 w 410"/>
                <a:gd name="T31" fmla="*/ 2147483647 h 307"/>
                <a:gd name="T32" fmla="*/ 2147483647 w 410"/>
                <a:gd name="T33" fmla="*/ 2147483647 h 307"/>
                <a:gd name="T34" fmla="*/ 2147483647 w 410"/>
                <a:gd name="T35" fmla="*/ 2147483647 h 307"/>
                <a:gd name="T36" fmla="*/ 0 w 410"/>
                <a:gd name="T37" fmla="*/ 2147483647 h 307"/>
                <a:gd name="T38" fmla="*/ 0 w 410"/>
                <a:gd name="T39" fmla="*/ 2147483647 h 307"/>
                <a:gd name="T40" fmla="*/ 2147483647 w 410"/>
                <a:gd name="T41" fmla="*/ 2147483647 h 307"/>
                <a:gd name="T42" fmla="*/ 2147483647 w 410"/>
                <a:gd name="T43" fmla="*/ 2147483647 h 307"/>
                <a:gd name="T44" fmla="*/ 2147483647 w 410"/>
                <a:gd name="T45" fmla="*/ 2147483647 h 307"/>
                <a:gd name="T46" fmla="*/ 2147483647 w 410"/>
                <a:gd name="T47" fmla="*/ 2147483647 h 307"/>
                <a:gd name="T48" fmla="*/ 2147483647 w 410"/>
                <a:gd name="T49" fmla="*/ 2147483647 h 3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0"/>
                <a:gd name="T76" fmla="*/ 0 h 307"/>
                <a:gd name="T77" fmla="*/ 410 w 410"/>
                <a:gd name="T78" fmla="*/ 307 h 3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0" h="307">
                  <a:moveTo>
                    <a:pt x="52" y="307"/>
                  </a:moveTo>
                  <a:lnTo>
                    <a:pt x="360" y="307"/>
                  </a:lnTo>
                  <a:lnTo>
                    <a:pt x="376" y="304"/>
                  </a:lnTo>
                  <a:lnTo>
                    <a:pt x="390" y="297"/>
                  </a:lnTo>
                  <a:lnTo>
                    <a:pt x="401" y="287"/>
                  </a:lnTo>
                  <a:lnTo>
                    <a:pt x="409" y="272"/>
                  </a:lnTo>
                  <a:lnTo>
                    <a:pt x="410" y="256"/>
                  </a:lnTo>
                  <a:lnTo>
                    <a:pt x="410" y="52"/>
                  </a:lnTo>
                  <a:lnTo>
                    <a:pt x="409" y="35"/>
                  </a:lnTo>
                  <a:lnTo>
                    <a:pt x="401" y="20"/>
                  </a:lnTo>
                  <a:lnTo>
                    <a:pt x="390" y="9"/>
                  </a:lnTo>
                  <a:lnTo>
                    <a:pt x="376" y="2"/>
                  </a:lnTo>
                  <a:lnTo>
                    <a:pt x="360" y="0"/>
                  </a:lnTo>
                  <a:lnTo>
                    <a:pt x="52" y="0"/>
                  </a:lnTo>
                  <a:lnTo>
                    <a:pt x="36" y="2"/>
                  </a:lnTo>
                  <a:lnTo>
                    <a:pt x="22" y="9"/>
                  </a:lnTo>
                  <a:lnTo>
                    <a:pt x="11" y="20"/>
                  </a:lnTo>
                  <a:lnTo>
                    <a:pt x="3" y="35"/>
                  </a:lnTo>
                  <a:lnTo>
                    <a:pt x="0" y="52"/>
                  </a:lnTo>
                  <a:lnTo>
                    <a:pt x="0" y="256"/>
                  </a:lnTo>
                  <a:lnTo>
                    <a:pt x="3" y="272"/>
                  </a:lnTo>
                  <a:lnTo>
                    <a:pt x="11" y="287"/>
                  </a:lnTo>
                  <a:lnTo>
                    <a:pt x="22" y="297"/>
                  </a:lnTo>
                  <a:lnTo>
                    <a:pt x="36" y="304"/>
                  </a:lnTo>
                  <a:lnTo>
                    <a:pt x="52" y="307"/>
                  </a:lnTo>
                  <a:close/>
                </a:path>
              </a:pathLst>
            </a:custGeom>
            <a:solidFill>
              <a:srgbClr val="FFFFFF"/>
            </a:solidFill>
            <a:ln w="12700">
              <a:solidFill>
                <a:srgbClr val="000000"/>
              </a:solidFill>
              <a:prstDash val="solid"/>
              <a:round/>
              <a:headEnd/>
              <a:tailEnd/>
            </a:ln>
          </p:spPr>
          <p:txBody>
            <a:bodyPr/>
            <a:lstStyle/>
            <a:p>
              <a:endParaRPr lang="en-US"/>
            </a:p>
          </p:txBody>
        </p:sp>
        <p:sp>
          <p:nvSpPr>
            <p:cNvPr id="45" name="Line 197"/>
            <p:cNvSpPr>
              <a:spLocks noChangeShapeType="1"/>
            </p:cNvSpPr>
            <p:nvPr>
              <p:custDataLst>
                <p:tags r:id="rId1893"/>
              </p:custDataLst>
            </p:nvPr>
          </p:nvSpPr>
          <p:spPr bwMode="auto">
            <a:xfrm>
              <a:off x="5632450" y="3422650"/>
              <a:ext cx="0" cy="16351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 name="Line 198"/>
            <p:cNvSpPr>
              <a:spLocks noChangeShapeType="1"/>
            </p:cNvSpPr>
            <p:nvPr>
              <p:custDataLst>
                <p:tags r:id="rId1894"/>
              </p:custDataLst>
            </p:nvPr>
          </p:nvSpPr>
          <p:spPr bwMode="auto">
            <a:xfrm>
              <a:off x="5307012" y="3422650"/>
              <a:ext cx="0" cy="16351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 name="Line 199"/>
            <p:cNvSpPr>
              <a:spLocks noChangeShapeType="1"/>
            </p:cNvSpPr>
            <p:nvPr>
              <p:custDataLst>
                <p:tags r:id="rId1895"/>
              </p:custDataLst>
            </p:nvPr>
          </p:nvSpPr>
          <p:spPr bwMode="auto">
            <a:xfrm>
              <a:off x="5468937" y="4073525"/>
              <a:ext cx="0" cy="16192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 name="Line 200"/>
            <p:cNvSpPr>
              <a:spLocks noChangeShapeType="1"/>
            </p:cNvSpPr>
            <p:nvPr>
              <p:custDataLst>
                <p:tags r:id="rId1896"/>
              </p:custDataLst>
            </p:nvPr>
          </p:nvSpPr>
          <p:spPr bwMode="auto">
            <a:xfrm flipH="1">
              <a:off x="5794375" y="3830637"/>
              <a:ext cx="24606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 name="Line 201"/>
            <p:cNvSpPr>
              <a:spLocks noChangeShapeType="1"/>
            </p:cNvSpPr>
            <p:nvPr>
              <p:custDataLst>
                <p:tags r:id="rId1897"/>
              </p:custDataLst>
            </p:nvPr>
          </p:nvSpPr>
          <p:spPr bwMode="auto">
            <a:xfrm flipV="1">
              <a:off x="5267325" y="3482975"/>
              <a:ext cx="80962" cy="4127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 name="Line 202"/>
            <p:cNvSpPr>
              <a:spLocks noChangeShapeType="1"/>
            </p:cNvSpPr>
            <p:nvPr>
              <p:custDataLst>
                <p:tags r:id="rId1898"/>
              </p:custDataLst>
            </p:nvPr>
          </p:nvSpPr>
          <p:spPr bwMode="auto">
            <a:xfrm flipV="1">
              <a:off x="5592762" y="3482975"/>
              <a:ext cx="80963" cy="4127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 name="Line 203"/>
            <p:cNvSpPr>
              <a:spLocks noChangeShapeType="1"/>
            </p:cNvSpPr>
            <p:nvPr>
              <p:custDataLst>
                <p:tags r:id="rId1899"/>
              </p:custDataLst>
            </p:nvPr>
          </p:nvSpPr>
          <p:spPr bwMode="auto">
            <a:xfrm flipV="1">
              <a:off x="5430837" y="4133850"/>
              <a:ext cx="79375" cy="4127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 name="Rectangle 204"/>
            <p:cNvSpPr>
              <a:spLocks noChangeArrowheads="1"/>
            </p:cNvSpPr>
            <p:nvPr>
              <p:custDataLst>
                <p:tags r:id="rId1900"/>
              </p:custDataLst>
            </p:nvPr>
          </p:nvSpPr>
          <p:spPr bwMode="auto">
            <a:xfrm>
              <a:off x="5486400" y="3214687"/>
              <a:ext cx="1016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A</a:t>
              </a:r>
              <a:endParaRPr lang="de-DE" altLang="en-US" sz="2800"/>
            </a:p>
          </p:txBody>
        </p:sp>
        <p:sp>
          <p:nvSpPr>
            <p:cNvPr id="53" name="Rectangle 205"/>
            <p:cNvSpPr>
              <a:spLocks noChangeArrowheads="1"/>
            </p:cNvSpPr>
            <p:nvPr>
              <p:custDataLst>
                <p:tags r:id="rId1901"/>
              </p:custDataLst>
            </p:nvPr>
          </p:nvSpPr>
          <p:spPr bwMode="auto">
            <a:xfrm>
              <a:off x="5584825" y="3305175"/>
              <a:ext cx="2571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27:24</a:t>
              </a:r>
              <a:endParaRPr lang="de-DE" altLang="en-US" sz="2800"/>
            </a:p>
          </p:txBody>
        </p:sp>
        <p:sp>
          <p:nvSpPr>
            <p:cNvPr id="54" name="Rectangle 207"/>
            <p:cNvSpPr>
              <a:spLocks noChangeArrowheads="1"/>
            </p:cNvSpPr>
            <p:nvPr>
              <p:custDataLst>
                <p:tags r:id="rId1902"/>
              </p:custDataLst>
            </p:nvPr>
          </p:nvSpPr>
          <p:spPr bwMode="auto">
            <a:xfrm>
              <a:off x="5119687" y="3214687"/>
              <a:ext cx="1016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B</a:t>
              </a:r>
              <a:endParaRPr lang="de-DE" altLang="en-US" sz="2800"/>
            </a:p>
          </p:txBody>
        </p:sp>
        <p:sp>
          <p:nvSpPr>
            <p:cNvPr id="55" name="Rectangle 208"/>
            <p:cNvSpPr>
              <a:spLocks noChangeArrowheads="1"/>
            </p:cNvSpPr>
            <p:nvPr>
              <p:custDataLst>
                <p:tags r:id="rId1903"/>
              </p:custDataLst>
            </p:nvPr>
          </p:nvSpPr>
          <p:spPr bwMode="auto">
            <a:xfrm>
              <a:off x="5218112" y="3305175"/>
              <a:ext cx="2571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27:24</a:t>
              </a:r>
              <a:endParaRPr lang="de-DE" altLang="en-US" sz="2800"/>
            </a:p>
          </p:txBody>
        </p:sp>
        <p:sp>
          <p:nvSpPr>
            <p:cNvPr id="56" name="Rectangle 209"/>
            <p:cNvSpPr>
              <a:spLocks noChangeArrowheads="1"/>
            </p:cNvSpPr>
            <p:nvPr>
              <p:custDataLst>
                <p:tags r:id="rId1904"/>
              </p:custDataLst>
            </p:nvPr>
          </p:nvSpPr>
          <p:spPr bwMode="auto">
            <a:xfrm>
              <a:off x="5303837" y="4232275"/>
              <a:ext cx="1016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S</a:t>
              </a:r>
              <a:endParaRPr lang="de-DE" altLang="en-US" sz="2800"/>
            </a:p>
          </p:txBody>
        </p:sp>
        <p:sp>
          <p:nvSpPr>
            <p:cNvPr id="57" name="Rectangle 210"/>
            <p:cNvSpPr>
              <a:spLocks noChangeArrowheads="1"/>
            </p:cNvSpPr>
            <p:nvPr>
              <p:custDataLst>
                <p:tags r:id="rId1905"/>
              </p:custDataLst>
            </p:nvPr>
          </p:nvSpPr>
          <p:spPr bwMode="auto">
            <a:xfrm>
              <a:off x="5402262" y="4322762"/>
              <a:ext cx="2571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27:24</a:t>
              </a:r>
              <a:endParaRPr lang="de-DE" altLang="en-US" sz="2800"/>
            </a:p>
          </p:txBody>
        </p:sp>
        <p:sp>
          <p:nvSpPr>
            <p:cNvPr id="58" name="Rectangle 211"/>
            <p:cNvSpPr>
              <a:spLocks noChangeArrowheads="1"/>
            </p:cNvSpPr>
            <p:nvPr>
              <p:custDataLst>
                <p:tags r:id="rId1906"/>
              </p:custDataLst>
            </p:nvPr>
          </p:nvSpPr>
          <p:spPr bwMode="auto">
            <a:xfrm>
              <a:off x="5167312" y="3657600"/>
              <a:ext cx="63341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dirty="0">
                  <a:solidFill>
                    <a:srgbClr val="000000"/>
                  </a:solidFill>
                </a:rPr>
                <a:t>4-bit CLA</a:t>
              </a:r>
              <a:endParaRPr lang="de-DE" altLang="en-US" sz="2800" dirty="0"/>
            </a:p>
          </p:txBody>
        </p:sp>
        <p:sp>
          <p:nvSpPr>
            <p:cNvPr id="59" name="Rectangle 212"/>
            <p:cNvSpPr>
              <a:spLocks noChangeArrowheads="1"/>
            </p:cNvSpPr>
            <p:nvPr>
              <p:custDataLst>
                <p:tags r:id="rId1907"/>
              </p:custDataLst>
            </p:nvPr>
          </p:nvSpPr>
          <p:spPr bwMode="auto">
            <a:xfrm>
              <a:off x="5291137" y="3830637"/>
              <a:ext cx="3714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Block</a:t>
              </a:r>
              <a:endParaRPr lang="de-DE" altLang="en-US" sz="2800"/>
            </a:p>
          </p:txBody>
        </p:sp>
        <p:sp>
          <p:nvSpPr>
            <p:cNvPr id="60" name="Rectangle 213"/>
            <p:cNvSpPr>
              <a:spLocks noChangeArrowheads="1"/>
            </p:cNvSpPr>
            <p:nvPr>
              <p:custDataLst>
                <p:tags r:id="rId1908"/>
              </p:custDataLst>
            </p:nvPr>
          </p:nvSpPr>
          <p:spPr bwMode="auto">
            <a:xfrm>
              <a:off x="5815012" y="3621087"/>
              <a:ext cx="1095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C</a:t>
              </a:r>
              <a:endParaRPr lang="de-DE" altLang="en-US" sz="2800"/>
            </a:p>
          </p:txBody>
        </p:sp>
        <p:sp>
          <p:nvSpPr>
            <p:cNvPr id="61" name="Rectangle 214"/>
            <p:cNvSpPr>
              <a:spLocks noChangeArrowheads="1"/>
            </p:cNvSpPr>
            <p:nvPr>
              <p:custDataLst>
                <p:tags r:id="rId1909"/>
              </p:custDataLst>
            </p:nvPr>
          </p:nvSpPr>
          <p:spPr bwMode="auto">
            <a:xfrm>
              <a:off x="5918200" y="3711575"/>
              <a:ext cx="1143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23</a:t>
              </a:r>
              <a:endParaRPr lang="de-DE" altLang="en-US" sz="2800"/>
            </a:p>
          </p:txBody>
        </p:sp>
        <p:sp>
          <p:nvSpPr>
            <p:cNvPr id="62" name="Freeform 215"/>
            <p:cNvSpPr>
              <a:spLocks/>
            </p:cNvSpPr>
            <p:nvPr>
              <p:custDataLst>
                <p:tags r:id="rId1910"/>
              </p:custDataLst>
            </p:nvPr>
          </p:nvSpPr>
          <p:spPr bwMode="auto">
            <a:xfrm>
              <a:off x="4251325" y="3586162"/>
              <a:ext cx="649287" cy="487363"/>
            </a:xfrm>
            <a:custGeom>
              <a:avLst/>
              <a:gdLst>
                <a:gd name="T0" fmla="*/ 2147483647 w 409"/>
                <a:gd name="T1" fmla="*/ 2147483647 h 307"/>
                <a:gd name="T2" fmla="*/ 2147483647 w 409"/>
                <a:gd name="T3" fmla="*/ 2147483647 h 307"/>
                <a:gd name="T4" fmla="*/ 2147483647 w 409"/>
                <a:gd name="T5" fmla="*/ 2147483647 h 307"/>
                <a:gd name="T6" fmla="*/ 2147483647 w 409"/>
                <a:gd name="T7" fmla="*/ 2147483647 h 307"/>
                <a:gd name="T8" fmla="*/ 2147483647 w 409"/>
                <a:gd name="T9" fmla="*/ 2147483647 h 307"/>
                <a:gd name="T10" fmla="*/ 2147483647 w 409"/>
                <a:gd name="T11" fmla="*/ 2147483647 h 307"/>
                <a:gd name="T12" fmla="*/ 2147483647 w 409"/>
                <a:gd name="T13" fmla="*/ 2147483647 h 307"/>
                <a:gd name="T14" fmla="*/ 2147483647 w 409"/>
                <a:gd name="T15" fmla="*/ 2147483647 h 307"/>
                <a:gd name="T16" fmla="*/ 2147483647 w 409"/>
                <a:gd name="T17" fmla="*/ 2147483647 h 307"/>
                <a:gd name="T18" fmla="*/ 2147483647 w 409"/>
                <a:gd name="T19" fmla="*/ 2147483647 h 307"/>
                <a:gd name="T20" fmla="*/ 2147483647 w 409"/>
                <a:gd name="T21" fmla="*/ 2147483647 h 307"/>
                <a:gd name="T22" fmla="*/ 2147483647 w 409"/>
                <a:gd name="T23" fmla="*/ 2147483647 h 307"/>
                <a:gd name="T24" fmla="*/ 2147483647 w 409"/>
                <a:gd name="T25" fmla="*/ 0 h 307"/>
                <a:gd name="T26" fmla="*/ 2147483647 w 409"/>
                <a:gd name="T27" fmla="*/ 0 h 307"/>
                <a:gd name="T28" fmla="*/ 2147483647 w 409"/>
                <a:gd name="T29" fmla="*/ 2147483647 h 307"/>
                <a:gd name="T30" fmla="*/ 2147483647 w 409"/>
                <a:gd name="T31" fmla="*/ 2147483647 h 307"/>
                <a:gd name="T32" fmla="*/ 2147483647 w 409"/>
                <a:gd name="T33" fmla="*/ 2147483647 h 307"/>
                <a:gd name="T34" fmla="*/ 2147483647 w 409"/>
                <a:gd name="T35" fmla="*/ 2147483647 h 307"/>
                <a:gd name="T36" fmla="*/ 0 w 409"/>
                <a:gd name="T37" fmla="*/ 2147483647 h 307"/>
                <a:gd name="T38" fmla="*/ 0 w 409"/>
                <a:gd name="T39" fmla="*/ 2147483647 h 307"/>
                <a:gd name="T40" fmla="*/ 2147483647 w 409"/>
                <a:gd name="T41" fmla="*/ 2147483647 h 307"/>
                <a:gd name="T42" fmla="*/ 2147483647 w 409"/>
                <a:gd name="T43" fmla="*/ 2147483647 h 307"/>
                <a:gd name="T44" fmla="*/ 2147483647 w 409"/>
                <a:gd name="T45" fmla="*/ 2147483647 h 307"/>
                <a:gd name="T46" fmla="*/ 2147483647 w 409"/>
                <a:gd name="T47" fmla="*/ 2147483647 h 307"/>
                <a:gd name="T48" fmla="*/ 2147483647 w 409"/>
                <a:gd name="T49" fmla="*/ 2147483647 h 3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9"/>
                <a:gd name="T76" fmla="*/ 0 h 307"/>
                <a:gd name="T77" fmla="*/ 409 w 409"/>
                <a:gd name="T78" fmla="*/ 307 h 3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9" h="307">
                  <a:moveTo>
                    <a:pt x="50" y="307"/>
                  </a:moveTo>
                  <a:lnTo>
                    <a:pt x="357" y="307"/>
                  </a:lnTo>
                  <a:lnTo>
                    <a:pt x="374" y="304"/>
                  </a:lnTo>
                  <a:lnTo>
                    <a:pt x="388" y="297"/>
                  </a:lnTo>
                  <a:lnTo>
                    <a:pt x="400" y="287"/>
                  </a:lnTo>
                  <a:lnTo>
                    <a:pt x="407" y="272"/>
                  </a:lnTo>
                  <a:lnTo>
                    <a:pt x="409" y="256"/>
                  </a:lnTo>
                  <a:lnTo>
                    <a:pt x="409" y="52"/>
                  </a:lnTo>
                  <a:lnTo>
                    <a:pt x="407" y="35"/>
                  </a:lnTo>
                  <a:lnTo>
                    <a:pt x="400" y="20"/>
                  </a:lnTo>
                  <a:lnTo>
                    <a:pt x="388" y="9"/>
                  </a:lnTo>
                  <a:lnTo>
                    <a:pt x="374" y="2"/>
                  </a:lnTo>
                  <a:lnTo>
                    <a:pt x="357" y="0"/>
                  </a:lnTo>
                  <a:lnTo>
                    <a:pt x="50" y="0"/>
                  </a:lnTo>
                  <a:lnTo>
                    <a:pt x="35" y="2"/>
                  </a:lnTo>
                  <a:lnTo>
                    <a:pt x="20" y="9"/>
                  </a:lnTo>
                  <a:lnTo>
                    <a:pt x="9" y="20"/>
                  </a:lnTo>
                  <a:lnTo>
                    <a:pt x="2" y="35"/>
                  </a:lnTo>
                  <a:lnTo>
                    <a:pt x="0" y="52"/>
                  </a:lnTo>
                  <a:lnTo>
                    <a:pt x="0" y="256"/>
                  </a:lnTo>
                  <a:lnTo>
                    <a:pt x="2" y="272"/>
                  </a:lnTo>
                  <a:lnTo>
                    <a:pt x="9" y="287"/>
                  </a:lnTo>
                  <a:lnTo>
                    <a:pt x="20" y="297"/>
                  </a:lnTo>
                  <a:lnTo>
                    <a:pt x="35" y="304"/>
                  </a:lnTo>
                  <a:lnTo>
                    <a:pt x="50" y="307"/>
                  </a:lnTo>
                  <a:close/>
                </a:path>
              </a:pathLst>
            </a:custGeom>
            <a:solidFill>
              <a:srgbClr val="FFFFFF"/>
            </a:solidFill>
            <a:ln w="12700">
              <a:solidFill>
                <a:srgbClr val="000000"/>
              </a:solidFill>
              <a:prstDash val="solid"/>
              <a:round/>
              <a:headEnd/>
              <a:tailEnd/>
            </a:ln>
          </p:spPr>
          <p:txBody>
            <a:bodyPr/>
            <a:lstStyle/>
            <a:p>
              <a:endParaRPr lang="en-US"/>
            </a:p>
          </p:txBody>
        </p:sp>
        <p:sp>
          <p:nvSpPr>
            <p:cNvPr id="63" name="Line 216"/>
            <p:cNvSpPr>
              <a:spLocks noChangeShapeType="1"/>
            </p:cNvSpPr>
            <p:nvPr>
              <p:custDataLst>
                <p:tags r:id="rId1911"/>
              </p:custDataLst>
            </p:nvPr>
          </p:nvSpPr>
          <p:spPr bwMode="auto">
            <a:xfrm>
              <a:off x="4738687" y="3422650"/>
              <a:ext cx="0" cy="16351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 name="Line 217"/>
            <p:cNvSpPr>
              <a:spLocks noChangeShapeType="1"/>
            </p:cNvSpPr>
            <p:nvPr>
              <p:custDataLst>
                <p:tags r:id="rId1912"/>
              </p:custDataLst>
            </p:nvPr>
          </p:nvSpPr>
          <p:spPr bwMode="auto">
            <a:xfrm>
              <a:off x="4413250" y="3422650"/>
              <a:ext cx="0" cy="16351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 name="Line 218"/>
            <p:cNvSpPr>
              <a:spLocks noChangeShapeType="1"/>
            </p:cNvSpPr>
            <p:nvPr>
              <p:custDataLst>
                <p:tags r:id="rId1913"/>
              </p:custDataLst>
            </p:nvPr>
          </p:nvSpPr>
          <p:spPr bwMode="auto">
            <a:xfrm>
              <a:off x="4575175" y="4073525"/>
              <a:ext cx="0" cy="16192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 name="Line 219"/>
            <p:cNvSpPr>
              <a:spLocks noChangeShapeType="1"/>
            </p:cNvSpPr>
            <p:nvPr>
              <p:custDataLst>
                <p:tags r:id="rId1914"/>
              </p:custDataLst>
            </p:nvPr>
          </p:nvSpPr>
          <p:spPr bwMode="auto">
            <a:xfrm flipH="1">
              <a:off x="4900612" y="3830637"/>
              <a:ext cx="242888"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 name="Line 220"/>
            <p:cNvSpPr>
              <a:spLocks noChangeShapeType="1"/>
            </p:cNvSpPr>
            <p:nvPr>
              <p:custDataLst>
                <p:tags r:id="rId1915"/>
              </p:custDataLst>
            </p:nvPr>
          </p:nvSpPr>
          <p:spPr bwMode="auto">
            <a:xfrm flipV="1">
              <a:off x="4371975" y="3482975"/>
              <a:ext cx="82550" cy="4127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 name="Line 221"/>
            <p:cNvSpPr>
              <a:spLocks noChangeShapeType="1"/>
            </p:cNvSpPr>
            <p:nvPr>
              <p:custDataLst>
                <p:tags r:id="rId1916"/>
              </p:custDataLst>
            </p:nvPr>
          </p:nvSpPr>
          <p:spPr bwMode="auto">
            <a:xfrm flipV="1">
              <a:off x="4697412" y="3482975"/>
              <a:ext cx="82550" cy="4127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 name="Line 222"/>
            <p:cNvSpPr>
              <a:spLocks noChangeShapeType="1"/>
            </p:cNvSpPr>
            <p:nvPr>
              <p:custDataLst>
                <p:tags r:id="rId1917"/>
              </p:custDataLst>
            </p:nvPr>
          </p:nvSpPr>
          <p:spPr bwMode="auto">
            <a:xfrm flipV="1">
              <a:off x="4535487" y="4133850"/>
              <a:ext cx="80963" cy="4127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 name="Rectangle 223"/>
            <p:cNvSpPr>
              <a:spLocks noChangeArrowheads="1"/>
            </p:cNvSpPr>
            <p:nvPr>
              <p:custDataLst>
                <p:tags r:id="rId1918"/>
              </p:custDataLst>
            </p:nvPr>
          </p:nvSpPr>
          <p:spPr bwMode="auto">
            <a:xfrm>
              <a:off x="4592637" y="3214687"/>
              <a:ext cx="1016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A</a:t>
              </a:r>
              <a:endParaRPr lang="de-DE" altLang="en-US" sz="2800"/>
            </a:p>
          </p:txBody>
        </p:sp>
        <p:sp>
          <p:nvSpPr>
            <p:cNvPr id="71" name="Rectangle 224"/>
            <p:cNvSpPr>
              <a:spLocks noChangeArrowheads="1"/>
            </p:cNvSpPr>
            <p:nvPr>
              <p:custDataLst>
                <p:tags r:id="rId1919"/>
              </p:custDataLst>
            </p:nvPr>
          </p:nvSpPr>
          <p:spPr bwMode="auto">
            <a:xfrm>
              <a:off x="4691062" y="3305175"/>
              <a:ext cx="2571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31:28</a:t>
              </a:r>
              <a:endParaRPr lang="de-DE" altLang="en-US" sz="2800"/>
            </a:p>
          </p:txBody>
        </p:sp>
        <p:sp>
          <p:nvSpPr>
            <p:cNvPr id="72" name="Rectangle 225"/>
            <p:cNvSpPr>
              <a:spLocks noChangeArrowheads="1"/>
            </p:cNvSpPr>
            <p:nvPr>
              <p:custDataLst>
                <p:tags r:id="rId1920"/>
              </p:custDataLst>
            </p:nvPr>
          </p:nvSpPr>
          <p:spPr bwMode="auto">
            <a:xfrm>
              <a:off x="4227512" y="3214687"/>
              <a:ext cx="1016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B</a:t>
              </a:r>
              <a:endParaRPr lang="de-DE" altLang="en-US" sz="2800"/>
            </a:p>
          </p:txBody>
        </p:sp>
        <p:sp>
          <p:nvSpPr>
            <p:cNvPr id="73" name="Rectangle 226"/>
            <p:cNvSpPr>
              <a:spLocks noChangeArrowheads="1"/>
            </p:cNvSpPr>
            <p:nvPr>
              <p:custDataLst>
                <p:tags r:id="rId1921"/>
              </p:custDataLst>
            </p:nvPr>
          </p:nvSpPr>
          <p:spPr bwMode="auto">
            <a:xfrm>
              <a:off x="4324350" y="3305175"/>
              <a:ext cx="2571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31:28</a:t>
              </a:r>
              <a:endParaRPr lang="de-DE" altLang="en-US" sz="2800"/>
            </a:p>
          </p:txBody>
        </p:sp>
        <p:sp>
          <p:nvSpPr>
            <p:cNvPr id="74" name="Rectangle 227"/>
            <p:cNvSpPr>
              <a:spLocks noChangeArrowheads="1"/>
            </p:cNvSpPr>
            <p:nvPr>
              <p:custDataLst>
                <p:tags r:id="rId1922"/>
              </p:custDataLst>
            </p:nvPr>
          </p:nvSpPr>
          <p:spPr bwMode="auto">
            <a:xfrm>
              <a:off x="4408487" y="4232275"/>
              <a:ext cx="1016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S</a:t>
              </a:r>
              <a:endParaRPr lang="de-DE" altLang="en-US" sz="2800"/>
            </a:p>
          </p:txBody>
        </p:sp>
        <p:sp>
          <p:nvSpPr>
            <p:cNvPr id="75" name="Rectangle 228"/>
            <p:cNvSpPr>
              <a:spLocks noChangeArrowheads="1"/>
            </p:cNvSpPr>
            <p:nvPr>
              <p:custDataLst>
                <p:tags r:id="rId1923"/>
              </p:custDataLst>
            </p:nvPr>
          </p:nvSpPr>
          <p:spPr bwMode="auto">
            <a:xfrm>
              <a:off x="4506912" y="4322762"/>
              <a:ext cx="2571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31:28</a:t>
              </a:r>
              <a:endParaRPr lang="de-DE" altLang="en-US" sz="2800"/>
            </a:p>
          </p:txBody>
        </p:sp>
        <p:sp>
          <p:nvSpPr>
            <p:cNvPr id="76" name="Rectangle 229"/>
            <p:cNvSpPr>
              <a:spLocks noChangeArrowheads="1"/>
            </p:cNvSpPr>
            <p:nvPr>
              <p:custDataLst>
                <p:tags r:id="rId1924"/>
              </p:custDataLst>
            </p:nvPr>
          </p:nvSpPr>
          <p:spPr bwMode="auto">
            <a:xfrm>
              <a:off x="4271962" y="3657600"/>
              <a:ext cx="63341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4-bit CLA</a:t>
              </a:r>
              <a:endParaRPr lang="de-DE" altLang="en-US" sz="2800"/>
            </a:p>
          </p:txBody>
        </p:sp>
        <p:sp>
          <p:nvSpPr>
            <p:cNvPr id="77" name="Rectangle 230"/>
            <p:cNvSpPr>
              <a:spLocks noChangeArrowheads="1"/>
            </p:cNvSpPr>
            <p:nvPr>
              <p:custDataLst>
                <p:tags r:id="rId1925"/>
              </p:custDataLst>
            </p:nvPr>
          </p:nvSpPr>
          <p:spPr bwMode="auto">
            <a:xfrm>
              <a:off x="4395787" y="3830637"/>
              <a:ext cx="3714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Block</a:t>
              </a:r>
              <a:endParaRPr lang="de-DE" altLang="en-US" sz="2800"/>
            </a:p>
          </p:txBody>
        </p:sp>
        <p:sp>
          <p:nvSpPr>
            <p:cNvPr id="78" name="Rectangle 231"/>
            <p:cNvSpPr>
              <a:spLocks noChangeArrowheads="1"/>
            </p:cNvSpPr>
            <p:nvPr>
              <p:custDataLst>
                <p:tags r:id="rId1926"/>
              </p:custDataLst>
            </p:nvPr>
          </p:nvSpPr>
          <p:spPr bwMode="auto">
            <a:xfrm>
              <a:off x="4918075" y="3621087"/>
              <a:ext cx="1095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C</a:t>
              </a:r>
              <a:endParaRPr lang="de-DE" altLang="en-US" sz="2800"/>
            </a:p>
          </p:txBody>
        </p:sp>
        <p:sp>
          <p:nvSpPr>
            <p:cNvPr id="79" name="Rectangle 232"/>
            <p:cNvSpPr>
              <a:spLocks noChangeArrowheads="1"/>
            </p:cNvSpPr>
            <p:nvPr>
              <p:custDataLst>
                <p:tags r:id="rId1927"/>
              </p:custDataLst>
            </p:nvPr>
          </p:nvSpPr>
          <p:spPr bwMode="auto">
            <a:xfrm>
              <a:off x="5022850" y="3711575"/>
              <a:ext cx="1143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27</a:t>
              </a:r>
              <a:endParaRPr lang="de-DE" altLang="en-US" sz="2800"/>
            </a:p>
          </p:txBody>
        </p:sp>
        <p:sp>
          <p:nvSpPr>
            <p:cNvPr id="80" name="Line 233"/>
            <p:cNvSpPr>
              <a:spLocks noChangeShapeType="1"/>
            </p:cNvSpPr>
            <p:nvPr>
              <p:custDataLst>
                <p:tags r:id="rId1928"/>
              </p:custDataLst>
            </p:nvPr>
          </p:nvSpPr>
          <p:spPr bwMode="auto">
            <a:xfrm flipH="1">
              <a:off x="4005262" y="3830637"/>
              <a:ext cx="24606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 name="Rectangle 234"/>
            <p:cNvSpPr>
              <a:spLocks noChangeArrowheads="1"/>
            </p:cNvSpPr>
            <p:nvPr>
              <p:custDataLst>
                <p:tags r:id="rId1929"/>
              </p:custDataLst>
            </p:nvPr>
          </p:nvSpPr>
          <p:spPr bwMode="auto">
            <a:xfrm>
              <a:off x="3846512" y="3743325"/>
              <a:ext cx="109538"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200">
                  <a:solidFill>
                    <a:srgbClr val="000000"/>
                  </a:solidFill>
                </a:rPr>
                <a:t>C</a:t>
              </a:r>
              <a:endParaRPr lang="de-DE" altLang="en-US" sz="2800"/>
            </a:p>
          </p:txBody>
        </p:sp>
        <p:sp>
          <p:nvSpPr>
            <p:cNvPr id="82" name="Rectangle 235"/>
            <p:cNvSpPr>
              <a:spLocks noChangeArrowheads="1"/>
            </p:cNvSpPr>
            <p:nvPr>
              <p:custDataLst>
                <p:tags r:id="rId1930"/>
              </p:custDataLst>
            </p:nvPr>
          </p:nvSpPr>
          <p:spPr bwMode="auto">
            <a:xfrm>
              <a:off x="3951287" y="3833812"/>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out</a:t>
              </a:r>
              <a:endParaRPr lang="de-DE" altLang="en-US" sz="2800"/>
            </a:p>
          </p:txBody>
        </p:sp>
        <p:sp>
          <p:nvSpPr>
            <p:cNvPr id="83" name="Freeform 549"/>
            <p:cNvSpPr>
              <a:spLocks/>
            </p:cNvSpPr>
            <p:nvPr>
              <p:custDataLst>
                <p:tags r:id="rId1931"/>
              </p:custDataLst>
            </p:nvPr>
          </p:nvSpPr>
          <p:spPr bwMode="auto">
            <a:xfrm>
              <a:off x="6183312" y="3811587"/>
              <a:ext cx="38100" cy="36513"/>
            </a:xfrm>
            <a:custGeom>
              <a:avLst/>
              <a:gdLst>
                <a:gd name="T0" fmla="*/ 2147483647 w 24"/>
                <a:gd name="T1" fmla="*/ 2147483647 h 23"/>
                <a:gd name="T2" fmla="*/ 2147483647 w 24"/>
                <a:gd name="T3" fmla="*/ 2147483647 h 23"/>
                <a:gd name="T4" fmla="*/ 2147483647 w 24"/>
                <a:gd name="T5" fmla="*/ 0 h 23"/>
                <a:gd name="T6" fmla="*/ 2147483647 w 24"/>
                <a:gd name="T7" fmla="*/ 0 h 23"/>
                <a:gd name="T8" fmla="*/ 2147483647 w 24"/>
                <a:gd name="T9" fmla="*/ 2147483647 h 23"/>
                <a:gd name="T10" fmla="*/ 0 w 24"/>
                <a:gd name="T11" fmla="*/ 2147483647 h 23"/>
                <a:gd name="T12" fmla="*/ 2147483647 w 24"/>
                <a:gd name="T13" fmla="*/ 2147483647 h 23"/>
                <a:gd name="T14" fmla="*/ 2147483647 w 24"/>
                <a:gd name="T15" fmla="*/ 2147483647 h 23"/>
                <a:gd name="T16" fmla="*/ 2147483647 w 24"/>
                <a:gd name="T17" fmla="*/ 2147483647 h 23"/>
                <a:gd name="T18" fmla="*/ 2147483647 w 24"/>
                <a:gd name="T19" fmla="*/ 2147483647 h 23"/>
                <a:gd name="T20" fmla="*/ 2147483647 w 24"/>
                <a:gd name="T21" fmla="*/ 2147483647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23"/>
                <a:gd name="T35" fmla="*/ 24 w 24"/>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23">
                  <a:moveTo>
                    <a:pt x="24" y="12"/>
                  </a:moveTo>
                  <a:lnTo>
                    <a:pt x="23" y="4"/>
                  </a:lnTo>
                  <a:lnTo>
                    <a:pt x="16" y="0"/>
                  </a:lnTo>
                  <a:lnTo>
                    <a:pt x="8" y="0"/>
                  </a:lnTo>
                  <a:lnTo>
                    <a:pt x="1" y="4"/>
                  </a:lnTo>
                  <a:lnTo>
                    <a:pt x="0" y="12"/>
                  </a:lnTo>
                  <a:lnTo>
                    <a:pt x="1" y="19"/>
                  </a:lnTo>
                  <a:lnTo>
                    <a:pt x="8" y="23"/>
                  </a:lnTo>
                  <a:lnTo>
                    <a:pt x="16" y="23"/>
                  </a:lnTo>
                  <a:lnTo>
                    <a:pt x="23" y="19"/>
                  </a:lnTo>
                  <a:lnTo>
                    <a:pt x="24" y="12"/>
                  </a:lnTo>
                  <a:close/>
                </a:path>
              </a:pathLst>
            </a:custGeom>
            <a:solidFill>
              <a:srgbClr val="000000"/>
            </a:solidFill>
            <a:ln w="4763">
              <a:solidFill>
                <a:srgbClr val="000000"/>
              </a:solidFill>
              <a:prstDash val="solid"/>
              <a:round/>
              <a:headEnd/>
              <a:tailEnd/>
            </a:ln>
          </p:spPr>
          <p:txBody>
            <a:bodyPr/>
            <a:lstStyle/>
            <a:p>
              <a:endParaRPr lang="en-US"/>
            </a:p>
          </p:txBody>
        </p:sp>
        <p:sp>
          <p:nvSpPr>
            <p:cNvPr id="84" name="Freeform 550"/>
            <p:cNvSpPr>
              <a:spLocks/>
            </p:cNvSpPr>
            <p:nvPr>
              <p:custDataLst>
                <p:tags r:id="rId1932"/>
              </p:custDataLst>
            </p:nvPr>
          </p:nvSpPr>
          <p:spPr bwMode="auto">
            <a:xfrm>
              <a:off x="6324600" y="3811587"/>
              <a:ext cx="41275" cy="36513"/>
            </a:xfrm>
            <a:custGeom>
              <a:avLst/>
              <a:gdLst>
                <a:gd name="T0" fmla="*/ 2147483647 w 26"/>
                <a:gd name="T1" fmla="*/ 2147483647 h 23"/>
                <a:gd name="T2" fmla="*/ 2147483647 w 26"/>
                <a:gd name="T3" fmla="*/ 2147483647 h 23"/>
                <a:gd name="T4" fmla="*/ 2147483647 w 26"/>
                <a:gd name="T5" fmla="*/ 0 h 23"/>
                <a:gd name="T6" fmla="*/ 2147483647 w 26"/>
                <a:gd name="T7" fmla="*/ 0 h 23"/>
                <a:gd name="T8" fmla="*/ 2147483647 w 26"/>
                <a:gd name="T9" fmla="*/ 2147483647 h 23"/>
                <a:gd name="T10" fmla="*/ 0 w 26"/>
                <a:gd name="T11" fmla="*/ 2147483647 h 23"/>
                <a:gd name="T12" fmla="*/ 2147483647 w 26"/>
                <a:gd name="T13" fmla="*/ 2147483647 h 23"/>
                <a:gd name="T14" fmla="*/ 2147483647 w 26"/>
                <a:gd name="T15" fmla="*/ 2147483647 h 23"/>
                <a:gd name="T16" fmla="*/ 2147483647 w 26"/>
                <a:gd name="T17" fmla="*/ 2147483647 h 23"/>
                <a:gd name="T18" fmla="*/ 2147483647 w 26"/>
                <a:gd name="T19" fmla="*/ 2147483647 h 23"/>
                <a:gd name="T20" fmla="*/ 2147483647 w 26"/>
                <a:gd name="T21" fmla="*/ 2147483647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23"/>
                <a:gd name="T35" fmla="*/ 26 w 26"/>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23">
                  <a:moveTo>
                    <a:pt x="26" y="12"/>
                  </a:moveTo>
                  <a:lnTo>
                    <a:pt x="23" y="4"/>
                  </a:lnTo>
                  <a:lnTo>
                    <a:pt x="17" y="0"/>
                  </a:lnTo>
                  <a:lnTo>
                    <a:pt x="9" y="0"/>
                  </a:lnTo>
                  <a:lnTo>
                    <a:pt x="2" y="4"/>
                  </a:lnTo>
                  <a:lnTo>
                    <a:pt x="0" y="12"/>
                  </a:lnTo>
                  <a:lnTo>
                    <a:pt x="2" y="19"/>
                  </a:lnTo>
                  <a:lnTo>
                    <a:pt x="9" y="23"/>
                  </a:lnTo>
                  <a:lnTo>
                    <a:pt x="17" y="23"/>
                  </a:lnTo>
                  <a:lnTo>
                    <a:pt x="23" y="19"/>
                  </a:lnTo>
                  <a:lnTo>
                    <a:pt x="26" y="12"/>
                  </a:lnTo>
                  <a:close/>
                </a:path>
              </a:pathLst>
            </a:custGeom>
            <a:solidFill>
              <a:srgbClr val="000000"/>
            </a:solidFill>
            <a:ln w="4763">
              <a:solidFill>
                <a:srgbClr val="000000"/>
              </a:solidFill>
              <a:prstDash val="solid"/>
              <a:round/>
              <a:headEnd/>
              <a:tailEnd/>
            </a:ln>
          </p:spPr>
          <p:txBody>
            <a:bodyPr/>
            <a:lstStyle/>
            <a:p>
              <a:endParaRPr lang="en-US"/>
            </a:p>
          </p:txBody>
        </p:sp>
        <p:sp>
          <p:nvSpPr>
            <p:cNvPr id="85" name="Freeform 551"/>
            <p:cNvSpPr>
              <a:spLocks/>
            </p:cNvSpPr>
            <p:nvPr>
              <p:custDataLst>
                <p:tags r:id="rId1933"/>
              </p:custDataLst>
            </p:nvPr>
          </p:nvSpPr>
          <p:spPr bwMode="auto">
            <a:xfrm>
              <a:off x="6467475" y="3811587"/>
              <a:ext cx="41275" cy="36513"/>
            </a:xfrm>
            <a:custGeom>
              <a:avLst/>
              <a:gdLst>
                <a:gd name="T0" fmla="*/ 2147483647 w 26"/>
                <a:gd name="T1" fmla="*/ 2147483647 h 23"/>
                <a:gd name="T2" fmla="*/ 2147483647 w 26"/>
                <a:gd name="T3" fmla="*/ 2147483647 h 23"/>
                <a:gd name="T4" fmla="*/ 2147483647 w 26"/>
                <a:gd name="T5" fmla="*/ 0 h 23"/>
                <a:gd name="T6" fmla="*/ 2147483647 w 26"/>
                <a:gd name="T7" fmla="*/ 0 h 23"/>
                <a:gd name="T8" fmla="*/ 2147483647 w 26"/>
                <a:gd name="T9" fmla="*/ 2147483647 h 23"/>
                <a:gd name="T10" fmla="*/ 0 w 26"/>
                <a:gd name="T11" fmla="*/ 2147483647 h 23"/>
                <a:gd name="T12" fmla="*/ 2147483647 w 26"/>
                <a:gd name="T13" fmla="*/ 2147483647 h 23"/>
                <a:gd name="T14" fmla="*/ 2147483647 w 26"/>
                <a:gd name="T15" fmla="*/ 2147483647 h 23"/>
                <a:gd name="T16" fmla="*/ 2147483647 w 26"/>
                <a:gd name="T17" fmla="*/ 2147483647 h 23"/>
                <a:gd name="T18" fmla="*/ 2147483647 w 26"/>
                <a:gd name="T19" fmla="*/ 2147483647 h 23"/>
                <a:gd name="T20" fmla="*/ 2147483647 w 26"/>
                <a:gd name="T21" fmla="*/ 2147483647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23"/>
                <a:gd name="T35" fmla="*/ 26 w 26"/>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23">
                  <a:moveTo>
                    <a:pt x="26" y="12"/>
                  </a:moveTo>
                  <a:lnTo>
                    <a:pt x="23" y="4"/>
                  </a:lnTo>
                  <a:lnTo>
                    <a:pt x="16" y="0"/>
                  </a:lnTo>
                  <a:lnTo>
                    <a:pt x="8" y="0"/>
                  </a:lnTo>
                  <a:lnTo>
                    <a:pt x="2" y="4"/>
                  </a:lnTo>
                  <a:lnTo>
                    <a:pt x="0" y="12"/>
                  </a:lnTo>
                  <a:lnTo>
                    <a:pt x="2" y="19"/>
                  </a:lnTo>
                  <a:lnTo>
                    <a:pt x="8" y="23"/>
                  </a:lnTo>
                  <a:lnTo>
                    <a:pt x="16" y="23"/>
                  </a:lnTo>
                  <a:lnTo>
                    <a:pt x="23" y="19"/>
                  </a:lnTo>
                  <a:lnTo>
                    <a:pt x="26" y="12"/>
                  </a:lnTo>
                  <a:close/>
                </a:path>
              </a:pathLst>
            </a:custGeom>
            <a:solidFill>
              <a:srgbClr val="000000"/>
            </a:solidFill>
            <a:ln w="4763">
              <a:solidFill>
                <a:srgbClr val="000000"/>
              </a:solidFill>
              <a:prstDash val="solid"/>
              <a:round/>
              <a:headEnd/>
              <a:tailEnd/>
            </a:ln>
          </p:spPr>
          <p:txBody>
            <a:bodyPr/>
            <a:lstStyle/>
            <a:p>
              <a:endParaRPr lang="en-US"/>
            </a:p>
          </p:txBody>
        </p:sp>
      </p:grpSp>
      <p:grpSp>
        <p:nvGrpSpPr>
          <p:cNvPr id="3" name="Group 2"/>
          <p:cNvGrpSpPr/>
          <p:nvPr/>
        </p:nvGrpSpPr>
        <p:grpSpPr>
          <a:xfrm>
            <a:off x="3494881" y="4407405"/>
            <a:ext cx="5265737" cy="1493330"/>
            <a:chOff x="666750" y="4038600"/>
            <a:chExt cx="8128000" cy="2305050"/>
          </a:xfrm>
        </p:grpSpPr>
        <p:grpSp>
          <p:nvGrpSpPr>
            <p:cNvPr id="1937" name="Group 555"/>
            <p:cNvGrpSpPr>
              <a:grpSpLocks/>
            </p:cNvGrpSpPr>
            <p:nvPr>
              <p:custDataLst>
                <p:tags r:id="rId2"/>
              </p:custDataLst>
            </p:nvPr>
          </p:nvGrpSpPr>
          <p:grpSpPr bwMode="auto">
            <a:xfrm>
              <a:off x="6934200" y="4568825"/>
              <a:ext cx="1860550" cy="1374775"/>
              <a:chOff x="1276" y="1911"/>
              <a:chExt cx="2972" cy="2196"/>
            </a:xfrm>
          </p:grpSpPr>
          <p:sp>
            <p:nvSpPr>
              <p:cNvPr id="1938" name="Rectangle 6"/>
              <p:cNvSpPr>
                <a:spLocks noChangeArrowheads="1"/>
              </p:cNvSpPr>
              <p:nvPr>
                <p:custDataLst>
                  <p:tags r:id="rId1392"/>
                </p:custDataLst>
              </p:nvPr>
            </p:nvSpPr>
            <p:spPr bwMode="auto">
              <a:xfrm>
                <a:off x="3561"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1939" name="Rectangle 7"/>
              <p:cNvSpPr>
                <a:spLocks noChangeArrowheads="1"/>
              </p:cNvSpPr>
              <p:nvPr>
                <p:custDataLst>
                  <p:tags r:id="rId1393"/>
                </p:custDataLst>
              </p:nvPr>
            </p:nvSpPr>
            <p:spPr bwMode="auto">
              <a:xfrm>
                <a:off x="3622"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940" name="Freeform 8"/>
              <p:cNvSpPr>
                <a:spLocks/>
              </p:cNvSpPr>
              <p:nvPr>
                <p:custDataLst>
                  <p:tags r:id="rId1394"/>
                </p:custDataLst>
              </p:nvPr>
            </p:nvSpPr>
            <p:spPr bwMode="auto">
              <a:xfrm>
                <a:off x="3531" y="2168"/>
                <a:ext cx="410" cy="205"/>
              </a:xfrm>
              <a:custGeom>
                <a:avLst/>
                <a:gdLst>
                  <a:gd name="T0" fmla="*/ 0 w 410"/>
                  <a:gd name="T1" fmla="*/ 0 h 205"/>
                  <a:gd name="T2" fmla="*/ 51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1"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1" name="Freeform 9"/>
              <p:cNvSpPr>
                <a:spLocks/>
              </p:cNvSpPr>
              <p:nvPr>
                <p:custDataLst>
                  <p:tags r:id="rId1395"/>
                </p:custDataLst>
              </p:nvPr>
            </p:nvSpPr>
            <p:spPr bwMode="auto">
              <a:xfrm>
                <a:off x="3531" y="2168"/>
                <a:ext cx="410" cy="102"/>
              </a:xfrm>
              <a:custGeom>
                <a:avLst/>
                <a:gdLst>
                  <a:gd name="T0" fmla="*/ 410 w 410"/>
                  <a:gd name="T1" fmla="*/ 0 h 102"/>
                  <a:gd name="T2" fmla="*/ 230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0"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2" name="Line 10"/>
              <p:cNvSpPr>
                <a:spLocks noChangeShapeType="1"/>
              </p:cNvSpPr>
              <p:nvPr>
                <p:custDataLst>
                  <p:tags r:id="rId1396"/>
                </p:custDataLst>
              </p:nvPr>
            </p:nvSpPr>
            <p:spPr bwMode="auto">
              <a:xfrm>
                <a:off x="3608"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3" name="Line 11"/>
              <p:cNvSpPr>
                <a:spLocks noChangeShapeType="1"/>
              </p:cNvSpPr>
              <p:nvPr>
                <p:custDataLst>
                  <p:tags r:id="rId1397"/>
                </p:custDataLst>
              </p:nvPr>
            </p:nvSpPr>
            <p:spPr bwMode="auto">
              <a:xfrm>
                <a:off x="386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4" name="Line 12"/>
              <p:cNvSpPr>
                <a:spLocks noChangeShapeType="1"/>
              </p:cNvSpPr>
              <p:nvPr>
                <p:custDataLst>
                  <p:tags r:id="rId1398"/>
                </p:custDataLst>
              </p:nvPr>
            </p:nvSpPr>
            <p:spPr bwMode="auto">
              <a:xfrm>
                <a:off x="3736"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5" name="Rectangle 13"/>
              <p:cNvSpPr>
                <a:spLocks noChangeArrowheads="1"/>
              </p:cNvSpPr>
              <p:nvPr>
                <p:custDataLst>
                  <p:tags r:id="rId1399"/>
                </p:custDataLst>
              </p:nvPr>
            </p:nvSpPr>
            <p:spPr bwMode="auto">
              <a:xfrm>
                <a:off x="3708"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1946" name="Freeform 14"/>
              <p:cNvSpPr>
                <a:spLocks/>
              </p:cNvSpPr>
              <p:nvPr>
                <p:custDataLst>
                  <p:tags r:id="rId1400"/>
                </p:custDataLst>
              </p:nvPr>
            </p:nvSpPr>
            <p:spPr bwMode="auto">
              <a:xfrm>
                <a:off x="3019" y="2168"/>
                <a:ext cx="410" cy="205"/>
              </a:xfrm>
              <a:custGeom>
                <a:avLst/>
                <a:gdLst>
                  <a:gd name="T0" fmla="*/ 0 w 410"/>
                  <a:gd name="T1" fmla="*/ 0 h 205"/>
                  <a:gd name="T2" fmla="*/ 50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0"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7" name="Freeform 15"/>
              <p:cNvSpPr>
                <a:spLocks/>
              </p:cNvSpPr>
              <p:nvPr>
                <p:custDataLst>
                  <p:tags r:id="rId1401"/>
                </p:custDataLst>
              </p:nvPr>
            </p:nvSpPr>
            <p:spPr bwMode="auto">
              <a:xfrm>
                <a:off x="3019" y="2168"/>
                <a:ext cx="410" cy="102"/>
              </a:xfrm>
              <a:custGeom>
                <a:avLst/>
                <a:gdLst>
                  <a:gd name="T0" fmla="*/ 410 w 410"/>
                  <a:gd name="T1" fmla="*/ 0 h 102"/>
                  <a:gd name="T2" fmla="*/ 229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29"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8" name="Line 16"/>
              <p:cNvSpPr>
                <a:spLocks noChangeShapeType="1"/>
              </p:cNvSpPr>
              <p:nvPr>
                <p:custDataLst>
                  <p:tags r:id="rId1402"/>
                </p:custDataLst>
              </p:nvPr>
            </p:nvSpPr>
            <p:spPr bwMode="auto">
              <a:xfrm>
                <a:off x="3095"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9" name="Line 17"/>
              <p:cNvSpPr>
                <a:spLocks noChangeShapeType="1"/>
              </p:cNvSpPr>
              <p:nvPr>
                <p:custDataLst>
                  <p:tags r:id="rId1403"/>
                </p:custDataLst>
              </p:nvPr>
            </p:nvSpPr>
            <p:spPr bwMode="auto">
              <a:xfrm>
                <a:off x="335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50" name="Line 18"/>
              <p:cNvSpPr>
                <a:spLocks noChangeShapeType="1"/>
              </p:cNvSpPr>
              <p:nvPr>
                <p:custDataLst>
                  <p:tags r:id="rId1404"/>
                </p:custDataLst>
              </p:nvPr>
            </p:nvSpPr>
            <p:spPr bwMode="auto">
              <a:xfrm>
                <a:off x="3224"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51" name="Rectangle 19"/>
              <p:cNvSpPr>
                <a:spLocks noChangeArrowheads="1"/>
              </p:cNvSpPr>
              <p:nvPr>
                <p:custDataLst>
                  <p:tags r:id="rId1405"/>
                </p:custDataLst>
              </p:nvPr>
            </p:nvSpPr>
            <p:spPr bwMode="auto">
              <a:xfrm>
                <a:off x="3196"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1952" name="Freeform 20"/>
              <p:cNvSpPr>
                <a:spLocks/>
              </p:cNvSpPr>
              <p:nvPr>
                <p:custDataLst>
                  <p:tags r:id="rId1406"/>
                </p:custDataLst>
              </p:nvPr>
            </p:nvSpPr>
            <p:spPr bwMode="auto">
              <a:xfrm>
                <a:off x="2505" y="2168"/>
                <a:ext cx="411" cy="205"/>
              </a:xfrm>
              <a:custGeom>
                <a:avLst/>
                <a:gdLst>
                  <a:gd name="T0" fmla="*/ 0 w 411"/>
                  <a:gd name="T1" fmla="*/ 0 h 205"/>
                  <a:gd name="T2" fmla="*/ 52 w 411"/>
                  <a:gd name="T3" fmla="*/ 205 h 205"/>
                  <a:gd name="T4" fmla="*/ 360 w 411"/>
                  <a:gd name="T5" fmla="*/ 205 h 205"/>
                  <a:gd name="T6" fmla="*/ 411 w 411"/>
                  <a:gd name="T7" fmla="*/ 0 h 205"/>
                  <a:gd name="T8" fmla="*/ 0 60000 65536"/>
                  <a:gd name="T9" fmla="*/ 0 60000 65536"/>
                  <a:gd name="T10" fmla="*/ 0 60000 65536"/>
                  <a:gd name="T11" fmla="*/ 0 60000 65536"/>
                  <a:gd name="T12" fmla="*/ 0 w 411"/>
                  <a:gd name="T13" fmla="*/ 0 h 205"/>
                  <a:gd name="T14" fmla="*/ 411 w 411"/>
                  <a:gd name="T15" fmla="*/ 205 h 205"/>
                </a:gdLst>
                <a:ahLst/>
                <a:cxnLst>
                  <a:cxn ang="T8">
                    <a:pos x="T0" y="T1"/>
                  </a:cxn>
                  <a:cxn ang="T9">
                    <a:pos x="T2" y="T3"/>
                  </a:cxn>
                  <a:cxn ang="T10">
                    <a:pos x="T4" y="T5"/>
                  </a:cxn>
                  <a:cxn ang="T11">
                    <a:pos x="T6" y="T7"/>
                  </a:cxn>
                </a:cxnLst>
                <a:rect l="T12" t="T13" r="T14" b="T15"/>
                <a:pathLst>
                  <a:path w="411" h="205">
                    <a:moveTo>
                      <a:pt x="0" y="0"/>
                    </a:moveTo>
                    <a:lnTo>
                      <a:pt x="52" y="205"/>
                    </a:lnTo>
                    <a:lnTo>
                      <a:pt x="360" y="205"/>
                    </a:lnTo>
                    <a:lnTo>
                      <a:pt x="41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53" name="Freeform 21"/>
              <p:cNvSpPr>
                <a:spLocks/>
              </p:cNvSpPr>
              <p:nvPr>
                <p:custDataLst>
                  <p:tags r:id="rId1407"/>
                </p:custDataLst>
              </p:nvPr>
            </p:nvSpPr>
            <p:spPr bwMode="auto">
              <a:xfrm>
                <a:off x="2505" y="2168"/>
                <a:ext cx="411" cy="102"/>
              </a:xfrm>
              <a:custGeom>
                <a:avLst/>
                <a:gdLst>
                  <a:gd name="T0" fmla="*/ 411 w 411"/>
                  <a:gd name="T1" fmla="*/ 0 h 102"/>
                  <a:gd name="T2" fmla="*/ 231 w 411"/>
                  <a:gd name="T3" fmla="*/ 0 h 102"/>
                  <a:gd name="T4" fmla="*/ 205 w 411"/>
                  <a:gd name="T5" fmla="*/ 102 h 102"/>
                  <a:gd name="T6" fmla="*/ 181 w 411"/>
                  <a:gd name="T7" fmla="*/ 0 h 102"/>
                  <a:gd name="T8" fmla="*/ 0 w 411"/>
                  <a:gd name="T9" fmla="*/ 0 h 102"/>
                  <a:gd name="T10" fmla="*/ 0 60000 65536"/>
                  <a:gd name="T11" fmla="*/ 0 60000 65536"/>
                  <a:gd name="T12" fmla="*/ 0 60000 65536"/>
                  <a:gd name="T13" fmla="*/ 0 60000 65536"/>
                  <a:gd name="T14" fmla="*/ 0 60000 65536"/>
                  <a:gd name="T15" fmla="*/ 0 w 411"/>
                  <a:gd name="T16" fmla="*/ 0 h 102"/>
                  <a:gd name="T17" fmla="*/ 411 w 411"/>
                  <a:gd name="T18" fmla="*/ 102 h 102"/>
                </a:gdLst>
                <a:ahLst/>
                <a:cxnLst>
                  <a:cxn ang="T10">
                    <a:pos x="T0" y="T1"/>
                  </a:cxn>
                  <a:cxn ang="T11">
                    <a:pos x="T2" y="T3"/>
                  </a:cxn>
                  <a:cxn ang="T12">
                    <a:pos x="T4" y="T5"/>
                  </a:cxn>
                  <a:cxn ang="T13">
                    <a:pos x="T6" y="T7"/>
                  </a:cxn>
                  <a:cxn ang="T14">
                    <a:pos x="T8" y="T9"/>
                  </a:cxn>
                </a:cxnLst>
                <a:rect l="T15" t="T16" r="T17" b="T18"/>
                <a:pathLst>
                  <a:path w="411" h="102">
                    <a:moveTo>
                      <a:pt x="411" y="0"/>
                    </a:moveTo>
                    <a:lnTo>
                      <a:pt x="231" y="0"/>
                    </a:lnTo>
                    <a:lnTo>
                      <a:pt x="205" y="102"/>
                    </a:lnTo>
                    <a:lnTo>
                      <a:pt x="181"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54" name="Line 22"/>
              <p:cNvSpPr>
                <a:spLocks noChangeShapeType="1"/>
              </p:cNvSpPr>
              <p:nvPr>
                <p:custDataLst>
                  <p:tags r:id="rId1408"/>
                </p:custDataLst>
              </p:nvPr>
            </p:nvSpPr>
            <p:spPr bwMode="auto">
              <a:xfrm>
                <a:off x="258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55" name="Line 23"/>
              <p:cNvSpPr>
                <a:spLocks noChangeShapeType="1"/>
              </p:cNvSpPr>
              <p:nvPr>
                <p:custDataLst>
                  <p:tags r:id="rId1409"/>
                </p:custDataLst>
              </p:nvPr>
            </p:nvSpPr>
            <p:spPr bwMode="auto">
              <a:xfrm>
                <a:off x="2839"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56" name="Line 24"/>
              <p:cNvSpPr>
                <a:spLocks noChangeShapeType="1"/>
              </p:cNvSpPr>
              <p:nvPr>
                <p:custDataLst>
                  <p:tags r:id="rId1410"/>
                </p:custDataLst>
              </p:nvPr>
            </p:nvSpPr>
            <p:spPr bwMode="auto">
              <a:xfrm>
                <a:off x="2710"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57" name="Rectangle 25"/>
              <p:cNvSpPr>
                <a:spLocks noChangeArrowheads="1"/>
              </p:cNvSpPr>
              <p:nvPr>
                <p:custDataLst>
                  <p:tags r:id="rId1411"/>
                </p:custDataLst>
              </p:nvPr>
            </p:nvSpPr>
            <p:spPr bwMode="auto">
              <a:xfrm>
                <a:off x="2683"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1958" name="Freeform 26"/>
              <p:cNvSpPr>
                <a:spLocks/>
              </p:cNvSpPr>
              <p:nvPr>
                <p:custDataLst>
                  <p:tags r:id="rId1412"/>
                </p:custDataLst>
              </p:nvPr>
            </p:nvSpPr>
            <p:spPr bwMode="auto">
              <a:xfrm>
                <a:off x="1993" y="2168"/>
                <a:ext cx="410" cy="205"/>
              </a:xfrm>
              <a:custGeom>
                <a:avLst/>
                <a:gdLst>
                  <a:gd name="T0" fmla="*/ 0 w 410"/>
                  <a:gd name="T1" fmla="*/ 0 h 205"/>
                  <a:gd name="T2" fmla="*/ 52 w 410"/>
                  <a:gd name="T3" fmla="*/ 205 h 205"/>
                  <a:gd name="T4" fmla="*/ 359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2" y="205"/>
                    </a:lnTo>
                    <a:lnTo>
                      <a:pt x="359"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59" name="Freeform 27"/>
              <p:cNvSpPr>
                <a:spLocks/>
              </p:cNvSpPr>
              <p:nvPr>
                <p:custDataLst>
                  <p:tags r:id="rId1413"/>
                </p:custDataLst>
              </p:nvPr>
            </p:nvSpPr>
            <p:spPr bwMode="auto">
              <a:xfrm>
                <a:off x="1993" y="2168"/>
                <a:ext cx="410" cy="102"/>
              </a:xfrm>
              <a:custGeom>
                <a:avLst/>
                <a:gdLst>
                  <a:gd name="T0" fmla="*/ 410 w 410"/>
                  <a:gd name="T1" fmla="*/ 0 h 102"/>
                  <a:gd name="T2" fmla="*/ 231 w 410"/>
                  <a:gd name="T3" fmla="*/ 0 h 102"/>
                  <a:gd name="T4" fmla="*/ 205 w 410"/>
                  <a:gd name="T5" fmla="*/ 102 h 102"/>
                  <a:gd name="T6" fmla="*/ 180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1" y="0"/>
                    </a:lnTo>
                    <a:lnTo>
                      <a:pt x="205" y="102"/>
                    </a:lnTo>
                    <a:lnTo>
                      <a:pt x="180"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60" name="Line 28"/>
              <p:cNvSpPr>
                <a:spLocks noChangeShapeType="1"/>
              </p:cNvSpPr>
              <p:nvPr>
                <p:custDataLst>
                  <p:tags r:id="rId1414"/>
                </p:custDataLst>
              </p:nvPr>
            </p:nvSpPr>
            <p:spPr bwMode="auto">
              <a:xfrm>
                <a:off x="207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61" name="Line 29"/>
              <p:cNvSpPr>
                <a:spLocks noChangeShapeType="1"/>
              </p:cNvSpPr>
              <p:nvPr>
                <p:custDataLst>
                  <p:tags r:id="rId1415"/>
                </p:custDataLst>
              </p:nvPr>
            </p:nvSpPr>
            <p:spPr bwMode="auto">
              <a:xfrm>
                <a:off x="2326"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62" name="Line 30"/>
              <p:cNvSpPr>
                <a:spLocks noChangeShapeType="1"/>
              </p:cNvSpPr>
              <p:nvPr>
                <p:custDataLst>
                  <p:tags r:id="rId1416"/>
                </p:custDataLst>
              </p:nvPr>
            </p:nvSpPr>
            <p:spPr bwMode="auto">
              <a:xfrm>
                <a:off x="2198"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63" name="Rectangle 31"/>
              <p:cNvSpPr>
                <a:spLocks noChangeArrowheads="1"/>
              </p:cNvSpPr>
              <p:nvPr>
                <p:custDataLst>
                  <p:tags r:id="rId1417"/>
                </p:custDataLst>
              </p:nvPr>
            </p:nvSpPr>
            <p:spPr bwMode="auto">
              <a:xfrm>
                <a:off x="2171"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1964" name="Rectangle 32"/>
              <p:cNvSpPr>
                <a:spLocks noChangeArrowheads="1"/>
              </p:cNvSpPr>
              <p:nvPr>
                <p:custDataLst>
                  <p:tags r:id="rId1418"/>
                </p:custDataLst>
              </p:nvPr>
            </p:nvSpPr>
            <p:spPr bwMode="auto">
              <a:xfrm>
                <a:off x="3292" y="367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965" name="Rectangle 33"/>
              <p:cNvSpPr>
                <a:spLocks noChangeArrowheads="1"/>
              </p:cNvSpPr>
              <p:nvPr>
                <p:custDataLst>
                  <p:tags r:id="rId1419"/>
                </p:custDataLst>
              </p:nvPr>
            </p:nvSpPr>
            <p:spPr bwMode="auto">
              <a:xfrm>
                <a:off x="3353" y="3732"/>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1966" name="Rectangle 34"/>
              <p:cNvSpPr>
                <a:spLocks noChangeArrowheads="1"/>
              </p:cNvSpPr>
              <p:nvPr>
                <p:custDataLst>
                  <p:tags r:id="rId1420"/>
                </p:custDataLst>
              </p:nvPr>
            </p:nvSpPr>
            <p:spPr bwMode="auto">
              <a:xfrm>
                <a:off x="3987" y="27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1967" name="Rectangle 35"/>
              <p:cNvSpPr>
                <a:spLocks noChangeArrowheads="1"/>
              </p:cNvSpPr>
              <p:nvPr>
                <p:custDataLst>
                  <p:tags r:id="rId1421"/>
                </p:custDataLst>
              </p:nvPr>
            </p:nvSpPr>
            <p:spPr bwMode="auto">
              <a:xfrm>
                <a:off x="4058" y="275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968" name="Freeform 36"/>
              <p:cNvSpPr>
                <a:spLocks/>
              </p:cNvSpPr>
              <p:nvPr>
                <p:custDataLst>
                  <p:tags r:id="rId1422"/>
                </p:custDataLst>
              </p:nvPr>
            </p:nvSpPr>
            <p:spPr bwMode="auto">
              <a:xfrm>
                <a:off x="2557" y="2807"/>
                <a:ext cx="103" cy="205"/>
              </a:xfrm>
              <a:custGeom>
                <a:avLst/>
                <a:gdLst>
                  <a:gd name="T0" fmla="*/ 103 w 103"/>
                  <a:gd name="T1" fmla="*/ 205 h 205"/>
                  <a:gd name="T2" fmla="*/ 79 w 103"/>
                  <a:gd name="T3" fmla="*/ 203 h 205"/>
                  <a:gd name="T4" fmla="*/ 58 w 103"/>
                  <a:gd name="T5" fmla="*/ 195 h 205"/>
                  <a:gd name="T6" fmla="*/ 38 w 103"/>
                  <a:gd name="T7" fmla="*/ 183 h 205"/>
                  <a:gd name="T8" fmla="*/ 22 w 103"/>
                  <a:gd name="T9" fmla="*/ 167 h 205"/>
                  <a:gd name="T10" fmla="*/ 10 w 103"/>
                  <a:gd name="T11" fmla="*/ 147 h 205"/>
                  <a:gd name="T12" fmla="*/ 3 w 103"/>
                  <a:gd name="T13" fmla="*/ 126 h 205"/>
                  <a:gd name="T14" fmla="*/ 0 w 103"/>
                  <a:gd name="T15" fmla="*/ 102 h 205"/>
                  <a:gd name="T16" fmla="*/ 3 w 103"/>
                  <a:gd name="T17" fmla="*/ 81 h 205"/>
                  <a:gd name="T18" fmla="*/ 10 w 103"/>
                  <a:gd name="T19" fmla="*/ 59 h 205"/>
                  <a:gd name="T20" fmla="*/ 22 w 103"/>
                  <a:gd name="T21" fmla="*/ 40 h 205"/>
                  <a:gd name="T22" fmla="*/ 38 w 103"/>
                  <a:gd name="T23" fmla="*/ 23 h 205"/>
                  <a:gd name="T24" fmla="*/ 58 w 103"/>
                  <a:gd name="T25" fmla="*/ 11 h 205"/>
                  <a:gd name="T26" fmla="*/ 79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79" y="203"/>
                    </a:lnTo>
                    <a:lnTo>
                      <a:pt x="58" y="195"/>
                    </a:lnTo>
                    <a:lnTo>
                      <a:pt x="38" y="183"/>
                    </a:lnTo>
                    <a:lnTo>
                      <a:pt x="22" y="167"/>
                    </a:lnTo>
                    <a:lnTo>
                      <a:pt x="10" y="147"/>
                    </a:lnTo>
                    <a:lnTo>
                      <a:pt x="3" y="126"/>
                    </a:lnTo>
                    <a:lnTo>
                      <a:pt x="0" y="102"/>
                    </a:lnTo>
                    <a:lnTo>
                      <a:pt x="3" y="81"/>
                    </a:lnTo>
                    <a:lnTo>
                      <a:pt x="10" y="59"/>
                    </a:lnTo>
                    <a:lnTo>
                      <a:pt x="22" y="40"/>
                    </a:lnTo>
                    <a:lnTo>
                      <a:pt x="38" y="23"/>
                    </a:lnTo>
                    <a:lnTo>
                      <a:pt x="58" y="11"/>
                    </a:lnTo>
                    <a:lnTo>
                      <a:pt x="79"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69" name="Freeform 37"/>
              <p:cNvSpPr>
                <a:spLocks/>
              </p:cNvSpPr>
              <p:nvPr>
                <p:custDataLst>
                  <p:tags r:id="rId1423"/>
                </p:custDataLst>
              </p:nvPr>
            </p:nvSpPr>
            <p:spPr bwMode="auto">
              <a:xfrm>
                <a:off x="2660" y="2807"/>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70" name="Freeform 38"/>
              <p:cNvSpPr>
                <a:spLocks/>
              </p:cNvSpPr>
              <p:nvPr>
                <p:custDataLst>
                  <p:tags r:id="rId1424"/>
                </p:custDataLst>
              </p:nvPr>
            </p:nvSpPr>
            <p:spPr bwMode="auto">
              <a:xfrm>
                <a:off x="2300" y="2704"/>
                <a:ext cx="205" cy="103"/>
              </a:xfrm>
              <a:custGeom>
                <a:avLst/>
                <a:gdLst>
                  <a:gd name="T0" fmla="*/ 0 w 205"/>
                  <a:gd name="T1" fmla="*/ 103 h 103"/>
                  <a:gd name="T2" fmla="*/ 3 w 205"/>
                  <a:gd name="T3" fmla="*/ 88 h 103"/>
                  <a:gd name="T4" fmla="*/ 11 w 205"/>
                  <a:gd name="T5" fmla="*/ 71 h 103"/>
                  <a:gd name="T6" fmla="*/ 24 w 205"/>
                  <a:gd name="T7" fmla="*/ 56 h 103"/>
                  <a:gd name="T8" fmla="*/ 40 w 205"/>
                  <a:gd name="T9" fmla="*/ 43 h 103"/>
                  <a:gd name="T10" fmla="*/ 60 w 205"/>
                  <a:gd name="T11" fmla="*/ 31 h 103"/>
                  <a:gd name="T12" fmla="*/ 85 w 205"/>
                  <a:gd name="T13" fmla="*/ 21 h 103"/>
                  <a:gd name="T14" fmla="*/ 112 w 205"/>
                  <a:gd name="T15" fmla="*/ 13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8"/>
                    </a:lnTo>
                    <a:lnTo>
                      <a:pt x="11" y="71"/>
                    </a:lnTo>
                    <a:lnTo>
                      <a:pt x="24" y="56"/>
                    </a:lnTo>
                    <a:lnTo>
                      <a:pt x="40" y="43"/>
                    </a:lnTo>
                    <a:lnTo>
                      <a:pt x="60" y="31"/>
                    </a:lnTo>
                    <a:lnTo>
                      <a:pt x="85" y="21"/>
                    </a:lnTo>
                    <a:lnTo>
                      <a:pt x="112" y="13"/>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71" name="Freeform 39"/>
              <p:cNvSpPr>
                <a:spLocks/>
              </p:cNvSpPr>
              <p:nvPr>
                <p:custDataLst>
                  <p:tags r:id="rId1425"/>
                </p:custDataLst>
              </p:nvPr>
            </p:nvSpPr>
            <p:spPr bwMode="auto">
              <a:xfrm>
                <a:off x="2300" y="2807"/>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4 w 205"/>
                  <a:gd name="T15" fmla="*/ 46 h 102"/>
                  <a:gd name="T16" fmla="*/ 11 w 205"/>
                  <a:gd name="T17" fmla="*/ 33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4" y="46"/>
                    </a:lnTo>
                    <a:lnTo>
                      <a:pt x="11" y="33"/>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72" name="Freeform 40"/>
              <p:cNvSpPr>
                <a:spLocks/>
              </p:cNvSpPr>
              <p:nvPr>
                <p:custDataLst>
                  <p:tags r:id="rId1426"/>
                </p:custDataLst>
              </p:nvPr>
            </p:nvSpPr>
            <p:spPr bwMode="auto">
              <a:xfrm>
                <a:off x="2531" y="2704"/>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73" name="Freeform 41"/>
              <p:cNvSpPr>
                <a:spLocks/>
              </p:cNvSpPr>
              <p:nvPr>
                <p:custDataLst>
                  <p:tags r:id="rId1427"/>
                </p:custDataLst>
              </p:nvPr>
            </p:nvSpPr>
            <p:spPr bwMode="auto">
              <a:xfrm>
                <a:off x="2531" y="2807"/>
                <a:ext cx="23" cy="102"/>
              </a:xfrm>
              <a:custGeom>
                <a:avLst/>
                <a:gdLst>
                  <a:gd name="T0" fmla="*/ 0 w 23"/>
                  <a:gd name="T1" fmla="*/ 0 h 102"/>
                  <a:gd name="T2" fmla="*/ 2 w 23"/>
                  <a:gd name="T3" fmla="*/ 23 h 102"/>
                  <a:gd name="T4" fmla="*/ 3 w 23"/>
                  <a:gd name="T5" fmla="*/ 45 h 102"/>
                  <a:gd name="T6" fmla="*/ 6 w 23"/>
                  <a:gd name="T7" fmla="*/ 64 h 102"/>
                  <a:gd name="T8" fmla="*/ 8 w 23"/>
                  <a:gd name="T9" fmla="*/ 81 h 102"/>
                  <a:gd name="T10" fmla="*/ 14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2" y="23"/>
                    </a:lnTo>
                    <a:lnTo>
                      <a:pt x="3" y="45"/>
                    </a:lnTo>
                    <a:lnTo>
                      <a:pt x="6" y="64"/>
                    </a:lnTo>
                    <a:lnTo>
                      <a:pt x="8" y="81"/>
                    </a:lnTo>
                    <a:lnTo>
                      <a:pt x="14"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74" name="Line 42"/>
              <p:cNvSpPr>
                <a:spLocks noChangeShapeType="1"/>
              </p:cNvSpPr>
              <p:nvPr>
                <p:custDataLst>
                  <p:tags r:id="rId1428"/>
                </p:custDataLst>
              </p:nvPr>
            </p:nvSpPr>
            <p:spPr bwMode="auto">
              <a:xfrm flipH="1">
                <a:off x="2505" y="2909"/>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75" name="Line 43"/>
              <p:cNvSpPr>
                <a:spLocks noChangeShapeType="1"/>
              </p:cNvSpPr>
              <p:nvPr>
                <p:custDataLst>
                  <p:tags r:id="rId1429"/>
                </p:custDataLst>
              </p:nvPr>
            </p:nvSpPr>
            <p:spPr bwMode="auto">
              <a:xfrm flipH="1">
                <a:off x="2505" y="2704"/>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76" name="Rectangle 44"/>
              <p:cNvSpPr>
                <a:spLocks noChangeArrowheads="1"/>
              </p:cNvSpPr>
              <p:nvPr>
                <p:custDataLst>
                  <p:tags r:id="rId1430"/>
                </p:custDataLst>
              </p:nvPr>
            </p:nvSpPr>
            <p:spPr bwMode="auto">
              <a:xfrm>
                <a:off x="3987" y="28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977" name="Rectangle 45"/>
              <p:cNvSpPr>
                <a:spLocks noChangeArrowheads="1"/>
              </p:cNvSpPr>
              <p:nvPr>
                <p:custDataLst>
                  <p:tags r:id="rId1431"/>
                </p:custDataLst>
              </p:nvPr>
            </p:nvSpPr>
            <p:spPr bwMode="auto">
              <a:xfrm>
                <a:off x="4048" y="2859"/>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978" name="Rectangle 46"/>
              <p:cNvSpPr>
                <a:spLocks noChangeArrowheads="1"/>
              </p:cNvSpPr>
              <p:nvPr>
                <p:custDataLst>
                  <p:tags r:id="rId1432"/>
                </p:custDataLst>
              </p:nvPr>
            </p:nvSpPr>
            <p:spPr bwMode="auto">
              <a:xfrm>
                <a:off x="3987" y="29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1979" name="Rectangle 47"/>
              <p:cNvSpPr>
                <a:spLocks noChangeArrowheads="1"/>
              </p:cNvSpPr>
              <p:nvPr>
                <p:custDataLst>
                  <p:tags r:id="rId1433"/>
                </p:custDataLst>
              </p:nvPr>
            </p:nvSpPr>
            <p:spPr bwMode="auto">
              <a:xfrm>
                <a:off x="4058" y="2963"/>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980" name="Rectangle 48"/>
              <p:cNvSpPr>
                <a:spLocks noChangeArrowheads="1"/>
              </p:cNvSpPr>
              <p:nvPr>
                <p:custDataLst>
                  <p:tags r:id="rId1434"/>
                </p:custDataLst>
              </p:nvPr>
            </p:nvSpPr>
            <p:spPr bwMode="auto">
              <a:xfrm>
                <a:off x="3987" y="3009"/>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981" name="Rectangle 49"/>
              <p:cNvSpPr>
                <a:spLocks noChangeArrowheads="1"/>
              </p:cNvSpPr>
              <p:nvPr>
                <p:custDataLst>
                  <p:tags r:id="rId1435"/>
                </p:custDataLst>
              </p:nvPr>
            </p:nvSpPr>
            <p:spPr bwMode="auto">
              <a:xfrm>
                <a:off x="4048" y="3067"/>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982" name="Rectangle 50"/>
              <p:cNvSpPr>
                <a:spLocks noChangeArrowheads="1"/>
              </p:cNvSpPr>
              <p:nvPr>
                <p:custDataLst>
                  <p:tags r:id="rId1436"/>
                </p:custDataLst>
              </p:nvPr>
            </p:nvSpPr>
            <p:spPr bwMode="auto">
              <a:xfrm>
                <a:off x="3987" y="3111"/>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1983" name="Rectangle 51"/>
              <p:cNvSpPr>
                <a:spLocks noChangeArrowheads="1"/>
              </p:cNvSpPr>
              <p:nvPr>
                <p:custDataLst>
                  <p:tags r:id="rId1437"/>
                </p:custDataLst>
              </p:nvPr>
            </p:nvSpPr>
            <p:spPr bwMode="auto">
              <a:xfrm>
                <a:off x="4058" y="316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984" name="Rectangle 52"/>
              <p:cNvSpPr>
                <a:spLocks noChangeArrowheads="1"/>
              </p:cNvSpPr>
              <p:nvPr>
                <p:custDataLst>
                  <p:tags r:id="rId1438"/>
                </p:custDataLst>
              </p:nvPr>
            </p:nvSpPr>
            <p:spPr bwMode="auto">
              <a:xfrm>
                <a:off x="3987" y="3215"/>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985" name="Rectangle 53"/>
              <p:cNvSpPr>
                <a:spLocks noChangeArrowheads="1"/>
              </p:cNvSpPr>
              <p:nvPr>
                <p:custDataLst>
                  <p:tags r:id="rId1439"/>
                </p:custDataLst>
              </p:nvPr>
            </p:nvSpPr>
            <p:spPr bwMode="auto">
              <a:xfrm>
                <a:off x="4048" y="326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986" name="Rectangle 54"/>
              <p:cNvSpPr>
                <a:spLocks noChangeArrowheads="1"/>
              </p:cNvSpPr>
              <p:nvPr>
                <p:custDataLst>
                  <p:tags r:id="rId1440"/>
                </p:custDataLst>
              </p:nvPr>
            </p:nvSpPr>
            <p:spPr bwMode="auto">
              <a:xfrm>
                <a:off x="3987" y="3316"/>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1987" name="Rectangle 55"/>
              <p:cNvSpPr>
                <a:spLocks noChangeArrowheads="1"/>
              </p:cNvSpPr>
              <p:nvPr>
                <p:custDataLst>
                  <p:tags r:id="rId1441"/>
                </p:custDataLst>
              </p:nvPr>
            </p:nvSpPr>
            <p:spPr bwMode="auto">
              <a:xfrm>
                <a:off x="4058" y="337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988" name="Freeform 56"/>
              <p:cNvSpPr>
                <a:spLocks/>
              </p:cNvSpPr>
              <p:nvPr>
                <p:custDataLst>
                  <p:tags r:id="rId1442"/>
                </p:custDataLst>
              </p:nvPr>
            </p:nvSpPr>
            <p:spPr bwMode="auto">
              <a:xfrm>
                <a:off x="2814" y="2909"/>
                <a:ext cx="205" cy="103"/>
              </a:xfrm>
              <a:custGeom>
                <a:avLst/>
                <a:gdLst>
                  <a:gd name="T0" fmla="*/ 0 w 205"/>
                  <a:gd name="T1" fmla="*/ 103 h 103"/>
                  <a:gd name="T2" fmla="*/ 1 w 205"/>
                  <a:gd name="T3" fmla="*/ 88 h 103"/>
                  <a:gd name="T4" fmla="*/ 10 w 205"/>
                  <a:gd name="T5" fmla="*/ 71 h 103"/>
                  <a:gd name="T6" fmla="*/ 22 w 205"/>
                  <a:gd name="T7" fmla="*/ 56 h 103"/>
                  <a:gd name="T8" fmla="*/ 38 w 205"/>
                  <a:gd name="T9" fmla="*/ 43 h 103"/>
                  <a:gd name="T10" fmla="*/ 59 w 205"/>
                  <a:gd name="T11" fmla="*/ 30 h 103"/>
                  <a:gd name="T12" fmla="*/ 83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1" y="88"/>
                    </a:lnTo>
                    <a:lnTo>
                      <a:pt x="10" y="71"/>
                    </a:lnTo>
                    <a:lnTo>
                      <a:pt x="22" y="56"/>
                    </a:lnTo>
                    <a:lnTo>
                      <a:pt x="38" y="43"/>
                    </a:lnTo>
                    <a:lnTo>
                      <a:pt x="59" y="30"/>
                    </a:lnTo>
                    <a:lnTo>
                      <a:pt x="83"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89" name="Freeform 57"/>
              <p:cNvSpPr>
                <a:spLocks/>
              </p:cNvSpPr>
              <p:nvPr>
                <p:custDataLst>
                  <p:tags r:id="rId1443"/>
                </p:custDataLst>
              </p:nvPr>
            </p:nvSpPr>
            <p:spPr bwMode="auto">
              <a:xfrm>
                <a:off x="2814" y="3012"/>
                <a:ext cx="205" cy="102"/>
              </a:xfrm>
              <a:custGeom>
                <a:avLst/>
                <a:gdLst>
                  <a:gd name="T0" fmla="*/ 205 w 205"/>
                  <a:gd name="T1" fmla="*/ 102 h 102"/>
                  <a:gd name="T2" fmla="*/ 172 w 205"/>
                  <a:gd name="T3" fmla="*/ 101 h 102"/>
                  <a:gd name="T4" fmla="*/ 141 w 205"/>
                  <a:gd name="T5" fmla="*/ 98 h 102"/>
                  <a:gd name="T6" fmla="*/ 111 w 205"/>
                  <a:gd name="T7" fmla="*/ 91 h 102"/>
                  <a:gd name="T8" fmla="*/ 83 w 205"/>
                  <a:gd name="T9" fmla="*/ 83 h 102"/>
                  <a:gd name="T10" fmla="*/ 59 w 205"/>
                  <a:gd name="T11" fmla="*/ 72 h 102"/>
                  <a:gd name="T12" fmla="*/ 38 w 205"/>
                  <a:gd name="T13" fmla="*/ 61 h 102"/>
                  <a:gd name="T14" fmla="*/ 22 w 205"/>
                  <a:gd name="T15" fmla="*/ 46 h 102"/>
                  <a:gd name="T16" fmla="*/ 10 w 205"/>
                  <a:gd name="T17" fmla="*/ 33 h 102"/>
                  <a:gd name="T18" fmla="*/ 1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1"/>
                    </a:lnTo>
                    <a:lnTo>
                      <a:pt x="141" y="98"/>
                    </a:lnTo>
                    <a:lnTo>
                      <a:pt x="111" y="91"/>
                    </a:lnTo>
                    <a:lnTo>
                      <a:pt x="83" y="83"/>
                    </a:lnTo>
                    <a:lnTo>
                      <a:pt x="59" y="72"/>
                    </a:lnTo>
                    <a:lnTo>
                      <a:pt x="38" y="61"/>
                    </a:lnTo>
                    <a:lnTo>
                      <a:pt x="22" y="46"/>
                    </a:lnTo>
                    <a:lnTo>
                      <a:pt x="10" y="33"/>
                    </a:lnTo>
                    <a:lnTo>
                      <a:pt x="1"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90" name="Freeform 58"/>
              <p:cNvSpPr>
                <a:spLocks/>
              </p:cNvSpPr>
              <p:nvPr>
                <p:custDataLst>
                  <p:tags r:id="rId1444"/>
                </p:custDataLst>
              </p:nvPr>
            </p:nvSpPr>
            <p:spPr bwMode="auto">
              <a:xfrm>
                <a:off x="3043" y="2909"/>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91" name="Freeform 59"/>
              <p:cNvSpPr>
                <a:spLocks/>
              </p:cNvSpPr>
              <p:nvPr>
                <p:custDataLst>
                  <p:tags r:id="rId1445"/>
                </p:custDataLst>
              </p:nvPr>
            </p:nvSpPr>
            <p:spPr bwMode="auto">
              <a:xfrm>
                <a:off x="3043" y="3012"/>
                <a:ext cx="24" cy="102"/>
              </a:xfrm>
              <a:custGeom>
                <a:avLst/>
                <a:gdLst>
                  <a:gd name="T0" fmla="*/ 0 w 24"/>
                  <a:gd name="T1" fmla="*/ 0 h 102"/>
                  <a:gd name="T2" fmla="*/ 2 w 24"/>
                  <a:gd name="T3" fmla="*/ 23 h 102"/>
                  <a:gd name="T4" fmla="*/ 3 w 24"/>
                  <a:gd name="T5" fmla="*/ 45 h 102"/>
                  <a:gd name="T6" fmla="*/ 6 w 24"/>
                  <a:gd name="T7" fmla="*/ 64 h 102"/>
                  <a:gd name="T8" fmla="*/ 9 w 24"/>
                  <a:gd name="T9" fmla="*/ 80 h 102"/>
                  <a:gd name="T10" fmla="*/ 14 w 24"/>
                  <a:gd name="T11" fmla="*/ 93 h 102"/>
                  <a:gd name="T12" fmla="*/ 18 w 24"/>
                  <a:gd name="T13" fmla="*/ 101 h 102"/>
                  <a:gd name="T14" fmla="*/ 24 w 24"/>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02"/>
                  <a:gd name="T26" fmla="*/ 24 w 24"/>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02">
                    <a:moveTo>
                      <a:pt x="0" y="0"/>
                    </a:moveTo>
                    <a:lnTo>
                      <a:pt x="2" y="23"/>
                    </a:lnTo>
                    <a:lnTo>
                      <a:pt x="3" y="45"/>
                    </a:lnTo>
                    <a:lnTo>
                      <a:pt x="6" y="64"/>
                    </a:lnTo>
                    <a:lnTo>
                      <a:pt x="9" y="80"/>
                    </a:lnTo>
                    <a:lnTo>
                      <a:pt x="14" y="93"/>
                    </a:lnTo>
                    <a:lnTo>
                      <a:pt x="18" y="101"/>
                    </a:lnTo>
                    <a:lnTo>
                      <a:pt x="24"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92" name="Line 60"/>
              <p:cNvSpPr>
                <a:spLocks noChangeShapeType="1"/>
              </p:cNvSpPr>
              <p:nvPr>
                <p:custDataLst>
                  <p:tags r:id="rId1446"/>
                </p:custDataLst>
              </p:nvPr>
            </p:nvSpPr>
            <p:spPr bwMode="auto">
              <a:xfrm flipH="1">
                <a:off x="3019" y="3114"/>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93" name="Line 61"/>
              <p:cNvSpPr>
                <a:spLocks noChangeShapeType="1"/>
              </p:cNvSpPr>
              <p:nvPr>
                <p:custDataLst>
                  <p:tags r:id="rId1447"/>
                </p:custDataLst>
              </p:nvPr>
            </p:nvSpPr>
            <p:spPr bwMode="auto">
              <a:xfrm flipH="1">
                <a:off x="3019" y="290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94" name="Freeform 62"/>
              <p:cNvSpPr>
                <a:spLocks/>
              </p:cNvSpPr>
              <p:nvPr>
                <p:custDataLst>
                  <p:tags r:id="rId1448"/>
                </p:custDataLst>
              </p:nvPr>
            </p:nvSpPr>
            <p:spPr bwMode="auto">
              <a:xfrm>
                <a:off x="3069" y="3012"/>
                <a:ext cx="103" cy="205"/>
              </a:xfrm>
              <a:custGeom>
                <a:avLst/>
                <a:gdLst>
                  <a:gd name="T0" fmla="*/ 103 w 103"/>
                  <a:gd name="T1" fmla="*/ 205 h 205"/>
                  <a:gd name="T2" fmla="*/ 80 w 103"/>
                  <a:gd name="T3" fmla="*/ 203 h 205"/>
                  <a:gd name="T4" fmla="*/ 58 w 103"/>
                  <a:gd name="T5" fmla="*/ 195 h 205"/>
                  <a:gd name="T6" fmla="*/ 39 w 103"/>
                  <a:gd name="T7" fmla="*/ 183 h 205"/>
                  <a:gd name="T8" fmla="*/ 22 w 103"/>
                  <a:gd name="T9" fmla="*/ 166 h 205"/>
                  <a:gd name="T10" fmla="*/ 10 w 103"/>
                  <a:gd name="T11" fmla="*/ 147 h 205"/>
                  <a:gd name="T12" fmla="*/ 3 w 103"/>
                  <a:gd name="T13" fmla="*/ 125 h 205"/>
                  <a:gd name="T14" fmla="*/ 0 w 103"/>
                  <a:gd name="T15" fmla="*/ 102 h 205"/>
                  <a:gd name="T16" fmla="*/ 3 w 103"/>
                  <a:gd name="T17" fmla="*/ 80 h 205"/>
                  <a:gd name="T18" fmla="*/ 10 w 103"/>
                  <a:gd name="T19" fmla="*/ 59 h 205"/>
                  <a:gd name="T20" fmla="*/ 22 w 103"/>
                  <a:gd name="T21" fmla="*/ 39 h 205"/>
                  <a:gd name="T22" fmla="*/ 39 w 103"/>
                  <a:gd name="T23" fmla="*/ 23 h 205"/>
                  <a:gd name="T24" fmla="*/ 58 w 103"/>
                  <a:gd name="T25" fmla="*/ 11 h 205"/>
                  <a:gd name="T26" fmla="*/ 80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80" y="203"/>
                    </a:lnTo>
                    <a:lnTo>
                      <a:pt x="58" y="195"/>
                    </a:lnTo>
                    <a:lnTo>
                      <a:pt x="39" y="183"/>
                    </a:lnTo>
                    <a:lnTo>
                      <a:pt x="22" y="166"/>
                    </a:lnTo>
                    <a:lnTo>
                      <a:pt x="10" y="147"/>
                    </a:lnTo>
                    <a:lnTo>
                      <a:pt x="3" y="125"/>
                    </a:lnTo>
                    <a:lnTo>
                      <a:pt x="0" y="102"/>
                    </a:lnTo>
                    <a:lnTo>
                      <a:pt x="3" y="80"/>
                    </a:lnTo>
                    <a:lnTo>
                      <a:pt x="10" y="59"/>
                    </a:lnTo>
                    <a:lnTo>
                      <a:pt x="22" y="39"/>
                    </a:lnTo>
                    <a:lnTo>
                      <a:pt x="39" y="23"/>
                    </a:lnTo>
                    <a:lnTo>
                      <a:pt x="58" y="11"/>
                    </a:lnTo>
                    <a:lnTo>
                      <a:pt x="80"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95" name="Freeform 63"/>
              <p:cNvSpPr>
                <a:spLocks/>
              </p:cNvSpPr>
              <p:nvPr>
                <p:custDataLst>
                  <p:tags r:id="rId1449"/>
                </p:custDataLst>
              </p:nvPr>
            </p:nvSpPr>
            <p:spPr bwMode="auto">
              <a:xfrm>
                <a:off x="3172" y="3012"/>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96" name="Freeform 64"/>
              <p:cNvSpPr>
                <a:spLocks/>
              </p:cNvSpPr>
              <p:nvPr>
                <p:custDataLst>
                  <p:tags r:id="rId1450"/>
                </p:custDataLst>
              </p:nvPr>
            </p:nvSpPr>
            <p:spPr bwMode="auto">
              <a:xfrm>
                <a:off x="3582" y="3217"/>
                <a:ext cx="102" cy="205"/>
              </a:xfrm>
              <a:custGeom>
                <a:avLst/>
                <a:gdLst>
                  <a:gd name="T0" fmla="*/ 102 w 102"/>
                  <a:gd name="T1" fmla="*/ 205 h 205"/>
                  <a:gd name="T2" fmla="*/ 79 w 102"/>
                  <a:gd name="T3" fmla="*/ 203 h 205"/>
                  <a:gd name="T4" fmla="*/ 58 w 102"/>
                  <a:gd name="T5" fmla="*/ 195 h 205"/>
                  <a:gd name="T6" fmla="*/ 38 w 102"/>
                  <a:gd name="T7" fmla="*/ 183 h 205"/>
                  <a:gd name="T8" fmla="*/ 22 w 102"/>
                  <a:gd name="T9" fmla="*/ 166 h 205"/>
                  <a:gd name="T10" fmla="*/ 9 w 102"/>
                  <a:gd name="T11" fmla="*/ 147 h 205"/>
                  <a:gd name="T12" fmla="*/ 2 w 102"/>
                  <a:gd name="T13" fmla="*/ 125 h 205"/>
                  <a:gd name="T14" fmla="*/ 0 w 102"/>
                  <a:gd name="T15" fmla="*/ 102 h 205"/>
                  <a:gd name="T16" fmla="*/ 2 w 102"/>
                  <a:gd name="T17" fmla="*/ 80 h 205"/>
                  <a:gd name="T18" fmla="*/ 9 w 102"/>
                  <a:gd name="T19" fmla="*/ 58 h 205"/>
                  <a:gd name="T20" fmla="*/ 22 w 102"/>
                  <a:gd name="T21" fmla="*/ 39 h 205"/>
                  <a:gd name="T22" fmla="*/ 38 w 102"/>
                  <a:gd name="T23" fmla="*/ 23 h 205"/>
                  <a:gd name="T24" fmla="*/ 58 w 102"/>
                  <a:gd name="T25" fmla="*/ 11 h 205"/>
                  <a:gd name="T26" fmla="*/ 79 w 102"/>
                  <a:gd name="T27" fmla="*/ 2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3"/>
                    </a:lnTo>
                    <a:lnTo>
                      <a:pt x="58" y="195"/>
                    </a:lnTo>
                    <a:lnTo>
                      <a:pt x="38" y="183"/>
                    </a:lnTo>
                    <a:lnTo>
                      <a:pt x="22" y="166"/>
                    </a:lnTo>
                    <a:lnTo>
                      <a:pt x="9" y="147"/>
                    </a:lnTo>
                    <a:lnTo>
                      <a:pt x="2" y="125"/>
                    </a:lnTo>
                    <a:lnTo>
                      <a:pt x="0" y="102"/>
                    </a:lnTo>
                    <a:lnTo>
                      <a:pt x="2" y="80"/>
                    </a:lnTo>
                    <a:lnTo>
                      <a:pt x="9" y="58"/>
                    </a:lnTo>
                    <a:lnTo>
                      <a:pt x="22" y="39"/>
                    </a:lnTo>
                    <a:lnTo>
                      <a:pt x="38" y="23"/>
                    </a:lnTo>
                    <a:lnTo>
                      <a:pt x="58" y="11"/>
                    </a:lnTo>
                    <a:lnTo>
                      <a:pt x="79" y="2"/>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97" name="Freeform 65"/>
              <p:cNvSpPr>
                <a:spLocks/>
              </p:cNvSpPr>
              <p:nvPr>
                <p:custDataLst>
                  <p:tags r:id="rId1451"/>
                </p:custDataLst>
              </p:nvPr>
            </p:nvSpPr>
            <p:spPr bwMode="auto">
              <a:xfrm>
                <a:off x="3684" y="3217"/>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98" name="Freeform 66"/>
              <p:cNvSpPr>
                <a:spLocks/>
              </p:cNvSpPr>
              <p:nvPr>
                <p:custDataLst>
                  <p:tags r:id="rId1452"/>
                </p:custDataLst>
              </p:nvPr>
            </p:nvSpPr>
            <p:spPr bwMode="auto">
              <a:xfrm>
                <a:off x="3326" y="3114"/>
                <a:ext cx="205" cy="103"/>
              </a:xfrm>
              <a:custGeom>
                <a:avLst/>
                <a:gdLst>
                  <a:gd name="T0" fmla="*/ 0 w 205"/>
                  <a:gd name="T1" fmla="*/ 103 h 103"/>
                  <a:gd name="T2" fmla="*/ 2 w 205"/>
                  <a:gd name="T3" fmla="*/ 88 h 103"/>
                  <a:gd name="T4" fmla="*/ 10 w 205"/>
                  <a:gd name="T5" fmla="*/ 71 h 103"/>
                  <a:gd name="T6" fmla="*/ 22 w 205"/>
                  <a:gd name="T7" fmla="*/ 56 h 103"/>
                  <a:gd name="T8" fmla="*/ 38 w 205"/>
                  <a:gd name="T9" fmla="*/ 43 h 103"/>
                  <a:gd name="T10" fmla="*/ 59 w 205"/>
                  <a:gd name="T11" fmla="*/ 30 h 103"/>
                  <a:gd name="T12" fmla="*/ 84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2" y="88"/>
                    </a:lnTo>
                    <a:lnTo>
                      <a:pt x="10" y="71"/>
                    </a:lnTo>
                    <a:lnTo>
                      <a:pt x="22" y="56"/>
                    </a:lnTo>
                    <a:lnTo>
                      <a:pt x="38" y="43"/>
                    </a:lnTo>
                    <a:lnTo>
                      <a:pt x="59" y="30"/>
                    </a:lnTo>
                    <a:lnTo>
                      <a:pt x="84"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99" name="Freeform 67"/>
              <p:cNvSpPr>
                <a:spLocks/>
              </p:cNvSpPr>
              <p:nvPr>
                <p:custDataLst>
                  <p:tags r:id="rId1453"/>
                </p:custDataLst>
              </p:nvPr>
            </p:nvSpPr>
            <p:spPr bwMode="auto">
              <a:xfrm>
                <a:off x="3326" y="3217"/>
                <a:ext cx="205" cy="102"/>
              </a:xfrm>
              <a:custGeom>
                <a:avLst/>
                <a:gdLst>
                  <a:gd name="T0" fmla="*/ 205 w 205"/>
                  <a:gd name="T1" fmla="*/ 102 h 102"/>
                  <a:gd name="T2" fmla="*/ 172 w 205"/>
                  <a:gd name="T3" fmla="*/ 102 h 102"/>
                  <a:gd name="T4" fmla="*/ 141 w 205"/>
                  <a:gd name="T5" fmla="*/ 98 h 102"/>
                  <a:gd name="T6" fmla="*/ 111 w 205"/>
                  <a:gd name="T7" fmla="*/ 91 h 102"/>
                  <a:gd name="T8" fmla="*/ 84 w 205"/>
                  <a:gd name="T9" fmla="*/ 83 h 102"/>
                  <a:gd name="T10" fmla="*/ 59 w 205"/>
                  <a:gd name="T11" fmla="*/ 72 h 102"/>
                  <a:gd name="T12" fmla="*/ 38 w 205"/>
                  <a:gd name="T13" fmla="*/ 61 h 102"/>
                  <a:gd name="T14" fmla="*/ 22 w 205"/>
                  <a:gd name="T15" fmla="*/ 46 h 102"/>
                  <a:gd name="T16" fmla="*/ 10 w 205"/>
                  <a:gd name="T17" fmla="*/ 32 h 102"/>
                  <a:gd name="T18" fmla="*/ 2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2"/>
                    </a:lnTo>
                    <a:lnTo>
                      <a:pt x="141" y="98"/>
                    </a:lnTo>
                    <a:lnTo>
                      <a:pt x="111" y="91"/>
                    </a:lnTo>
                    <a:lnTo>
                      <a:pt x="84" y="83"/>
                    </a:lnTo>
                    <a:lnTo>
                      <a:pt x="59" y="72"/>
                    </a:lnTo>
                    <a:lnTo>
                      <a:pt x="38" y="61"/>
                    </a:lnTo>
                    <a:lnTo>
                      <a:pt x="22" y="46"/>
                    </a:lnTo>
                    <a:lnTo>
                      <a:pt x="10" y="32"/>
                    </a:lnTo>
                    <a:lnTo>
                      <a:pt x="2"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00" name="Freeform 68"/>
              <p:cNvSpPr>
                <a:spLocks/>
              </p:cNvSpPr>
              <p:nvPr>
                <p:custDataLst>
                  <p:tags r:id="rId1454"/>
                </p:custDataLst>
              </p:nvPr>
            </p:nvSpPr>
            <p:spPr bwMode="auto">
              <a:xfrm>
                <a:off x="3556" y="3114"/>
                <a:ext cx="26" cy="103"/>
              </a:xfrm>
              <a:custGeom>
                <a:avLst/>
                <a:gdLst>
                  <a:gd name="T0" fmla="*/ 0 w 26"/>
                  <a:gd name="T1" fmla="*/ 103 h 103"/>
                  <a:gd name="T2" fmla="*/ 1 w 26"/>
                  <a:gd name="T3" fmla="*/ 81 h 103"/>
                  <a:gd name="T4" fmla="*/ 2 w 26"/>
                  <a:gd name="T5" fmla="*/ 59 h 103"/>
                  <a:gd name="T6" fmla="*/ 5 w 26"/>
                  <a:gd name="T7" fmla="*/ 40 h 103"/>
                  <a:gd name="T8" fmla="*/ 9 w 26"/>
                  <a:gd name="T9" fmla="*/ 23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2" y="59"/>
                    </a:lnTo>
                    <a:lnTo>
                      <a:pt x="5" y="40"/>
                    </a:lnTo>
                    <a:lnTo>
                      <a:pt x="9" y="23"/>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01" name="Freeform 69"/>
              <p:cNvSpPr>
                <a:spLocks/>
              </p:cNvSpPr>
              <p:nvPr>
                <p:custDataLst>
                  <p:tags r:id="rId1455"/>
                </p:custDataLst>
              </p:nvPr>
            </p:nvSpPr>
            <p:spPr bwMode="auto">
              <a:xfrm>
                <a:off x="3556" y="3217"/>
                <a:ext cx="23" cy="102"/>
              </a:xfrm>
              <a:custGeom>
                <a:avLst/>
                <a:gdLst>
                  <a:gd name="T0" fmla="*/ 0 w 23"/>
                  <a:gd name="T1" fmla="*/ 0 h 102"/>
                  <a:gd name="T2" fmla="*/ 1 w 23"/>
                  <a:gd name="T3" fmla="*/ 23 h 102"/>
                  <a:gd name="T4" fmla="*/ 2 w 23"/>
                  <a:gd name="T5" fmla="*/ 45 h 102"/>
                  <a:gd name="T6" fmla="*/ 5 w 23"/>
                  <a:gd name="T7" fmla="*/ 64 h 102"/>
                  <a:gd name="T8" fmla="*/ 8 w 23"/>
                  <a:gd name="T9" fmla="*/ 80 h 102"/>
                  <a:gd name="T10" fmla="*/ 13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2" y="45"/>
                    </a:lnTo>
                    <a:lnTo>
                      <a:pt x="5" y="64"/>
                    </a:lnTo>
                    <a:lnTo>
                      <a:pt x="8" y="80"/>
                    </a:lnTo>
                    <a:lnTo>
                      <a:pt x="13"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02" name="Line 70"/>
              <p:cNvSpPr>
                <a:spLocks noChangeShapeType="1"/>
              </p:cNvSpPr>
              <p:nvPr>
                <p:custDataLst>
                  <p:tags r:id="rId1456"/>
                </p:custDataLst>
              </p:nvPr>
            </p:nvSpPr>
            <p:spPr bwMode="auto">
              <a:xfrm flipH="1">
                <a:off x="3531" y="3319"/>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3" name="Line 71"/>
              <p:cNvSpPr>
                <a:spLocks noChangeShapeType="1"/>
              </p:cNvSpPr>
              <p:nvPr>
                <p:custDataLst>
                  <p:tags r:id="rId1457"/>
                </p:custDataLst>
              </p:nvPr>
            </p:nvSpPr>
            <p:spPr bwMode="auto">
              <a:xfrm flipH="1">
                <a:off x="3531" y="3114"/>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4" name="Line 72"/>
              <p:cNvSpPr>
                <a:spLocks noChangeShapeType="1"/>
              </p:cNvSpPr>
              <p:nvPr>
                <p:custDataLst>
                  <p:tags r:id="rId1458"/>
                </p:custDataLst>
              </p:nvPr>
            </p:nvSpPr>
            <p:spPr bwMode="auto">
              <a:xfrm>
                <a:off x="3839" y="3371"/>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5" name="Line 73"/>
              <p:cNvSpPr>
                <a:spLocks noChangeShapeType="1"/>
              </p:cNvSpPr>
              <p:nvPr>
                <p:custDataLst>
                  <p:tags r:id="rId1459"/>
                </p:custDataLst>
              </p:nvPr>
            </p:nvSpPr>
            <p:spPr bwMode="auto">
              <a:xfrm>
                <a:off x="3839" y="3269"/>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6" name="Line 74"/>
              <p:cNvSpPr>
                <a:spLocks noChangeShapeType="1"/>
              </p:cNvSpPr>
              <p:nvPr>
                <p:custDataLst>
                  <p:tags r:id="rId1460"/>
                </p:custDataLst>
              </p:nvPr>
            </p:nvSpPr>
            <p:spPr bwMode="auto">
              <a:xfrm>
                <a:off x="3560" y="3166"/>
                <a:ext cx="38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7" name="Line 75"/>
              <p:cNvSpPr>
                <a:spLocks noChangeShapeType="1"/>
              </p:cNvSpPr>
              <p:nvPr>
                <p:custDataLst>
                  <p:tags r:id="rId1461"/>
                </p:custDataLst>
              </p:nvPr>
            </p:nvSpPr>
            <p:spPr bwMode="auto">
              <a:xfrm>
                <a:off x="3326" y="3064"/>
                <a:ext cx="61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8" name="Line 76"/>
              <p:cNvSpPr>
                <a:spLocks noChangeShapeType="1"/>
              </p:cNvSpPr>
              <p:nvPr>
                <p:custDataLst>
                  <p:tags r:id="rId1462"/>
                </p:custDataLst>
              </p:nvPr>
            </p:nvSpPr>
            <p:spPr bwMode="auto">
              <a:xfrm>
                <a:off x="3053" y="2961"/>
                <a:ext cx="888"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9" name="Line 77"/>
              <p:cNvSpPr>
                <a:spLocks noChangeShapeType="1"/>
              </p:cNvSpPr>
              <p:nvPr>
                <p:custDataLst>
                  <p:tags r:id="rId1463"/>
                </p:custDataLst>
              </p:nvPr>
            </p:nvSpPr>
            <p:spPr bwMode="auto">
              <a:xfrm>
                <a:off x="2814" y="2859"/>
                <a:ext cx="112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0" name="Line 78"/>
              <p:cNvSpPr>
                <a:spLocks noChangeShapeType="1"/>
              </p:cNvSpPr>
              <p:nvPr>
                <p:custDataLst>
                  <p:tags r:id="rId1464"/>
                </p:custDataLst>
              </p:nvPr>
            </p:nvSpPr>
            <p:spPr bwMode="auto">
              <a:xfrm>
                <a:off x="2539" y="2756"/>
                <a:ext cx="14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1" name="Line 79"/>
              <p:cNvSpPr>
                <a:spLocks noChangeShapeType="1"/>
              </p:cNvSpPr>
              <p:nvPr>
                <p:custDataLst>
                  <p:tags r:id="rId1465"/>
                </p:custDataLst>
              </p:nvPr>
            </p:nvSpPr>
            <p:spPr bwMode="auto">
              <a:xfrm flipH="1">
                <a:off x="3813" y="3883"/>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2" name="Line 80"/>
              <p:cNvSpPr>
                <a:spLocks noChangeShapeType="1"/>
              </p:cNvSpPr>
              <p:nvPr>
                <p:custDataLst>
                  <p:tags r:id="rId1466"/>
                </p:custDataLst>
              </p:nvPr>
            </p:nvSpPr>
            <p:spPr bwMode="auto">
              <a:xfrm flipH="1">
                <a:off x="3813" y="378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3" name="Line 81"/>
              <p:cNvSpPr>
                <a:spLocks noChangeShapeType="1"/>
              </p:cNvSpPr>
              <p:nvPr>
                <p:custDataLst>
                  <p:tags r:id="rId1467"/>
                </p:custDataLst>
              </p:nvPr>
            </p:nvSpPr>
            <p:spPr bwMode="auto">
              <a:xfrm>
                <a:off x="3505" y="3807"/>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4" name="Line 82"/>
              <p:cNvSpPr>
                <a:spLocks noChangeShapeType="1"/>
              </p:cNvSpPr>
              <p:nvPr>
                <p:custDataLst>
                  <p:tags r:id="rId1468"/>
                </p:custDataLst>
              </p:nvPr>
            </p:nvSpPr>
            <p:spPr bwMode="auto">
              <a:xfrm>
                <a:off x="3813" y="383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5" name="Line 83"/>
              <p:cNvSpPr>
                <a:spLocks noChangeShapeType="1"/>
              </p:cNvSpPr>
              <p:nvPr>
                <p:custDataLst>
                  <p:tags r:id="rId1469"/>
                </p:custDataLst>
              </p:nvPr>
            </p:nvSpPr>
            <p:spPr bwMode="auto">
              <a:xfrm flipH="1">
                <a:off x="3813" y="372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6" name="Freeform 84"/>
              <p:cNvSpPr>
                <a:spLocks/>
              </p:cNvSpPr>
              <p:nvPr>
                <p:custDataLst>
                  <p:tags r:id="rId1470"/>
                </p:custDataLst>
              </p:nvPr>
            </p:nvSpPr>
            <p:spPr bwMode="auto">
              <a:xfrm>
                <a:off x="3556" y="3704"/>
                <a:ext cx="102" cy="205"/>
              </a:xfrm>
              <a:custGeom>
                <a:avLst/>
                <a:gdLst>
                  <a:gd name="T0" fmla="*/ 102 w 102"/>
                  <a:gd name="T1" fmla="*/ 205 h 205"/>
                  <a:gd name="T2" fmla="*/ 80 w 102"/>
                  <a:gd name="T3" fmla="*/ 203 h 205"/>
                  <a:gd name="T4" fmla="*/ 58 w 102"/>
                  <a:gd name="T5" fmla="*/ 194 h 205"/>
                  <a:gd name="T6" fmla="*/ 39 w 102"/>
                  <a:gd name="T7" fmla="*/ 182 h 205"/>
                  <a:gd name="T8" fmla="*/ 23 w 102"/>
                  <a:gd name="T9" fmla="*/ 166 h 205"/>
                  <a:gd name="T10" fmla="*/ 11 w 102"/>
                  <a:gd name="T11" fmla="*/ 147 h 205"/>
                  <a:gd name="T12" fmla="*/ 2 w 102"/>
                  <a:gd name="T13" fmla="*/ 125 h 205"/>
                  <a:gd name="T14" fmla="*/ 0 w 102"/>
                  <a:gd name="T15" fmla="*/ 103 h 205"/>
                  <a:gd name="T16" fmla="*/ 2 w 102"/>
                  <a:gd name="T17" fmla="*/ 80 h 205"/>
                  <a:gd name="T18" fmla="*/ 11 w 102"/>
                  <a:gd name="T19" fmla="*/ 58 h 205"/>
                  <a:gd name="T20" fmla="*/ 23 w 102"/>
                  <a:gd name="T21" fmla="*/ 39 h 205"/>
                  <a:gd name="T22" fmla="*/ 39 w 102"/>
                  <a:gd name="T23" fmla="*/ 22 h 205"/>
                  <a:gd name="T24" fmla="*/ 58 w 102"/>
                  <a:gd name="T25" fmla="*/ 10 h 205"/>
                  <a:gd name="T26" fmla="*/ 80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80" y="203"/>
                    </a:lnTo>
                    <a:lnTo>
                      <a:pt x="58" y="194"/>
                    </a:lnTo>
                    <a:lnTo>
                      <a:pt x="39" y="182"/>
                    </a:lnTo>
                    <a:lnTo>
                      <a:pt x="23" y="166"/>
                    </a:lnTo>
                    <a:lnTo>
                      <a:pt x="11" y="147"/>
                    </a:lnTo>
                    <a:lnTo>
                      <a:pt x="2" y="125"/>
                    </a:lnTo>
                    <a:lnTo>
                      <a:pt x="0" y="103"/>
                    </a:lnTo>
                    <a:lnTo>
                      <a:pt x="2" y="80"/>
                    </a:lnTo>
                    <a:lnTo>
                      <a:pt x="11" y="58"/>
                    </a:lnTo>
                    <a:lnTo>
                      <a:pt x="23" y="39"/>
                    </a:lnTo>
                    <a:lnTo>
                      <a:pt x="39" y="22"/>
                    </a:lnTo>
                    <a:lnTo>
                      <a:pt x="58" y="10"/>
                    </a:lnTo>
                    <a:lnTo>
                      <a:pt x="80"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17" name="Freeform 85"/>
              <p:cNvSpPr>
                <a:spLocks/>
              </p:cNvSpPr>
              <p:nvPr>
                <p:custDataLst>
                  <p:tags r:id="rId1471"/>
                </p:custDataLst>
              </p:nvPr>
            </p:nvSpPr>
            <p:spPr bwMode="auto">
              <a:xfrm>
                <a:off x="3658" y="3704"/>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18" name="Rectangle 86"/>
              <p:cNvSpPr>
                <a:spLocks noChangeArrowheads="1"/>
              </p:cNvSpPr>
              <p:nvPr>
                <p:custDataLst>
                  <p:tags r:id="rId1472"/>
                </p:custDataLst>
              </p:nvPr>
            </p:nvSpPr>
            <p:spPr bwMode="auto">
              <a:xfrm>
                <a:off x="3987" y="3597"/>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019" name="Rectangle 87"/>
              <p:cNvSpPr>
                <a:spLocks noChangeArrowheads="1"/>
              </p:cNvSpPr>
              <p:nvPr>
                <p:custDataLst>
                  <p:tags r:id="rId1473"/>
                </p:custDataLst>
              </p:nvPr>
            </p:nvSpPr>
            <p:spPr bwMode="auto">
              <a:xfrm>
                <a:off x="4048" y="3656"/>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2020" name="Rectangle 88"/>
              <p:cNvSpPr>
                <a:spLocks noChangeArrowheads="1"/>
              </p:cNvSpPr>
              <p:nvPr>
                <p:custDataLst>
                  <p:tags r:id="rId1474"/>
                </p:custDataLst>
              </p:nvPr>
            </p:nvSpPr>
            <p:spPr bwMode="auto">
              <a:xfrm>
                <a:off x="3987" y="3701"/>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021" name="Rectangle 89"/>
              <p:cNvSpPr>
                <a:spLocks noChangeArrowheads="1"/>
              </p:cNvSpPr>
              <p:nvPr>
                <p:custDataLst>
                  <p:tags r:id="rId1475"/>
                </p:custDataLst>
              </p:nvPr>
            </p:nvSpPr>
            <p:spPr bwMode="auto">
              <a:xfrm>
                <a:off x="4048" y="3757"/>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022" name="Rectangle 90"/>
              <p:cNvSpPr>
                <a:spLocks noChangeArrowheads="1"/>
              </p:cNvSpPr>
              <p:nvPr>
                <p:custDataLst>
                  <p:tags r:id="rId1476"/>
                </p:custDataLst>
              </p:nvPr>
            </p:nvSpPr>
            <p:spPr bwMode="auto">
              <a:xfrm>
                <a:off x="3987" y="3803"/>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023" name="Rectangle 91"/>
              <p:cNvSpPr>
                <a:spLocks noChangeArrowheads="1"/>
              </p:cNvSpPr>
              <p:nvPr>
                <p:custDataLst>
                  <p:tags r:id="rId1477"/>
                </p:custDataLst>
              </p:nvPr>
            </p:nvSpPr>
            <p:spPr bwMode="auto">
              <a:xfrm>
                <a:off x="4048" y="385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024" name="Rectangle 92"/>
              <p:cNvSpPr>
                <a:spLocks noChangeArrowheads="1"/>
              </p:cNvSpPr>
              <p:nvPr>
                <p:custDataLst>
                  <p:tags r:id="rId1478"/>
                </p:custDataLst>
              </p:nvPr>
            </p:nvSpPr>
            <p:spPr bwMode="auto">
              <a:xfrm>
                <a:off x="3987" y="39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025" name="Rectangle 93"/>
              <p:cNvSpPr>
                <a:spLocks noChangeArrowheads="1"/>
              </p:cNvSpPr>
              <p:nvPr>
                <p:custDataLst>
                  <p:tags r:id="rId1479"/>
                </p:custDataLst>
              </p:nvPr>
            </p:nvSpPr>
            <p:spPr bwMode="auto">
              <a:xfrm>
                <a:off x="4048" y="3960"/>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026" name="Line 94"/>
              <p:cNvSpPr>
                <a:spLocks noChangeShapeType="1"/>
              </p:cNvSpPr>
              <p:nvPr>
                <p:custDataLst>
                  <p:tags r:id="rId1480"/>
                </p:custDataLst>
              </p:nvPr>
            </p:nvSpPr>
            <p:spPr bwMode="auto">
              <a:xfrm flipV="1">
                <a:off x="3863" y="3652"/>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27" name="Line 95"/>
              <p:cNvSpPr>
                <a:spLocks noChangeShapeType="1"/>
              </p:cNvSpPr>
              <p:nvPr>
                <p:custDataLst>
                  <p:tags r:id="rId1481"/>
                </p:custDataLst>
              </p:nvPr>
            </p:nvSpPr>
            <p:spPr bwMode="auto">
              <a:xfrm flipV="1">
                <a:off x="3863" y="3755"/>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28" name="Line 96"/>
              <p:cNvSpPr>
                <a:spLocks noChangeShapeType="1"/>
              </p:cNvSpPr>
              <p:nvPr>
                <p:custDataLst>
                  <p:tags r:id="rId1482"/>
                </p:custDataLst>
              </p:nvPr>
            </p:nvSpPr>
            <p:spPr bwMode="auto">
              <a:xfrm>
                <a:off x="3863" y="3831"/>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29" name="Line 97"/>
              <p:cNvSpPr>
                <a:spLocks noChangeShapeType="1"/>
              </p:cNvSpPr>
              <p:nvPr>
                <p:custDataLst>
                  <p:tags r:id="rId1483"/>
                </p:custDataLst>
              </p:nvPr>
            </p:nvSpPr>
            <p:spPr bwMode="auto">
              <a:xfrm>
                <a:off x="3863" y="3883"/>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0" name="Line 98"/>
              <p:cNvSpPr>
                <a:spLocks noChangeShapeType="1"/>
              </p:cNvSpPr>
              <p:nvPr>
                <p:custDataLst>
                  <p:tags r:id="rId1484"/>
                </p:custDataLst>
              </p:nvPr>
            </p:nvSpPr>
            <p:spPr bwMode="auto">
              <a:xfrm>
                <a:off x="3915" y="3652"/>
                <a:ext cx="2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1" name="Line 99"/>
              <p:cNvSpPr>
                <a:spLocks noChangeShapeType="1"/>
              </p:cNvSpPr>
              <p:nvPr>
                <p:custDataLst>
                  <p:tags r:id="rId1485"/>
                </p:custDataLst>
              </p:nvPr>
            </p:nvSpPr>
            <p:spPr bwMode="auto">
              <a:xfrm>
                <a:off x="3915" y="3755"/>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2" name="Line 100"/>
              <p:cNvSpPr>
                <a:spLocks noChangeShapeType="1"/>
              </p:cNvSpPr>
              <p:nvPr>
                <p:custDataLst>
                  <p:tags r:id="rId1486"/>
                </p:custDataLst>
              </p:nvPr>
            </p:nvSpPr>
            <p:spPr bwMode="auto">
              <a:xfrm>
                <a:off x="3915" y="3857"/>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3" name="Line 101"/>
              <p:cNvSpPr>
                <a:spLocks noChangeShapeType="1"/>
              </p:cNvSpPr>
              <p:nvPr>
                <p:custDataLst>
                  <p:tags r:id="rId1487"/>
                </p:custDataLst>
              </p:nvPr>
            </p:nvSpPr>
            <p:spPr bwMode="auto">
              <a:xfrm flipH="1">
                <a:off x="3915" y="3960"/>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4" name="Line 102"/>
              <p:cNvSpPr>
                <a:spLocks noChangeShapeType="1"/>
              </p:cNvSpPr>
              <p:nvPr>
                <p:custDataLst>
                  <p:tags r:id="rId1488"/>
                </p:custDataLst>
              </p:nvPr>
            </p:nvSpPr>
            <p:spPr bwMode="auto">
              <a:xfrm>
                <a:off x="2198" y="2807"/>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5" name="Line 103"/>
              <p:cNvSpPr>
                <a:spLocks noChangeShapeType="1"/>
              </p:cNvSpPr>
              <p:nvPr>
                <p:custDataLst>
                  <p:tags r:id="rId1489"/>
                </p:custDataLst>
              </p:nvPr>
            </p:nvSpPr>
            <p:spPr bwMode="auto">
              <a:xfrm flipH="1">
                <a:off x="2198" y="3807"/>
                <a:ext cx="133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6" name="Rectangle 104"/>
              <p:cNvSpPr>
                <a:spLocks noChangeArrowheads="1"/>
              </p:cNvSpPr>
              <p:nvPr>
                <p:custDataLst>
                  <p:tags r:id="rId1490"/>
                </p:custDataLst>
              </p:nvPr>
            </p:nvSpPr>
            <p:spPr bwMode="auto">
              <a:xfrm>
                <a:off x="2090" y="2674"/>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2037" name="Rectangle 105"/>
              <p:cNvSpPr>
                <a:spLocks noChangeArrowheads="1"/>
              </p:cNvSpPr>
              <p:nvPr>
                <p:custDataLst>
                  <p:tags r:id="rId1491"/>
                </p:custDataLst>
              </p:nvPr>
            </p:nvSpPr>
            <p:spPr bwMode="auto">
              <a:xfrm>
                <a:off x="2161" y="2733"/>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2038" name="Rectangle 106"/>
              <p:cNvSpPr>
                <a:spLocks noChangeArrowheads="1"/>
              </p:cNvSpPr>
              <p:nvPr>
                <p:custDataLst>
                  <p:tags r:id="rId1492"/>
                </p:custDataLst>
              </p:nvPr>
            </p:nvSpPr>
            <p:spPr bwMode="auto">
              <a:xfrm>
                <a:off x="2242" y="3853"/>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039" name="Rectangle 107"/>
              <p:cNvSpPr>
                <a:spLocks noChangeArrowheads="1"/>
              </p:cNvSpPr>
              <p:nvPr>
                <p:custDataLst>
                  <p:tags r:id="rId1493"/>
                </p:custDataLst>
              </p:nvPr>
            </p:nvSpPr>
            <p:spPr bwMode="auto">
              <a:xfrm>
                <a:off x="2308" y="3912"/>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2040" name="Freeform 108"/>
              <p:cNvSpPr>
                <a:spLocks/>
              </p:cNvSpPr>
              <p:nvPr>
                <p:custDataLst>
                  <p:tags r:id="rId1494"/>
                </p:custDataLst>
              </p:nvPr>
            </p:nvSpPr>
            <p:spPr bwMode="auto">
              <a:xfrm>
                <a:off x="1840" y="3755"/>
                <a:ext cx="102" cy="205"/>
              </a:xfrm>
              <a:custGeom>
                <a:avLst/>
                <a:gdLst>
                  <a:gd name="T0" fmla="*/ 102 w 102"/>
                  <a:gd name="T1" fmla="*/ 205 h 205"/>
                  <a:gd name="T2" fmla="*/ 79 w 102"/>
                  <a:gd name="T3" fmla="*/ 202 h 205"/>
                  <a:gd name="T4" fmla="*/ 57 w 102"/>
                  <a:gd name="T5" fmla="*/ 195 h 205"/>
                  <a:gd name="T6" fmla="*/ 38 w 102"/>
                  <a:gd name="T7" fmla="*/ 183 h 205"/>
                  <a:gd name="T8" fmla="*/ 22 w 102"/>
                  <a:gd name="T9" fmla="*/ 167 h 205"/>
                  <a:gd name="T10" fmla="*/ 10 w 102"/>
                  <a:gd name="T11" fmla="*/ 147 h 205"/>
                  <a:gd name="T12" fmla="*/ 3 w 102"/>
                  <a:gd name="T13" fmla="*/ 126 h 205"/>
                  <a:gd name="T14" fmla="*/ 0 w 102"/>
                  <a:gd name="T15" fmla="*/ 102 h 205"/>
                  <a:gd name="T16" fmla="*/ 3 w 102"/>
                  <a:gd name="T17" fmla="*/ 80 h 205"/>
                  <a:gd name="T18" fmla="*/ 10 w 102"/>
                  <a:gd name="T19" fmla="*/ 59 h 205"/>
                  <a:gd name="T20" fmla="*/ 22 w 102"/>
                  <a:gd name="T21" fmla="*/ 38 h 205"/>
                  <a:gd name="T22" fmla="*/ 38 w 102"/>
                  <a:gd name="T23" fmla="*/ 23 h 205"/>
                  <a:gd name="T24" fmla="*/ 57 w 102"/>
                  <a:gd name="T25" fmla="*/ 11 h 205"/>
                  <a:gd name="T26" fmla="*/ 79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2"/>
                    </a:lnTo>
                    <a:lnTo>
                      <a:pt x="57" y="195"/>
                    </a:lnTo>
                    <a:lnTo>
                      <a:pt x="38" y="183"/>
                    </a:lnTo>
                    <a:lnTo>
                      <a:pt x="22" y="167"/>
                    </a:lnTo>
                    <a:lnTo>
                      <a:pt x="10" y="147"/>
                    </a:lnTo>
                    <a:lnTo>
                      <a:pt x="3" y="126"/>
                    </a:lnTo>
                    <a:lnTo>
                      <a:pt x="0" y="102"/>
                    </a:lnTo>
                    <a:lnTo>
                      <a:pt x="3" y="80"/>
                    </a:lnTo>
                    <a:lnTo>
                      <a:pt x="10" y="59"/>
                    </a:lnTo>
                    <a:lnTo>
                      <a:pt x="22" y="38"/>
                    </a:lnTo>
                    <a:lnTo>
                      <a:pt x="38" y="23"/>
                    </a:lnTo>
                    <a:lnTo>
                      <a:pt x="57" y="11"/>
                    </a:lnTo>
                    <a:lnTo>
                      <a:pt x="79"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41" name="Freeform 109"/>
              <p:cNvSpPr>
                <a:spLocks/>
              </p:cNvSpPr>
              <p:nvPr>
                <p:custDataLst>
                  <p:tags r:id="rId1495"/>
                </p:custDataLst>
              </p:nvPr>
            </p:nvSpPr>
            <p:spPr bwMode="auto">
              <a:xfrm>
                <a:off x="1942" y="3755"/>
                <a:ext cx="153" cy="205"/>
              </a:xfrm>
              <a:custGeom>
                <a:avLst/>
                <a:gdLst>
                  <a:gd name="T0" fmla="*/ 0 w 153"/>
                  <a:gd name="T1" fmla="*/ 205 h 205"/>
                  <a:gd name="T2" fmla="*/ 153 w 153"/>
                  <a:gd name="T3" fmla="*/ 205 h 205"/>
                  <a:gd name="T4" fmla="*/ 153 w 153"/>
                  <a:gd name="T5" fmla="*/ 0 h 205"/>
                  <a:gd name="T6" fmla="*/ 0 w 153"/>
                  <a:gd name="T7" fmla="*/ 0 h 205"/>
                  <a:gd name="T8" fmla="*/ 0 60000 65536"/>
                  <a:gd name="T9" fmla="*/ 0 60000 65536"/>
                  <a:gd name="T10" fmla="*/ 0 60000 65536"/>
                  <a:gd name="T11" fmla="*/ 0 60000 65536"/>
                  <a:gd name="T12" fmla="*/ 0 w 153"/>
                  <a:gd name="T13" fmla="*/ 0 h 205"/>
                  <a:gd name="T14" fmla="*/ 153 w 153"/>
                  <a:gd name="T15" fmla="*/ 205 h 205"/>
                </a:gdLst>
                <a:ahLst/>
                <a:cxnLst>
                  <a:cxn ang="T8">
                    <a:pos x="T0" y="T1"/>
                  </a:cxn>
                  <a:cxn ang="T9">
                    <a:pos x="T2" y="T3"/>
                  </a:cxn>
                  <a:cxn ang="T10">
                    <a:pos x="T4" y="T5"/>
                  </a:cxn>
                  <a:cxn ang="T11">
                    <a:pos x="T6" y="T7"/>
                  </a:cxn>
                </a:cxnLst>
                <a:rect l="T12" t="T13" r="T14" b="T15"/>
                <a:pathLst>
                  <a:path w="153" h="205">
                    <a:moveTo>
                      <a:pt x="0" y="205"/>
                    </a:moveTo>
                    <a:lnTo>
                      <a:pt x="153" y="205"/>
                    </a:lnTo>
                    <a:lnTo>
                      <a:pt x="153"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42" name="Freeform 110"/>
              <p:cNvSpPr>
                <a:spLocks/>
              </p:cNvSpPr>
              <p:nvPr>
                <p:custDataLst>
                  <p:tags r:id="rId1496"/>
                </p:custDataLst>
              </p:nvPr>
            </p:nvSpPr>
            <p:spPr bwMode="auto">
              <a:xfrm>
                <a:off x="1583" y="3652"/>
                <a:ext cx="205" cy="103"/>
              </a:xfrm>
              <a:custGeom>
                <a:avLst/>
                <a:gdLst>
                  <a:gd name="T0" fmla="*/ 0 w 205"/>
                  <a:gd name="T1" fmla="*/ 103 h 103"/>
                  <a:gd name="T2" fmla="*/ 3 w 205"/>
                  <a:gd name="T3" fmla="*/ 87 h 103"/>
                  <a:gd name="T4" fmla="*/ 11 w 205"/>
                  <a:gd name="T5" fmla="*/ 71 h 103"/>
                  <a:gd name="T6" fmla="*/ 23 w 205"/>
                  <a:gd name="T7" fmla="*/ 56 h 103"/>
                  <a:gd name="T8" fmla="*/ 40 w 205"/>
                  <a:gd name="T9" fmla="*/ 43 h 103"/>
                  <a:gd name="T10" fmla="*/ 60 w 205"/>
                  <a:gd name="T11" fmla="*/ 31 h 103"/>
                  <a:gd name="T12" fmla="*/ 85 w 205"/>
                  <a:gd name="T13" fmla="*/ 21 h 103"/>
                  <a:gd name="T14" fmla="*/ 112 w 205"/>
                  <a:gd name="T15" fmla="*/ 11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7"/>
                    </a:lnTo>
                    <a:lnTo>
                      <a:pt x="11" y="71"/>
                    </a:lnTo>
                    <a:lnTo>
                      <a:pt x="23" y="56"/>
                    </a:lnTo>
                    <a:lnTo>
                      <a:pt x="40" y="43"/>
                    </a:lnTo>
                    <a:lnTo>
                      <a:pt x="60" y="31"/>
                    </a:lnTo>
                    <a:lnTo>
                      <a:pt x="85" y="21"/>
                    </a:lnTo>
                    <a:lnTo>
                      <a:pt x="112" y="11"/>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43" name="Freeform 111"/>
              <p:cNvSpPr>
                <a:spLocks/>
              </p:cNvSpPr>
              <p:nvPr>
                <p:custDataLst>
                  <p:tags r:id="rId1497"/>
                </p:custDataLst>
              </p:nvPr>
            </p:nvSpPr>
            <p:spPr bwMode="auto">
              <a:xfrm>
                <a:off x="1583" y="3755"/>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3 w 205"/>
                  <a:gd name="T15" fmla="*/ 46 h 102"/>
                  <a:gd name="T16" fmla="*/ 11 w 205"/>
                  <a:gd name="T17" fmla="*/ 31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3" y="46"/>
                    </a:lnTo>
                    <a:lnTo>
                      <a:pt x="11" y="31"/>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44" name="Freeform 112"/>
              <p:cNvSpPr>
                <a:spLocks/>
              </p:cNvSpPr>
              <p:nvPr>
                <p:custDataLst>
                  <p:tags r:id="rId1498"/>
                </p:custDataLst>
              </p:nvPr>
            </p:nvSpPr>
            <p:spPr bwMode="auto">
              <a:xfrm>
                <a:off x="1814" y="3652"/>
                <a:ext cx="26" cy="103"/>
              </a:xfrm>
              <a:custGeom>
                <a:avLst/>
                <a:gdLst>
                  <a:gd name="T0" fmla="*/ 0 w 26"/>
                  <a:gd name="T1" fmla="*/ 103 h 103"/>
                  <a:gd name="T2" fmla="*/ 1 w 26"/>
                  <a:gd name="T3" fmla="*/ 81 h 103"/>
                  <a:gd name="T4" fmla="*/ 3 w 26"/>
                  <a:gd name="T5" fmla="*/ 59 h 103"/>
                  <a:gd name="T6" fmla="*/ 5 w 26"/>
                  <a:gd name="T7" fmla="*/ 39 h 103"/>
                  <a:gd name="T8" fmla="*/ 10 w 26"/>
                  <a:gd name="T9" fmla="*/ 24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3" y="59"/>
                    </a:lnTo>
                    <a:lnTo>
                      <a:pt x="5" y="39"/>
                    </a:lnTo>
                    <a:lnTo>
                      <a:pt x="10" y="24"/>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45" name="Freeform 113"/>
              <p:cNvSpPr>
                <a:spLocks/>
              </p:cNvSpPr>
              <p:nvPr>
                <p:custDataLst>
                  <p:tags r:id="rId1499"/>
                </p:custDataLst>
              </p:nvPr>
            </p:nvSpPr>
            <p:spPr bwMode="auto">
              <a:xfrm>
                <a:off x="1814" y="3755"/>
                <a:ext cx="23" cy="102"/>
              </a:xfrm>
              <a:custGeom>
                <a:avLst/>
                <a:gdLst>
                  <a:gd name="T0" fmla="*/ 0 w 23"/>
                  <a:gd name="T1" fmla="*/ 0 h 102"/>
                  <a:gd name="T2" fmla="*/ 1 w 23"/>
                  <a:gd name="T3" fmla="*/ 23 h 102"/>
                  <a:gd name="T4" fmla="*/ 3 w 23"/>
                  <a:gd name="T5" fmla="*/ 45 h 102"/>
                  <a:gd name="T6" fmla="*/ 5 w 23"/>
                  <a:gd name="T7" fmla="*/ 64 h 102"/>
                  <a:gd name="T8" fmla="*/ 8 w 23"/>
                  <a:gd name="T9" fmla="*/ 80 h 102"/>
                  <a:gd name="T10" fmla="*/ 12 w 23"/>
                  <a:gd name="T11" fmla="*/ 93 h 102"/>
                  <a:gd name="T12" fmla="*/ 18 w 23"/>
                  <a:gd name="T13" fmla="*/ 100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3" y="45"/>
                    </a:lnTo>
                    <a:lnTo>
                      <a:pt x="5" y="64"/>
                    </a:lnTo>
                    <a:lnTo>
                      <a:pt x="8" y="80"/>
                    </a:lnTo>
                    <a:lnTo>
                      <a:pt x="12" y="93"/>
                    </a:lnTo>
                    <a:lnTo>
                      <a:pt x="18" y="100"/>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46" name="Line 114"/>
              <p:cNvSpPr>
                <a:spLocks noChangeShapeType="1"/>
              </p:cNvSpPr>
              <p:nvPr>
                <p:custDataLst>
                  <p:tags r:id="rId1500"/>
                </p:custDataLst>
              </p:nvPr>
            </p:nvSpPr>
            <p:spPr bwMode="auto">
              <a:xfrm flipH="1">
                <a:off x="1788" y="3857"/>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7" name="Line 115"/>
              <p:cNvSpPr>
                <a:spLocks noChangeShapeType="1"/>
              </p:cNvSpPr>
              <p:nvPr>
                <p:custDataLst>
                  <p:tags r:id="rId1501"/>
                </p:custDataLst>
              </p:nvPr>
            </p:nvSpPr>
            <p:spPr bwMode="auto">
              <a:xfrm flipH="1">
                <a:off x="1788" y="3652"/>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8" name="Line 116"/>
              <p:cNvSpPr>
                <a:spLocks noChangeShapeType="1"/>
              </p:cNvSpPr>
              <p:nvPr>
                <p:custDataLst>
                  <p:tags r:id="rId1502"/>
                </p:custDataLst>
              </p:nvPr>
            </p:nvSpPr>
            <p:spPr bwMode="auto">
              <a:xfrm>
                <a:off x="2095" y="3909"/>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9" name="Line 117"/>
              <p:cNvSpPr>
                <a:spLocks noChangeShapeType="1"/>
              </p:cNvSpPr>
              <p:nvPr>
                <p:custDataLst>
                  <p:tags r:id="rId1503"/>
                </p:custDataLst>
              </p:nvPr>
            </p:nvSpPr>
            <p:spPr bwMode="auto">
              <a:xfrm>
                <a:off x="2095" y="3807"/>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0" name="Line 118"/>
              <p:cNvSpPr>
                <a:spLocks noChangeShapeType="1"/>
              </p:cNvSpPr>
              <p:nvPr>
                <p:custDataLst>
                  <p:tags r:id="rId1504"/>
                </p:custDataLst>
              </p:nvPr>
            </p:nvSpPr>
            <p:spPr bwMode="auto">
              <a:xfrm>
                <a:off x="1818" y="3704"/>
                <a:ext cx="38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1" name="Line 119"/>
              <p:cNvSpPr>
                <a:spLocks noChangeShapeType="1"/>
              </p:cNvSpPr>
              <p:nvPr>
                <p:custDataLst>
                  <p:tags r:id="rId1505"/>
                </p:custDataLst>
              </p:nvPr>
            </p:nvSpPr>
            <p:spPr bwMode="auto">
              <a:xfrm>
                <a:off x="1481" y="3755"/>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2" name="Rectangle 120"/>
              <p:cNvSpPr>
                <a:spLocks noChangeArrowheads="1"/>
              </p:cNvSpPr>
              <p:nvPr>
                <p:custDataLst>
                  <p:tags r:id="rId1506"/>
                </p:custDataLst>
              </p:nvPr>
            </p:nvSpPr>
            <p:spPr bwMode="auto">
              <a:xfrm>
                <a:off x="1322" y="369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053" name="Rectangle 121"/>
              <p:cNvSpPr>
                <a:spLocks noChangeArrowheads="1"/>
              </p:cNvSpPr>
              <p:nvPr>
                <p:custDataLst>
                  <p:tags r:id="rId1507"/>
                </p:custDataLst>
              </p:nvPr>
            </p:nvSpPr>
            <p:spPr bwMode="auto">
              <a:xfrm>
                <a:off x="1388" y="3757"/>
                <a:ext cx="1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out</a:t>
                </a:r>
                <a:endParaRPr lang="de-DE" altLang="en-US" sz="600"/>
              </a:p>
            </p:txBody>
          </p:sp>
          <p:sp>
            <p:nvSpPr>
              <p:cNvPr id="2054" name="Line 122"/>
              <p:cNvSpPr>
                <a:spLocks noChangeShapeType="1"/>
              </p:cNvSpPr>
              <p:nvPr>
                <p:custDataLst>
                  <p:tags r:id="rId1508"/>
                </p:custDataLst>
              </p:nvPr>
            </p:nvSpPr>
            <p:spPr bwMode="auto">
              <a:xfrm>
                <a:off x="2198" y="2807"/>
                <a:ext cx="0" cy="89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5" name="Rectangle 123"/>
              <p:cNvSpPr>
                <a:spLocks noChangeArrowheads="1"/>
              </p:cNvSpPr>
              <p:nvPr>
                <p:custDataLst>
                  <p:tags r:id="rId1509"/>
                </p:custDataLst>
              </p:nvPr>
            </p:nvSpPr>
            <p:spPr bwMode="auto">
              <a:xfrm>
                <a:off x="3817"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2056" name="Rectangle 124"/>
              <p:cNvSpPr>
                <a:spLocks noChangeArrowheads="1"/>
              </p:cNvSpPr>
              <p:nvPr>
                <p:custDataLst>
                  <p:tags r:id="rId1510"/>
                </p:custDataLst>
              </p:nvPr>
            </p:nvSpPr>
            <p:spPr bwMode="auto">
              <a:xfrm>
                <a:off x="3878"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057" name="Rectangle 125"/>
              <p:cNvSpPr>
                <a:spLocks noChangeArrowheads="1"/>
              </p:cNvSpPr>
              <p:nvPr>
                <p:custDataLst>
                  <p:tags r:id="rId1511"/>
                </p:custDataLst>
              </p:nvPr>
            </p:nvSpPr>
            <p:spPr bwMode="auto">
              <a:xfrm>
                <a:off x="3688"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2058" name="Rectangle 126"/>
              <p:cNvSpPr>
                <a:spLocks noChangeArrowheads="1"/>
              </p:cNvSpPr>
              <p:nvPr>
                <p:custDataLst>
                  <p:tags r:id="rId1512"/>
                </p:custDataLst>
              </p:nvPr>
            </p:nvSpPr>
            <p:spPr bwMode="auto">
              <a:xfrm>
                <a:off x="3748"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059" name="Line 127"/>
              <p:cNvSpPr>
                <a:spLocks noChangeShapeType="1"/>
              </p:cNvSpPr>
              <p:nvPr>
                <p:custDataLst>
                  <p:tags r:id="rId1513"/>
                </p:custDataLst>
              </p:nvPr>
            </p:nvSpPr>
            <p:spPr bwMode="auto">
              <a:xfrm flipH="1">
                <a:off x="3915" y="2270"/>
                <a:ext cx="7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0" name="Line 128"/>
              <p:cNvSpPr>
                <a:spLocks noChangeShapeType="1"/>
              </p:cNvSpPr>
              <p:nvPr>
                <p:custDataLst>
                  <p:tags r:id="rId1514"/>
                </p:custDataLst>
              </p:nvPr>
            </p:nvSpPr>
            <p:spPr bwMode="auto">
              <a:xfrm flipH="1">
                <a:off x="3403" y="2269"/>
                <a:ext cx="15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1" name="Line 129"/>
              <p:cNvSpPr>
                <a:spLocks noChangeShapeType="1"/>
              </p:cNvSpPr>
              <p:nvPr>
                <p:custDataLst>
                  <p:tags r:id="rId1515"/>
                </p:custDataLst>
              </p:nvPr>
            </p:nvSpPr>
            <p:spPr bwMode="auto">
              <a:xfrm flipH="1">
                <a:off x="2890" y="2271"/>
                <a:ext cx="15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2" name="Line 130"/>
              <p:cNvSpPr>
                <a:spLocks noChangeShapeType="1"/>
              </p:cNvSpPr>
              <p:nvPr>
                <p:custDataLst>
                  <p:tags r:id="rId1516"/>
                </p:custDataLst>
              </p:nvPr>
            </p:nvSpPr>
            <p:spPr bwMode="auto">
              <a:xfrm flipH="1">
                <a:off x="2377" y="2269"/>
                <a:ext cx="154"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3" name="Rectangle 131"/>
              <p:cNvSpPr>
                <a:spLocks noChangeArrowheads="1"/>
              </p:cNvSpPr>
              <p:nvPr>
                <p:custDataLst>
                  <p:tags r:id="rId1517"/>
                </p:custDataLst>
              </p:nvPr>
            </p:nvSpPr>
            <p:spPr bwMode="auto">
              <a:xfrm>
                <a:off x="3429"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064" name="Rectangle 132"/>
              <p:cNvSpPr>
                <a:spLocks noChangeArrowheads="1"/>
              </p:cNvSpPr>
              <p:nvPr>
                <p:custDataLst>
                  <p:tags r:id="rId1518"/>
                </p:custDataLst>
              </p:nvPr>
            </p:nvSpPr>
            <p:spPr bwMode="auto">
              <a:xfrm>
                <a:off x="3495"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065" name="Rectangle 133"/>
              <p:cNvSpPr>
                <a:spLocks noChangeArrowheads="1"/>
              </p:cNvSpPr>
              <p:nvPr>
                <p:custDataLst>
                  <p:tags r:id="rId1519"/>
                </p:custDataLst>
              </p:nvPr>
            </p:nvSpPr>
            <p:spPr bwMode="auto">
              <a:xfrm>
                <a:off x="3049"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2066" name="Rectangle 134"/>
              <p:cNvSpPr>
                <a:spLocks noChangeArrowheads="1"/>
              </p:cNvSpPr>
              <p:nvPr>
                <p:custDataLst>
                  <p:tags r:id="rId1520"/>
                </p:custDataLst>
              </p:nvPr>
            </p:nvSpPr>
            <p:spPr bwMode="auto">
              <a:xfrm>
                <a:off x="3109"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067" name="Rectangle 135"/>
              <p:cNvSpPr>
                <a:spLocks noChangeArrowheads="1"/>
              </p:cNvSpPr>
              <p:nvPr>
                <p:custDataLst>
                  <p:tags r:id="rId1521"/>
                </p:custDataLst>
              </p:nvPr>
            </p:nvSpPr>
            <p:spPr bwMode="auto">
              <a:xfrm>
                <a:off x="3305"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2068" name="Rectangle 136"/>
              <p:cNvSpPr>
                <a:spLocks noChangeArrowheads="1"/>
              </p:cNvSpPr>
              <p:nvPr>
                <p:custDataLst>
                  <p:tags r:id="rId1522"/>
                </p:custDataLst>
              </p:nvPr>
            </p:nvSpPr>
            <p:spPr bwMode="auto">
              <a:xfrm>
                <a:off x="3368"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069" name="Rectangle 137"/>
              <p:cNvSpPr>
                <a:spLocks noChangeArrowheads="1"/>
              </p:cNvSpPr>
              <p:nvPr>
                <p:custDataLst>
                  <p:tags r:id="rId1523"/>
                </p:custDataLst>
              </p:nvPr>
            </p:nvSpPr>
            <p:spPr bwMode="auto">
              <a:xfrm>
                <a:off x="3175"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2070" name="Rectangle 138"/>
              <p:cNvSpPr>
                <a:spLocks noChangeArrowheads="1"/>
              </p:cNvSpPr>
              <p:nvPr>
                <p:custDataLst>
                  <p:tags r:id="rId1524"/>
                </p:custDataLst>
              </p:nvPr>
            </p:nvSpPr>
            <p:spPr bwMode="auto">
              <a:xfrm>
                <a:off x="3239" y="250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071" name="Rectangle 139"/>
              <p:cNvSpPr>
                <a:spLocks noChangeArrowheads="1"/>
              </p:cNvSpPr>
              <p:nvPr>
                <p:custDataLst>
                  <p:tags r:id="rId1525"/>
                </p:custDataLst>
              </p:nvPr>
            </p:nvSpPr>
            <p:spPr bwMode="auto">
              <a:xfrm>
                <a:off x="2917" y="213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072" name="Rectangle 140"/>
              <p:cNvSpPr>
                <a:spLocks noChangeArrowheads="1"/>
              </p:cNvSpPr>
              <p:nvPr>
                <p:custDataLst>
                  <p:tags r:id="rId1526"/>
                </p:custDataLst>
              </p:nvPr>
            </p:nvSpPr>
            <p:spPr bwMode="auto">
              <a:xfrm>
                <a:off x="2985" y="2195"/>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073" name="Rectangle 141"/>
              <p:cNvSpPr>
                <a:spLocks noChangeArrowheads="1"/>
              </p:cNvSpPr>
              <p:nvPr>
                <p:custDataLst>
                  <p:tags r:id="rId1527"/>
                </p:custDataLst>
              </p:nvPr>
            </p:nvSpPr>
            <p:spPr bwMode="auto">
              <a:xfrm>
                <a:off x="253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2074" name="Rectangle 142"/>
              <p:cNvSpPr>
                <a:spLocks noChangeArrowheads="1"/>
              </p:cNvSpPr>
              <p:nvPr>
                <p:custDataLst>
                  <p:tags r:id="rId1528"/>
                </p:custDataLst>
              </p:nvPr>
            </p:nvSpPr>
            <p:spPr bwMode="auto">
              <a:xfrm>
                <a:off x="2597"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075" name="Rectangle 143"/>
              <p:cNvSpPr>
                <a:spLocks noChangeArrowheads="1"/>
              </p:cNvSpPr>
              <p:nvPr>
                <p:custDataLst>
                  <p:tags r:id="rId1529"/>
                </p:custDataLst>
              </p:nvPr>
            </p:nvSpPr>
            <p:spPr bwMode="auto">
              <a:xfrm>
                <a:off x="2792" y="1987"/>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2076" name="Rectangle 144"/>
              <p:cNvSpPr>
                <a:spLocks noChangeArrowheads="1"/>
              </p:cNvSpPr>
              <p:nvPr>
                <p:custDataLst>
                  <p:tags r:id="rId1530"/>
                </p:custDataLst>
              </p:nvPr>
            </p:nvSpPr>
            <p:spPr bwMode="auto">
              <a:xfrm>
                <a:off x="2856"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077" name="Rectangle 145"/>
              <p:cNvSpPr>
                <a:spLocks noChangeArrowheads="1"/>
              </p:cNvSpPr>
              <p:nvPr>
                <p:custDataLst>
                  <p:tags r:id="rId1531"/>
                </p:custDataLst>
              </p:nvPr>
            </p:nvSpPr>
            <p:spPr bwMode="auto">
              <a:xfrm>
                <a:off x="2666"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2078" name="Rectangle 146"/>
              <p:cNvSpPr>
                <a:spLocks noChangeArrowheads="1"/>
              </p:cNvSpPr>
              <p:nvPr>
                <p:custDataLst>
                  <p:tags r:id="rId1532"/>
                </p:custDataLst>
              </p:nvPr>
            </p:nvSpPr>
            <p:spPr bwMode="auto">
              <a:xfrm>
                <a:off x="2726"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079" name="Rectangle 147"/>
              <p:cNvSpPr>
                <a:spLocks noChangeArrowheads="1"/>
              </p:cNvSpPr>
              <p:nvPr>
                <p:custDataLst>
                  <p:tags r:id="rId1533"/>
                </p:custDataLst>
              </p:nvPr>
            </p:nvSpPr>
            <p:spPr bwMode="auto">
              <a:xfrm>
                <a:off x="2404"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080" name="Rectangle 148"/>
              <p:cNvSpPr>
                <a:spLocks noChangeArrowheads="1"/>
              </p:cNvSpPr>
              <p:nvPr>
                <p:custDataLst>
                  <p:tags r:id="rId1534"/>
                </p:custDataLst>
              </p:nvPr>
            </p:nvSpPr>
            <p:spPr bwMode="auto">
              <a:xfrm>
                <a:off x="2473"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081" name="Rectangle 149"/>
              <p:cNvSpPr>
                <a:spLocks noChangeArrowheads="1"/>
              </p:cNvSpPr>
              <p:nvPr>
                <p:custDataLst>
                  <p:tags r:id="rId1535"/>
                </p:custDataLst>
              </p:nvPr>
            </p:nvSpPr>
            <p:spPr bwMode="auto">
              <a:xfrm>
                <a:off x="202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2082" name="Rectangle 150"/>
              <p:cNvSpPr>
                <a:spLocks noChangeArrowheads="1"/>
              </p:cNvSpPr>
              <p:nvPr>
                <p:custDataLst>
                  <p:tags r:id="rId1536"/>
                </p:custDataLst>
              </p:nvPr>
            </p:nvSpPr>
            <p:spPr bwMode="auto">
              <a:xfrm>
                <a:off x="2085"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2083" name="Rectangle 151"/>
              <p:cNvSpPr>
                <a:spLocks noChangeArrowheads="1"/>
              </p:cNvSpPr>
              <p:nvPr>
                <p:custDataLst>
                  <p:tags r:id="rId1537"/>
                </p:custDataLst>
              </p:nvPr>
            </p:nvSpPr>
            <p:spPr bwMode="auto">
              <a:xfrm>
                <a:off x="2280"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2084" name="Rectangle 152"/>
              <p:cNvSpPr>
                <a:spLocks noChangeArrowheads="1"/>
              </p:cNvSpPr>
              <p:nvPr>
                <p:custDataLst>
                  <p:tags r:id="rId1538"/>
                </p:custDataLst>
              </p:nvPr>
            </p:nvSpPr>
            <p:spPr bwMode="auto">
              <a:xfrm>
                <a:off x="2341"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2085" name="Rectangle 153"/>
              <p:cNvSpPr>
                <a:spLocks noChangeArrowheads="1"/>
              </p:cNvSpPr>
              <p:nvPr>
                <p:custDataLst>
                  <p:tags r:id="rId1539"/>
                </p:custDataLst>
              </p:nvPr>
            </p:nvSpPr>
            <p:spPr bwMode="auto">
              <a:xfrm>
                <a:off x="2153" y="2444"/>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2086" name="Rectangle 154"/>
              <p:cNvSpPr>
                <a:spLocks noChangeArrowheads="1"/>
              </p:cNvSpPr>
              <p:nvPr>
                <p:custDataLst>
                  <p:tags r:id="rId1540"/>
                </p:custDataLst>
              </p:nvPr>
            </p:nvSpPr>
            <p:spPr bwMode="auto">
              <a:xfrm>
                <a:off x="2214"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2087" name="Rectangle 155"/>
              <p:cNvSpPr>
                <a:spLocks noChangeArrowheads="1"/>
              </p:cNvSpPr>
              <p:nvPr>
                <p:custDataLst>
                  <p:tags r:id="rId1541"/>
                </p:custDataLst>
              </p:nvPr>
            </p:nvSpPr>
            <p:spPr bwMode="auto">
              <a:xfrm>
                <a:off x="4012" y="2215"/>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088" name="Rectangle 156"/>
              <p:cNvSpPr>
                <a:spLocks noChangeArrowheads="1"/>
              </p:cNvSpPr>
              <p:nvPr>
                <p:custDataLst>
                  <p:tags r:id="rId1542"/>
                </p:custDataLst>
              </p:nvPr>
            </p:nvSpPr>
            <p:spPr bwMode="auto">
              <a:xfrm>
                <a:off x="4078" y="2271"/>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2089" name="Line 236"/>
              <p:cNvSpPr>
                <a:spLocks noChangeShapeType="1"/>
              </p:cNvSpPr>
              <p:nvPr>
                <p:custDataLst>
                  <p:tags r:id="rId1543"/>
                </p:custDataLst>
              </p:nvPr>
            </p:nvSpPr>
            <p:spPr bwMode="auto">
              <a:xfrm>
                <a:off x="1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90" name="Line 237"/>
              <p:cNvSpPr>
                <a:spLocks noChangeShapeType="1"/>
              </p:cNvSpPr>
              <p:nvPr>
                <p:custDataLst>
                  <p:tags r:id="rId1544"/>
                </p:custDataLst>
              </p:nvPr>
            </p:nvSpPr>
            <p:spPr bwMode="auto">
              <a:xfrm>
                <a:off x="1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91" name="Line 238"/>
              <p:cNvSpPr>
                <a:spLocks noChangeShapeType="1"/>
              </p:cNvSpPr>
              <p:nvPr>
                <p:custDataLst>
                  <p:tags r:id="rId1545"/>
                </p:custDataLst>
              </p:nvPr>
            </p:nvSpPr>
            <p:spPr bwMode="auto">
              <a:xfrm>
                <a:off x="1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92" name="Line 239"/>
              <p:cNvSpPr>
                <a:spLocks noChangeShapeType="1"/>
              </p:cNvSpPr>
              <p:nvPr>
                <p:custDataLst>
                  <p:tags r:id="rId1546"/>
                </p:custDataLst>
              </p:nvPr>
            </p:nvSpPr>
            <p:spPr bwMode="auto">
              <a:xfrm>
                <a:off x="1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93" name="Line 240"/>
              <p:cNvSpPr>
                <a:spLocks noChangeShapeType="1"/>
              </p:cNvSpPr>
              <p:nvPr>
                <p:custDataLst>
                  <p:tags r:id="rId1547"/>
                </p:custDataLst>
              </p:nvPr>
            </p:nvSpPr>
            <p:spPr bwMode="auto">
              <a:xfrm>
                <a:off x="1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94" name="Line 241"/>
              <p:cNvSpPr>
                <a:spLocks noChangeShapeType="1"/>
              </p:cNvSpPr>
              <p:nvPr>
                <p:custDataLst>
                  <p:tags r:id="rId1548"/>
                </p:custDataLst>
              </p:nvPr>
            </p:nvSpPr>
            <p:spPr bwMode="auto">
              <a:xfrm>
                <a:off x="1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95" name="Line 242"/>
              <p:cNvSpPr>
                <a:spLocks noChangeShapeType="1"/>
              </p:cNvSpPr>
              <p:nvPr>
                <p:custDataLst>
                  <p:tags r:id="rId1549"/>
                </p:custDataLst>
              </p:nvPr>
            </p:nvSpPr>
            <p:spPr bwMode="auto">
              <a:xfrm>
                <a:off x="1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96" name="Line 243"/>
              <p:cNvSpPr>
                <a:spLocks noChangeShapeType="1"/>
              </p:cNvSpPr>
              <p:nvPr>
                <p:custDataLst>
                  <p:tags r:id="rId1550"/>
                </p:custDataLst>
              </p:nvPr>
            </p:nvSpPr>
            <p:spPr bwMode="auto">
              <a:xfrm>
                <a:off x="1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97" name="Line 244"/>
              <p:cNvSpPr>
                <a:spLocks noChangeShapeType="1"/>
              </p:cNvSpPr>
              <p:nvPr>
                <p:custDataLst>
                  <p:tags r:id="rId1551"/>
                </p:custDataLst>
              </p:nvPr>
            </p:nvSpPr>
            <p:spPr bwMode="auto">
              <a:xfrm>
                <a:off x="1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98" name="Line 245"/>
              <p:cNvSpPr>
                <a:spLocks noChangeShapeType="1"/>
              </p:cNvSpPr>
              <p:nvPr>
                <p:custDataLst>
                  <p:tags r:id="rId1552"/>
                </p:custDataLst>
              </p:nvPr>
            </p:nvSpPr>
            <p:spPr bwMode="auto">
              <a:xfrm>
                <a:off x="1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99" name="Line 246"/>
              <p:cNvSpPr>
                <a:spLocks noChangeShapeType="1"/>
              </p:cNvSpPr>
              <p:nvPr>
                <p:custDataLst>
                  <p:tags r:id="rId1553"/>
                </p:custDataLst>
              </p:nvPr>
            </p:nvSpPr>
            <p:spPr bwMode="auto">
              <a:xfrm>
                <a:off x="165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00" name="Line 247"/>
              <p:cNvSpPr>
                <a:spLocks noChangeShapeType="1"/>
              </p:cNvSpPr>
              <p:nvPr>
                <p:custDataLst>
                  <p:tags r:id="rId1554"/>
                </p:custDataLst>
              </p:nvPr>
            </p:nvSpPr>
            <p:spPr bwMode="auto">
              <a:xfrm>
                <a:off x="1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01" name="Line 248"/>
              <p:cNvSpPr>
                <a:spLocks noChangeShapeType="1"/>
              </p:cNvSpPr>
              <p:nvPr>
                <p:custDataLst>
                  <p:tags r:id="rId1555"/>
                </p:custDataLst>
              </p:nvPr>
            </p:nvSpPr>
            <p:spPr bwMode="auto">
              <a:xfrm>
                <a:off x="1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02" name="Line 249"/>
              <p:cNvSpPr>
                <a:spLocks noChangeShapeType="1"/>
              </p:cNvSpPr>
              <p:nvPr>
                <p:custDataLst>
                  <p:tags r:id="rId1556"/>
                </p:custDataLst>
              </p:nvPr>
            </p:nvSpPr>
            <p:spPr bwMode="auto">
              <a:xfrm>
                <a:off x="1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03" name="Line 250"/>
              <p:cNvSpPr>
                <a:spLocks noChangeShapeType="1"/>
              </p:cNvSpPr>
              <p:nvPr>
                <p:custDataLst>
                  <p:tags r:id="rId1557"/>
                </p:custDataLst>
              </p:nvPr>
            </p:nvSpPr>
            <p:spPr bwMode="auto">
              <a:xfrm>
                <a:off x="1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04" name="Line 251"/>
              <p:cNvSpPr>
                <a:spLocks noChangeShapeType="1"/>
              </p:cNvSpPr>
              <p:nvPr>
                <p:custDataLst>
                  <p:tags r:id="rId1558"/>
                </p:custDataLst>
              </p:nvPr>
            </p:nvSpPr>
            <p:spPr bwMode="auto">
              <a:xfrm>
                <a:off x="1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05" name="Line 252"/>
              <p:cNvSpPr>
                <a:spLocks noChangeShapeType="1"/>
              </p:cNvSpPr>
              <p:nvPr>
                <p:custDataLst>
                  <p:tags r:id="rId1559"/>
                </p:custDataLst>
              </p:nvPr>
            </p:nvSpPr>
            <p:spPr bwMode="auto">
              <a:xfrm>
                <a:off x="1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06" name="Line 253"/>
              <p:cNvSpPr>
                <a:spLocks noChangeShapeType="1"/>
              </p:cNvSpPr>
              <p:nvPr>
                <p:custDataLst>
                  <p:tags r:id="rId1560"/>
                </p:custDataLst>
              </p:nvPr>
            </p:nvSpPr>
            <p:spPr bwMode="auto">
              <a:xfrm>
                <a:off x="1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07" name="Line 254"/>
              <p:cNvSpPr>
                <a:spLocks noChangeShapeType="1"/>
              </p:cNvSpPr>
              <p:nvPr>
                <p:custDataLst>
                  <p:tags r:id="rId1561"/>
                </p:custDataLst>
              </p:nvPr>
            </p:nvSpPr>
            <p:spPr bwMode="auto">
              <a:xfrm>
                <a:off x="1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08" name="Line 255"/>
              <p:cNvSpPr>
                <a:spLocks noChangeShapeType="1"/>
              </p:cNvSpPr>
              <p:nvPr>
                <p:custDataLst>
                  <p:tags r:id="rId1562"/>
                </p:custDataLst>
              </p:nvPr>
            </p:nvSpPr>
            <p:spPr bwMode="auto">
              <a:xfrm>
                <a:off x="1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09" name="Line 256"/>
              <p:cNvSpPr>
                <a:spLocks noChangeShapeType="1"/>
              </p:cNvSpPr>
              <p:nvPr>
                <p:custDataLst>
                  <p:tags r:id="rId1563"/>
                </p:custDataLst>
              </p:nvPr>
            </p:nvSpPr>
            <p:spPr bwMode="auto">
              <a:xfrm>
                <a:off x="1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0" name="Line 257"/>
              <p:cNvSpPr>
                <a:spLocks noChangeShapeType="1"/>
              </p:cNvSpPr>
              <p:nvPr>
                <p:custDataLst>
                  <p:tags r:id="rId1564"/>
                </p:custDataLst>
              </p:nvPr>
            </p:nvSpPr>
            <p:spPr bwMode="auto">
              <a:xfrm>
                <a:off x="2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1" name="Line 258"/>
              <p:cNvSpPr>
                <a:spLocks noChangeShapeType="1"/>
              </p:cNvSpPr>
              <p:nvPr>
                <p:custDataLst>
                  <p:tags r:id="rId1565"/>
                </p:custDataLst>
              </p:nvPr>
            </p:nvSpPr>
            <p:spPr bwMode="auto">
              <a:xfrm>
                <a:off x="2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2" name="Line 259"/>
              <p:cNvSpPr>
                <a:spLocks noChangeShapeType="1"/>
              </p:cNvSpPr>
              <p:nvPr>
                <p:custDataLst>
                  <p:tags r:id="rId1566"/>
                </p:custDataLst>
              </p:nvPr>
            </p:nvSpPr>
            <p:spPr bwMode="auto">
              <a:xfrm>
                <a:off x="2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3" name="Line 260"/>
              <p:cNvSpPr>
                <a:spLocks noChangeShapeType="1"/>
              </p:cNvSpPr>
              <p:nvPr>
                <p:custDataLst>
                  <p:tags r:id="rId1567"/>
                </p:custDataLst>
              </p:nvPr>
            </p:nvSpPr>
            <p:spPr bwMode="auto">
              <a:xfrm>
                <a:off x="211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4" name="Line 261"/>
              <p:cNvSpPr>
                <a:spLocks noChangeShapeType="1"/>
              </p:cNvSpPr>
              <p:nvPr>
                <p:custDataLst>
                  <p:tags r:id="rId1568"/>
                </p:custDataLst>
              </p:nvPr>
            </p:nvSpPr>
            <p:spPr bwMode="auto">
              <a:xfrm>
                <a:off x="2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5" name="Line 262"/>
              <p:cNvSpPr>
                <a:spLocks noChangeShapeType="1"/>
              </p:cNvSpPr>
              <p:nvPr>
                <p:custDataLst>
                  <p:tags r:id="rId1569"/>
                </p:custDataLst>
              </p:nvPr>
            </p:nvSpPr>
            <p:spPr bwMode="auto">
              <a:xfrm>
                <a:off x="2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6" name="Line 263"/>
              <p:cNvSpPr>
                <a:spLocks noChangeShapeType="1"/>
              </p:cNvSpPr>
              <p:nvPr>
                <p:custDataLst>
                  <p:tags r:id="rId1570"/>
                </p:custDataLst>
              </p:nvPr>
            </p:nvSpPr>
            <p:spPr bwMode="auto">
              <a:xfrm>
                <a:off x="221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7" name="Line 264"/>
              <p:cNvSpPr>
                <a:spLocks noChangeShapeType="1"/>
              </p:cNvSpPr>
              <p:nvPr>
                <p:custDataLst>
                  <p:tags r:id="rId1571"/>
                </p:custDataLst>
              </p:nvPr>
            </p:nvSpPr>
            <p:spPr bwMode="auto">
              <a:xfrm>
                <a:off x="224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8" name="Line 265"/>
              <p:cNvSpPr>
                <a:spLocks noChangeShapeType="1"/>
              </p:cNvSpPr>
              <p:nvPr>
                <p:custDataLst>
                  <p:tags r:id="rId1572"/>
                </p:custDataLst>
              </p:nvPr>
            </p:nvSpPr>
            <p:spPr bwMode="auto">
              <a:xfrm>
                <a:off x="227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9" name="Line 266"/>
              <p:cNvSpPr>
                <a:spLocks noChangeShapeType="1"/>
              </p:cNvSpPr>
              <p:nvPr>
                <p:custDataLst>
                  <p:tags r:id="rId1573"/>
                </p:custDataLst>
              </p:nvPr>
            </p:nvSpPr>
            <p:spPr bwMode="auto">
              <a:xfrm>
                <a:off x="231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20" name="Line 267"/>
              <p:cNvSpPr>
                <a:spLocks noChangeShapeType="1"/>
              </p:cNvSpPr>
              <p:nvPr>
                <p:custDataLst>
                  <p:tags r:id="rId1574"/>
                </p:custDataLst>
              </p:nvPr>
            </p:nvSpPr>
            <p:spPr bwMode="auto">
              <a:xfrm>
                <a:off x="234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21" name="Line 268"/>
              <p:cNvSpPr>
                <a:spLocks noChangeShapeType="1"/>
              </p:cNvSpPr>
              <p:nvPr>
                <p:custDataLst>
                  <p:tags r:id="rId1575"/>
                </p:custDataLst>
              </p:nvPr>
            </p:nvSpPr>
            <p:spPr bwMode="auto">
              <a:xfrm>
                <a:off x="237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22" name="Line 269"/>
              <p:cNvSpPr>
                <a:spLocks noChangeShapeType="1"/>
              </p:cNvSpPr>
              <p:nvPr>
                <p:custDataLst>
                  <p:tags r:id="rId1576"/>
                </p:custDataLst>
              </p:nvPr>
            </p:nvSpPr>
            <p:spPr bwMode="auto">
              <a:xfrm>
                <a:off x="241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23" name="Line 270"/>
              <p:cNvSpPr>
                <a:spLocks noChangeShapeType="1"/>
              </p:cNvSpPr>
              <p:nvPr>
                <p:custDataLst>
                  <p:tags r:id="rId1577"/>
                </p:custDataLst>
              </p:nvPr>
            </p:nvSpPr>
            <p:spPr bwMode="auto">
              <a:xfrm>
                <a:off x="244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24" name="Line 271"/>
              <p:cNvSpPr>
                <a:spLocks noChangeShapeType="1"/>
              </p:cNvSpPr>
              <p:nvPr>
                <p:custDataLst>
                  <p:tags r:id="rId1578"/>
                </p:custDataLst>
              </p:nvPr>
            </p:nvSpPr>
            <p:spPr bwMode="auto">
              <a:xfrm>
                <a:off x="247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25" name="Line 272"/>
              <p:cNvSpPr>
                <a:spLocks noChangeShapeType="1"/>
              </p:cNvSpPr>
              <p:nvPr>
                <p:custDataLst>
                  <p:tags r:id="rId1579"/>
                </p:custDataLst>
              </p:nvPr>
            </p:nvSpPr>
            <p:spPr bwMode="auto">
              <a:xfrm>
                <a:off x="250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26" name="Line 273"/>
              <p:cNvSpPr>
                <a:spLocks noChangeShapeType="1"/>
              </p:cNvSpPr>
              <p:nvPr>
                <p:custDataLst>
                  <p:tags r:id="rId1580"/>
                </p:custDataLst>
              </p:nvPr>
            </p:nvSpPr>
            <p:spPr bwMode="auto">
              <a:xfrm>
                <a:off x="254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27" name="Line 274"/>
              <p:cNvSpPr>
                <a:spLocks noChangeShapeType="1"/>
              </p:cNvSpPr>
              <p:nvPr>
                <p:custDataLst>
                  <p:tags r:id="rId1581"/>
                </p:custDataLst>
              </p:nvPr>
            </p:nvSpPr>
            <p:spPr bwMode="auto">
              <a:xfrm>
                <a:off x="257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28" name="Line 275"/>
              <p:cNvSpPr>
                <a:spLocks noChangeShapeType="1"/>
              </p:cNvSpPr>
              <p:nvPr>
                <p:custDataLst>
                  <p:tags r:id="rId1582"/>
                </p:custDataLst>
              </p:nvPr>
            </p:nvSpPr>
            <p:spPr bwMode="auto">
              <a:xfrm>
                <a:off x="260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29" name="Line 276"/>
              <p:cNvSpPr>
                <a:spLocks noChangeShapeType="1"/>
              </p:cNvSpPr>
              <p:nvPr>
                <p:custDataLst>
                  <p:tags r:id="rId1583"/>
                </p:custDataLst>
              </p:nvPr>
            </p:nvSpPr>
            <p:spPr bwMode="auto">
              <a:xfrm>
                <a:off x="263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30" name="Line 277"/>
              <p:cNvSpPr>
                <a:spLocks noChangeShapeType="1"/>
              </p:cNvSpPr>
              <p:nvPr>
                <p:custDataLst>
                  <p:tags r:id="rId1584"/>
                </p:custDataLst>
              </p:nvPr>
            </p:nvSpPr>
            <p:spPr bwMode="auto">
              <a:xfrm>
                <a:off x="267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31" name="Line 278"/>
              <p:cNvSpPr>
                <a:spLocks noChangeShapeType="1"/>
              </p:cNvSpPr>
              <p:nvPr>
                <p:custDataLst>
                  <p:tags r:id="rId1585"/>
                </p:custDataLst>
              </p:nvPr>
            </p:nvSpPr>
            <p:spPr bwMode="auto">
              <a:xfrm>
                <a:off x="270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32" name="Line 279"/>
              <p:cNvSpPr>
                <a:spLocks noChangeShapeType="1"/>
              </p:cNvSpPr>
              <p:nvPr>
                <p:custDataLst>
                  <p:tags r:id="rId1586"/>
                </p:custDataLst>
              </p:nvPr>
            </p:nvSpPr>
            <p:spPr bwMode="auto">
              <a:xfrm>
                <a:off x="273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33" name="Line 280"/>
              <p:cNvSpPr>
                <a:spLocks noChangeShapeType="1"/>
              </p:cNvSpPr>
              <p:nvPr>
                <p:custDataLst>
                  <p:tags r:id="rId1587"/>
                </p:custDataLst>
              </p:nvPr>
            </p:nvSpPr>
            <p:spPr bwMode="auto">
              <a:xfrm>
                <a:off x="277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34" name="Line 281"/>
              <p:cNvSpPr>
                <a:spLocks noChangeShapeType="1"/>
              </p:cNvSpPr>
              <p:nvPr>
                <p:custDataLst>
                  <p:tags r:id="rId1588"/>
                </p:custDataLst>
              </p:nvPr>
            </p:nvSpPr>
            <p:spPr bwMode="auto">
              <a:xfrm>
                <a:off x="280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35" name="Line 282"/>
              <p:cNvSpPr>
                <a:spLocks noChangeShapeType="1"/>
              </p:cNvSpPr>
              <p:nvPr>
                <p:custDataLst>
                  <p:tags r:id="rId1589"/>
                </p:custDataLst>
              </p:nvPr>
            </p:nvSpPr>
            <p:spPr bwMode="auto">
              <a:xfrm>
                <a:off x="283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36" name="Line 283"/>
              <p:cNvSpPr>
                <a:spLocks noChangeShapeType="1"/>
              </p:cNvSpPr>
              <p:nvPr>
                <p:custDataLst>
                  <p:tags r:id="rId1590"/>
                </p:custDataLst>
              </p:nvPr>
            </p:nvSpPr>
            <p:spPr bwMode="auto">
              <a:xfrm>
                <a:off x="286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37" name="Line 284"/>
              <p:cNvSpPr>
                <a:spLocks noChangeShapeType="1"/>
              </p:cNvSpPr>
              <p:nvPr>
                <p:custDataLst>
                  <p:tags r:id="rId1591"/>
                </p:custDataLst>
              </p:nvPr>
            </p:nvSpPr>
            <p:spPr bwMode="auto">
              <a:xfrm>
                <a:off x="290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38" name="Line 285"/>
              <p:cNvSpPr>
                <a:spLocks noChangeShapeType="1"/>
              </p:cNvSpPr>
              <p:nvPr>
                <p:custDataLst>
                  <p:tags r:id="rId1592"/>
                </p:custDataLst>
              </p:nvPr>
            </p:nvSpPr>
            <p:spPr bwMode="auto">
              <a:xfrm>
                <a:off x="293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39" name="Line 286"/>
              <p:cNvSpPr>
                <a:spLocks noChangeShapeType="1"/>
              </p:cNvSpPr>
              <p:nvPr>
                <p:custDataLst>
                  <p:tags r:id="rId1593"/>
                </p:custDataLst>
              </p:nvPr>
            </p:nvSpPr>
            <p:spPr bwMode="auto">
              <a:xfrm>
                <a:off x="296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40" name="Line 287"/>
              <p:cNvSpPr>
                <a:spLocks noChangeShapeType="1"/>
              </p:cNvSpPr>
              <p:nvPr>
                <p:custDataLst>
                  <p:tags r:id="rId1594"/>
                </p:custDataLst>
              </p:nvPr>
            </p:nvSpPr>
            <p:spPr bwMode="auto">
              <a:xfrm>
                <a:off x="300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41" name="Line 288"/>
              <p:cNvSpPr>
                <a:spLocks noChangeShapeType="1"/>
              </p:cNvSpPr>
              <p:nvPr>
                <p:custDataLst>
                  <p:tags r:id="rId1595"/>
                </p:custDataLst>
              </p:nvPr>
            </p:nvSpPr>
            <p:spPr bwMode="auto">
              <a:xfrm>
                <a:off x="303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42" name="Line 289"/>
              <p:cNvSpPr>
                <a:spLocks noChangeShapeType="1"/>
              </p:cNvSpPr>
              <p:nvPr>
                <p:custDataLst>
                  <p:tags r:id="rId1596"/>
                </p:custDataLst>
              </p:nvPr>
            </p:nvSpPr>
            <p:spPr bwMode="auto">
              <a:xfrm>
                <a:off x="306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43" name="Line 290"/>
              <p:cNvSpPr>
                <a:spLocks noChangeShapeType="1"/>
              </p:cNvSpPr>
              <p:nvPr>
                <p:custDataLst>
                  <p:tags r:id="rId1597"/>
                </p:custDataLst>
              </p:nvPr>
            </p:nvSpPr>
            <p:spPr bwMode="auto">
              <a:xfrm>
                <a:off x="309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44" name="Line 291"/>
              <p:cNvSpPr>
                <a:spLocks noChangeShapeType="1"/>
              </p:cNvSpPr>
              <p:nvPr>
                <p:custDataLst>
                  <p:tags r:id="rId1598"/>
                </p:custDataLst>
              </p:nvPr>
            </p:nvSpPr>
            <p:spPr bwMode="auto">
              <a:xfrm>
                <a:off x="313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45" name="Line 292"/>
              <p:cNvSpPr>
                <a:spLocks noChangeShapeType="1"/>
              </p:cNvSpPr>
              <p:nvPr>
                <p:custDataLst>
                  <p:tags r:id="rId1599"/>
                </p:custDataLst>
              </p:nvPr>
            </p:nvSpPr>
            <p:spPr bwMode="auto">
              <a:xfrm>
                <a:off x="316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46" name="Line 293"/>
              <p:cNvSpPr>
                <a:spLocks noChangeShapeType="1"/>
              </p:cNvSpPr>
              <p:nvPr>
                <p:custDataLst>
                  <p:tags r:id="rId1600"/>
                </p:custDataLst>
              </p:nvPr>
            </p:nvSpPr>
            <p:spPr bwMode="auto">
              <a:xfrm>
                <a:off x="319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47" name="Line 294"/>
              <p:cNvSpPr>
                <a:spLocks noChangeShapeType="1"/>
              </p:cNvSpPr>
              <p:nvPr>
                <p:custDataLst>
                  <p:tags r:id="rId1601"/>
                </p:custDataLst>
              </p:nvPr>
            </p:nvSpPr>
            <p:spPr bwMode="auto">
              <a:xfrm>
                <a:off x="322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48" name="Line 295"/>
              <p:cNvSpPr>
                <a:spLocks noChangeShapeType="1"/>
              </p:cNvSpPr>
              <p:nvPr>
                <p:custDataLst>
                  <p:tags r:id="rId1602"/>
                </p:custDataLst>
              </p:nvPr>
            </p:nvSpPr>
            <p:spPr bwMode="auto">
              <a:xfrm>
                <a:off x="326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49" name="Line 296"/>
              <p:cNvSpPr>
                <a:spLocks noChangeShapeType="1"/>
              </p:cNvSpPr>
              <p:nvPr>
                <p:custDataLst>
                  <p:tags r:id="rId1603"/>
                </p:custDataLst>
              </p:nvPr>
            </p:nvSpPr>
            <p:spPr bwMode="auto">
              <a:xfrm>
                <a:off x="329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0" name="Line 297"/>
              <p:cNvSpPr>
                <a:spLocks noChangeShapeType="1"/>
              </p:cNvSpPr>
              <p:nvPr>
                <p:custDataLst>
                  <p:tags r:id="rId1604"/>
                </p:custDataLst>
              </p:nvPr>
            </p:nvSpPr>
            <p:spPr bwMode="auto">
              <a:xfrm>
                <a:off x="3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 name="Line 298"/>
              <p:cNvSpPr>
                <a:spLocks noChangeShapeType="1"/>
              </p:cNvSpPr>
              <p:nvPr>
                <p:custDataLst>
                  <p:tags r:id="rId1605"/>
                </p:custDataLst>
              </p:nvPr>
            </p:nvSpPr>
            <p:spPr bwMode="auto">
              <a:xfrm>
                <a:off x="3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 name="Line 299"/>
              <p:cNvSpPr>
                <a:spLocks noChangeShapeType="1"/>
              </p:cNvSpPr>
              <p:nvPr>
                <p:custDataLst>
                  <p:tags r:id="rId1606"/>
                </p:custDataLst>
              </p:nvPr>
            </p:nvSpPr>
            <p:spPr bwMode="auto">
              <a:xfrm>
                <a:off x="3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3" name="Line 300"/>
              <p:cNvSpPr>
                <a:spLocks noChangeShapeType="1"/>
              </p:cNvSpPr>
              <p:nvPr>
                <p:custDataLst>
                  <p:tags r:id="rId1607"/>
                </p:custDataLst>
              </p:nvPr>
            </p:nvSpPr>
            <p:spPr bwMode="auto">
              <a:xfrm>
                <a:off x="3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4" name="Line 301"/>
              <p:cNvSpPr>
                <a:spLocks noChangeShapeType="1"/>
              </p:cNvSpPr>
              <p:nvPr>
                <p:custDataLst>
                  <p:tags r:id="rId1608"/>
                </p:custDataLst>
              </p:nvPr>
            </p:nvSpPr>
            <p:spPr bwMode="auto">
              <a:xfrm>
                <a:off x="3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5" name="Line 302"/>
              <p:cNvSpPr>
                <a:spLocks noChangeShapeType="1"/>
              </p:cNvSpPr>
              <p:nvPr>
                <p:custDataLst>
                  <p:tags r:id="rId1609"/>
                </p:custDataLst>
              </p:nvPr>
            </p:nvSpPr>
            <p:spPr bwMode="auto">
              <a:xfrm>
                <a:off x="3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6" name="Line 303"/>
              <p:cNvSpPr>
                <a:spLocks noChangeShapeType="1"/>
              </p:cNvSpPr>
              <p:nvPr>
                <p:custDataLst>
                  <p:tags r:id="rId1610"/>
                </p:custDataLst>
              </p:nvPr>
            </p:nvSpPr>
            <p:spPr bwMode="auto">
              <a:xfrm>
                <a:off x="3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7" name="Line 304"/>
              <p:cNvSpPr>
                <a:spLocks noChangeShapeType="1"/>
              </p:cNvSpPr>
              <p:nvPr>
                <p:custDataLst>
                  <p:tags r:id="rId1611"/>
                </p:custDataLst>
              </p:nvPr>
            </p:nvSpPr>
            <p:spPr bwMode="auto">
              <a:xfrm>
                <a:off x="3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8" name="Line 305"/>
              <p:cNvSpPr>
                <a:spLocks noChangeShapeType="1"/>
              </p:cNvSpPr>
              <p:nvPr>
                <p:custDataLst>
                  <p:tags r:id="rId1612"/>
                </p:custDataLst>
              </p:nvPr>
            </p:nvSpPr>
            <p:spPr bwMode="auto">
              <a:xfrm>
                <a:off x="3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9" name="Line 306"/>
              <p:cNvSpPr>
                <a:spLocks noChangeShapeType="1"/>
              </p:cNvSpPr>
              <p:nvPr>
                <p:custDataLst>
                  <p:tags r:id="rId1613"/>
                </p:custDataLst>
              </p:nvPr>
            </p:nvSpPr>
            <p:spPr bwMode="auto">
              <a:xfrm>
                <a:off x="3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60" name="Line 307"/>
              <p:cNvSpPr>
                <a:spLocks noChangeShapeType="1"/>
              </p:cNvSpPr>
              <p:nvPr>
                <p:custDataLst>
                  <p:tags r:id="rId1614"/>
                </p:custDataLst>
              </p:nvPr>
            </p:nvSpPr>
            <p:spPr bwMode="auto">
              <a:xfrm>
                <a:off x="365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61" name="Line 308"/>
              <p:cNvSpPr>
                <a:spLocks noChangeShapeType="1"/>
              </p:cNvSpPr>
              <p:nvPr>
                <p:custDataLst>
                  <p:tags r:id="rId1615"/>
                </p:custDataLst>
              </p:nvPr>
            </p:nvSpPr>
            <p:spPr bwMode="auto">
              <a:xfrm>
                <a:off x="3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62" name="Line 309"/>
              <p:cNvSpPr>
                <a:spLocks noChangeShapeType="1"/>
              </p:cNvSpPr>
              <p:nvPr>
                <p:custDataLst>
                  <p:tags r:id="rId1616"/>
                </p:custDataLst>
              </p:nvPr>
            </p:nvSpPr>
            <p:spPr bwMode="auto">
              <a:xfrm>
                <a:off x="3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63" name="Line 310"/>
              <p:cNvSpPr>
                <a:spLocks noChangeShapeType="1"/>
              </p:cNvSpPr>
              <p:nvPr>
                <p:custDataLst>
                  <p:tags r:id="rId1617"/>
                </p:custDataLst>
              </p:nvPr>
            </p:nvSpPr>
            <p:spPr bwMode="auto">
              <a:xfrm>
                <a:off x="3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64" name="Line 311"/>
              <p:cNvSpPr>
                <a:spLocks noChangeShapeType="1"/>
              </p:cNvSpPr>
              <p:nvPr>
                <p:custDataLst>
                  <p:tags r:id="rId1618"/>
                </p:custDataLst>
              </p:nvPr>
            </p:nvSpPr>
            <p:spPr bwMode="auto">
              <a:xfrm>
                <a:off x="3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65" name="Line 312"/>
              <p:cNvSpPr>
                <a:spLocks noChangeShapeType="1"/>
              </p:cNvSpPr>
              <p:nvPr>
                <p:custDataLst>
                  <p:tags r:id="rId1619"/>
                </p:custDataLst>
              </p:nvPr>
            </p:nvSpPr>
            <p:spPr bwMode="auto">
              <a:xfrm>
                <a:off x="3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66" name="Line 313"/>
              <p:cNvSpPr>
                <a:spLocks noChangeShapeType="1"/>
              </p:cNvSpPr>
              <p:nvPr>
                <p:custDataLst>
                  <p:tags r:id="rId1620"/>
                </p:custDataLst>
              </p:nvPr>
            </p:nvSpPr>
            <p:spPr bwMode="auto">
              <a:xfrm>
                <a:off x="3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67" name="Line 314"/>
              <p:cNvSpPr>
                <a:spLocks noChangeShapeType="1"/>
              </p:cNvSpPr>
              <p:nvPr>
                <p:custDataLst>
                  <p:tags r:id="rId1621"/>
                </p:custDataLst>
              </p:nvPr>
            </p:nvSpPr>
            <p:spPr bwMode="auto">
              <a:xfrm>
                <a:off x="3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68" name="Line 315"/>
              <p:cNvSpPr>
                <a:spLocks noChangeShapeType="1"/>
              </p:cNvSpPr>
              <p:nvPr>
                <p:custDataLst>
                  <p:tags r:id="rId1622"/>
                </p:custDataLst>
              </p:nvPr>
            </p:nvSpPr>
            <p:spPr bwMode="auto">
              <a:xfrm>
                <a:off x="3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69" name="Line 316"/>
              <p:cNvSpPr>
                <a:spLocks noChangeShapeType="1"/>
              </p:cNvSpPr>
              <p:nvPr>
                <p:custDataLst>
                  <p:tags r:id="rId1623"/>
                </p:custDataLst>
              </p:nvPr>
            </p:nvSpPr>
            <p:spPr bwMode="auto">
              <a:xfrm>
                <a:off x="3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0" name="Line 317"/>
              <p:cNvSpPr>
                <a:spLocks noChangeShapeType="1"/>
              </p:cNvSpPr>
              <p:nvPr>
                <p:custDataLst>
                  <p:tags r:id="rId1624"/>
                </p:custDataLst>
              </p:nvPr>
            </p:nvSpPr>
            <p:spPr bwMode="auto">
              <a:xfrm>
                <a:off x="3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1" name="Line 318"/>
              <p:cNvSpPr>
                <a:spLocks noChangeShapeType="1"/>
              </p:cNvSpPr>
              <p:nvPr>
                <p:custDataLst>
                  <p:tags r:id="rId1625"/>
                </p:custDataLst>
              </p:nvPr>
            </p:nvSpPr>
            <p:spPr bwMode="auto">
              <a:xfrm>
                <a:off x="4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2" name="Line 319"/>
              <p:cNvSpPr>
                <a:spLocks noChangeShapeType="1"/>
              </p:cNvSpPr>
              <p:nvPr>
                <p:custDataLst>
                  <p:tags r:id="rId1626"/>
                </p:custDataLst>
              </p:nvPr>
            </p:nvSpPr>
            <p:spPr bwMode="auto">
              <a:xfrm>
                <a:off x="4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3" name="Line 320"/>
              <p:cNvSpPr>
                <a:spLocks noChangeShapeType="1"/>
              </p:cNvSpPr>
              <p:nvPr>
                <p:custDataLst>
                  <p:tags r:id="rId1627"/>
                </p:custDataLst>
              </p:nvPr>
            </p:nvSpPr>
            <p:spPr bwMode="auto">
              <a:xfrm>
                <a:off x="4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4" name="Line 321"/>
              <p:cNvSpPr>
                <a:spLocks noChangeShapeType="1"/>
              </p:cNvSpPr>
              <p:nvPr>
                <p:custDataLst>
                  <p:tags r:id="rId1628"/>
                </p:custDataLst>
              </p:nvPr>
            </p:nvSpPr>
            <p:spPr bwMode="auto">
              <a:xfrm>
                <a:off x="411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5" name="Line 322"/>
              <p:cNvSpPr>
                <a:spLocks noChangeShapeType="1"/>
              </p:cNvSpPr>
              <p:nvPr>
                <p:custDataLst>
                  <p:tags r:id="rId1629"/>
                </p:custDataLst>
              </p:nvPr>
            </p:nvSpPr>
            <p:spPr bwMode="auto">
              <a:xfrm>
                <a:off x="4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6" name="Line 323"/>
              <p:cNvSpPr>
                <a:spLocks noChangeShapeType="1"/>
              </p:cNvSpPr>
              <p:nvPr>
                <p:custDataLst>
                  <p:tags r:id="rId1630"/>
                </p:custDataLst>
              </p:nvPr>
            </p:nvSpPr>
            <p:spPr bwMode="auto">
              <a:xfrm>
                <a:off x="4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7" name="Freeform 324"/>
              <p:cNvSpPr>
                <a:spLocks/>
              </p:cNvSpPr>
              <p:nvPr>
                <p:custDataLst>
                  <p:tags r:id="rId1631"/>
                </p:custDataLst>
              </p:nvPr>
            </p:nvSpPr>
            <p:spPr bwMode="auto">
              <a:xfrm>
                <a:off x="4213" y="4051"/>
                <a:ext cx="15" cy="9"/>
              </a:xfrm>
              <a:custGeom>
                <a:avLst/>
                <a:gdLst>
                  <a:gd name="T0" fmla="*/ 0 w 11"/>
                  <a:gd name="T1" fmla="*/ 9368 h 6"/>
                  <a:gd name="T2" fmla="*/ 2693 w 11"/>
                  <a:gd name="T3" fmla="*/ 2397 h 6"/>
                  <a:gd name="T4" fmla="*/ 2824 w 11"/>
                  <a:gd name="T5" fmla="*/ 0 h 6"/>
                  <a:gd name="T6" fmla="*/ 0 60000 65536"/>
                  <a:gd name="T7" fmla="*/ 0 60000 65536"/>
                  <a:gd name="T8" fmla="*/ 0 60000 65536"/>
                  <a:gd name="T9" fmla="*/ 0 w 11"/>
                  <a:gd name="T10" fmla="*/ 0 h 6"/>
                  <a:gd name="T11" fmla="*/ 11 w 11"/>
                  <a:gd name="T12" fmla="*/ 6 h 6"/>
                </a:gdLst>
                <a:ahLst/>
                <a:cxnLst>
                  <a:cxn ang="T6">
                    <a:pos x="T0" y="T1"/>
                  </a:cxn>
                  <a:cxn ang="T7">
                    <a:pos x="T2" y="T3"/>
                  </a:cxn>
                  <a:cxn ang="T8">
                    <a:pos x="T4" y="T5"/>
                  </a:cxn>
                </a:cxnLst>
                <a:rect l="T9" t="T10" r="T11" b="T12"/>
                <a:pathLst>
                  <a:path w="11" h="6">
                    <a:moveTo>
                      <a:pt x="0" y="6"/>
                    </a:moveTo>
                    <a:lnTo>
                      <a:pt x="10" y="1"/>
                    </a:lnTo>
                    <a:lnTo>
                      <a:pt x="11"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78" name="Freeform 325"/>
              <p:cNvSpPr>
                <a:spLocks/>
              </p:cNvSpPr>
              <p:nvPr>
                <p:custDataLst>
                  <p:tags r:id="rId1632"/>
                </p:custDataLst>
              </p:nvPr>
            </p:nvSpPr>
            <p:spPr bwMode="auto">
              <a:xfrm>
                <a:off x="4239" y="4024"/>
                <a:ext cx="7" cy="15"/>
              </a:xfrm>
              <a:custGeom>
                <a:avLst/>
                <a:gdLst>
                  <a:gd name="T0" fmla="*/ 0 w 5"/>
                  <a:gd name="T1" fmla="*/ 2824 h 11"/>
                  <a:gd name="T2" fmla="*/ 2220 w 5"/>
                  <a:gd name="T3" fmla="*/ 571 h 11"/>
                  <a:gd name="T4" fmla="*/ 2220 w 5"/>
                  <a:gd name="T5" fmla="*/ 0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0" y="11"/>
                    </a:moveTo>
                    <a:lnTo>
                      <a:pt x="5" y="2"/>
                    </a:lnTo>
                    <a:lnTo>
                      <a:pt x="5"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79" name="Line 326"/>
              <p:cNvSpPr>
                <a:spLocks noChangeShapeType="1"/>
              </p:cNvSpPr>
              <p:nvPr>
                <p:custDataLst>
                  <p:tags r:id="rId1633"/>
                </p:custDataLst>
              </p:nvPr>
            </p:nvSpPr>
            <p:spPr bwMode="auto">
              <a:xfrm flipV="1">
                <a:off x="4248" y="3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80" name="Line 327"/>
              <p:cNvSpPr>
                <a:spLocks noChangeShapeType="1"/>
              </p:cNvSpPr>
              <p:nvPr>
                <p:custDataLst>
                  <p:tags r:id="rId1634"/>
                </p:custDataLst>
              </p:nvPr>
            </p:nvSpPr>
            <p:spPr bwMode="auto">
              <a:xfrm flipV="1">
                <a:off x="4248" y="395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81" name="Line 328"/>
              <p:cNvSpPr>
                <a:spLocks noChangeShapeType="1"/>
              </p:cNvSpPr>
              <p:nvPr>
                <p:custDataLst>
                  <p:tags r:id="rId1635"/>
                </p:custDataLst>
              </p:nvPr>
            </p:nvSpPr>
            <p:spPr bwMode="auto">
              <a:xfrm flipV="1">
                <a:off x="4248" y="39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82" name="Line 329"/>
              <p:cNvSpPr>
                <a:spLocks noChangeShapeType="1"/>
              </p:cNvSpPr>
              <p:nvPr>
                <p:custDataLst>
                  <p:tags r:id="rId1636"/>
                </p:custDataLst>
              </p:nvPr>
            </p:nvSpPr>
            <p:spPr bwMode="auto">
              <a:xfrm flipV="1">
                <a:off x="4248" y="38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83" name="Line 330"/>
              <p:cNvSpPr>
                <a:spLocks noChangeShapeType="1"/>
              </p:cNvSpPr>
              <p:nvPr>
                <p:custDataLst>
                  <p:tags r:id="rId1637"/>
                </p:custDataLst>
              </p:nvPr>
            </p:nvSpPr>
            <p:spPr bwMode="auto">
              <a:xfrm flipV="1">
                <a:off x="4248" y="386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84" name="Line 331"/>
              <p:cNvSpPr>
                <a:spLocks noChangeShapeType="1"/>
              </p:cNvSpPr>
              <p:nvPr>
                <p:custDataLst>
                  <p:tags r:id="rId1638"/>
                </p:custDataLst>
              </p:nvPr>
            </p:nvSpPr>
            <p:spPr bwMode="auto">
              <a:xfrm flipV="1">
                <a:off x="4248" y="38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85" name="Line 332"/>
              <p:cNvSpPr>
                <a:spLocks noChangeShapeType="1"/>
              </p:cNvSpPr>
              <p:nvPr>
                <p:custDataLst>
                  <p:tags r:id="rId1639"/>
                </p:custDataLst>
              </p:nvPr>
            </p:nvSpPr>
            <p:spPr bwMode="auto">
              <a:xfrm flipV="1">
                <a:off x="4248" y="37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86" name="Line 333"/>
              <p:cNvSpPr>
                <a:spLocks noChangeShapeType="1"/>
              </p:cNvSpPr>
              <p:nvPr>
                <p:custDataLst>
                  <p:tags r:id="rId1640"/>
                </p:custDataLst>
              </p:nvPr>
            </p:nvSpPr>
            <p:spPr bwMode="auto">
              <a:xfrm flipV="1">
                <a:off x="4248" y="37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87" name="Line 334"/>
              <p:cNvSpPr>
                <a:spLocks noChangeShapeType="1"/>
              </p:cNvSpPr>
              <p:nvPr>
                <p:custDataLst>
                  <p:tags r:id="rId1641"/>
                </p:custDataLst>
              </p:nvPr>
            </p:nvSpPr>
            <p:spPr bwMode="auto">
              <a:xfrm flipV="1">
                <a:off x="4248" y="37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88" name="Line 335"/>
              <p:cNvSpPr>
                <a:spLocks noChangeShapeType="1"/>
              </p:cNvSpPr>
              <p:nvPr>
                <p:custDataLst>
                  <p:tags r:id="rId1642"/>
                </p:custDataLst>
              </p:nvPr>
            </p:nvSpPr>
            <p:spPr bwMode="auto">
              <a:xfrm flipV="1">
                <a:off x="4248" y="36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89" name="Line 336"/>
              <p:cNvSpPr>
                <a:spLocks noChangeShapeType="1"/>
              </p:cNvSpPr>
              <p:nvPr>
                <p:custDataLst>
                  <p:tags r:id="rId1643"/>
                </p:custDataLst>
              </p:nvPr>
            </p:nvSpPr>
            <p:spPr bwMode="auto">
              <a:xfrm flipV="1">
                <a:off x="4248" y="366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90" name="Line 337"/>
              <p:cNvSpPr>
                <a:spLocks noChangeShapeType="1"/>
              </p:cNvSpPr>
              <p:nvPr>
                <p:custDataLst>
                  <p:tags r:id="rId1644"/>
                </p:custDataLst>
              </p:nvPr>
            </p:nvSpPr>
            <p:spPr bwMode="auto">
              <a:xfrm flipV="1">
                <a:off x="4248" y="36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91" name="Line 338"/>
              <p:cNvSpPr>
                <a:spLocks noChangeShapeType="1"/>
              </p:cNvSpPr>
              <p:nvPr>
                <p:custDataLst>
                  <p:tags r:id="rId1645"/>
                </p:custDataLst>
              </p:nvPr>
            </p:nvSpPr>
            <p:spPr bwMode="auto">
              <a:xfrm flipV="1">
                <a:off x="4248" y="35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92" name="Line 339"/>
              <p:cNvSpPr>
                <a:spLocks noChangeShapeType="1"/>
              </p:cNvSpPr>
              <p:nvPr>
                <p:custDataLst>
                  <p:tags r:id="rId1646"/>
                </p:custDataLst>
              </p:nvPr>
            </p:nvSpPr>
            <p:spPr bwMode="auto">
              <a:xfrm flipV="1">
                <a:off x="4248" y="356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93" name="Line 340"/>
              <p:cNvSpPr>
                <a:spLocks noChangeShapeType="1"/>
              </p:cNvSpPr>
              <p:nvPr>
                <p:custDataLst>
                  <p:tags r:id="rId1647"/>
                </p:custDataLst>
              </p:nvPr>
            </p:nvSpPr>
            <p:spPr bwMode="auto">
              <a:xfrm flipV="1">
                <a:off x="4248" y="35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94" name="Line 341"/>
              <p:cNvSpPr>
                <a:spLocks noChangeShapeType="1"/>
              </p:cNvSpPr>
              <p:nvPr>
                <p:custDataLst>
                  <p:tags r:id="rId1648"/>
                </p:custDataLst>
              </p:nvPr>
            </p:nvSpPr>
            <p:spPr bwMode="auto">
              <a:xfrm flipV="1">
                <a:off x="4248" y="349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95" name="Line 342"/>
              <p:cNvSpPr>
                <a:spLocks noChangeShapeType="1"/>
              </p:cNvSpPr>
              <p:nvPr>
                <p:custDataLst>
                  <p:tags r:id="rId1649"/>
                </p:custDataLst>
              </p:nvPr>
            </p:nvSpPr>
            <p:spPr bwMode="auto">
              <a:xfrm flipV="1">
                <a:off x="4248" y="34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96" name="Line 343"/>
              <p:cNvSpPr>
                <a:spLocks noChangeShapeType="1"/>
              </p:cNvSpPr>
              <p:nvPr>
                <p:custDataLst>
                  <p:tags r:id="rId1650"/>
                </p:custDataLst>
              </p:nvPr>
            </p:nvSpPr>
            <p:spPr bwMode="auto">
              <a:xfrm flipV="1">
                <a:off x="4248" y="34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97" name="Line 344"/>
              <p:cNvSpPr>
                <a:spLocks noChangeShapeType="1"/>
              </p:cNvSpPr>
              <p:nvPr>
                <p:custDataLst>
                  <p:tags r:id="rId1651"/>
                </p:custDataLst>
              </p:nvPr>
            </p:nvSpPr>
            <p:spPr bwMode="auto">
              <a:xfrm flipV="1">
                <a:off x="4248" y="340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98" name="Line 345"/>
              <p:cNvSpPr>
                <a:spLocks noChangeShapeType="1"/>
              </p:cNvSpPr>
              <p:nvPr>
                <p:custDataLst>
                  <p:tags r:id="rId1652"/>
                </p:custDataLst>
              </p:nvPr>
            </p:nvSpPr>
            <p:spPr bwMode="auto">
              <a:xfrm flipV="1">
                <a:off x="4248" y="33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99" name="Line 346"/>
              <p:cNvSpPr>
                <a:spLocks noChangeShapeType="1"/>
              </p:cNvSpPr>
              <p:nvPr>
                <p:custDataLst>
                  <p:tags r:id="rId1653"/>
                </p:custDataLst>
              </p:nvPr>
            </p:nvSpPr>
            <p:spPr bwMode="auto">
              <a:xfrm flipV="1">
                <a:off x="4248" y="333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0" name="Line 347"/>
              <p:cNvSpPr>
                <a:spLocks noChangeShapeType="1"/>
              </p:cNvSpPr>
              <p:nvPr>
                <p:custDataLst>
                  <p:tags r:id="rId1654"/>
                </p:custDataLst>
              </p:nvPr>
            </p:nvSpPr>
            <p:spPr bwMode="auto">
              <a:xfrm flipV="1">
                <a:off x="4248" y="33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1" name="Line 348"/>
              <p:cNvSpPr>
                <a:spLocks noChangeShapeType="1"/>
              </p:cNvSpPr>
              <p:nvPr>
                <p:custDataLst>
                  <p:tags r:id="rId1655"/>
                </p:custDataLst>
              </p:nvPr>
            </p:nvSpPr>
            <p:spPr bwMode="auto">
              <a:xfrm flipV="1">
                <a:off x="4248" y="32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2" name="Line 349"/>
              <p:cNvSpPr>
                <a:spLocks noChangeShapeType="1"/>
              </p:cNvSpPr>
              <p:nvPr>
                <p:custDataLst>
                  <p:tags r:id="rId1656"/>
                </p:custDataLst>
              </p:nvPr>
            </p:nvSpPr>
            <p:spPr bwMode="auto">
              <a:xfrm flipV="1">
                <a:off x="4248" y="32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3" name="Line 350"/>
              <p:cNvSpPr>
                <a:spLocks noChangeShapeType="1"/>
              </p:cNvSpPr>
              <p:nvPr>
                <p:custDataLst>
                  <p:tags r:id="rId1657"/>
                </p:custDataLst>
              </p:nvPr>
            </p:nvSpPr>
            <p:spPr bwMode="auto">
              <a:xfrm flipV="1">
                <a:off x="4248" y="32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4" name="Line 351"/>
              <p:cNvSpPr>
                <a:spLocks noChangeShapeType="1"/>
              </p:cNvSpPr>
              <p:nvPr>
                <p:custDataLst>
                  <p:tags r:id="rId1658"/>
                </p:custDataLst>
              </p:nvPr>
            </p:nvSpPr>
            <p:spPr bwMode="auto">
              <a:xfrm flipV="1">
                <a:off x="4248" y="31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5" name="Line 352"/>
              <p:cNvSpPr>
                <a:spLocks noChangeShapeType="1"/>
              </p:cNvSpPr>
              <p:nvPr>
                <p:custDataLst>
                  <p:tags r:id="rId1659"/>
                </p:custDataLst>
              </p:nvPr>
            </p:nvSpPr>
            <p:spPr bwMode="auto">
              <a:xfrm flipV="1">
                <a:off x="4248" y="31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6" name="Line 353"/>
              <p:cNvSpPr>
                <a:spLocks noChangeShapeType="1"/>
              </p:cNvSpPr>
              <p:nvPr>
                <p:custDataLst>
                  <p:tags r:id="rId1660"/>
                </p:custDataLst>
              </p:nvPr>
            </p:nvSpPr>
            <p:spPr bwMode="auto">
              <a:xfrm flipV="1">
                <a:off x="4248" y="31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7" name="Line 354"/>
              <p:cNvSpPr>
                <a:spLocks noChangeShapeType="1"/>
              </p:cNvSpPr>
              <p:nvPr>
                <p:custDataLst>
                  <p:tags r:id="rId1661"/>
                </p:custDataLst>
              </p:nvPr>
            </p:nvSpPr>
            <p:spPr bwMode="auto">
              <a:xfrm flipV="1">
                <a:off x="4248" y="30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8" name="Line 355"/>
              <p:cNvSpPr>
                <a:spLocks noChangeShapeType="1"/>
              </p:cNvSpPr>
              <p:nvPr>
                <p:custDataLst>
                  <p:tags r:id="rId1662"/>
                </p:custDataLst>
              </p:nvPr>
            </p:nvSpPr>
            <p:spPr bwMode="auto">
              <a:xfrm flipV="1">
                <a:off x="4248" y="30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9" name="Line 356"/>
              <p:cNvSpPr>
                <a:spLocks noChangeShapeType="1"/>
              </p:cNvSpPr>
              <p:nvPr>
                <p:custDataLst>
                  <p:tags r:id="rId1663"/>
                </p:custDataLst>
              </p:nvPr>
            </p:nvSpPr>
            <p:spPr bwMode="auto">
              <a:xfrm flipV="1">
                <a:off x="4248" y="30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0" name="Line 357"/>
              <p:cNvSpPr>
                <a:spLocks noChangeShapeType="1"/>
              </p:cNvSpPr>
              <p:nvPr>
                <p:custDataLst>
                  <p:tags r:id="rId1664"/>
                </p:custDataLst>
              </p:nvPr>
            </p:nvSpPr>
            <p:spPr bwMode="auto">
              <a:xfrm flipV="1">
                <a:off x="4248" y="29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1" name="Line 358"/>
              <p:cNvSpPr>
                <a:spLocks noChangeShapeType="1"/>
              </p:cNvSpPr>
              <p:nvPr>
                <p:custDataLst>
                  <p:tags r:id="rId1665"/>
                </p:custDataLst>
              </p:nvPr>
            </p:nvSpPr>
            <p:spPr bwMode="auto">
              <a:xfrm flipV="1">
                <a:off x="4248" y="294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2" name="Line 359"/>
              <p:cNvSpPr>
                <a:spLocks noChangeShapeType="1"/>
              </p:cNvSpPr>
              <p:nvPr>
                <p:custDataLst>
                  <p:tags r:id="rId1666"/>
                </p:custDataLst>
              </p:nvPr>
            </p:nvSpPr>
            <p:spPr bwMode="auto">
              <a:xfrm flipV="1">
                <a:off x="4248" y="29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3" name="Line 360"/>
              <p:cNvSpPr>
                <a:spLocks noChangeShapeType="1"/>
              </p:cNvSpPr>
              <p:nvPr>
                <p:custDataLst>
                  <p:tags r:id="rId1667"/>
                </p:custDataLst>
              </p:nvPr>
            </p:nvSpPr>
            <p:spPr bwMode="auto">
              <a:xfrm flipV="1">
                <a:off x="4248" y="28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4" name="Line 361"/>
              <p:cNvSpPr>
                <a:spLocks noChangeShapeType="1"/>
              </p:cNvSpPr>
              <p:nvPr>
                <p:custDataLst>
                  <p:tags r:id="rId1668"/>
                </p:custDataLst>
              </p:nvPr>
            </p:nvSpPr>
            <p:spPr bwMode="auto">
              <a:xfrm flipV="1">
                <a:off x="4248" y="28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5" name="Line 362"/>
              <p:cNvSpPr>
                <a:spLocks noChangeShapeType="1"/>
              </p:cNvSpPr>
              <p:nvPr>
                <p:custDataLst>
                  <p:tags r:id="rId1669"/>
                </p:custDataLst>
              </p:nvPr>
            </p:nvSpPr>
            <p:spPr bwMode="auto">
              <a:xfrm flipV="1">
                <a:off x="4248" y="28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6" name="Line 363"/>
              <p:cNvSpPr>
                <a:spLocks noChangeShapeType="1"/>
              </p:cNvSpPr>
              <p:nvPr>
                <p:custDataLst>
                  <p:tags r:id="rId1670"/>
                </p:custDataLst>
              </p:nvPr>
            </p:nvSpPr>
            <p:spPr bwMode="auto">
              <a:xfrm flipV="1">
                <a:off x="4248" y="27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7" name="Line 364"/>
              <p:cNvSpPr>
                <a:spLocks noChangeShapeType="1"/>
              </p:cNvSpPr>
              <p:nvPr>
                <p:custDataLst>
                  <p:tags r:id="rId1671"/>
                </p:custDataLst>
              </p:nvPr>
            </p:nvSpPr>
            <p:spPr bwMode="auto">
              <a:xfrm flipV="1">
                <a:off x="4248" y="27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8" name="Line 365"/>
              <p:cNvSpPr>
                <a:spLocks noChangeShapeType="1"/>
              </p:cNvSpPr>
              <p:nvPr>
                <p:custDataLst>
                  <p:tags r:id="rId1672"/>
                </p:custDataLst>
              </p:nvPr>
            </p:nvSpPr>
            <p:spPr bwMode="auto">
              <a:xfrm flipV="1">
                <a:off x="4248" y="27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9" name="Line 366"/>
              <p:cNvSpPr>
                <a:spLocks noChangeShapeType="1"/>
              </p:cNvSpPr>
              <p:nvPr>
                <p:custDataLst>
                  <p:tags r:id="rId1673"/>
                </p:custDataLst>
              </p:nvPr>
            </p:nvSpPr>
            <p:spPr bwMode="auto">
              <a:xfrm flipV="1">
                <a:off x="4248" y="26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0" name="Line 367"/>
              <p:cNvSpPr>
                <a:spLocks noChangeShapeType="1"/>
              </p:cNvSpPr>
              <p:nvPr>
                <p:custDataLst>
                  <p:tags r:id="rId1674"/>
                </p:custDataLst>
              </p:nvPr>
            </p:nvSpPr>
            <p:spPr bwMode="auto">
              <a:xfrm flipV="1">
                <a:off x="4248" y="26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1" name="Line 368"/>
              <p:cNvSpPr>
                <a:spLocks noChangeShapeType="1"/>
              </p:cNvSpPr>
              <p:nvPr>
                <p:custDataLst>
                  <p:tags r:id="rId1675"/>
                </p:custDataLst>
              </p:nvPr>
            </p:nvSpPr>
            <p:spPr bwMode="auto">
              <a:xfrm flipV="1">
                <a:off x="4248" y="26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2" name="Line 369"/>
              <p:cNvSpPr>
                <a:spLocks noChangeShapeType="1"/>
              </p:cNvSpPr>
              <p:nvPr>
                <p:custDataLst>
                  <p:tags r:id="rId1676"/>
                </p:custDataLst>
              </p:nvPr>
            </p:nvSpPr>
            <p:spPr bwMode="auto">
              <a:xfrm flipV="1">
                <a:off x="4248" y="258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3" name="Line 370"/>
              <p:cNvSpPr>
                <a:spLocks noChangeShapeType="1"/>
              </p:cNvSpPr>
              <p:nvPr>
                <p:custDataLst>
                  <p:tags r:id="rId1677"/>
                </p:custDataLst>
              </p:nvPr>
            </p:nvSpPr>
            <p:spPr bwMode="auto">
              <a:xfrm flipV="1">
                <a:off x="4248" y="25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4" name="Line 371"/>
              <p:cNvSpPr>
                <a:spLocks noChangeShapeType="1"/>
              </p:cNvSpPr>
              <p:nvPr>
                <p:custDataLst>
                  <p:tags r:id="rId1678"/>
                </p:custDataLst>
              </p:nvPr>
            </p:nvSpPr>
            <p:spPr bwMode="auto">
              <a:xfrm flipV="1">
                <a:off x="4248" y="25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5" name="Line 372"/>
              <p:cNvSpPr>
                <a:spLocks noChangeShapeType="1"/>
              </p:cNvSpPr>
              <p:nvPr>
                <p:custDataLst>
                  <p:tags r:id="rId1679"/>
                </p:custDataLst>
              </p:nvPr>
            </p:nvSpPr>
            <p:spPr bwMode="auto">
              <a:xfrm flipV="1">
                <a:off x="4248" y="24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6" name="Line 373"/>
              <p:cNvSpPr>
                <a:spLocks noChangeShapeType="1"/>
              </p:cNvSpPr>
              <p:nvPr>
                <p:custDataLst>
                  <p:tags r:id="rId1680"/>
                </p:custDataLst>
              </p:nvPr>
            </p:nvSpPr>
            <p:spPr bwMode="auto">
              <a:xfrm flipV="1">
                <a:off x="4248" y="24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7" name="Line 374"/>
              <p:cNvSpPr>
                <a:spLocks noChangeShapeType="1"/>
              </p:cNvSpPr>
              <p:nvPr>
                <p:custDataLst>
                  <p:tags r:id="rId1681"/>
                </p:custDataLst>
              </p:nvPr>
            </p:nvSpPr>
            <p:spPr bwMode="auto">
              <a:xfrm flipV="1">
                <a:off x="4248" y="24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8" name="Line 375"/>
              <p:cNvSpPr>
                <a:spLocks noChangeShapeType="1"/>
              </p:cNvSpPr>
              <p:nvPr>
                <p:custDataLst>
                  <p:tags r:id="rId1682"/>
                </p:custDataLst>
              </p:nvPr>
            </p:nvSpPr>
            <p:spPr bwMode="auto">
              <a:xfrm flipV="1">
                <a:off x="4248" y="23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9" name="Line 376"/>
              <p:cNvSpPr>
                <a:spLocks noChangeShapeType="1"/>
              </p:cNvSpPr>
              <p:nvPr>
                <p:custDataLst>
                  <p:tags r:id="rId1683"/>
                </p:custDataLst>
              </p:nvPr>
            </p:nvSpPr>
            <p:spPr bwMode="auto">
              <a:xfrm flipV="1">
                <a:off x="4248" y="23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0" name="Line 377"/>
              <p:cNvSpPr>
                <a:spLocks noChangeShapeType="1"/>
              </p:cNvSpPr>
              <p:nvPr>
                <p:custDataLst>
                  <p:tags r:id="rId1684"/>
                </p:custDataLst>
              </p:nvPr>
            </p:nvSpPr>
            <p:spPr bwMode="auto">
              <a:xfrm flipV="1">
                <a:off x="4248" y="23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1" name="Line 378"/>
              <p:cNvSpPr>
                <a:spLocks noChangeShapeType="1"/>
              </p:cNvSpPr>
              <p:nvPr>
                <p:custDataLst>
                  <p:tags r:id="rId1685"/>
                </p:custDataLst>
              </p:nvPr>
            </p:nvSpPr>
            <p:spPr bwMode="auto">
              <a:xfrm flipV="1">
                <a:off x="4248" y="22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 name="Line 379"/>
              <p:cNvSpPr>
                <a:spLocks noChangeShapeType="1"/>
              </p:cNvSpPr>
              <p:nvPr>
                <p:custDataLst>
                  <p:tags r:id="rId1686"/>
                </p:custDataLst>
              </p:nvPr>
            </p:nvSpPr>
            <p:spPr bwMode="auto">
              <a:xfrm flipV="1">
                <a:off x="4248" y="22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3" name="Line 380"/>
              <p:cNvSpPr>
                <a:spLocks noChangeShapeType="1"/>
              </p:cNvSpPr>
              <p:nvPr>
                <p:custDataLst>
                  <p:tags r:id="rId1687"/>
                </p:custDataLst>
              </p:nvPr>
            </p:nvSpPr>
            <p:spPr bwMode="auto">
              <a:xfrm flipV="1">
                <a:off x="4248" y="22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4" name="Line 381"/>
              <p:cNvSpPr>
                <a:spLocks noChangeShapeType="1"/>
              </p:cNvSpPr>
              <p:nvPr>
                <p:custDataLst>
                  <p:tags r:id="rId1688"/>
                </p:custDataLst>
              </p:nvPr>
            </p:nvSpPr>
            <p:spPr bwMode="auto">
              <a:xfrm flipV="1">
                <a:off x="4248" y="218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5" name="Line 382"/>
              <p:cNvSpPr>
                <a:spLocks noChangeShapeType="1"/>
              </p:cNvSpPr>
              <p:nvPr>
                <p:custDataLst>
                  <p:tags r:id="rId1689"/>
                </p:custDataLst>
              </p:nvPr>
            </p:nvSpPr>
            <p:spPr bwMode="auto">
              <a:xfrm flipV="1">
                <a:off x="4248" y="21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6" name="Line 383"/>
              <p:cNvSpPr>
                <a:spLocks noChangeShapeType="1"/>
              </p:cNvSpPr>
              <p:nvPr>
                <p:custDataLst>
                  <p:tags r:id="rId1690"/>
                </p:custDataLst>
              </p:nvPr>
            </p:nvSpPr>
            <p:spPr bwMode="auto">
              <a:xfrm flipV="1">
                <a:off x="4248" y="21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7" name="Line 384"/>
              <p:cNvSpPr>
                <a:spLocks noChangeShapeType="1"/>
              </p:cNvSpPr>
              <p:nvPr>
                <p:custDataLst>
                  <p:tags r:id="rId1691"/>
                </p:custDataLst>
              </p:nvPr>
            </p:nvSpPr>
            <p:spPr bwMode="auto">
              <a:xfrm flipV="1">
                <a:off x="4248" y="20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8" name="Line 385"/>
              <p:cNvSpPr>
                <a:spLocks noChangeShapeType="1"/>
              </p:cNvSpPr>
              <p:nvPr>
                <p:custDataLst>
                  <p:tags r:id="rId1692"/>
                </p:custDataLst>
              </p:nvPr>
            </p:nvSpPr>
            <p:spPr bwMode="auto">
              <a:xfrm flipV="1">
                <a:off x="4248" y="20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9" name="Line 386"/>
              <p:cNvSpPr>
                <a:spLocks noChangeShapeType="1"/>
              </p:cNvSpPr>
              <p:nvPr>
                <p:custDataLst>
                  <p:tags r:id="rId1693"/>
                </p:custDataLst>
              </p:nvPr>
            </p:nvSpPr>
            <p:spPr bwMode="auto">
              <a:xfrm flipV="1">
                <a:off x="4248" y="20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40" name="Line 387"/>
              <p:cNvSpPr>
                <a:spLocks noChangeShapeType="1"/>
              </p:cNvSpPr>
              <p:nvPr>
                <p:custDataLst>
                  <p:tags r:id="rId1694"/>
                </p:custDataLst>
              </p:nvPr>
            </p:nvSpPr>
            <p:spPr bwMode="auto">
              <a:xfrm flipV="1">
                <a:off x="4248" y="1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41" name="Freeform 388"/>
              <p:cNvSpPr>
                <a:spLocks/>
              </p:cNvSpPr>
              <p:nvPr>
                <p:custDataLst>
                  <p:tags r:id="rId1695"/>
                </p:custDataLst>
              </p:nvPr>
            </p:nvSpPr>
            <p:spPr bwMode="auto">
              <a:xfrm>
                <a:off x="4248" y="1959"/>
                <a:ext cx="0" cy="16"/>
              </a:xfrm>
              <a:custGeom>
                <a:avLst/>
                <a:gdLst>
                  <a:gd name="T0" fmla="*/ 2069 h 12"/>
                  <a:gd name="T1" fmla="*/ 491 h 12"/>
                  <a:gd name="T2" fmla="*/ 0 h 12"/>
                  <a:gd name="T3" fmla="*/ 0 60000 65536"/>
                  <a:gd name="T4" fmla="*/ 0 60000 65536"/>
                  <a:gd name="T5" fmla="*/ 0 60000 65536"/>
                  <a:gd name="T6" fmla="*/ 0 h 12"/>
                  <a:gd name="T7" fmla="*/ 12 h 12"/>
                </a:gdLst>
                <a:ahLst/>
                <a:cxnLst>
                  <a:cxn ang="T3">
                    <a:pos x="0" y="T0"/>
                  </a:cxn>
                  <a:cxn ang="T4">
                    <a:pos x="0" y="T1"/>
                  </a:cxn>
                  <a:cxn ang="T5">
                    <a:pos x="0" y="T2"/>
                  </a:cxn>
                </a:cxnLst>
                <a:rect l="0" t="T6" r="0" b="T7"/>
                <a:pathLst>
                  <a:path h="12">
                    <a:moveTo>
                      <a:pt x="0" y="12"/>
                    </a:moveTo>
                    <a:lnTo>
                      <a:pt x="0" y="3"/>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42" name="Freeform 389"/>
              <p:cNvSpPr>
                <a:spLocks/>
              </p:cNvSpPr>
              <p:nvPr>
                <p:custDataLst>
                  <p:tags r:id="rId1696"/>
                </p:custDataLst>
              </p:nvPr>
            </p:nvSpPr>
            <p:spPr bwMode="auto">
              <a:xfrm>
                <a:off x="4235" y="1930"/>
                <a:ext cx="9" cy="14"/>
              </a:xfrm>
              <a:custGeom>
                <a:avLst/>
                <a:gdLst>
                  <a:gd name="T0" fmla="*/ 631 w 7"/>
                  <a:gd name="T1" fmla="*/ 4351 h 10"/>
                  <a:gd name="T2" fmla="*/ 208 w 7"/>
                  <a:gd name="T3" fmla="*/ 844 h 10"/>
                  <a:gd name="T4" fmla="*/ 0 w 7"/>
                  <a:gd name="T5" fmla="*/ 0 h 10"/>
                  <a:gd name="T6" fmla="*/ 0 60000 65536"/>
                  <a:gd name="T7" fmla="*/ 0 60000 65536"/>
                  <a:gd name="T8" fmla="*/ 0 60000 65536"/>
                  <a:gd name="T9" fmla="*/ 0 w 7"/>
                  <a:gd name="T10" fmla="*/ 0 h 10"/>
                  <a:gd name="T11" fmla="*/ 7 w 7"/>
                  <a:gd name="T12" fmla="*/ 10 h 10"/>
                </a:gdLst>
                <a:ahLst/>
                <a:cxnLst>
                  <a:cxn ang="T6">
                    <a:pos x="T0" y="T1"/>
                  </a:cxn>
                  <a:cxn ang="T7">
                    <a:pos x="T2" y="T3"/>
                  </a:cxn>
                  <a:cxn ang="T8">
                    <a:pos x="T4" y="T5"/>
                  </a:cxn>
                </a:cxnLst>
                <a:rect l="T9" t="T10" r="T11" b="T12"/>
                <a:pathLst>
                  <a:path w="7" h="10">
                    <a:moveTo>
                      <a:pt x="7" y="10"/>
                    </a:moveTo>
                    <a:lnTo>
                      <a:pt x="2" y="2"/>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43" name="Freeform 390"/>
              <p:cNvSpPr>
                <a:spLocks/>
              </p:cNvSpPr>
              <p:nvPr>
                <p:custDataLst>
                  <p:tags r:id="rId1697"/>
                </p:custDataLst>
              </p:nvPr>
            </p:nvSpPr>
            <p:spPr bwMode="auto">
              <a:xfrm>
                <a:off x="4209" y="1912"/>
                <a:ext cx="15" cy="7"/>
              </a:xfrm>
              <a:custGeom>
                <a:avLst/>
                <a:gdLst>
                  <a:gd name="T0" fmla="*/ 2824 w 11"/>
                  <a:gd name="T1" fmla="*/ 2220 h 5"/>
                  <a:gd name="T2" fmla="*/ 779 w 11"/>
                  <a:gd name="T3" fmla="*/ 1 h 5"/>
                  <a:gd name="T4" fmla="*/ 0 w 11"/>
                  <a:gd name="T5" fmla="*/ 0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11" y="5"/>
                    </a:moveTo>
                    <a:lnTo>
                      <a:pt x="3" y="1"/>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44" name="Line 391"/>
              <p:cNvSpPr>
                <a:spLocks noChangeShapeType="1"/>
              </p:cNvSpPr>
              <p:nvPr>
                <p:custDataLst>
                  <p:tags r:id="rId1698"/>
                </p:custDataLst>
              </p:nvPr>
            </p:nvSpPr>
            <p:spPr bwMode="auto">
              <a:xfrm flipH="1">
                <a:off x="4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45" name="Line 392"/>
              <p:cNvSpPr>
                <a:spLocks noChangeShapeType="1"/>
              </p:cNvSpPr>
              <p:nvPr>
                <p:custDataLst>
                  <p:tags r:id="rId1699"/>
                </p:custDataLst>
              </p:nvPr>
            </p:nvSpPr>
            <p:spPr bwMode="auto">
              <a:xfrm flipH="1">
                <a:off x="4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46" name="Line 393"/>
              <p:cNvSpPr>
                <a:spLocks noChangeShapeType="1"/>
              </p:cNvSpPr>
              <p:nvPr>
                <p:custDataLst>
                  <p:tags r:id="rId1700"/>
                </p:custDataLst>
              </p:nvPr>
            </p:nvSpPr>
            <p:spPr bwMode="auto">
              <a:xfrm flipH="1">
                <a:off x="4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47" name="Line 394"/>
              <p:cNvSpPr>
                <a:spLocks noChangeShapeType="1"/>
              </p:cNvSpPr>
              <p:nvPr>
                <p:custDataLst>
                  <p:tags r:id="rId1701"/>
                </p:custDataLst>
              </p:nvPr>
            </p:nvSpPr>
            <p:spPr bwMode="auto">
              <a:xfrm flipH="1">
                <a:off x="4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48" name="Line 395"/>
              <p:cNvSpPr>
                <a:spLocks noChangeShapeType="1"/>
              </p:cNvSpPr>
              <p:nvPr>
                <p:custDataLst>
                  <p:tags r:id="rId1702"/>
                </p:custDataLst>
              </p:nvPr>
            </p:nvSpPr>
            <p:spPr bwMode="auto">
              <a:xfrm flipH="1">
                <a:off x="4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49" name="Line 396"/>
              <p:cNvSpPr>
                <a:spLocks noChangeShapeType="1"/>
              </p:cNvSpPr>
              <p:nvPr>
                <p:custDataLst>
                  <p:tags r:id="rId1703"/>
                </p:custDataLst>
              </p:nvPr>
            </p:nvSpPr>
            <p:spPr bwMode="auto">
              <a:xfrm flipH="1">
                <a:off x="4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0" name="Line 397"/>
              <p:cNvSpPr>
                <a:spLocks noChangeShapeType="1"/>
              </p:cNvSpPr>
              <p:nvPr>
                <p:custDataLst>
                  <p:tags r:id="rId1704"/>
                </p:custDataLst>
              </p:nvPr>
            </p:nvSpPr>
            <p:spPr bwMode="auto">
              <a:xfrm flipH="1">
                <a:off x="3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1" name="Line 398"/>
              <p:cNvSpPr>
                <a:spLocks noChangeShapeType="1"/>
              </p:cNvSpPr>
              <p:nvPr>
                <p:custDataLst>
                  <p:tags r:id="rId1705"/>
                </p:custDataLst>
              </p:nvPr>
            </p:nvSpPr>
            <p:spPr bwMode="auto">
              <a:xfrm flipH="1">
                <a:off x="3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2" name="Line 399"/>
              <p:cNvSpPr>
                <a:spLocks noChangeShapeType="1"/>
              </p:cNvSpPr>
              <p:nvPr>
                <p:custDataLst>
                  <p:tags r:id="rId1706"/>
                </p:custDataLst>
              </p:nvPr>
            </p:nvSpPr>
            <p:spPr bwMode="auto">
              <a:xfrm flipH="1">
                <a:off x="3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3" name="Line 400"/>
              <p:cNvSpPr>
                <a:spLocks noChangeShapeType="1"/>
              </p:cNvSpPr>
              <p:nvPr>
                <p:custDataLst>
                  <p:tags r:id="rId1707"/>
                </p:custDataLst>
              </p:nvPr>
            </p:nvSpPr>
            <p:spPr bwMode="auto">
              <a:xfrm flipH="1">
                <a:off x="3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 name="Line 401"/>
              <p:cNvSpPr>
                <a:spLocks noChangeShapeType="1"/>
              </p:cNvSpPr>
              <p:nvPr>
                <p:custDataLst>
                  <p:tags r:id="rId1708"/>
                </p:custDataLst>
              </p:nvPr>
            </p:nvSpPr>
            <p:spPr bwMode="auto">
              <a:xfrm flipH="1">
                <a:off x="384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5" name="Line 402"/>
              <p:cNvSpPr>
                <a:spLocks noChangeShapeType="1"/>
              </p:cNvSpPr>
              <p:nvPr>
                <p:custDataLst>
                  <p:tags r:id="rId1709"/>
                </p:custDataLst>
              </p:nvPr>
            </p:nvSpPr>
            <p:spPr bwMode="auto">
              <a:xfrm flipH="1">
                <a:off x="3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6" name="Line 403"/>
              <p:cNvSpPr>
                <a:spLocks noChangeShapeType="1"/>
              </p:cNvSpPr>
              <p:nvPr>
                <p:custDataLst>
                  <p:tags r:id="rId1710"/>
                </p:custDataLst>
              </p:nvPr>
            </p:nvSpPr>
            <p:spPr bwMode="auto">
              <a:xfrm flipH="1">
                <a:off x="3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7" name="Line 404"/>
              <p:cNvSpPr>
                <a:spLocks noChangeShapeType="1"/>
              </p:cNvSpPr>
              <p:nvPr>
                <p:custDataLst>
                  <p:tags r:id="rId1711"/>
                </p:custDataLst>
              </p:nvPr>
            </p:nvSpPr>
            <p:spPr bwMode="auto">
              <a:xfrm flipH="1">
                <a:off x="3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8" name="Line 405"/>
              <p:cNvSpPr>
                <a:spLocks noChangeShapeType="1"/>
              </p:cNvSpPr>
              <p:nvPr>
                <p:custDataLst>
                  <p:tags r:id="rId1712"/>
                </p:custDataLst>
              </p:nvPr>
            </p:nvSpPr>
            <p:spPr bwMode="auto">
              <a:xfrm flipH="1">
                <a:off x="3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9" name="Line 406"/>
              <p:cNvSpPr>
                <a:spLocks noChangeShapeType="1"/>
              </p:cNvSpPr>
              <p:nvPr>
                <p:custDataLst>
                  <p:tags r:id="rId1713"/>
                </p:custDataLst>
              </p:nvPr>
            </p:nvSpPr>
            <p:spPr bwMode="auto">
              <a:xfrm flipH="1">
                <a:off x="3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0" name="Line 408"/>
              <p:cNvSpPr>
                <a:spLocks noChangeShapeType="1"/>
              </p:cNvSpPr>
              <p:nvPr>
                <p:custDataLst>
                  <p:tags r:id="rId1714"/>
                </p:custDataLst>
              </p:nvPr>
            </p:nvSpPr>
            <p:spPr bwMode="auto">
              <a:xfrm flipH="1">
                <a:off x="3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1" name="Line 409"/>
              <p:cNvSpPr>
                <a:spLocks noChangeShapeType="1"/>
              </p:cNvSpPr>
              <p:nvPr>
                <p:custDataLst>
                  <p:tags r:id="rId1715"/>
                </p:custDataLst>
              </p:nvPr>
            </p:nvSpPr>
            <p:spPr bwMode="auto">
              <a:xfrm flipH="1">
                <a:off x="3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2" name="Line 410"/>
              <p:cNvSpPr>
                <a:spLocks noChangeShapeType="1"/>
              </p:cNvSpPr>
              <p:nvPr>
                <p:custDataLst>
                  <p:tags r:id="rId1716"/>
                </p:custDataLst>
              </p:nvPr>
            </p:nvSpPr>
            <p:spPr bwMode="auto">
              <a:xfrm flipH="1">
                <a:off x="3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3" name="Line 411"/>
              <p:cNvSpPr>
                <a:spLocks noChangeShapeType="1"/>
              </p:cNvSpPr>
              <p:nvPr>
                <p:custDataLst>
                  <p:tags r:id="rId1717"/>
                </p:custDataLst>
              </p:nvPr>
            </p:nvSpPr>
            <p:spPr bwMode="auto">
              <a:xfrm flipH="1">
                <a:off x="3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4" name="Line 412"/>
              <p:cNvSpPr>
                <a:spLocks noChangeShapeType="1"/>
              </p:cNvSpPr>
              <p:nvPr>
                <p:custDataLst>
                  <p:tags r:id="rId1718"/>
                </p:custDataLst>
              </p:nvPr>
            </p:nvSpPr>
            <p:spPr bwMode="auto">
              <a:xfrm flipH="1">
                <a:off x="3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5" name="Line 413"/>
              <p:cNvSpPr>
                <a:spLocks noChangeShapeType="1"/>
              </p:cNvSpPr>
              <p:nvPr>
                <p:custDataLst>
                  <p:tags r:id="rId1719"/>
                </p:custDataLst>
              </p:nvPr>
            </p:nvSpPr>
            <p:spPr bwMode="auto">
              <a:xfrm flipH="1">
                <a:off x="3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6" name="Line 414"/>
              <p:cNvSpPr>
                <a:spLocks noChangeShapeType="1"/>
              </p:cNvSpPr>
              <p:nvPr>
                <p:custDataLst>
                  <p:tags r:id="rId1720"/>
                </p:custDataLst>
              </p:nvPr>
            </p:nvSpPr>
            <p:spPr bwMode="auto">
              <a:xfrm flipH="1">
                <a:off x="3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7" name="Line 415"/>
              <p:cNvSpPr>
                <a:spLocks noChangeShapeType="1"/>
              </p:cNvSpPr>
              <p:nvPr>
                <p:custDataLst>
                  <p:tags r:id="rId1721"/>
                </p:custDataLst>
              </p:nvPr>
            </p:nvSpPr>
            <p:spPr bwMode="auto">
              <a:xfrm flipH="1">
                <a:off x="3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8" name="Line 416"/>
              <p:cNvSpPr>
                <a:spLocks noChangeShapeType="1"/>
              </p:cNvSpPr>
              <p:nvPr>
                <p:custDataLst>
                  <p:tags r:id="rId1722"/>
                </p:custDataLst>
              </p:nvPr>
            </p:nvSpPr>
            <p:spPr bwMode="auto">
              <a:xfrm flipH="1">
                <a:off x="338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9" name="Line 417"/>
              <p:cNvSpPr>
                <a:spLocks noChangeShapeType="1"/>
              </p:cNvSpPr>
              <p:nvPr>
                <p:custDataLst>
                  <p:tags r:id="rId1723"/>
                </p:custDataLst>
              </p:nvPr>
            </p:nvSpPr>
            <p:spPr bwMode="auto">
              <a:xfrm flipH="1">
                <a:off x="3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0" name="Line 418"/>
              <p:cNvSpPr>
                <a:spLocks noChangeShapeType="1"/>
              </p:cNvSpPr>
              <p:nvPr>
                <p:custDataLst>
                  <p:tags r:id="rId1724"/>
                </p:custDataLst>
              </p:nvPr>
            </p:nvSpPr>
            <p:spPr bwMode="auto">
              <a:xfrm flipH="1">
                <a:off x="332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1" name="Line 419"/>
              <p:cNvSpPr>
                <a:spLocks noChangeShapeType="1"/>
              </p:cNvSpPr>
              <p:nvPr>
                <p:custDataLst>
                  <p:tags r:id="rId1725"/>
                </p:custDataLst>
              </p:nvPr>
            </p:nvSpPr>
            <p:spPr bwMode="auto">
              <a:xfrm flipH="1">
                <a:off x="329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2" name="Line 420"/>
              <p:cNvSpPr>
                <a:spLocks noChangeShapeType="1"/>
              </p:cNvSpPr>
              <p:nvPr>
                <p:custDataLst>
                  <p:tags r:id="rId1726"/>
                </p:custDataLst>
              </p:nvPr>
            </p:nvSpPr>
            <p:spPr bwMode="auto">
              <a:xfrm flipH="1">
                <a:off x="325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3" name="Line 421"/>
              <p:cNvSpPr>
                <a:spLocks noChangeShapeType="1"/>
              </p:cNvSpPr>
              <p:nvPr>
                <p:custDataLst>
                  <p:tags r:id="rId1727"/>
                </p:custDataLst>
              </p:nvPr>
            </p:nvSpPr>
            <p:spPr bwMode="auto">
              <a:xfrm flipH="1">
                <a:off x="322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4" name="Line 422"/>
              <p:cNvSpPr>
                <a:spLocks noChangeShapeType="1"/>
              </p:cNvSpPr>
              <p:nvPr>
                <p:custDataLst>
                  <p:tags r:id="rId1728"/>
                </p:custDataLst>
              </p:nvPr>
            </p:nvSpPr>
            <p:spPr bwMode="auto">
              <a:xfrm flipH="1">
                <a:off x="319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5" name="Line 423"/>
              <p:cNvSpPr>
                <a:spLocks noChangeShapeType="1"/>
              </p:cNvSpPr>
              <p:nvPr>
                <p:custDataLst>
                  <p:tags r:id="rId1729"/>
                </p:custDataLst>
              </p:nvPr>
            </p:nvSpPr>
            <p:spPr bwMode="auto">
              <a:xfrm flipH="1">
                <a:off x="316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6" name="Line 424"/>
              <p:cNvSpPr>
                <a:spLocks noChangeShapeType="1"/>
              </p:cNvSpPr>
              <p:nvPr>
                <p:custDataLst>
                  <p:tags r:id="rId1730"/>
                </p:custDataLst>
              </p:nvPr>
            </p:nvSpPr>
            <p:spPr bwMode="auto">
              <a:xfrm flipH="1">
                <a:off x="312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7" name="Line 425"/>
              <p:cNvSpPr>
                <a:spLocks noChangeShapeType="1"/>
              </p:cNvSpPr>
              <p:nvPr>
                <p:custDataLst>
                  <p:tags r:id="rId1731"/>
                </p:custDataLst>
              </p:nvPr>
            </p:nvSpPr>
            <p:spPr bwMode="auto">
              <a:xfrm flipH="1">
                <a:off x="309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8" name="Line 426"/>
              <p:cNvSpPr>
                <a:spLocks noChangeShapeType="1"/>
              </p:cNvSpPr>
              <p:nvPr>
                <p:custDataLst>
                  <p:tags r:id="rId1732"/>
                </p:custDataLst>
              </p:nvPr>
            </p:nvSpPr>
            <p:spPr bwMode="auto">
              <a:xfrm flipH="1">
                <a:off x="306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9" name="Line 427"/>
              <p:cNvSpPr>
                <a:spLocks noChangeShapeType="1"/>
              </p:cNvSpPr>
              <p:nvPr>
                <p:custDataLst>
                  <p:tags r:id="rId1733"/>
                </p:custDataLst>
              </p:nvPr>
            </p:nvSpPr>
            <p:spPr bwMode="auto">
              <a:xfrm flipH="1">
                <a:off x="302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80" name="Line 428"/>
              <p:cNvSpPr>
                <a:spLocks noChangeShapeType="1"/>
              </p:cNvSpPr>
              <p:nvPr>
                <p:custDataLst>
                  <p:tags r:id="rId1734"/>
                </p:custDataLst>
              </p:nvPr>
            </p:nvSpPr>
            <p:spPr bwMode="auto">
              <a:xfrm flipH="1">
                <a:off x="299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81" name="Line 429"/>
              <p:cNvSpPr>
                <a:spLocks noChangeShapeType="1"/>
              </p:cNvSpPr>
              <p:nvPr>
                <p:custDataLst>
                  <p:tags r:id="rId1735"/>
                </p:custDataLst>
              </p:nvPr>
            </p:nvSpPr>
            <p:spPr bwMode="auto">
              <a:xfrm flipH="1">
                <a:off x="296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82" name="Line 430"/>
              <p:cNvSpPr>
                <a:spLocks noChangeShapeType="1"/>
              </p:cNvSpPr>
              <p:nvPr>
                <p:custDataLst>
                  <p:tags r:id="rId1736"/>
                </p:custDataLst>
              </p:nvPr>
            </p:nvSpPr>
            <p:spPr bwMode="auto">
              <a:xfrm flipH="1">
                <a:off x="293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83" name="Line 431"/>
              <p:cNvSpPr>
                <a:spLocks noChangeShapeType="1"/>
              </p:cNvSpPr>
              <p:nvPr>
                <p:custDataLst>
                  <p:tags r:id="rId1737"/>
                </p:custDataLst>
              </p:nvPr>
            </p:nvSpPr>
            <p:spPr bwMode="auto">
              <a:xfrm flipH="1">
                <a:off x="289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84" name="Line 432"/>
              <p:cNvSpPr>
                <a:spLocks noChangeShapeType="1"/>
              </p:cNvSpPr>
              <p:nvPr>
                <p:custDataLst>
                  <p:tags r:id="rId1738"/>
                </p:custDataLst>
              </p:nvPr>
            </p:nvSpPr>
            <p:spPr bwMode="auto">
              <a:xfrm flipH="1">
                <a:off x="286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85" name="Line 433"/>
              <p:cNvSpPr>
                <a:spLocks noChangeShapeType="1"/>
              </p:cNvSpPr>
              <p:nvPr>
                <p:custDataLst>
                  <p:tags r:id="rId1739"/>
                </p:custDataLst>
              </p:nvPr>
            </p:nvSpPr>
            <p:spPr bwMode="auto">
              <a:xfrm flipH="1">
                <a:off x="283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86" name="Line 434"/>
              <p:cNvSpPr>
                <a:spLocks noChangeShapeType="1"/>
              </p:cNvSpPr>
              <p:nvPr>
                <p:custDataLst>
                  <p:tags r:id="rId1740"/>
                </p:custDataLst>
              </p:nvPr>
            </p:nvSpPr>
            <p:spPr bwMode="auto">
              <a:xfrm flipH="1">
                <a:off x="279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87" name="Line 435"/>
              <p:cNvSpPr>
                <a:spLocks noChangeShapeType="1"/>
              </p:cNvSpPr>
              <p:nvPr>
                <p:custDataLst>
                  <p:tags r:id="rId1741"/>
                </p:custDataLst>
              </p:nvPr>
            </p:nvSpPr>
            <p:spPr bwMode="auto">
              <a:xfrm flipH="1">
                <a:off x="276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88" name="Line 436"/>
              <p:cNvSpPr>
                <a:spLocks noChangeShapeType="1"/>
              </p:cNvSpPr>
              <p:nvPr>
                <p:custDataLst>
                  <p:tags r:id="rId1742"/>
                </p:custDataLst>
              </p:nvPr>
            </p:nvSpPr>
            <p:spPr bwMode="auto">
              <a:xfrm flipH="1">
                <a:off x="273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89" name="Line 437"/>
              <p:cNvSpPr>
                <a:spLocks noChangeShapeType="1"/>
              </p:cNvSpPr>
              <p:nvPr>
                <p:custDataLst>
                  <p:tags r:id="rId1743"/>
                </p:custDataLst>
              </p:nvPr>
            </p:nvSpPr>
            <p:spPr bwMode="auto">
              <a:xfrm flipH="1">
                <a:off x="270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90" name="Line 438"/>
              <p:cNvSpPr>
                <a:spLocks noChangeShapeType="1"/>
              </p:cNvSpPr>
              <p:nvPr>
                <p:custDataLst>
                  <p:tags r:id="rId1744"/>
                </p:custDataLst>
              </p:nvPr>
            </p:nvSpPr>
            <p:spPr bwMode="auto">
              <a:xfrm flipH="1">
                <a:off x="266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91" name="Line 439"/>
              <p:cNvSpPr>
                <a:spLocks noChangeShapeType="1"/>
              </p:cNvSpPr>
              <p:nvPr>
                <p:custDataLst>
                  <p:tags r:id="rId1745"/>
                </p:custDataLst>
              </p:nvPr>
            </p:nvSpPr>
            <p:spPr bwMode="auto">
              <a:xfrm flipH="1">
                <a:off x="263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92" name="Line 440"/>
              <p:cNvSpPr>
                <a:spLocks noChangeShapeType="1"/>
              </p:cNvSpPr>
              <p:nvPr>
                <p:custDataLst>
                  <p:tags r:id="rId1746"/>
                </p:custDataLst>
              </p:nvPr>
            </p:nvSpPr>
            <p:spPr bwMode="auto">
              <a:xfrm flipH="1">
                <a:off x="260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93" name="Line 441"/>
              <p:cNvSpPr>
                <a:spLocks noChangeShapeType="1"/>
              </p:cNvSpPr>
              <p:nvPr>
                <p:custDataLst>
                  <p:tags r:id="rId1747"/>
                </p:custDataLst>
              </p:nvPr>
            </p:nvSpPr>
            <p:spPr bwMode="auto">
              <a:xfrm flipH="1">
                <a:off x="256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94" name="Line 442"/>
              <p:cNvSpPr>
                <a:spLocks noChangeShapeType="1"/>
              </p:cNvSpPr>
              <p:nvPr>
                <p:custDataLst>
                  <p:tags r:id="rId1748"/>
                </p:custDataLst>
              </p:nvPr>
            </p:nvSpPr>
            <p:spPr bwMode="auto">
              <a:xfrm flipH="1">
                <a:off x="253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95" name="Line 443"/>
              <p:cNvSpPr>
                <a:spLocks noChangeShapeType="1"/>
              </p:cNvSpPr>
              <p:nvPr>
                <p:custDataLst>
                  <p:tags r:id="rId1749"/>
                </p:custDataLst>
              </p:nvPr>
            </p:nvSpPr>
            <p:spPr bwMode="auto">
              <a:xfrm flipH="1">
                <a:off x="250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96" name="Line 444"/>
              <p:cNvSpPr>
                <a:spLocks noChangeShapeType="1"/>
              </p:cNvSpPr>
              <p:nvPr>
                <p:custDataLst>
                  <p:tags r:id="rId1750"/>
                </p:custDataLst>
              </p:nvPr>
            </p:nvSpPr>
            <p:spPr bwMode="auto">
              <a:xfrm flipH="1">
                <a:off x="247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97" name="Line 445"/>
              <p:cNvSpPr>
                <a:spLocks noChangeShapeType="1"/>
              </p:cNvSpPr>
              <p:nvPr>
                <p:custDataLst>
                  <p:tags r:id="rId1751"/>
                </p:custDataLst>
              </p:nvPr>
            </p:nvSpPr>
            <p:spPr bwMode="auto">
              <a:xfrm flipH="1">
                <a:off x="243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98" name="Line 446"/>
              <p:cNvSpPr>
                <a:spLocks noChangeShapeType="1"/>
              </p:cNvSpPr>
              <p:nvPr>
                <p:custDataLst>
                  <p:tags r:id="rId1752"/>
                </p:custDataLst>
              </p:nvPr>
            </p:nvSpPr>
            <p:spPr bwMode="auto">
              <a:xfrm flipH="1">
                <a:off x="240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99" name="Line 447"/>
              <p:cNvSpPr>
                <a:spLocks noChangeShapeType="1"/>
              </p:cNvSpPr>
              <p:nvPr>
                <p:custDataLst>
                  <p:tags r:id="rId1753"/>
                </p:custDataLst>
              </p:nvPr>
            </p:nvSpPr>
            <p:spPr bwMode="auto">
              <a:xfrm flipH="1">
                <a:off x="237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0" name="Line 448"/>
              <p:cNvSpPr>
                <a:spLocks noChangeShapeType="1"/>
              </p:cNvSpPr>
              <p:nvPr>
                <p:custDataLst>
                  <p:tags r:id="rId1754"/>
                </p:custDataLst>
              </p:nvPr>
            </p:nvSpPr>
            <p:spPr bwMode="auto">
              <a:xfrm flipH="1">
                <a:off x="234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1" name="Line 449"/>
              <p:cNvSpPr>
                <a:spLocks noChangeShapeType="1"/>
              </p:cNvSpPr>
              <p:nvPr>
                <p:custDataLst>
                  <p:tags r:id="rId1755"/>
                </p:custDataLst>
              </p:nvPr>
            </p:nvSpPr>
            <p:spPr bwMode="auto">
              <a:xfrm flipH="1">
                <a:off x="230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2" name="Line 450"/>
              <p:cNvSpPr>
                <a:spLocks noChangeShapeType="1"/>
              </p:cNvSpPr>
              <p:nvPr>
                <p:custDataLst>
                  <p:tags r:id="rId1756"/>
                </p:custDataLst>
              </p:nvPr>
            </p:nvSpPr>
            <p:spPr bwMode="auto">
              <a:xfrm flipH="1">
                <a:off x="227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3" name="Line 451"/>
              <p:cNvSpPr>
                <a:spLocks noChangeShapeType="1"/>
              </p:cNvSpPr>
              <p:nvPr>
                <p:custDataLst>
                  <p:tags r:id="rId1757"/>
                </p:custDataLst>
              </p:nvPr>
            </p:nvSpPr>
            <p:spPr bwMode="auto">
              <a:xfrm flipH="1">
                <a:off x="224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4" name="Line 452"/>
              <p:cNvSpPr>
                <a:spLocks noChangeShapeType="1"/>
              </p:cNvSpPr>
              <p:nvPr>
                <p:custDataLst>
                  <p:tags r:id="rId1758"/>
                </p:custDataLst>
              </p:nvPr>
            </p:nvSpPr>
            <p:spPr bwMode="auto">
              <a:xfrm flipH="1">
                <a:off x="220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5" name="Line 453"/>
              <p:cNvSpPr>
                <a:spLocks noChangeShapeType="1"/>
              </p:cNvSpPr>
              <p:nvPr>
                <p:custDataLst>
                  <p:tags r:id="rId1759"/>
                </p:custDataLst>
              </p:nvPr>
            </p:nvSpPr>
            <p:spPr bwMode="auto">
              <a:xfrm flipH="1">
                <a:off x="2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6" name="Line 454"/>
              <p:cNvSpPr>
                <a:spLocks noChangeShapeType="1"/>
              </p:cNvSpPr>
              <p:nvPr>
                <p:custDataLst>
                  <p:tags r:id="rId1760"/>
                </p:custDataLst>
              </p:nvPr>
            </p:nvSpPr>
            <p:spPr bwMode="auto">
              <a:xfrm flipH="1">
                <a:off x="2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7" name="Line 455"/>
              <p:cNvSpPr>
                <a:spLocks noChangeShapeType="1"/>
              </p:cNvSpPr>
              <p:nvPr>
                <p:custDataLst>
                  <p:tags r:id="rId1761"/>
                </p:custDataLst>
              </p:nvPr>
            </p:nvSpPr>
            <p:spPr bwMode="auto">
              <a:xfrm flipH="1">
                <a:off x="2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8" name="Line 456"/>
              <p:cNvSpPr>
                <a:spLocks noChangeShapeType="1"/>
              </p:cNvSpPr>
              <p:nvPr>
                <p:custDataLst>
                  <p:tags r:id="rId1762"/>
                </p:custDataLst>
              </p:nvPr>
            </p:nvSpPr>
            <p:spPr bwMode="auto">
              <a:xfrm flipH="1">
                <a:off x="2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9" name="Line 457"/>
              <p:cNvSpPr>
                <a:spLocks noChangeShapeType="1"/>
              </p:cNvSpPr>
              <p:nvPr>
                <p:custDataLst>
                  <p:tags r:id="rId1763"/>
                </p:custDataLst>
              </p:nvPr>
            </p:nvSpPr>
            <p:spPr bwMode="auto">
              <a:xfrm flipH="1">
                <a:off x="2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0" name="Line 458"/>
              <p:cNvSpPr>
                <a:spLocks noChangeShapeType="1"/>
              </p:cNvSpPr>
              <p:nvPr>
                <p:custDataLst>
                  <p:tags r:id="rId1764"/>
                </p:custDataLst>
              </p:nvPr>
            </p:nvSpPr>
            <p:spPr bwMode="auto">
              <a:xfrm flipH="1">
                <a:off x="2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1" name="Line 459"/>
              <p:cNvSpPr>
                <a:spLocks noChangeShapeType="1"/>
              </p:cNvSpPr>
              <p:nvPr>
                <p:custDataLst>
                  <p:tags r:id="rId1765"/>
                </p:custDataLst>
              </p:nvPr>
            </p:nvSpPr>
            <p:spPr bwMode="auto">
              <a:xfrm flipH="1">
                <a:off x="1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2" name="Line 460"/>
              <p:cNvSpPr>
                <a:spLocks noChangeShapeType="1"/>
              </p:cNvSpPr>
              <p:nvPr>
                <p:custDataLst>
                  <p:tags r:id="rId1766"/>
                </p:custDataLst>
              </p:nvPr>
            </p:nvSpPr>
            <p:spPr bwMode="auto">
              <a:xfrm flipH="1">
                <a:off x="1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3" name="Line 461"/>
              <p:cNvSpPr>
                <a:spLocks noChangeShapeType="1"/>
              </p:cNvSpPr>
              <p:nvPr>
                <p:custDataLst>
                  <p:tags r:id="rId1767"/>
                </p:custDataLst>
              </p:nvPr>
            </p:nvSpPr>
            <p:spPr bwMode="auto">
              <a:xfrm flipH="1">
                <a:off x="1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4" name="Line 462"/>
              <p:cNvSpPr>
                <a:spLocks noChangeShapeType="1"/>
              </p:cNvSpPr>
              <p:nvPr>
                <p:custDataLst>
                  <p:tags r:id="rId1768"/>
                </p:custDataLst>
              </p:nvPr>
            </p:nvSpPr>
            <p:spPr bwMode="auto">
              <a:xfrm flipH="1">
                <a:off x="1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5" name="Line 463"/>
              <p:cNvSpPr>
                <a:spLocks noChangeShapeType="1"/>
              </p:cNvSpPr>
              <p:nvPr>
                <p:custDataLst>
                  <p:tags r:id="rId1769"/>
                </p:custDataLst>
              </p:nvPr>
            </p:nvSpPr>
            <p:spPr bwMode="auto">
              <a:xfrm flipH="1">
                <a:off x="184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6" name="Line 464"/>
              <p:cNvSpPr>
                <a:spLocks noChangeShapeType="1"/>
              </p:cNvSpPr>
              <p:nvPr>
                <p:custDataLst>
                  <p:tags r:id="rId1770"/>
                </p:custDataLst>
              </p:nvPr>
            </p:nvSpPr>
            <p:spPr bwMode="auto">
              <a:xfrm flipH="1">
                <a:off x="1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7" name="Line 465"/>
              <p:cNvSpPr>
                <a:spLocks noChangeShapeType="1"/>
              </p:cNvSpPr>
              <p:nvPr>
                <p:custDataLst>
                  <p:tags r:id="rId1771"/>
                </p:custDataLst>
              </p:nvPr>
            </p:nvSpPr>
            <p:spPr bwMode="auto">
              <a:xfrm flipH="1">
                <a:off x="1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8" name="Line 466"/>
              <p:cNvSpPr>
                <a:spLocks noChangeShapeType="1"/>
              </p:cNvSpPr>
              <p:nvPr>
                <p:custDataLst>
                  <p:tags r:id="rId1772"/>
                </p:custDataLst>
              </p:nvPr>
            </p:nvSpPr>
            <p:spPr bwMode="auto">
              <a:xfrm flipH="1">
                <a:off x="1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9" name="Line 467"/>
              <p:cNvSpPr>
                <a:spLocks noChangeShapeType="1"/>
              </p:cNvSpPr>
              <p:nvPr>
                <p:custDataLst>
                  <p:tags r:id="rId1773"/>
                </p:custDataLst>
              </p:nvPr>
            </p:nvSpPr>
            <p:spPr bwMode="auto">
              <a:xfrm flipH="1">
                <a:off x="1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0" name="Line 468"/>
              <p:cNvSpPr>
                <a:spLocks noChangeShapeType="1"/>
              </p:cNvSpPr>
              <p:nvPr>
                <p:custDataLst>
                  <p:tags r:id="rId1774"/>
                </p:custDataLst>
              </p:nvPr>
            </p:nvSpPr>
            <p:spPr bwMode="auto">
              <a:xfrm flipH="1">
                <a:off x="1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1" name="Line 469"/>
              <p:cNvSpPr>
                <a:spLocks noChangeShapeType="1"/>
              </p:cNvSpPr>
              <p:nvPr>
                <p:custDataLst>
                  <p:tags r:id="rId1775"/>
                </p:custDataLst>
              </p:nvPr>
            </p:nvSpPr>
            <p:spPr bwMode="auto">
              <a:xfrm flipH="1">
                <a:off x="1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2" name="Line 470"/>
              <p:cNvSpPr>
                <a:spLocks noChangeShapeType="1"/>
              </p:cNvSpPr>
              <p:nvPr>
                <p:custDataLst>
                  <p:tags r:id="rId1776"/>
                </p:custDataLst>
              </p:nvPr>
            </p:nvSpPr>
            <p:spPr bwMode="auto">
              <a:xfrm flipH="1">
                <a:off x="1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3" name="Line 471"/>
              <p:cNvSpPr>
                <a:spLocks noChangeShapeType="1"/>
              </p:cNvSpPr>
              <p:nvPr>
                <p:custDataLst>
                  <p:tags r:id="rId1777"/>
                </p:custDataLst>
              </p:nvPr>
            </p:nvSpPr>
            <p:spPr bwMode="auto">
              <a:xfrm flipH="1">
                <a:off x="1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4" name="Line 472"/>
              <p:cNvSpPr>
                <a:spLocks noChangeShapeType="1"/>
              </p:cNvSpPr>
              <p:nvPr>
                <p:custDataLst>
                  <p:tags r:id="rId1778"/>
                </p:custDataLst>
              </p:nvPr>
            </p:nvSpPr>
            <p:spPr bwMode="auto">
              <a:xfrm flipH="1">
                <a:off x="1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5" name="Line 473"/>
              <p:cNvSpPr>
                <a:spLocks noChangeShapeType="1"/>
              </p:cNvSpPr>
              <p:nvPr>
                <p:custDataLst>
                  <p:tags r:id="rId1779"/>
                </p:custDataLst>
              </p:nvPr>
            </p:nvSpPr>
            <p:spPr bwMode="auto">
              <a:xfrm flipH="1">
                <a:off x="1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6" name="Line 474"/>
              <p:cNvSpPr>
                <a:spLocks noChangeShapeType="1"/>
              </p:cNvSpPr>
              <p:nvPr>
                <p:custDataLst>
                  <p:tags r:id="rId1780"/>
                </p:custDataLst>
              </p:nvPr>
            </p:nvSpPr>
            <p:spPr bwMode="auto">
              <a:xfrm flipH="1">
                <a:off x="1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7" name="Line 475"/>
              <p:cNvSpPr>
                <a:spLocks noChangeShapeType="1"/>
              </p:cNvSpPr>
              <p:nvPr>
                <p:custDataLst>
                  <p:tags r:id="rId1781"/>
                </p:custDataLst>
              </p:nvPr>
            </p:nvSpPr>
            <p:spPr bwMode="auto">
              <a:xfrm flipH="1">
                <a:off x="1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8" name="Line 476"/>
              <p:cNvSpPr>
                <a:spLocks noChangeShapeType="1"/>
              </p:cNvSpPr>
              <p:nvPr>
                <p:custDataLst>
                  <p:tags r:id="rId1782"/>
                </p:custDataLst>
              </p:nvPr>
            </p:nvSpPr>
            <p:spPr bwMode="auto">
              <a:xfrm flipH="1">
                <a:off x="1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9" name="Line 477"/>
              <p:cNvSpPr>
                <a:spLocks noChangeShapeType="1"/>
              </p:cNvSpPr>
              <p:nvPr>
                <p:custDataLst>
                  <p:tags r:id="rId1783"/>
                </p:custDataLst>
              </p:nvPr>
            </p:nvSpPr>
            <p:spPr bwMode="auto">
              <a:xfrm flipH="1">
                <a:off x="138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30" name="Line 478"/>
              <p:cNvSpPr>
                <a:spLocks noChangeShapeType="1"/>
              </p:cNvSpPr>
              <p:nvPr>
                <p:custDataLst>
                  <p:tags r:id="rId1784"/>
                </p:custDataLst>
              </p:nvPr>
            </p:nvSpPr>
            <p:spPr bwMode="auto">
              <a:xfrm flipH="1">
                <a:off x="1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31" name="Freeform 479"/>
              <p:cNvSpPr>
                <a:spLocks/>
              </p:cNvSpPr>
              <p:nvPr>
                <p:custDataLst>
                  <p:tags r:id="rId1785"/>
                </p:custDataLst>
              </p:nvPr>
            </p:nvSpPr>
            <p:spPr bwMode="auto">
              <a:xfrm>
                <a:off x="1324" y="1911"/>
                <a:ext cx="16" cy="0"/>
              </a:xfrm>
              <a:custGeom>
                <a:avLst/>
                <a:gdLst>
                  <a:gd name="T0" fmla="*/ 2069 w 12"/>
                  <a:gd name="T1" fmla="*/ 491 w 12"/>
                  <a:gd name="T2" fmla="*/ 0 w 12"/>
                  <a:gd name="T3" fmla="*/ 0 60000 65536"/>
                  <a:gd name="T4" fmla="*/ 0 60000 65536"/>
                  <a:gd name="T5" fmla="*/ 0 60000 65536"/>
                  <a:gd name="T6" fmla="*/ 0 w 12"/>
                  <a:gd name="T7" fmla="*/ 12 w 12"/>
                </a:gdLst>
                <a:ahLst/>
                <a:cxnLst>
                  <a:cxn ang="T3">
                    <a:pos x="T0" y="0"/>
                  </a:cxn>
                  <a:cxn ang="T4">
                    <a:pos x="T1" y="0"/>
                  </a:cxn>
                  <a:cxn ang="T5">
                    <a:pos x="T2" y="0"/>
                  </a:cxn>
                </a:cxnLst>
                <a:rect l="T6" t="0" r="T7" b="0"/>
                <a:pathLst>
                  <a:path w="12">
                    <a:moveTo>
                      <a:pt x="12" y="0"/>
                    </a:moveTo>
                    <a:lnTo>
                      <a:pt x="3" y="0"/>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32" name="Freeform 480"/>
              <p:cNvSpPr>
                <a:spLocks/>
              </p:cNvSpPr>
              <p:nvPr>
                <p:custDataLst>
                  <p:tags r:id="rId1786"/>
                </p:custDataLst>
              </p:nvPr>
            </p:nvSpPr>
            <p:spPr bwMode="auto">
              <a:xfrm>
                <a:off x="1295" y="1915"/>
                <a:ext cx="14" cy="8"/>
              </a:xfrm>
              <a:custGeom>
                <a:avLst/>
                <a:gdLst>
                  <a:gd name="T0" fmla="*/ 4351 w 10"/>
                  <a:gd name="T1" fmla="*/ 0 h 6"/>
                  <a:gd name="T2" fmla="*/ 844 w 10"/>
                  <a:gd name="T3" fmla="*/ 655 h 6"/>
                  <a:gd name="T4" fmla="*/ 0 w 10"/>
                  <a:gd name="T5" fmla="*/ 1129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10" y="0"/>
                    </a:moveTo>
                    <a:lnTo>
                      <a:pt x="2" y="4"/>
                    </a:lnTo>
                    <a:lnTo>
                      <a:pt x="0" y="6"/>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33" name="Freeform 481"/>
              <p:cNvSpPr>
                <a:spLocks/>
              </p:cNvSpPr>
              <p:nvPr>
                <p:custDataLst>
                  <p:tags r:id="rId1787"/>
                </p:custDataLst>
              </p:nvPr>
            </p:nvSpPr>
            <p:spPr bwMode="auto">
              <a:xfrm>
                <a:off x="1278" y="1935"/>
                <a:ext cx="7" cy="15"/>
              </a:xfrm>
              <a:custGeom>
                <a:avLst/>
                <a:gdLst>
                  <a:gd name="T0" fmla="*/ 2220 w 5"/>
                  <a:gd name="T1" fmla="*/ 0 h 11"/>
                  <a:gd name="T2" fmla="*/ 0 w 5"/>
                  <a:gd name="T3" fmla="*/ 2071 h 11"/>
                  <a:gd name="T4" fmla="*/ 0 w 5"/>
                  <a:gd name="T5" fmla="*/ 2824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5" y="0"/>
                    </a:moveTo>
                    <a:lnTo>
                      <a:pt x="0" y="8"/>
                    </a:lnTo>
                    <a:lnTo>
                      <a:pt x="0" y="11"/>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34" name="Line 482"/>
              <p:cNvSpPr>
                <a:spLocks noChangeShapeType="1"/>
              </p:cNvSpPr>
              <p:nvPr>
                <p:custDataLst>
                  <p:tags r:id="rId1788"/>
                </p:custDataLst>
              </p:nvPr>
            </p:nvSpPr>
            <p:spPr bwMode="auto">
              <a:xfrm>
                <a:off x="1276" y="1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35" name="Line 483"/>
              <p:cNvSpPr>
                <a:spLocks noChangeShapeType="1"/>
              </p:cNvSpPr>
              <p:nvPr>
                <p:custDataLst>
                  <p:tags r:id="rId1789"/>
                </p:custDataLst>
              </p:nvPr>
            </p:nvSpPr>
            <p:spPr bwMode="auto">
              <a:xfrm>
                <a:off x="1276" y="200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36" name="Line 484"/>
              <p:cNvSpPr>
                <a:spLocks noChangeShapeType="1"/>
              </p:cNvSpPr>
              <p:nvPr>
                <p:custDataLst>
                  <p:tags r:id="rId1790"/>
                </p:custDataLst>
              </p:nvPr>
            </p:nvSpPr>
            <p:spPr bwMode="auto">
              <a:xfrm>
                <a:off x="1276" y="20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37" name="Line 485"/>
              <p:cNvSpPr>
                <a:spLocks noChangeShapeType="1"/>
              </p:cNvSpPr>
              <p:nvPr>
                <p:custDataLst>
                  <p:tags r:id="rId1791"/>
                </p:custDataLst>
              </p:nvPr>
            </p:nvSpPr>
            <p:spPr bwMode="auto">
              <a:xfrm>
                <a:off x="1276" y="206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38" name="Line 486"/>
              <p:cNvSpPr>
                <a:spLocks noChangeShapeType="1"/>
              </p:cNvSpPr>
              <p:nvPr>
                <p:custDataLst>
                  <p:tags r:id="rId1792"/>
                </p:custDataLst>
              </p:nvPr>
            </p:nvSpPr>
            <p:spPr bwMode="auto">
              <a:xfrm>
                <a:off x="1276" y="20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39" name="Line 487"/>
              <p:cNvSpPr>
                <a:spLocks noChangeShapeType="1"/>
              </p:cNvSpPr>
              <p:nvPr>
                <p:custDataLst>
                  <p:tags r:id="rId1793"/>
                </p:custDataLst>
              </p:nvPr>
            </p:nvSpPr>
            <p:spPr bwMode="auto">
              <a:xfrm>
                <a:off x="1276" y="21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40" name="Line 488"/>
              <p:cNvSpPr>
                <a:spLocks noChangeShapeType="1"/>
              </p:cNvSpPr>
              <p:nvPr>
                <p:custDataLst>
                  <p:tags r:id="rId1794"/>
                </p:custDataLst>
              </p:nvPr>
            </p:nvSpPr>
            <p:spPr bwMode="auto">
              <a:xfrm>
                <a:off x="1276" y="216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41" name="Line 489"/>
              <p:cNvSpPr>
                <a:spLocks noChangeShapeType="1"/>
              </p:cNvSpPr>
              <p:nvPr>
                <p:custDataLst>
                  <p:tags r:id="rId1795"/>
                </p:custDataLst>
              </p:nvPr>
            </p:nvSpPr>
            <p:spPr bwMode="auto">
              <a:xfrm>
                <a:off x="1276" y="21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42" name="Line 490"/>
              <p:cNvSpPr>
                <a:spLocks noChangeShapeType="1"/>
              </p:cNvSpPr>
              <p:nvPr>
                <p:custDataLst>
                  <p:tags r:id="rId1796"/>
                </p:custDataLst>
              </p:nvPr>
            </p:nvSpPr>
            <p:spPr bwMode="auto">
              <a:xfrm>
                <a:off x="1276" y="22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43" name="Line 491"/>
              <p:cNvSpPr>
                <a:spLocks noChangeShapeType="1"/>
              </p:cNvSpPr>
              <p:nvPr>
                <p:custDataLst>
                  <p:tags r:id="rId1797"/>
                </p:custDataLst>
              </p:nvPr>
            </p:nvSpPr>
            <p:spPr bwMode="auto">
              <a:xfrm>
                <a:off x="1276" y="22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44" name="Line 492"/>
              <p:cNvSpPr>
                <a:spLocks noChangeShapeType="1"/>
              </p:cNvSpPr>
              <p:nvPr>
                <p:custDataLst>
                  <p:tags r:id="rId1798"/>
                </p:custDataLst>
              </p:nvPr>
            </p:nvSpPr>
            <p:spPr bwMode="auto">
              <a:xfrm>
                <a:off x="1276" y="22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45" name="Line 493"/>
              <p:cNvSpPr>
                <a:spLocks noChangeShapeType="1"/>
              </p:cNvSpPr>
              <p:nvPr>
                <p:custDataLst>
                  <p:tags r:id="rId1799"/>
                </p:custDataLst>
              </p:nvPr>
            </p:nvSpPr>
            <p:spPr bwMode="auto">
              <a:xfrm>
                <a:off x="1276" y="23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46" name="Line 494"/>
              <p:cNvSpPr>
                <a:spLocks noChangeShapeType="1"/>
              </p:cNvSpPr>
              <p:nvPr>
                <p:custDataLst>
                  <p:tags r:id="rId1800"/>
                </p:custDataLst>
              </p:nvPr>
            </p:nvSpPr>
            <p:spPr bwMode="auto">
              <a:xfrm>
                <a:off x="1276" y="236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47" name="Line 495"/>
              <p:cNvSpPr>
                <a:spLocks noChangeShapeType="1"/>
              </p:cNvSpPr>
              <p:nvPr>
                <p:custDataLst>
                  <p:tags r:id="rId1801"/>
                </p:custDataLst>
              </p:nvPr>
            </p:nvSpPr>
            <p:spPr bwMode="auto">
              <a:xfrm>
                <a:off x="1276" y="23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48" name="Line 496"/>
              <p:cNvSpPr>
                <a:spLocks noChangeShapeType="1"/>
              </p:cNvSpPr>
              <p:nvPr>
                <p:custDataLst>
                  <p:tags r:id="rId1802"/>
                </p:custDataLst>
              </p:nvPr>
            </p:nvSpPr>
            <p:spPr bwMode="auto">
              <a:xfrm>
                <a:off x="1276" y="24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49" name="Line 497"/>
              <p:cNvSpPr>
                <a:spLocks noChangeShapeType="1"/>
              </p:cNvSpPr>
              <p:nvPr>
                <p:custDataLst>
                  <p:tags r:id="rId1803"/>
                </p:custDataLst>
              </p:nvPr>
            </p:nvSpPr>
            <p:spPr bwMode="auto">
              <a:xfrm>
                <a:off x="1276" y="245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0" name="Line 498"/>
              <p:cNvSpPr>
                <a:spLocks noChangeShapeType="1"/>
              </p:cNvSpPr>
              <p:nvPr>
                <p:custDataLst>
                  <p:tags r:id="rId1804"/>
                </p:custDataLst>
              </p:nvPr>
            </p:nvSpPr>
            <p:spPr bwMode="auto">
              <a:xfrm>
                <a:off x="1276" y="24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1" name="Line 499"/>
              <p:cNvSpPr>
                <a:spLocks noChangeShapeType="1"/>
              </p:cNvSpPr>
              <p:nvPr>
                <p:custDataLst>
                  <p:tags r:id="rId1805"/>
                </p:custDataLst>
              </p:nvPr>
            </p:nvSpPr>
            <p:spPr bwMode="auto">
              <a:xfrm>
                <a:off x="1276" y="25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2" name="Line 500"/>
              <p:cNvSpPr>
                <a:spLocks noChangeShapeType="1"/>
              </p:cNvSpPr>
              <p:nvPr>
                <p:custDataLst>
                  <p:tags r:id="rId1806"/>
                </p:custDataLst>
              </p:nvPr>
            </p:nvSpPr>
            <p:spPr bwMode="auto">
              <a:xfrm>
                <a:off x="1276" y="25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3" name="Line 501"/>
              <p:cNvSpPr>
                <a:spLocks noChangeShapeType="1"/>
              </p:cNvSpPr>
              <p:nvPr>
                <p:custDataLst>
                  <p:tags r:id="rId1807"/>
                </p:custDataLst>
              </p:nvPr>
            </p:nvSpPr>
            <p:spPr bwMode="auto">
              <a:xfrm>
                <a:off x="1276" y="25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4" name="Line 502"/>
              <p:cNvSpPr>
                <a:spLocks noChangeShapeType="1"/>
              </p:cNvSpPr>
              <p:nvPr>
                <p:custDataLst>
                  <p:tags r:id="rId1808"/>
                </p:custDataLst>
              </p:nvPr>
            </p:nvSpPr>
            <p:spPr bwMode="auto">
              <a:xfrm>
                <a:off x="1276" y="26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5" name="Line 503"/>
              <p:cNvSpPr>
                <a:spLocks noChangeShapeType="1"/>
              </p:cNvSpPr>
              <p:nvPr>
                <p:custDataLst>
                  <p:tags r:id="rId1809"/>
                </p:custDataLst>
              </p:nvPr>
            </p:nvSpPr>
            <p:spPr bwMode="auto">
              <a:xfrm>
                <a:off x="1276" y="26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 name="Line 504"/>
              <p:cNvSpPr>
                <a:spLocks noChangeShapeType="1"/>
              </p:cNvSpPr>
              <p:nvPr>
                <p:custDataLst>
                  <p:tags r:id="rId1810"/>
                </p:custDataLst>
              </p:nvPr>
            </p:nvSpPr>
            <p:spPr bwMode="auto">
              <a:xfrm>
                <a:off x="1276" y="268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 name="Line 505"/>
              <p:cNvSpPr>
                <a:spLocks noChangeShapeType="1"/>
              </p:cNvSpPr>
              <p:nvPr>
                <p:custDataLst>
                  <p:tags r:id="rId1811"/>
                </p:custDataLst>
              </p:nvPr>
            </p:nvSpPr>
            <p:spPr bwMode="auto">
              <a:xfrm>
                <a:off x="1276" y="27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8" name="Line 506"/>
              <p:cNvSpPr>
                <a:spLocks noChangeShapeType="1"/>
              </p:cNvSpPr>
              <p:nvPr>
                <p:custDataLst>
                  <p:tags r:id="rId1812"/>
                </p:custDataLst>
              </p:nvPr>
            </p:nvSpPr>
            <p:spPr bwMode="auto">
              <a:xfrm>
                <a:off x="1276" y="27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9" name="Line 507"/>
              <p:cNvSpPr>
                <a:spLocks noChangeShapeType="1"/>
              </p:cNvSpPr>
              <p:nvPr>
                <p:custDataLst>
                  <p:tags r:id="rId1813"/>
                </p:custDataLst>
              </p:nvPr>
            </p:nvSpPr>
            <p:spPr bwMode="auto">
              <a:xfrm>
                <a:off x="1276" y="27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0" name="Line 508"/>
              <p:cNvSpPr>
                <a:spLocks noChangeShapeType="1"/>
              </p:cNvSpPr>
              <p:nvPr>
                <p:custDataLst>
                  <p:tags r:id="rId1814"/>
                </p:custDataLst>
              </p:nvPr>
            </p:nvSpPr>
            <p:spPr bwMode="auto">
              <a:xfrm>
                <a:off x="1276" y="28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1" name="Line 509"/>
              <p:cNvSpPr>
                <a:spLocks noChangeShapeType="1"/>
              </p:cNvSpPr>
              <p:nvPr>
                <p:custDataLst>
                  <p:tags r:id="rId1815"/>
                </p:custDataLst>
              </p:nvPr>
            </p:nvSpPr>
            <p:spPr bwMode="auto">
              <a:xfrm>
                <a:off x="1276" y="28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2" name="Line 510"/>
              <p:cNvSpPr>
                <a:spLocks noChangeShapeType="1"/>
              </p:cNvSpPr>
              <p:nvPr>
                <p:custDataLst>
                  <p:tags r:id="rId1816"/>
                </p:custDataLst>
              </p:nvPr>
            </p:nvSpPr>
            <p:spPr bwMode="auto">
              <a:xfrm>
                <a:off x="1276" y="28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3" name="Line 511"/>
              <p:cNvSpPr>
                <a:spLocks noChangeShapeType="1"/>
              </p:cNvSpPr>
              <p:nvPr>
                <p:custDataLst>
                  <p:tags r:id="rId1817"/>
                </p:custDataLst>
              </p:nvPr>
            </p:nvSpPr>
            <p:spPr bwMode="auto">
              <a:xfrm>
                <a:off x="1276" y="29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4" name="Line 512"/>
              <p:cNvSpPr>
                <a:spLocks noChangeShapeType="1"/>
              </p:cNvSpPr>
              <p:nvPr>
                <p:custDataLst>
                  <p:tags r:id="rId1818"/>
                </p:custDataLst>
              </p:nvPr>
            </p:nvSpPr>
            <p:spPr bwMode="auto">
              <a:xfrm>
                <a:off x="1276" y="29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5" name="Line 513"/>
              <p:cNvSpPr>
                <a:spLocks noChangeShapeType="1"/>
              </p:cNvSpPr>
              <p:nvPr>
                <p:custDataLst>
                  <p:tags r:id="rId1819"/>
                </p:custDataLst>
              </p:nvPr>
            </p:nvSpPr>
            <p:spPr bwMode="auto">
              <a:xfrm>
                <a:off x="1276" y="29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6" name="Line 514"/>
              <p:cNvSpPr>
                <a:spLocks noChangeShapeType="1"/>
              </p:cNvSpPr>
              <p:nvPr>
                <p:custDataLst>
                  <p:tags r:id="rId1820"/>
                </p:custDataLst>
              </p:nvPr>
            </p:nvSpPr>
            <p:spPr bwMode="auto">
              <a:xfrm>
                <a:off x="1276" y="30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7" name="Line 515"/>
              <p:cNvSpPr>
                <a:spLocks noChangeShapeType="1"/>
              </p:cNvSpPr>
              <p:nvPr>
                <p:custDataLst>
                  <p:tags r:id="rId1821"/>
                </p:custDataLst>
              </p:nvPr>
            </p:nvSpPr>
            <p:spPr bwMode="auto">
              <a:xfrm>
                <a:off x="1276" y="30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8" name="Line 516"/>
              <p:cNvSpPr>
                <a:spLocks noChangeShapeType="1"/>
              </p:cNvSpPr>
              <p:nvPr>
                <p:custDataLst>
                  <p:tags r:id="rId1822"/>
                </p:custDataLst>
              </p:nvPr>
            </p:nvSpPr>
            <p:spPr bwMode="auto">
              <a:xfrm>
                <a:off x="1276" y="308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9" name="Line 517"/>
              <p:cNvSpPr>
                <a:spLocks noChangeShapeType="1"/>
              </p:cNvSpPr>
              <p:nvPr>
                <p:custDataLst>
                  <p:tags r:id="rId1823"/>
                </p:custDataLst>
              </p:nvPr>
            </p:nvSpPr>
            <p:spPr bwMode="auto">
              <a:xfrm>
                <a:off x="1276" y="31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0" name="Line 518"/>
              <p:cNvSpPr>
                <a:spLocks noChangeShapeType="1"/>
              </p:cNvSpPr>
              <p:nvPr>
                <p:custDataLst>
                  <p:tags r:id="rId1824"/>
                </p:custDataLst>
              </p:nvPr>
            </p:nvSpPr>
            <p:spPr bwMode="auto">
              <a:xfrm>
                <a:off x="1276" y="31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1" name="Line 519"/>
              <p:cNvSpPr>
                <a:spLocks noChangeShapeType="1"/>
              </p:cNvSpPr>
              <p:nvPr>
                <p:custDataLst>
                  <p:tags r:id="rId1825"/>
                </p:custDataLst>
              </p:nvPr>
            </p:nvSpPr>
            <p:spPr bwMode="auto">
              <a:xfrm>
                <a:off x="1276" y="31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2" name="Line 520"/>
              <p:cNvSpPr>
                <a:spLocks noChangeShapeType="1"/>
              </p:cNvSpPr>
              <p:nvPr>
                <p:custDataLst>
                  <p:tags r:id="rId1826"/>
                </p:custDataLst>
              </p:nvPr>
            </p:nvSpPr>
            <p:spPr bwMode="auto">
              <a:xfrm>
                <a:off x="1276" y="32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3" name="Line 521"/>
              <p:cNvSpPr>
                <a:spLocks noChangeShapeType="1"/>
              </p:cNvSpPr>
              <p:nvPr>
                <p:custDataLst>
                  <p:tags r:id="rId1827"/>
                </p:custDataLst>
              </p:nvPr>
            </p:nvSpPr>
            <p:spPr bwMode="auto">
              <a:xfrm>
                <a:off x="1276" y="32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4" name="Line 522"/>
              <p:cNvSpPr>
                <a:spLocks noChangeShapeType="1"/>
              </p:cNvSpPr>
              <p:nvPr>
                <p:custDataLst>
                  <p:tags r:id="rId1828"/>
                </p:custDataLst>
              </p:nvPr>
            </p:nvSpPr>
            <p:spPr bwMode="auto">
              <a:xfrm>
                <a:off x="1276" y="32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5" name="Line 523"/>
              <p:cNvSpPr>
                <a:spLocks noChangeShapeType="1"/>
              </p:cNvSpPr>
              <p:nvPr>
                <p:custDataLst>
                  <p:tags r:id="rId1829"/>
                </p:custDataLst>
              </p:nvPr>
            </p:nvSpPr>
            <p:spPr bwMode="auto">
              <a:xfrm>
                <a:off x="1276" y="33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6" name="Line 524"/>
              <p:cNvSpPr>
                <a:spLocks noChangeShapeType="1"/>
              </p:cNvSpPr>
              <p:nvPr>
                <p:custDataLst>
                  <p:tags r:id="rId1830"/>
                </p:custDataLst>
              </p:nvPr>
            </p:nvSpPr>
            <p:spPr bwMode="auto">
              <a:xfrm>
                <a:off x="1276" y="33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7" name="Line 525"/>
              <p:cNvSpPr>
                <a:spLocks noChangeShapeType="1"/>
              </p:cNvSpPr>
              <p:nvPr>
                <p:custDataLst>
                  <p:tags r:id="rId1831"/>
                </p:custDataLst>
              </p:nvPr>
            </p:nvSpPr>
            <p:spPr bwMode="auto">
              <a:xfrm>
                <a:off x="1276" y="33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8" name="Line 526"/>
              <p:cNvSpPr>
                <a:spLocks noChangeShapeType="1"/>
              </p:cNvSpPr>
              <p:nvPr>
                <p:custDataLst>
                  <p:tags r:id="rId1832"/>
                </p:custDataLst>
              </p:nvPr>
            </p:nvSpPr>
            <p:spPr bwMode="auto">
              <a:xfrm>
                <a:off x="1276" y="34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9" name="Line 527"/>
              <p:cNvSpPr>
                <a:spLocks noChangeShapeType="1"/>
              </p:cNvSpPr>
              <p:nvPr>
                <p:custDataLst>
                  <p:tags r:id="rId1833"/>
                </p:custDataLst>
              </p:nvPr>
            </p:nvSpPr>
            <p:spPr bwMode="auto">
              <a:xfrm>
                <a:off x="1276" y="344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0" name="Line 528"/>
              <p:cNvSpPr>
                <a:spLocks noChangeShapeType="1"/>
              </p:cNvSpPr>
              <p:nvPr>
                <p:custDataLst>
                  <p:tags r:id="rId1834"/>
                </p:custDataLst>
              </p:nvPr>
            </p:nvSpPr>
            <p:spPr bwMode="auto">
              <a:xfrm>
                <a:off x="1276" y="34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1" name="Line 529"/>
              <p:cNvSpPr>
                <a:spLocks noChangeShapeType="1"/>
              </p:cNvSpPr>
              <p:nvPr>
                <p:custDataLst>
                  <p:tags r:id="rId1835"/>
                </p:custDataLst>
              </p:nvPr>
            </p:nvSpPr>
            <p:spPr bwMode="auto">
              <a:xfrm>
                <a:off x="1276" y="35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2" name="Line 530"/>
              <p:cNvSpPr>
                <a:spLocks noChangeShapeType="1"/>
              </p:cNvSpPr>
              <p:nvPr>
                <p:custDataLst>
                  <p:tags r:id="rId1836"/>
                </p:custDataLst>
              </p:nvPr>
            </p:nvSpPr>
            <p:spPr bwMode="auto">
              <a:xfrm>
                <a:off x="1276" y="35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3" name="Line 531"/>
              <p:cNvSpPr>
                <a:spLocks noChangeShapeType="1"/>
              </p:cNvSpPr>
              <p:nvPr>
                <p:custDataLst>
                  <p:tags r:id="rId1837"/>
                </p:custDataLst>
              </p:nvPr>
            </p:nvSpPr>
            <p:spPr bwMode="auto">
              <a:xfrm>
                <a:off x="1276" y="35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4" name="Line 532"/>
              <p:cNvSpPr>
                <a:spLocks noChangeShapeType="1"/>
              </p:cNvSpPr>
              <p:nvPr>
                <p:custDataLst>
                  <p:tags r:id="rId1838"/>
                </p:custDataLst>
              </p:nvPr>
            </p:nvSpPr>
            <p:spPr bwMode="auto">
              <a:xfrm>
                <a:off x="1276" y="36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5" name="Line 533"/>
              <p:cNvSpPr>
                <a:spLocks noChangeShapeType="1"/>
              </p:cNvSpPr>
              <p:nvPr>
                <p:custDataLst>
                  <p:tags r:id="rId1839"/>
                </p:custDataLst>
              </p:nvPr>
            </p:nvSpPr>
            <p:spPr bwMode="auto">
              <a:xfrm>
                <a:off x="1276" y="36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6" name="Line 534"/>
              <p:cNvSpPr>
                <a:spLocks noChangeShapeType="1"/>
              </p:cNvSpPr>
              <p:nvPr>
                <p:custDataLst>
                  <p:tags r:id="rId1840"/>
                </p:custDataLst>
              </p:nvPr>
            </p:nvSpPr>
            <p:spPr bwMode="auto">
              <a:xfrm>
                <a:off x="1276" y="36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7" name="Line 535"/>
              <p:cNvSpPr>
                <a:spLocks noChangeShapeType="1"/>
              </p:cNvSpPr>
              <p:nvPr>
                <p:custDataLst>
                  <p:tags r:id="rId1841"/>
                </p:custDataLst>
              </p:nvPr>
            </p:nvSpPr>
            <p:spPr bwMode="auto">
              <a:xfrm>
                <a:off x="1276" y="37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8" name="Line 536"/>
              <p:cNvSpPr>
                <a:spLocks noChangeShapeType="1"/>
              </p:cNvSpPr>
              <p:nvPr>
                <p:custDataLst>
                  <p:tags r:id="rId1842"/>
                </p:custDataLst>
              </p:nvPr>
            </p:nvSpPr>
            <p:spPr bwMode="auto">
              <a:xfrm>
                <a:off x="1276" y="37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9" name="Line 537"/>
              <p:cNvSpPr>
                <a:spLocks noChangeShapeType="1"/>
              </p:cNvSpPr>
              <p:nvPr>
                <p:custDataLst>
                  <p:tags r:id="rId1843"/>
                </p:custDataLst>
              </p:nvPr>
            </p:nvSpPr>
            <p:spPr bwMode="auto">
              <a:xfrm>
                <a:off x="1276" y="37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90" name="Line 538"/>
              <p:cNvSpPr>
                <a:spLocks noChangeShapeType="1"/>
              </p:cNvSpPr>
              <p:nvPr>
                <p:custDataLst>
                  <p:tags r:id="rId1844"/>
                </p:custDataLst>
              </p:nvPr>
            </p:nvSpPr>
            <p:spPr bwMode="auto">
              <a:xfrm>
                <a:off x="1276" y="38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91" name="Line 539"/>
              <p:cNvSpPr>
                <a:spLocks noChangeShapeType="1"/>
              </p:cNvSpPr>
              <p:nvPr>
                <p:custDataLst>
                  <p:tags r:id="rId1845"/>
                </p:custDataLst>
              </p:nvPr>
            </p:nvSpPr>
            <p:spPr bwMode="auto">
              <a:xfrm>
                <a:off x="1276" y="383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92" name="Line 540"/>
              <p:cNvSpPr>
                <a:spLocks noChangeShapeType="1"/>
              </p:cNvSpPr>
              <p:nvPr>
                <p:custDataLst>
                  <p:tags r:id="rId1846"/>
                </p:custDataLst>
              </p:nvPr>
            </p:nvSpPr>
            <p:spPr bwMode="auto">
              <a:xfrm>
                <a:off x="1276" y="38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93" name="Line 541"/>
              <p:cNvSpPr>
                <a:spLocks noChangeShapeType="1"/>
              </p:cNvSpPr>
              <p:nvPr>
                <p:custDataLst>
                  <p:tags r:id="rId1847"/>
                </p:custDataLst>
              </p:nvPr>
            </p:nvSpPr>
            <p:spPr bwMode="auto">
              <a:xfrm>
                <a:off x="1276" y="390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94" name="Line 542"/>
              <p:cNvSpPr>
                <a:spLocks noChangeShapeType="1"/>
              </p:cNvSpPr>
              <p:nvPr>
                <p:custDataLst>
                  <p:tags r:id="rId1848"/>
                </p:custDataLst>
              </p:nvPr>
            </p:nvSpPr>
            <p:spPr bwMode="auto">
              <a:xfrm>
                <a:off x="1276" y="39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95" name="Line 543"/>
              <p:cNvSpPr>
                <a:spLocks noChangeShapeType="1"/>
              </p:cNvSpPr>
              <p:nvPr>
                <p:custDataLst>
                  <p:tags r:id="rId1849"/>
                </p:custDataLst>
              </p:nvPr>
            </p:nvSpPr>
            <p:spPr bwMode="auto">
              <a:xfrm>
                <a:off x="1276" y="3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96" name="Freeform 544"/>
              <p:cNvSpPr>
                <a:spLocks/>
              </p:cNvSpPr>
              <p:nvPr>
                <p:custDataLst>
                  <p:tags r:id="rId1850"/>
                </p:custDataLst>
              </p:nvPr>
            </p:nvSpPr>
            <p:spPr bwMode="auto">
              <a:xfrm>
                <a:off x="1276" y="3999"/>
                <a:ext cx="1" cy="17"/>
              </a:xfrm>
              <a:custGeom>
                <a:avLst/>
                <a:gdLst>
                  <a:gd name="T0" fmla="*/ 0 w 1"/>
                  <a:gd name="T1" fmla="*/ 0 h 12"/>
                  <a:gd name="T2" fmla="*/ 0 w 1"/>
                  <a:gd name="T3" fmla="*/ 4859 h 12"/>
                  <a:gd name="T4" fmla="*/ 1 w 1"/>
                  <a:gd name="T5" fmla="*/ 6272 h 12"/>
                  <a:gd name="T6" fmla="*/ 0 60000 65536"/>
                  <a:gd name="T7" fmla="*/ 0 60000 65536"/>
                  <a:gd name="T8" fmla="*/ 0 60000 65536"/>
                  <a:gd name="T9" fmla="*/ 0 w 1"/>
                  <a:gd name="T10" fmla="*/ 0 h 12"/>
                  <a:gd name="T11" fmla="*/ 1 w 1"/>
                  <a:gd name="T12" fmla="*/ 12 h 12"/>
                </a:gdLst>
                <a:ahLst/>
                <a:cxnLst>
                  <a:cxn ang="T6">
                    <a:pos x="T0" y="T1"/>
                  </a:cxn>
                  <a:cxn ang="T7">
                    <a:pos x="T2" y="T3"/>
                  </a:cxn>
                  <a:cxn ang="T8">
                    <a:pos x="T4" y="T5"/>
                  </a:cxn>
                </a:cxnLst>
                <a:rect l="T9" t="T10" r="T11" b="T12"/>
                <a:pathLst>
                  <a:path w="1" h="12">
                    <a:moveTo>
                      <a:pt x="0" y="0"/>
                    </a:moveTo>
                    <a:lnTo>
                      <a:pt x="0" y="9"/>
                    </a:lnTo>
                    <a:lnTo>
                      <a:pt x="1" y="12"/>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97" name="Freeform 545"/>
              <p:cNvSpPr>
                <a:spLocks/>
              </p:cNvSpPr>
              <p:nvPr>
                <p:custDataLst>
                  <p:tags r:id="rId1851"/>
                </p:custDataLst>
              </p:nvPr>
            </p:nvSpPr>
            <p:spPr bwMode="auto">
              <a:xfrm>
                <a:off x="1281" y="4031"/>
                <a:ext cx="8" cy="13"/>
              </a:xfrm>
              <a:custGeom>
                <a:avLst/>
                <a:gdLst>
                  <a:gd name="T0" fmla="*/ 0 w 6"/>
                  <a:gd name="T1" fmla="*/ 0 h 10"/>
                  <a:gd name="T2" fmla="*/ 655 w 6"/>
                  <a:gd name="T3" fmla="*/ 879 h 10"/>
                  <a:gd name="T4" fmla="*/ 1129 w 6"/>
                  <a:gd name="T5" fmla="*/ 1143 h 10"/>
                  <a:gd name="T6" fmla="*/ 0 60000 65536"/>
                  <a:gd name="T7" fmla="*/ 0 60000 65536"/>
                  <a:gd name="T8" fmla="*/ 0 60000 65536"/>
                  <a:gd name="T9" fmla="*/ 0 w 6"/>
                  <a:gd name="T10" fmla="*/ 0 h 10"/>
                  <a:gd name="T11" fmla="*/ 6 w 6"/>
                  <a:gd name="T12" fmla="*/ 10 h 10"/>
                </a:gdLst>
                <a:ahLst/>
                <a:cxnLst>
                  <a:cxn ang="T6">
                    <a:pos x="T0" y="T1"/>
                  </a:cxn>
                  <a:cxn ang="T7">
                    <a:pos x="T2" y="T3"/>
                  </a:cxn>
                  <a:cxn ang="T8">
                    <a:pos x="T4" y="T5"/>
                  </a:cxn>
                </a:cxnLst>
                <a:rect l="T9" t="T10" r="T11" b="T12"/>
                <a:pathLst>
                  <a:path w="6" h="10">
                    <a:moveTo>
                      <a:pt x="0" y="0"/>
                    </a:moveTo>
                    <a:lnTo>
                      <a:pt x="4" y="8"/>
                    </a:lnTo>
                    <a:lnTo>
                      <a:pt x="6" y="1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98" name="Freeform 546"/>
              <p:cNvSpPr>
                <a:spLocks/>
              </p:cNvSpPr>
              <p:nvPr>
                <p:custDataLst>
                  <p:tags r:id="rId1852"/>
                </p:custDataLst>
              </p:nvPr>
            </p:nvSpPr>
            <p:spPr bwMode="auto">
              <a:xfrm>
                <a:off x="1302" y="4055"/>
                <a:ext cx="15" cy="6"/>
              </a:xfrm>
              <a:custGeom>
                <a:avLst/>
                <a:gdLst>
                  <a:gd name="T0" fmla="*/ 0 w 11"/>
                  <a:gd name="T1" fmla="*/ 0 h 4"/>
                  <a:gd name="T2" fmla="*/ 1975 w 11"/>
                  <a:gd name="T3" fmla="*/ 3686 h 4"/>
                  <a:gd name="T4" fmla="*/ 2824 w 11"/>
                  <a:gd name="T5" fmla="*/ 5529 h 4"/>
                  <a:gd name="T6" fmla="*/ 0 60000 65536"/>
                  <a:gd name="T7" fmla="*/ 0 60000 65536"/>
                  <a:gd name="T8" fmla="*/ 0 60000 65536"/>
                  <a:gd name="T9" fmla="*/ 0 w 11"/>
                  <a:gd name="T10" fmla="*/ 0 h 4"/>
                  <a:gd name="T11" fmla="*/ 11 w 11"/>
                  <a:gd name="T12" fmla="*/ 4 h 4"/>
                </a:gdLst>
                <a:ahLst/>
                <a:cxnLst>
                  <a:cxn ang="T6">
                    <a:pos x="T0" y="T1"/>
                  </a:cxn>
                  <a:cxn ang="T7">
                    <a:pos x="T2" y="T3"/>
                  </a:cxn>
                  <a:cxn ang="T8">
                    <a:pos x="T4" y="T5"/>
                  </a:cxn>
                </a:cxnLst>
                <a:rect l="T9" t="T10" r="T11" b="T12"/>
                <a:pathLst>
                  <a:path w="11" h="4">
                    <a:moveTo>
                      <a:pt x="0" y="0"/>
                    </a:moveTo>
                    <a:lnTo>
                      <a:pt x="7" y="3"/>
                    </a:lnTo>
                    <a:lnTo>
                      <a:pt x="11" y="4"/>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399" name="Group 556"/>
            <p:cNvGrpSpPr>
              <a:grpSpLocks/>
            </p:cNvGrpSpPr>
            <p:nvPr>
              <p:custDataLst>
                <p:tags r:id="rId3"/>
              </p:custDataLst>
            </p:nvPr>
          </p:nvGrpSpPr>
          <p:grpSpPr bwMode="auto">
            <a:xfrm>
              <a:off x="4953000" y="4340225"/>
              <a:ext cx="1860550" cy="1374775"/>
              <a:chOff x="1276" y="1911"/>
              <a:chExt cx="2972" cy="2196"/>
            </a:xfrm>
          </p:grpSpPr>
          <p:sp>
            <p:nvSpPr>
              <p:cNvPr id="2400" name="Rectangle 557"/>
              <p:cNvSpPr>
                <a:spLocks noChangeArrowheads="1"/>
              </p:cNvSpPr>
              <p:nvPr>
                <p:custDataLst>
                  <p:tags r:id="rId931"/>
                </p:custDataLst>
              </p:nvPr>
            </p:nvSpPr>
            <p:spPr bwMode="auto">
              <a:xfrm>
                <a:off x="3561"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2401" name="Rectangle 558"/>
              <p:cNvSpPr>
                <a:spLocks noChangeArrowheads="1"/>
              </p:cNvSpPr>
              <p:nvPr>
                <p:custDataLst>
                  <p:tags r:id="rId932"/>
                </p:custDataLst>
              </p:nvPr>
            </p:nvSpPr>
            <p:spPr bwMode="auto">
              <a:xfrm>
                <a:off x="3622"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402" name="Freeform 559"/>
              <p:cNvSpPr>
                <a:spLocks/>
              </p:cNvSpPr>
              <p:nvPr>
                <p:custDataLst>
                  <p:tags r:id="rId933"/>
                </p:custDataLst>
              </p:nvPr>
            </p:nvSpPr>
            <p:spPr bwMode="auto">
              <a:xfrm>
                <a:off x="3531" y="2168"/>
                <a:ext cx="410" cy="205"/>
              </a:xfrm>
              <a:custGeom>
                <a:avLst/>
                <a:gdLst>
                  <a:gd name="T0" fmla="*/ 0 w 410"/>
                  <a:gd name="T1" fmla="*/ 0 h 205"/>
                  <a:gd name="T2" fmla="*/ 51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1"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03" name="Freeform 560"/>
              <p:cNvSpPr>
                <a:spLocks/>
              </p:cNvSpPr>
              <p:nvPr>
                <p:custDataLst>
                  <p:tags r:id="rId934"/>
                </p:custDataLst>
              </p:nvPr>
            </p:nvSpPr>
            <p:spPr bwMode="auto">
              <a:xfrm>
                <a:off x="3531" y="2168"/>
                <a:ext cx="410" cy="102"/>
              </a:xfrm>
              <a:custGeom>
                <a:avLst/>
                <a:gdLst>
                  <a:gd name="T0" fmla="*/ 410 w 410"/>
                  <a:gd name="T1" fmla="*/ 0 h 102"/>
                  <a:gd name="T2" fmla="*/ 230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0"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04" name="Line 561"/>
              <p:cNvSpPr>
                <a:spLocks noChangeShapeType="1"/>
              </p:cNvSpPr>
              <p:nvPr>
                <p:custDataLst>
                  <p:tags r:id="rId935"/>
                </p:custDataLst>
              </p:nvPr>
            </p:nvSpPr>
            <p:spPr bwMode="auto">
              <a:xfrm>
                <a:off x="3608"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05" name="Line 562"/>
              <p:cNvSpPr>
                <a:spLocks noChangeShapeType="1"/>
              </p:cNvSpPr>
              <p:nvPr>
                <p:custDataLst>
                  <p:tags r:id="rId936"/>
                </p:custDataLst>
              </p:nvPr>
            </p:nvSpPr>
            <p:spPr bwMode="auto">
              <a:xfrm>
                <a:off x="386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06" name="Line 563"/>
              <p:cNvSpPr>
                <a:spLocks noChangeShapeType="1"/>
              </p:cNvSpPr>
              <p:nvPr>
                <p:custDataLst>
                  <p:tags r:id="rId937"/>
                </p:custDataLst>
              </p:nvPr>
            </p:nvSpPr>
            <p:spPr bwMode="auto">
              <a:xfrm>
                <a:off x="3736"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07" name="Rectangle 564"/>
              <p:cNvSpPr>
                <a:spLocks noChangeArrowheads="1"/>
              </p:cNvSpPr>
              <p:nvPr>
                <p:custDataLst>
                  <p:tags r:id="rId938"/>
                </p:custDataLst>
              </p:nvPr>
            </p:nvSpPr>
            <p:spPr bwMode="auto">
              <a:xfrm>
                <a:off x="3708"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2408" name="Freeform 565"/>
              <p:cNvSpPr>
                <a:spLocks/>
              </p:cNvSpPr>
              <p:nvPr>
                <p:custDataLst>
                  <p:tags r:id="rId939"/>
                </p:custDataLst>
              </p:nvPr>
            </p:nvSpPr>
            <p:spPr bwMode="auto">
              <a:xfrm>
                <a:off x="3019" y="2168"/>
                <a:ext cx="410" cy="205"/>
              </a:xfrm>
              <a:custGeom>
                <a:avLst/>
                <a:gdLst>
                  <a:gd name="T0" fmla="*/ 0 w 410"/>
                  <a:gd name="T1" fmla="*/ 0 h 205"/>
                  <a:gd name="T2" fmla="*/ 50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0"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09" name="Freeform 566"/>
              <p:cNvSpPr>
                <a:spLocks/>
              </p:cNvSpPr>
              <p:nvPr>
                <p:custDataLst>
                  <p:tags r:id="rId940"/>
                </p:custDataLst>
              </p:nvPr>
            </p:nvSpPr>
            <p:spPr bwMode="auto">
              <a:xfrm>
                <a:off x="3019" y="2168"/>
                <a:ext cx="410" cy="102"/>
              </a:xfrm>
              <a:custGeom>
                <a:avLst/>
                <a:gdLst>
                  <a:gd name="T0" fmla="*/ 410 w 410"/>
                  <a:gd name="T1" fmla="*/ 0 h 102"/>
                  <a:gd name="T2" fmla="*/ 229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29"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10" name="Line 567"/>
              <p:cNvSpPr>
                <a:spLocks noChangeShapeType="1"/>
              </p:cNvSpPr>
              <p:nvPr>
                <p:custDataLst>
                  <p:tags r:id="rId941"/>
                </p:custDataLst>
              </p:nvPr>
            </p:nvSpPr>
            <p:spPr bwMode="auto">
              <a:xfrm>
                <a:off x="3095"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11" name="Line 568"/>
              <p:cNvSpPr>
                <a:spLocks noChangeShapeType="1"/>
              </p:cNvSpPr>
              <p:nvPr>
                <p:custDataLst>
                  <p:tags r:id="rId942"/>
                </p:custDataLst>
              </p:nvPr>
            </p:nvSpPr>
            <p:spPr bwMode="auto">
              <a:xfrm>
                <a:off x="335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12" name="Line 569"/>
              <p:cNvSpPr>
                <a:spLocks noChangeShapeType="1"/>
              </p:cNvSpPr>
              <p:nvPr>
                <p:custDataLst>
                  <p:tags r:id="rId943"/>
                </p:custDataLst>
              </p:nvPr>
            </p:nvSpPr>
            <p:spPr bwMode="auto">
              <a:xfrm>
                <a:off x="3224"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13" name="Rectangle 570"/>
              <p:cNvSpPr>
                <a:spLocks noChangeArrowheads="1"/>
              </p:cNvSpPr>
              <p:nvPr>
                <p:custDataLst>
                  <p:tags r:id="rId944"/>
                </p:custDataLst>
              </p:nvPr>
            </p:nvSpPr>
            <p:spPr bwMode="auto">
              <a:xfrm>
                <a:off x="3196"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2414" name="Freeform 571"/>
              <p:cNvSpPr>
                <a:spLocks/>
              </p:cNvSpPr>
              <p:nvPr>
                <p:custDataLst>
                  <p:tags r:id="rId945"/>
                </p:custDataLst>
              </p:nvPr>
            </p:nvSpPr>
            <p:spPr bwMode="auto">
              <a:xfrm>
                <a:off x="2505" y="2168"/>
                <a:ext cx="411" cy="205"/>
              </a:xfrm>
              <a:custGeom>
                <a:avLst/>
                <a:gdLst>
                  <a:gd name="T0" fmla="*/ 0 w 411"/>
                  <a:gd name="T1" fmla="*/ 0 h 205"/>
                  <a:gd name="T2" fmla="*/ 52 w 411"/>
                  <a:gd name="T3" fmla="*/ 205 h 205"/>
                  <a:gd name="T4" fmla="*/ 360 w 411"/>
                  <a:gd name="T5" fmla="*/ 205 h 205"/>
                  <a:gd name="T6" fmla="*/ 411 w 411"/>
                  <a:gd name="T7" fmla="*/ 0 h 205"/>
                  <a:gd name="T8" fmla="*/ 0 60000 65536"/>
                  <a:gd name="T9" fmla="*/ 0 60000 65536"/>
                  <a:gd name="T10" fmla="*/ 0 60000 65536"/>
                  <a:gd name="T11" fmla="*/ 0 60000 65536"/>
                  <a:gd name="T12" fmla="*/ 0 w 411"/>
                  <a:gd name="T13" fmla="*/ 0 h 205"/>
                  <a:gd name="T14" fmla="*/ 411 w 411"/>
                  <a:gd name="T15" fmla="*/ 205 h 205"/>
                </a:gdLst>
                <a:ahLst/>
                <a:cxnLst>
                  <a:cxn ang="T8">
                    <a:pos x="T0" y="T1"/>
                  </a:cxn>
                  <a:cxn ang="T9">
                    <a:pos x="T2" y="T3"/>
                  </a:cxn>
                  <a:cxn ang="T10">
                    <a:pos x="T4" y="T5"/>
                  </a:cxn>
                  <a:cxn ang="T11">
                    <a:pos x="T6" y="T7"/>
                  </a:cxn>
                </a:cxnLst>
                <a:rect l="T12" t="T13" r="T14" b="T15"/>
                <a:pathLst>
                  <a:path w="411" h="205">
                    <a:moveTo>
                      <a:pt x="0" y="0"/>
                    </a:moveTo>
                    <a:lnTo>
                      <a:pt x="52" y="205"/>
                    </a:lnTo>
                    <a:lnTo>
                      <a:pt x="360" y="205"/>
                    </a:lnTo>
                    <a:lnTo>
                      <a:pt x="41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15" name="Freeform 572"/>
              <p:cNvSpPr>
                <a:spLocks/>
              </p:cNvSpPr>
              <p:nvPr>
                <p:custDataLst>
                  <p:tags r:id="rId946"/>
                </p:custDataLst>
              </p:nvPr>
            </p:nvSpPr>
            <p:spPr bwMode="auto">
              <a:xfrm>
                <a:off x="2505" y="2168"/>
                <a:ext cx="411" cy="102"/>
              </a:xfrm>
              <a:custGeom>
                <a:avLst/>
                <a:gdLst>
                  <a:gd name="T0" fmla="*/ 411 w 411"/>
                  <a:gd name="T1" fmla="*/ 0 h 102"/>
                  <a:gd name="T2" fmla="*/ 231 w 411"/>
                  <a:gd name="T3" fmla="*/ 0 h 102"/>
                  <a:gd name="T4" fmla="*/ 205 w 411"/>
                  <a:gd name="T5" fmla="*/ 102 h 102"/>
                  <a:gd name="T6" fmla="*/ 181 w 411"/>
                  <a:gd name="T7" fmla="*/ 0 h 102"/>
                  <a:gd name="T8" fmla="*/ 0 w 411"/>
                  <a:gd name="T9" fmla="*/ 0 h 102"/>
                  <a:gd name="T10" fmla="*/ 0 60000 65536"/>
                  <a:gd name="T11" fmla="*/ 0 60000 65536"/>
                  <a:gd name="T12" fmla="*/ 0 60000 65536"/>
                  <a:gd name="T13" fmla="*/ 0 60000 65536"/>
                  <a:gd name="T14" fmla="*/ 0 60000 65536"/>
                  <a:gd name="T15" fmla="*/ 0 w 411"/>
                  <a:gd name="T16" fmla="*/ 0 h 102"/>
                  <a:gd name="T17" fmla="*/ 411 w 411"/>
                  <a:gd name="T18" fmla="*/ 102 h 102"/>
                </a:gdLst>
                <a:ahLst/>
                <a:cxnLst>
                  <a:cxn ang="T10">
                    <a:pos x="T0" y="T1"/>
                  </a:cxn>
                  <a:cxn ang="T11">
                    <a:pos x="T2" y="T3"/>
                  </a:cxn>
                  <a:cxn ang="T12">
                    <a:pos x="T4" y="T5"/>
                  </a:cxn>
                  <a:cxn ang="T13">
                    <a:pos x="T6" y="T7"/>
                  </a:cxn>
                  <a:cxn ang="T14">
                    <a:pos x="T8" y="T9"/>
                  </a:cxn>
                </a:cxnLst>
                <a:rect l="T15" t="T16" r="T17" b="T18"/>
                <a:pathLst>
                  <a:path w="411" h="102">
                    <a:moveTo>
                      <a:pt x="411" y="0"/>
                    </a:moveTo>
                    <a:lnTo>
                      <a:pt x="231" y="0"/>
                    </a:lnTo>
                    <a:lnTo>
                      <a:pt x="205" y="102"/>
                    </a:lnTo>
                    <a:lnTo>
                      <a:pt x="181"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16" name="Line 573"/>
              <p:cNvSpPr>
                <a:spLocks noChangeShapeType="1"/>
              </p:cNvSpPr>
              <p:nvPr>
                <p:custDataLst>
                  <p:tags r:id="rId947"/>
                </p:custDataLst>
              </p:nvPr>
            </p:nvSpPr>
            <p:spPr bwMode="auto">
              <a:xfrm>
                <a:off x="258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17" name="Line 574"/>
              <p:cNvSpPr>
                <a:spLocks noChangeShapeType="1"/>
              </p:cNvSpPr>
              <p:nvPr>
                <p:custDataLst>
                  <p:tags r:id="rId948"/>
                </p:custDataLst>
              </p:nvPr>
            </p:nvSpPr>
            <p:spPr bwMode="auto">
              <a:xfrm>
                <a:off x="2839"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18" name="Line 575"/>
              <p:cNvSpPr>
                <a:spLocks noChangeShapeType="1"/>
              </p:cNvSpPr>
              <p:nvPr>
                <p:custDataLst>
                  <p:tags r:id="rId949"/>
                </p:custDataLst>
              </p:nvPr>
            </p:nvSpPr>
            <p:spPr bwMode="auto">
              <a:xfrm>
                <a:off x="2710"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19" name="Rectangle 576"/>
              <p:cNvSpPr>
                <a:spLocks noChangeArrowheads="1"/>
              </p:cNvSpPr>
              <p:nvPr>
                <p:custDataLst>
                  <p:tags r:id="rId950"/>
                </p:custDataLst>
              </p:nvPr>
            </p:nvSpPr>
            <p:spPr bwMode="auto">
              <a:xfrm>
                <a:off x="2683"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2420" name="Freeform 577"/>
              <p:cNvSpPr>
                <a:spLocks/>
              </p:cNvSpPr>
              <p:nvPr>
                <p:custDataLst>
                  <p:tags r:id="rId951"/>
                </p:custDataLst>
              </p:nvPr>
            </p:nvSpPr>
            <p:spPr bwMode="auto">
              <a:xfrm>
                <a:off x="1993" y="2168"/>
                <a:ext cx="410" cy="205"/>
              </a:xfrm>
              <a:custGeom>
                <a:avLst/>
                <a:gdLst>
                  <a:gd name="T0" fmla="*/ 0 w 410"/>
                  <a:gd name="T1" fmla="*/ 0 h 205"/>
                  <a:gd name="T2" fmla="*/ 52 w 410"/>
                  <a:gd name="T3" fmla="*/ 205 h 205"/>
                  <a:gd name="T4" fmla="*/ 359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2" y="205"/>
                    </a:lnTo>
                    <a:lnTo>
                      <a:pt x="359"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21" name="Freeform 578"/>
              <p:cNvSpPr>
                <a:spLocks/>
              </p:cNvSpPr>
              <p:nvPr>
                <p:custDataLst>
                  <p:tags r:id="rId952"/>
                </p:custDataLst>
              </p:nvPr>
            </p:nvSpPr>
            <p:spPr bwMode="auto">
              <a:xfrm>
                <a:off x="1993" y="2168"/>
                <a:ext cx="410" cy="102"/>
              </a:xfrm>
              <a:custGeom>
                <a:avLst/>
                <a:gdLst>
                  <a:gd name="T0" fmla="*/ 410 w 410"/>
                  <a:gd name="T1" fmla="*/ 0 h 102"/>
                  <a:gd name="T2" fmla="*/ 231 w 410"/>
                  <a:gd name="T3" fmla="*/ 0 h 102"/>
                  <a:gd name="T4" fmla="*/ 205 w 410"/>
                  <a:gd name="T5" fmla="*/ 102 h 102"/>
                  <a:gd name="T6" fmla="*/ 180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1" y="0"/>
                    </a:lnTo>
                    <a:lnTo>
                      <a:pt x="205" y="102"/>
                    </a:lnTo>
                    <a:lnTo>
                      <a:pt x="180"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22" name="Line 579"/>
              <p:cNvSpPr>
                <a:spLocks noChangeShapeType="1"/>
              </p:cNvSpPr>
              <p:nvPr>
                <p:custDataLst>
                  <p:tags r:id="rId953"/>
                </p:custDataLst>
              </p:nvPr>
            </p:nvSpPr>
            <p:spPr bwMode="auto">
              <a:xfrm>
                <a:off x="207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23" name="Line 580"/>
              <p:cNvSpPr>
                <a:spLocks noChangeShapeType="1"/>
              </p:cNvSpPr>
              <p:nvPr>
                <p:custDataLst>
                  <p:tags r:id="rId954"/>
                </p:custDataLst>
              </p:nvPr>
            </p:nvSpPr>
            <p:spPr bwMode="auto">
              <a:xfrm>
                <a:off x="2326"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24" name="Line 581"/>
              <p:cNvSpPr>
                <a:spLocks noChangeShapeType="1"/>
              </p:cNvSpPr>
              <p:nvPr>
                <p:custDataLst>
                  <p:tags r:id="rId955"/>
                </p:custDataLst>
              </p:nvPr>
            </p:nvSpPr>
            <p:spPr bwMode="auto">
              <a:xfrm>
                <a:off x="2198"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25" name="Rectangle 582"/>
              <p:cNvSpPr>
                <a:spLocks noChangeArrowheads="1"/>
              </p:cNvSpPr>
              <p:nvPr>
                <p:custDataLst>
                  <p:tags r:id="rId956"/>
                </p:custDataLst>
              </p:nvPr>
            </p:nvSpPr>
            <p:spPr bwMode="auto">
              <a:xfrm>
                <a:off x="2171"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2426" name="Rectangle 583"/>
              <p:cNvSpPr>
                <a:spLocks noChangeArrowheads="1"/>
              </p:cNvSpPr>
              <p:nvPr>
                <p:custDataLst>
                  <p:tags r:id="rId957"/>
                </p:custDataLst>
              </p:nvPr>
            </p:nvSpPr>
            <p:spPr bwMode="auto">
              <a:xfrm>
                <a:off x="3292" y="367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427" name="Rectangle 584"/>
              <p:cNvSpPr>
                <a:spLocks noChangeArrowheads="1"/>
              </p:cNvSpPr>
              <p:nvPr>
                <p:custDataLst>
                  <p:tags r:id="rId958"/>
                </p:custDataLst>
              </p:nvPr>
            </p:nvSpPr>
            <p:spPr bwMode="auto">
              <a:xfrm>
                <a:off x="3353" y="3732"/>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2428" name="Rectangle 585"/>
              <p:cNvSpPr>
                <a:spLocks noChangeArrowheads="1"/>
              </p:cNvSpPr>
              <p:nvPr>
                <p:custDataLst>
                  <p:tags r:id="rId959"/>
                </p:custDataLst>
              </p:nvPr>
            </p:nvSpPr>
            <p:spPr bwMode="auto">
              <a:xfrm>
                <a:off x="3987" y="27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2429" name="Rectangle 586"/>
              <p:cNvSpPr>
                <a:spLocks noChangeArrowheads="1"/>
              </p:cNvSpPr>
              <p:nvPr>
                <p:custDataLst>
                  <p:tags r:id="rId960"/>
                </p:custDataLst>
              </p:nvPr>
            </p:nvSpPr>
            <p:spPr bwMode="auto">
              <a:xfrm>
                <a:off x="4058" y="275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2430" name="Freeform 587"/>
              <p:cNvSpPr>
                <a:spLocks/>
              </p:cNvSpPr>
              <p:nvPr>
                <p:custDataLst>
                  <p:tags r:id="rId961"/>
                </p:custDataLst>
              </p:nvPr>
            </p:nvSpPr>
            <p:spPr bwMode="auto">
              <a:xfrm>
                <a:off x="2557" y="2807"/>
                <a:ext cx="103" cy="205"/>
              </a:xfrm>
              <a:custGeom>
                <a:avLst/>
                <a:gdLst>
                  <a:gd name="T0" fmla="*/ 103 w 103"/>
                  <a:gd name="T1" fmla="*/ 205 h 205"/>
                  <a:gd name="T2" fmla="*/ 79 w 103"/>
                  <a:gd name="T3" fmla="*/ 203 h 205"/>
                  <a:gd name="T4" fmla="*/ 58 w 103"/>
                  <a:gd name="T5" fmla="*/ 195 h 205"/>
                  <a:gd name="T6" fmla="*/ 38 w 103"/>
                  <a:gd name="T7" fmla="*/ 183 h 205"/>
                  <a:gd name="T8" fmla="*/ 22 w 103"/>
                  <a:gd name="T9" fmla="*/ 167 h 205"/>
                  <a:gd name="T10" fmla="*/ 10 w 103"/>
                  <a:gd name="T11" fmla="*/ 147 h 205"/>
                  <a:gd name="T12" fmla="*/ 3 w 103"/>
                  <a:gd name="T13" fmla="*/ 126 h 205"/>
                  <a:gd name="T14" fmla="*/ 0 w 103"/>
                  <a:gd name="T15" fmla="*/ 102 h 205"/>
                  <a:gd name="T16" fmla="*/ 3 w 103"/>
                  <a:gd name="T17" fmla="*/ 81 h 205"/>
                  <a:gd name="T18" fmla="*/ 10 w 103"/>
                  <a:gd name="T19" fmla="*/ 59 h 205"/>
                  <a:gd name="T20" fmla="*/ 22 w 103"/>
                  <a:gd name="T21" fmla="*/ 40 h 205"/>
                  <a:gd name="T22" fmla="*/ 38 w 103"/>
                  <a:gd name="T23" fmla="*/ 23 h 205"/>
                  <a:gd name="T24" fmla="*/ 58 w 103"/>
                  <a:gd name="T25" fmla="*/ 11 h 205"/>
                  <a:gd name="T26" fmla="*/ 79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79" y="203"/>
                    </a:lnTo>
                    <a:lnTo>
                      <a:pt x="58" y="195"/>
                    </a:lnTo>
                    <a:lnTo>
                      <a:pt x="38" y="183"/>
                    </a:lnTo>
                    <a:lnTo>
                      <a:pt x="22" y="167"/>
                    </a:lnTo>
                    <a:lnTo>
                      <a:pt x="10" y="147"/>
                    </a:lnTo>
                    <a:lnTo>
                      <a:pt x="3" y="126"/>
                    </a:lnTo>
                    <a:lnTo>
                      <a:pt x="0" y="102"/>
                    </a:lnTo>
                    <a:lnTo>
                      <a:pt x="3" y="81"/>
                    </a:lnTo>
                    <a:lnTo>
                      <a:pt x="10" y="59"/>
                    </a:lnTo>
                    <a:lnTo>
                      <a:pt x="22" y="40"/>
                    </a:lnTo>
                    <a:lnTo>
                      <a:pt x="38" y="23"/>
                    </a:lnTo>
                    <a:lnTo>
                      <a:pt x="58" y="11"/>
                    </a:lnTo>
                    <a:lnTo>
                      <a:pt x="79"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31" name="Freeform 588"/>
              <p:cNvSpPr>
                <a:spLocks/>
              </p:cNvSpPr>
              <p:nvPr>
                <p:custDataLst>
                  <p:tags r:id="rId962"/>
                </p:custDataLst>
              </p:nvPr>
            </p:nvSpPr>
            <p:spPr bwMode="auto">
              <a:xfrm>
                <a:off x="2660" y="2807"/>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32" name="Freeform 589"/>
              <p:cNvSpPr>
                <a:spLocks/>
              </p:cNvSpPr>
              <p:nvPr>
                <p:custDataLst>
                  <p:tags r:id="rId963"/>
                </p:custDataLst>
              </p:nvPr>
            </p:nvSpPr>
            <p:spPr bwMode="auto">
              <a:xfrm>
                <a:off x="2300" y="2704"/>
                <a:ext cx="205" cy="103"/>
              </a:xfrm>
              <a:custGeom>
                <a:avLst/>
                <a:gdLst>
                  <a:gd name="T0" fmla="*/ 0 w 205"/>
                  <a:gd name="T1" fmla="*/ 103 h 103"/>
                  <a:gd name="T2" fmla="*/ 3 w 205"/>
                  <a:gd name="T3" fmla="*/ 88 h 103"/>
                  <a:gd name="T4" fmla="*/ 11 w 205"/>
                  <a:gd name="T5" fmla="*/ 71 h 103"/>
                  <a:gd name="T6" fmla="*/ 24 w 205"/>
                  <a:gd name="T7" fmla="*/ 56 h 103"/>
                  <a:gd name="T8" fmla="*/ 40 w 205"/>
                  <a:gd name="T9" fmla="*/ 43 h 103"/>
                  <a:gd name="T10" fmla="*/ 60 w 205"/>
                  <a:gd name="T11" fmla="*/ 31 h 103"/>
                  <a:gd name="T12" fmla="*/ 85 w 205"/>
                  <a:gd name="T13" fmla="*/ 21 h 103"/>
                  <a:gd name="T14" fmla="*/ 112 w 205"/>
                  <a:gd name="T15" fmla="*/ 13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8"/>
                    </a:lnTo>
                    <a:lnTo>
                      <a:pt x="11" y="71"/>
                    </a:lnTo>
                    <a:lnTo>
                      <a:pt x="24" y="56"/>
                    </a:lnTo>
                    <a:lnTo>
                      <a:pt x="40" y="43"/>
                    </a:lnTo>
                    <a:lnTo>
                      <a:pt x="60" y="31"/>
                    </a:lnTo>
                    <a:lnTo>
                      <a:pt x="85" y="21"/>
                    </a:lnTo>
                    <a:lnTo>
                      <a:pt x="112" y="13"/>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33" name="Freeform 590"/>
              <p:cNvSpPr>
                <a:spLocks/>
              </p:cNvSpPr>
              <p:nvPr>
                <p:custDataLst>
                  <p:tags r:id="rId964"/>
                </p:custDataLst>
              </p:nvPr>
            </p:nvSpPr>
            <p:spPr bwMode="auto">
              <a:xfrm>
                <a:off x="2300" y="2807"/>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4 w 205"/>
                  <a:gd name="T15" fmla="*/ 46 h 102"/>
                  <a:gd name="T16" fmla="*/ 11 w 205"/>
                  <a:gd name="T17" fmla="*/ 33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4" y="46"/>
                    </a:lnTo>
                    <a:lnTo>
                      <a:pt x="11" y="33"/>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34" name="Freeform 591"/>
              <p:cNvSpPr>
                <a:spLocks/>
              </p:cNvSpPr>
              <p:nvPr>
                <p:custDataLst>
                  <p:tags r:id="rId965"/>
                </p:custDataLst>
              </p:nvPr>
            </p:nvSpPr>
            <p:spPr bwMode="auto">
              <a:xfrm>
                <a:off x="2531" y="2704"/>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35" name="Freeform 592"/>
              <p:cNvSpPr>
                <a:spLocks/>
              </p:cNvSpPr>
              <p:nvPr>
                <p:custDataLst>
                  <p:tags r:id="rId966"/>
                </p:custDataLst>
              </p:nvPr>
            </p:nvSpPr>
            <p:spPr bwMode="auto">
              <a:xfrm>
                <a:off x="2531" y="2807"/>
                <a:ext cx="23" cy="102"/>
              </a:xfrm>
              <a:custGeom>
                <a:avLst/>
                <a:gdLst>
                  <a:gd name="T0" fmla="*/ 0 w 23"/>
                  <a:gd name="T1" fmla="*/ 0 h 102"/>
                  <a:gd name="T2" fmla="*/ 2 w 23"/>
                  <a:gd name="T3" fmla="*/ 23 h 102"/>
                  <a:gd name="T4" fmla="*/ 3 w 23"/>
                  <a:gd name="T5" fmla="*/ 45 h 102"/>
                  <a:gd name="T6" fmla="*/ 6 w 23"/>
                  <a:gd name="T7" fmla="*/ 64 h 102"/>
                  <a:gd name="T8" fmla="*/ 8 w 23"/>
                  <a:gd name="T9" fmla="*/ 81 h 102"/>
                  <a:gd name="T10" fmla="*/ 14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2" y="23"/>
                    </a:lnTo>
                    <a:lnTo>
                      <a:pt x="3" y="45"/>
                    </a:lnTo>
                    <a:lnTo>
                      <a:pt x="6" y="64"/>
                    </a:lnTo>
                    <a:lnTo>
                      <a:pt x="8" y="81"/>
                    </a:lnTo>
                    <a:lnTo>
                      <a:pt x="14"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36" name="Line 593"/>
              <p:cNvSpPr>
                <a:spLocks noChangeShapeType="1"/>
              </p:cNvSpPr>
              <p:nvPr>
                <p:custDataLst>
                  <p:tags r:id="rId967"/>
                </p:custDataLst>
              </p:nvPr>
            </p:nvSpPr>
            <p:spPr bwMode="auto">
              <a:xfrm flipH="1">
                <a:off x="2505" y="2909"/>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37" name="Line 594"/>
              <p:cNvSpPr>
                <a:spLocks noChangeShapeType="1"/>
              </p:cNvSpPr>
              <p:nvPr>
                <p:custDataLst>
                  <p:tags r:id="rId968"/>
                </p:custDataLst>
              </p:nvPr>
            </p:nvSpPr>
            <p:spPr bwMode="auto">
              <a:xfrm flipH="1">
                <a:off x="2505" y="2704"/>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38" name="Rectangle 595"/>
              <p:cNvSpPr>
                <a:spLocks noChangeArrowheads="1"/>
              </p:cNvSpPr>
              <p:nvPr>
                <p:custDataLst>
                  <p:tags r:id="rId969"/>
                </p:custDataLst>
              </p:nvPr>
            </p:nvSpPr>
            <p:spPr bwMode="auto">
              <a:xfrm>
                <a:off x="3987" y="28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439" name="Rectangle 596"/>
              <p:cNvSpPr>
                <a:spLocks noChangeArrowheads="1"/>
              </p:cNvSpPr>
              <p:nvPr>
                <p:custDataLst>
                  <p:tags r:id="rId970"/>
                </p:custDataLst>
              </p:nvPr>
            </p:nvSpPr>
            <p:spPr bwMode="auto">
              <a:xfrm>
                <a:off x="4048" y="2859"/>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2440" name="Rectangle 597"/>
              <p:cNvSpPr>
                <a:spLocks noChangeArrowheads="1"/>
              </p:cNvSpPr>
              <p:nvPr>
                <p:custDataLst>
                  <p:tags r:id="rId971"/>
                </p:custDataLst>
              </p:nvPr>
            </p:nvSpPr>
            <p:spPr bwMode="auto">
              <a:xfrm>
                <a:off x="3987" y="29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2441" name="Rectangle 598"/>
              <p:cNvSpPr>
                <a:spLocks noChangeArrowheads="1"/>
              </p:cNvSpPr>
              <p:nvPr>
                <p:custDataLst>
                  <p:tags r:id="rId972"/>
                </p:custDataLst>
              </p:nvPr>
            </p:nvSpPr>
            <p:spPr bwMode="auto">
              <a:xfrm>
                <a:off x="4058" y="2963"/>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442" name="Rectangle 599"/>
              <p:cNvSpPr>
                <a:spLocks noChangeArrowheads="1"/>
              </p:cNvSpPr>
              <p:nvPr>
                <p:custDataLst>
                  <p:tags r:id="rId973"/>
                </p:custDataLst>
              </p:nvPr>
            </p:nvSpPr>
            <p:spPr bwMode="auto">
              <a:xfrm>
                <a:off x="3987" y="3009"/>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443" name="Rectangle 600"/>
              <p:cNvSpPr>
                <a:spLocks noChangeArrowheads="1"/>
              </p:cNvSpPr>
              <p:nvPr>
                <p:custDataLst>
                  <p:tags r:id="rId974"/>
                </p:custDataLst>
              </p:nvPr>
            </p:nvSpPr>
            <p:spPr bwMode="auto">
              <a:xfrm>
                <a:off x="4048" y="3067"/>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444" name="Rectangle 601"/>
              <p:cNvSpPr>
                <a:spLocks noChangeArrowheads="1"/>
              </p:cNvSpPr>
              <p:nvPr>
                <p:custDataLst>
                  <p:tags r:id="rId975"/>
                </p:custDataLst>
              </p:nvPr>
            </p:nvSpPr>
            <p:spPr bwMode="auto">
              <a:xfrm>
                <a:off x="3987" y="3111"/>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2445" name="Rectangle 602"/>
              <p:cNvSpPr>
                <a:spLocks noChangeArrowheads="1"/>
              </p:cNvSpPr>
              <p:nvPr>
                <p:custDataLst>
                  <p:tags r:id="rId976"/>
                </p:custDataLst>
              </p:nvPr>
            </p:nvSpPr>
            <p:spPr bwMode="auto">
              <a:xfrm>
                <a:off x="4058" y="316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446" name="Rectangle 603"/>
              <p:cNvSpPr>
                <a:spLocks noChangeArrowheads="1"/>
              </p:cNvSpPr>
              <p:nvPr>
                <p:custDataLst>
                  <p:tags r:id="rId977"/>
                </p:custDataLst>
              </p:nvPr>
            </p:nvSpPr>
            <p:spPr bwMode="auto">
              <a:xfrm>
                <a:off x="3987" y="3215"/>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447" name="Rectangle 604"/>
              <p:cNvSpPr>
                <a:spLocks noChangeArrowheads="1"/>
              </p:cNvSpPr>
              <p:nvPr>
                <p:custDataLst>
                  <p:tags r:id="rId978"/>
                </p:custDataLst>
              </p:nvPr>
            </p:nvSpPr>
            <p:spPr bwMode="auto">
              <a:xfrm>
                <a:off x="4048" y="326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448" name="Rectangle 605"/>
              <p:cNvSpPr>
                <a:spLocks noChangeArrowheads="1"/>
              </p:cNvSpPr>
              <p:nvPr>
                <p:custDataLst>
                  <p:tags r:id="rId979"/>
                </p:custDataLst>
              </p:nvPr>
            </p:nvSpPr>
            <p:spPr bwMode="auto">
              <a:xfrm>
                <a:off x="3987" y="3316"/>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2449" name="Rectangle 606"/>
              <p:cNvSpPr>
                <a:spLocks noChangeArrowheads="1"/>
              </p:cNvSpPr>
              <p:nvPr>
                <p:custDataLst>
                  <p:tags r:id="rId980"/>
                </p:custDataLst>
              </p:nvPr>
            </p:nvSpPr>
            <p:spPr bwMode="auto">
              <a:xfrm>
                <a:off x="4058" y="337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450" name="Freeform 607"/>
              <p:cNvSpPr>
                <a:spLocks/>
              </p:cNvSpPr>
              <p:nvPr>
                <p:custDataLst>
                  <p:tags r:id="rId981"/>
                </p:custDataLst>
              </p:nvPr>
            </p:nvSpPr>
            <p:spPr bwMode="auto">
              <a:xfrm>
                <a:off x="2814" y="2909"/>
                <a:ext cx="205" cy="103"/>
              </a:xfrm>
              <a:custGeom>
                <a:avLst/>
                <a:gdLst>
                  <a:gd name="T0" fmla="*/ 0 w 205"/>
                  <a:gd name="T1" fmla="*/ 103 h 103"/>
                  <a:gd name="T2" fmla="*/ 1 w 205"/>
                  <a:gd name="T3" fmla="*/ 88 h 103"/>
                  <a:gd name="T4" fmla="*/ 10 w 205"/>
                  <a:gd name="T5" fmla="*/ 71 h 103"/>
                  <a:gd name="T6" fmla="*/ 22 w 205"/>
                  <a:gd name="T7" fmla="*/ 56 h 103"/>
                  <a:gd name="T8" fmla="*/ 38 w 205"/>
                  <a:gd name="T9" fmla="*/ 43 h 103"/>
                  <a:gd name="T10" fmla="*/ 59 w 205"/>
                  <a:gd name="T11" fmla="*/ 30 h 103"/>
                  <a:gd name="T12" fmla="*/ 83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1" y="88"/>
                    </a:lnTo>
                    <a:lnTo>
                      <a:pt x="10" y="71"/>
                    </a:lnTo>
                    <a:lnTo>
                      <a:pt x="22" y="56"/>
                    </a:lnTo>
                    <a:lnTo>
                      <a:pt x="38" y="43"/>
                    </a:lnTo>
                    <a:lnTo>
                      <a:pt x="59" y="30"/>
                    </a:lnTo>
                    <a:lnTo>
                      <a:pt x="83"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51" name="Freeform 608"/>
              <p:cNvSpPr>
                <a:spLocks/>
              </p:cNvSpPr>
              <p:nvPr>
                <p:custDataLst>
                  <p:tags r:id="rId982"/>
                </p:custDataLst>
              </p:nvPr>
            </p:nvSpPr>
            <p:spPr bwMode="auto">
              <a:xfrm>
                <a:off x="2814" y="3012"/>
                <a:ext cx="205" cy="102"/>
              </a:xfrm>
              <a:custGeom>
                <a:avLst/>
                <a:gdLst>
                  <a:gd name="T0" fmla="*/ 205 w 205"/>
                  <a:gd name="T1" fmla="*/ 102 h 102"/>
                  <a:gd name="T2" fmla="*/ 172 w 205"/>
                  <a:gd name="T3" fmla="*/ 101 h 102"/>
                  <a:gd name="T4" fmla="*/ 141 w 205"/>
                  <a:gd name="T5" fmla="*/ 98 h 102"/>
                  <a:gd name="T6" fmla="*/ 111 w 205"/>
                  <a:gd name="T7" fmla="*/ 91 h 102"/>
                  <a:gd name="T8" fmla="*/ 83 w 205"/>
                  <a:gd name="T9" fmla="*/ 83 h 102"/>
                  <a:gd name="T10" fmla="*/ 59 w 205"/>
                  <a:gd name="T11" fmla="*/ 72 h 102"/>
                  <a:gd name="T12" fmla="*/ 38 w 205"/>
                  <a:gd name="T13" fmla="*/ 61 h 102"/>
                  <a:gd name="T14" fmla="*/ 22 w 205"/>
                  <a:gd name="T15" fmla="*/ 46 h 102"/>
                  <a:gd name="T16" fmla="*/ 10 w 205"/>
                  <a:gd name="T17" fmla="*/ 33 h 102"/>
                  <a:gd name="T18" fmla="*/ 1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1"/>
                    </a:lnTo>
                    <a:lnTo>
                      <a:pt x="141" y="98"/>
                    </a:lnTo>
                    <a:lnTo>
                      <a:pt x="111" y="91"/>
                    </a:lnTo>
                    <a:lnTo>
                      <a:pt x="83" y="83"/>
                    </a:lnTo>
                    <a:lnTo>
                      <a:pt x="59" y="72"/>
                    </a:lnTo>
                    <a:lnTo>
                      <a:pt x="38" y="61"/>
                    </a:lnTo>
                    <a:lnTo>
                      <a:pt x="22" y="46"/>
                    </a:lnTo>
                    <a:lnTo>
                      <a:pt x="10" y="33"/>
                    </a:lnTo>
                    <a:lnTo>
                      <a:pt x="1"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52" name="Freeform 609"/>
              <p:cNvSpPr>
                <a:spLocks/>
              </p:cNvSpPr>
              <p:nvPr>
                <p:custDataLst>
                  <p:tags r:id="rId983"/>
                </p:custDataLst>
              </p:nvPr>
            </p:nvSpPr>
            <p:spPr bwMode="auto">
              <a:xfrm>
                <a:off x="3043" y="2909"/>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53" name="Freeform 610"/>
              <p:cNvSpPr>
                <a:spLocks/>
              </p:cNvSpPr>
              <p:nvPr>
                <p:custDataLst>
                  <p:tags r:id="rId984"/>
                </p:custDataLst>
              </p:nvPr>
            </p:nvSpPr>
            <p:spPr bwMode="auto">
              <a:xfrm>
                <a:off x="3043" y="3012"/>
                <a:ext cx="24" cy="102"/>
              </a:xfrm>
              <a:custGeom>
                <a:avLst/>
                <a:gdLst>
                  <a:gd name="T0" fmla="*/ 0 w 24"/>
                  <a:gd name="T1" fmla="*/ 0 h 102"/>
                  <a:gd name="T2" fmla="*/ 2 w 24"/>
                  <a:gd name="T3" fmla="*/ 23 h 102"/>
                  <a:gd name="T4" fmla="*/ 3 w 24"/>
                  <a:gd name="T5" fmla="*/ 45 h 102"/>
                  <a:gd name="T6" fmla="*/ 6 w 24"/>
                  <a:gd name="T7" fmla="*/ 64 h 102"/>
                  <a:gd name="T8" fmla="*/ 9 w 24"/>
                  <a:gd name="T9" fmla="*/ 80 h 102"/>
                  <a:gd name="T10" fmla="*/ 14 w 24"/>
                  <a:gd name="T11" fmla="*/ 93 h 102"/>
                  <a:gd name="T12" fmla="*/ 18 w 24"/>
                  <a:gd name="T13" fmla="*/ 101 h 102"/>
                  <a:gd name="T14" fmla="*/ 24 w 24"/>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02"/>
                  <a:gd name="T26" fmla="*/ 24 w 24"/>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02">
                    <a:moveTo>
                      <a:pt x="0" y="0"/>
                    </a:moveTo>
                    <a:lnTo>
                      <a:pt x="2" y="23"/>
                    </a:lnTo>
                    <a:lnTo>
                      <a:pt x="3" y="45"/>
                    </a:lnTo>
                    <a:lnTo>
                      <a:pt x="6" y="64"/>
                    </a:lnTo>
                    <a:lnTo>
                      <a:pt x="9" y="80"/>
                    </a:lnTo>
                    <a:lnTo>
                      <a:pt x="14" y="93"/>
                    </a:lnTo>
                    <a:lnTo>
                      <a:pt x="18" y="101"/>
                    </a:lnTo>
                    <a:lnTo>
                      <a:pt x="24"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54" name="Line 611"/>
              <p:cNvSpPr>
                <a:spLocks noChangeShapeType="1"/>
              </p:cNvSpPr>
              <p:nvPr>
                <p:custDataLst>
                  <p:tags r:id="rId985"/>
                </p:custDataLst>
              </p:nvPr>
            </p:nvSpPr>
            <p:spPr bwMode="auto">
              <a:xfrm flipH="1">
                <a:off x="3019" y="3114"/>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5" name="Line 612"/>
              <p:cNvSpPr>
                <a:spLocks noChangeShapeType="1"/>
              </p:cNvSpPr>
              <p:nvPr>
                <p:custDataLst>
                  <p:tags r:id="rId986"/>
                </p:custDataLst>
              </p:nvPr>
            </p:nvSpPr>
            <p:spPr bwMode="auto">
              <a:xfrm flipH="1">
                <a:off x="3019" y="290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6" name="Freeform 613"/>
              <p:cNvSpPr>
                <a:spLocks/>
              </p:cNvSpPr>
              <p:nvPr>
                <p:custDataLst>
                  <p:tags r:id="rId987"/>
                </p:custDataLst>
              </p:nvPr>
            </p:nvSpPr>
            <p:spPr bwMode="auto">
              <a:xfrm>
                <a:off x="3069" y="3012"/>
                <a:ext cx="103" cy="205"/>
              </a:xfrm>
              <a:custGeom>
                <a:avLst/>
                <a:gdLst>
                  <a:gd name="T0" fmla="*/ 103 w 103"/>
                  <a:gd name="T1" fmla="*/ 205 h 205"/>
                  <a:gd name="T2" fmla="*/ 80 w 103"/>
                  <a:gd name="T3" fmla="*/ 203 h 205"/>
                  <a:gd name="T4" fmla="*/ 58 w 103"/>
                  <a:gd name="T5" fmla="*/ 195 h 205"/>
                  <a:gd name="T6" fmla="*/ 39 w 103"/>
                  <a:gd name="T7" fmla="*/ 183 h 205"/>
                  <a:gd name="T8" fmla="*/ 22 w 103"/>
                  <a:gd name="T9" fmla="*/ 166 h 205"/>
                  <a:gd name="T10" fmla="*/ 10 w 103"/>
                  <a:gd name="T11" fmla="*/ 147 h 205"/>
                  <a:gd name="T12" fmla="*/ 3 w 103"/>
                  <a:gd name="T13" fmla="*/ 125 h 205"/>
                  <a:gd name="T14" fmla="*/ 0 w 103"/>
                  <a:gd name="T15" fmla="*/ 102 h 205"/>
                  <a:gd name="T16" fmla="*/ 3 w 103"/>
                  <a:gd name="T17" fmla="*/ 80 h 205"/>
                  <a:gd name="T18" fmla="*/ 10 w 103"/>
                  <a:gd name="T19" fmla="*/ 59 h 205"/>
                  <a:gd name="T20" fmla="*/ 22 w 103"/>
                  <a:gd name="T21" fmla="*/ 39 h 205"/>
                  <a:gd name="T22" fmla="*/ 39 w 103"/>
                  <a:gd name="T23" fmla="*/ 23 h 205"/>
                  <a:gd name="T24" fmla="*/ 58 w 103"/>
                  <a:gd name="T25" fmla="*/ 11 h 205"/>
                  <a:gd name="T26" fmla="*/ 80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80" y="203"/>
                    </a:lnTo>
                    <a:lnTo>
                      <a:pt x="58" y="195"/>
                    </a:lnTo>
                    <a:lnTo>
                      <a:pt x="39" y="183"/>
                    </a:lnTo>
                    <a:lnTo>
                      <a:pt x="22" y="166"/>
                    </a:lnTo>
                    <a:lnTo>
                      <a:pt x="10" y="147"/>
                    </a:lnTo>
                    <a:lnTo>
                      <a:pt x="3" y="125"/>
                    </a:lnTo>
                    <a:lnTo>
                      <a:pt x="0" y="102"/>
                    </a:lnTo>
                    <a:lnTo>
                      <a:pt x="3" y="80"/>
                    </a:lnTo>
                    <a:lnTo>
                      <a:pt x="10" y="59"/>
                    </a:lnTo>
                    <a:lnTo>
                      <a:pt x="22" y="39"/>
                    </a:lnTo>
                    <a:lnTo>
                      <a:pt x="39" y="23"/>
                    </a:lnTo>
                    <a:lnTo>
                      <a:pt x="58" y="11"/>
                    </a:lnTo>
                    <a:lnTo>
                      <a:pt x="80"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57" name="Freeform 614"/>
              <p:cNvSpPr>
                <a:spLocks/>
              </p:cNvSpPr>
              <p:nvPr>
                <p:custDataLst>
                  <p:tags r:id="rId988"/>
                </p:custDataLst>
              </p:nvPr>
            </p:nvSpPr>
            <p:spPr bwMode="auto">
              <a:xfrm>
                <a:off x="3172" y="3012"/>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58" name="Freeform 615"/>
              <p:cNvSpPr>
                <a:spLocks/>
              </p:cNvSpPr>
              <p:nvPr>
                <p:custDataLst>
                  <p:tags r:id="rId989"/>
                </p:custDataLst>
              </p:nvPr>
            </p:nvSpPr>
            <p:spPr bwMode="auto">
              <a:xfrm>
                <a:off x="3582" y="3217"/>
                <a:ext cx="102" cy="205"/>
              </a:xfrm>
              <a:custGeom>
                <a:avLst/>
                <a:gdLst>
                  <a:gd name="T0" fmla="*/ 102 w 102"/>
                  <a:gd name="T1" fmla="*/ 205 h 205"/>
                  <a:gd name="T2" fmla="*/ 79 w 102"/>
                  <a:gd name="T3" fmla="*/ 203 h 205"/>
                  <a:gd name="T4" fmla="*/ 58 w 102"/>
                  <a:gd name="T5" fmla="*/ 195 h 205"/>
                  <a:gd name="T6" fmla="*/ 38 w 102"/>
                  <a:gd name="T7" fmla="*/ 183 h 205"/>
                  <a:gd name="T8" fmla="*/ 22 w 102"/>
                  <a:gd name="T9" fmla="*/ 166 h 205"/>
                  <a:gd name="T10" fmla="*/ 9 w 102"/>
                  <a:gd name="T11" fmla="*/ 147 h 205"/>
                  <a:gd name="T12" fmla="*/ 2 w 102"/>
                  <a:gd name="T13" fmla="*/ 125 h 205"/>
                  <a:gd name="T14" fmla="*/ 0 w 102"/>
                  <a:gd name="T15" fmla="*/ 102 h 205"/>
                  <a:gd name="T16" fmla="*/ 2 w 102"/>
                  <a:gd name="T17" fmla="*/ 80 h 205"/>
                  <a:gd name="T18" fmla="*/ 9 w 102"/>
                  <a:gd name="T19" fmla="*/ 58 h 205"/>
                  <a:gd name="T20" fmla="*/ 22 w 102"/>
                  <a:gd name="T21" fmla="*/ 39 h 205"/>
                  <a:gd name="T22" fmla="*/ 38 w 102"/>
                  <a:gd name="T23" fmla="*/ 23 h 205"/>
                  <a:gd name="T24" fmla="*/ 58 w 102"/>
                  <a:gd name="T25" fmla="*/ 11 h 205"/>
                  <a:gd name="T26" fmla="*/ 79 w 102"/>
                  <a:gd name="T27" fmla="*/ 2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3"/>
                    </a:lnTo>
                    <a:lnTo>
                      <a:pt x="58" y="195"/>
                    </a:lnTo>
                    <a:lnTo>
                      <a:pt x="38" y="183"/>
                    </a:lnTo>
                    <a:lnTo>
                      <a:pt x="22" y="166"/>
                    </a:lnTo>
                    <a:lnTo>
                      <a:pt x="9" y="147"/>
                    </a:lnTo>
                    <a:lnTo>
                      <a:pt x="2" y="125"/>
                    </a:lnTo>
                    <a:lnTo>
                      <a:pt x="0" y="102"/>
                    </a:lnTo>
                    <a:lnTo>
                      <a:pt x="2" y="80"/>
                    </a:lnTo>
                    <a:lnTo>
                      <a:pt x="9" y="58"/>
                    </a:lnTo>
                    <a:lnTo>
                      <a:pt x="22" y="39"/>
                    </a:lnTo>
                    <a:lnTo>
                      <a:pt x="38" y="23"/>
                    </a:lnTo>
                    <a:lnTo>
                      <a:pt x="58" y="11"/>
                    </a:lnTo>
                    <a:lnTo>
                      <a:pt x="79" y="2"/>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59" name="Freeform 616"/>
              <p:cNvSpPr>
                <a:spLocks/>
              </p:cNvSpPr>
              <p:nvPr>
                <p:custDataLst>
                  <p:tags r:id="rId990"/>
                </p:custDataLst>
              </p:nvPr>
            </p:nvSpPr>
            <p:spPr bwMode="auto">
              <a:xfrm>
                <a:off x="3684" y="3217"/>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60" name="Freeform 617"/>
              <p:cNvSpPr>
                <a:spLocks/>
              </p:cNvSpPr>
              <p:nvPr>
                <p:custDataLst>
                  <p:tags r:id="rId991"/>
                </p:custDataLst>
              </p:nvPr>
            </p:nvSpPr>
            <p:spPr bwMode="auto">
              <a:xfrm>
                <a:off x="3326" y="3114"/>
                <a:ext cx="205" cy="103"/>
              </a:xfrm>
              <a:custGeom>
                <a:avLst/>
                <a:gdLst>
                  <a:gd name="T0" fmla="*/ 0 w 205"/>
                  <a:gd name="T1" fmla="*/ 103 h 103"/>
                  <a:gd name="T2" fmla="*/ 2 w 205"/>
                  <a:gd name="T3" fmla="*/ 88 h 103"/>
                  <a:gd name="T4" fmla="*/ 10 w 205"/>
                  <a:gd name="T5" fmla="*/ 71 h 103"/>
                  <a:gd name="T6" fmla="*/ 22 w 205"/>
                  <a:gd name="T7" fmla="*/ 56 h 103"/>
                  <a:gd name="T8" fmla="*/ 38 w 205"/>
                  <a:gd name="T9" fmla="*/ 43 h 103"/>
                  <a:gd name="T10" fmla="*/ 59 w 205"/>
                  <a:gd name="T11" fmla="*/ 30 h 103"/>
                  <a:gd name="T12" fmla="*/ 84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2" y="88"/>
                    </a:lnTo>
                    <a:lnTo>
                      <a:pt x="10" y="71"/>
                    </a:lnTo>
                    <a:lnTo>
                      <a:pt x="22" y="56"/>
                    </a:lnTo>
                    <a:lnTo>
                      <a:pt x="38" y="43"/>
                    </a:lnTo>
                    <a:lnTo>
                      <a:pt x="59" y="30"/>
                    </a:lnTo>
                    <a:lnTo>
                      <a:pt x="84"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61" name="Freeform 618"/>
              <p:cNvSpPr>
                <a:spLocks/>
              </p:cNvSpPr>
              <p:nvPr>
                <p:custDataLst>
                  <p:tags r:id="rId992"/>
                </p:custDataLst>
              </p:nvPr>
            </p:nvSpPr>
            <p:spPr bwMode="auto">
              <a:xfrm>
                <a:off x="3326" y="3217"/>
                <a:ext cx="205" cy="102"/>
              </a:xfrm>
              <a:custGeom>
                <a:avLst/>
                <a:gdLst>
                  <a:gd name="T0" fmla="*/ 205 w 205"/>
                  <a:gd name="T1" fmla="*/ 102 h 102"/>
                  <a:gd name="T2" fmla="*/ 172 w 205"/>
                  <a:gd name="T3" fmla="*/ 102 h 102"/>
                  <a:gd name="T4" fmla="*/ 141 w 205"/>
                  <a:gd name="T5" fmla="*/ 98 h 102"/>
                  <a:gd name="T6" fmla="*/ 111 w 205"/>
                  <a:gd name="T7" fmla="*/ 91 h 102"/>
                  <a:gd name="T8" fmla="*/ 84 w 205"/>
                  <a:gd name="T9" fmla="*/ 83 h 102"/>
                  <a:gd name="T10" fmla="*/ 59 w 205"/>
                  <a:gd name="T11" fmla="*/ 72 h 102"/>
                  <a:gd name="T12" fmla="*/ 38 w 205"/>
                  <a:gd name="T13" fmla="*/ 61 h 102"/>
                  <a:gd name="T14" fmla="*/ 22 w 205"/>
                  <a:gd name="T15" fmla="*/ 46 h 102"/>
                  <a:gd name="T16" fmla="*/ 10 w 205"/>
                  <a:gd name="T17" fmla="*/ 32 h 102"/>
                  <a:gd name="T18" fmla="*/ 2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2"/>
                    </a:lnTo>
                    <a:lnTo>
                      <a:pt x="141" y="98"/>
                    </a:lnTo>
                    <a:lnTo>
                      <a:pt x="111" y="91"/>
                    </a:lnTo>
                    <a:lnTo>
                      <a:pt x="84" y="83"/>
                    </a:lnTo>
                    <a:lnTo>
                      <a:pt x="59" y="72"/>
                    </a:lnTo>
                    <a:lnTo>
                      <a:pt x="38" y="61"/>
                    </a:lnTo>
                    <a:lnTo>
                      <a:pt x="22" y="46"/>
                    </a:lnTo>
                    <a:lnTo>
                      <a:pt x="10" y="32"/>
                    </a:lnTo>
                    <a:lnTo>
                      <a:pt x="2"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62" name="Freeform 619"/>
              <p:cNvSpPr>
                <a:spLocks/>
              </p:cNvSpPr>
              <p:nvPr>
                <p:custDataLst>
                  <p:tags r:id="rId993"/>
                </p:custDataLst>
              </p:nvPr>
            </p:nvSpPr>
            <p:spPr bwMode="auto">
              <a:xfrm>
                <a:off x="3556" y="3114"/>
                <a:ext cx="26" cy="103"/>
              </a:xfrm>
              <a:custGeom>
                <a:avLst/>
                <a:gdLst>
                  <a:gd name="T0" fmla="*/ 0 w 26"/>
                  <a:gd name="T1" fmla="*/ 103 h 103"/>
                  <a:gd name="T2" fmla="*/ 1 w 26"/>
                  <a:gd name="T3" fmla="*/ 81 h 103"/>
                  <a:gd name="T4" fmla="*/ 2 w 26"/>
                  <a:gd name="T5" fmla="*/ 59 h 103"/>
                  <a:gd name="T6" fmla="*/ 5 w 26"/>
                  <a:gd name="T7" fmla="*/ 40 h 103"/>
                  <a:gd name="T8" fmla="*/ 9 w 26"/>
                  <a:gd name="T9" fmla="*/ 23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2" y="59"/>
                    </a:lnTo>
                    <a:lnTo>
                      <a:pt x="5" y="40"/>
                    </a:lnTo>
                    <a:lnTo>
                      <a:pt x="9" y="23"/>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63" name="Freeform 620"/>
              <p:cNvSpPr>
                <a:spLocks/>
              </p:cNvSpPr>
              <p:nvPr>
                <p:custDataLst>
                  <p:tags r:id="rId994"/>
                </p:custDataLst>
              </p:nvPr>
            </p:nvSpPr>
            <p:spPr bwMode="auto">
              <a:xfrm>
                <a:off x="3556" y="3217"/>
                <a:ext cx="23" cy="102"/>
              </a:xfrm>
              <a:custGeom>
                <a:avLst/>
                <a:gdLst>
                  <a:gd name="T0" fmla="*/ 0 w 23"/>
                  <a:gd name="T1" fmla="*/ 0 h 102"/>
                  <a:gd name="T2" fmla="*/ 1 w 23"/>
                  <a:gd name="T3" fmla="*/ 23 h 102"/>
                  <a:gd name="T4" fmla="*/ 2 w 23"/>
                  <a:gd name="T5" fmla="*/ 45 h 102"/>
                  <a:gd name="T6" fmla="*/ 5 w 23"/>
                  <a:gd name="T7" fmla="*/ 64 h 102"/>
                  <a:gd name="T8" fmla="*/ 8 w 23"/>
                  <a:gd name="T9" fmla="*/ 80 h 102"/>
                  <a:gd name="T10" fmla="*/ 13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2" y="45"/>
                    </a:lnTo>
                    <a:lnTo>
                      <a:pt x="5" y="64"/>
                    </a:lnTo>
                    <a:lnTo>
                      <a:pt x="8" y="80"/>
                    </a:lnTo>
                    <a:lnTo>
                      <a:pt x="13"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64" name="Line 621"/>
              <p:cNvSpPr>
                <a:spLocks noChangeShapeType="1"/>
              </p:cNvSpPr>
              <p:nvPr>
                <p:custDataLst>
                  <p:tags r:id="rId995"/>
                </p:custDataLst>
              </p:nvPr>
            </p:nvSpPr>
            <p:spPr bwMode="auto">
              <a:xfrm flipH="1">
                <a:off x="3531" y="3319"/>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5" name="Line 622"/>
              <p:cNvSpPr>
                <a:spLocks noChangeShapeType="1"/>
              </p:cNvSpPr>
              <p:nvPr>
                <p:custDataLst>
                  <p:tags r:id="rId996"/>
                </p:custDataLst>
              </p:nvPr>
            </p:nvSpPr>
            <p:spPr bwMode="auto">
              <a:xfrm flipH="1">
                <a:off x="3531" y="3114"/>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6" name="Line 623"/>
              <p:cNvSpPr>
                <a:spLocks noChangeShapeType="1"/>
              </p:cNvSpPr>
              <p:nvPr>
                <p:custDataLst>
                  <p:tags r:id="rId997"/>
                </p:custDataLst>
              </p:nvPr>
            </p:nvSpPr>
            <p:spPr bwMode="auto">
              <a:xfrm>
                <a:off x="3839" y="3371"/>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7" name="Line 624"/>
              <p:cNvSpPr>
                <a:spLocks noChangeShapeType="1"/>
              </p:cNvSpPr>
              <p:nvPr>
                <p:custDataLst>
                  <p:tags r:id="rId998"/>
                </p:custDataLst>
              </p:nvPr>
            </p:nvSpPr>
            <p:spPr bwMode="auto">
              <a:xfrm>
                <a:off x="3839" y="3269"/>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8" name="Line 625"/>
              <p:cNvSpPr>
                <a:spLocks noChangeShapeType="1"/>
              </p:cNvSpPr>
              <p:nvPr>
                <p:custDataLst>
                  <p:tags r:id="rId999"/>
                </p:custDataLst>
              </p:nvPr>
            </p:nvSpPr>
            <p:spPr bwMode="auto">
              <a:xfrm>
                <a:off x="3560" y="3166"/>
                <a:ext cx="38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9" name="Line 626"/>
              <p:cNvSpPr>
                <a:spLocks noChangeShapeType="1"/>
              </p:cNvSpPr>
              <p:nvPr>
                <p:custDataLst>
                  <p:tags r:id="rId1000"/>
                </p:custDataLst>
              </p:nvPr>
            </p:nvSpPr>
            <p:spPr bwMode="auto">
              <a:xfrm>
                <a:off x="3326" y="3064"/>
                <a:ext cx="61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0" name="Line 627"/>
              <p:cNvSpPr>
                <a:spLocks noChangeShapeType="1"/>
              </p:cNvSpPr>
              <p:nvPr>
                <p:custDataLst>
                  <p:tags r:id="rId1001"/>
                </p:custDataLst>
              </p:nvPr>
            </p:nvSpPr>
            <p:spPr bwMode="auto">
              <a:xfrm>
                <a:off x="3053" y="2961"/>
                <a:ext cx="888"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1" name="Line 628"/>
              <p:cNvSpPr>
                <a:spLocks noChangeShapeType="1"/>
              </p:cNvSpPr>
              <p:nvPr>
                <p:custDataLst>
                  <p:tags r:id="rId1002"/>
                </p:custDataLst>
              </p:nvPr>
            </p:nvSpPr>
            <p:spPr bwMode="auto">
              <a:xfrm>
                <a:off x="2814" y="2859"/>
                <a:ext cx="112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2" name="Line 629"/>
              <p:cNvSpPr>
                <a:spLocks noChangeShapeType="1"/>
              </p:cNvSpPr>
              <p:nvPr>
                <p:custDataLst>
                  <p:tags r:id="rId1003"/>
                </p:custDataLst>
              </p:nvPr>
            </p:nvSpPr>
            <p:spPr bwMode="auto">
              <a:xfrm>
                <a:off x="2539" y="2756"/>
                <a:ext cx="14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3" name="Line 630"/>
              <p:cNvSpPr>
                <a:spLocks noChangeShapeType="1"/>
              </p:cNvSpPr>
              <p:nvPr>
                <p:custDataLst>
                  <p:tags r:id="rId1004"/>
                </p:custDataLst>
              </p:nvPr>
            </p:nvSpPr>
            <p:spPr bwMode="auto">
              <a:xfrm flipH="1">
                <a:off x="3813" y="3883"/>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4" name="Line 631"/>
              <p:cNvSpPr>
                <a:spLocks noChangeShapeType="1"/>
              </p:cNvSpPr>
              <p:nvPr>
                <p:custDataLst>
                  <p:tags r:id="rId1005"/>
                </p:custDataLst>
              </p:nvPr>
            </p:nvSpPr>
            <p:spPr bwMode="auto">
              <a:xfrm flipH="1">
                <a:off x="3813" y="378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5" name="Line 632"/>
              <p:cNvSpPr>
                <a:spLocks noChangeShapeType="1"/>
              </p:cNvSpPr>
              <p:nvPr>
                <p:custDataLst>
                  <p:tags r:id="rId1006"/>
                </p:custDataLst>
              </p:nvPr>
            </p:nvSpPr>
            <p:spPr bwMode="auto">
              <a:xfrm>
                <a:off x="3505" y="3807"/>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6" name="Line 633"/>
              <p:cNvSpPr>
                <a:spLocks noChangeShapeType="1"/>
              </p:cNvSpPr>
              <p:nvPr>
                <p:custDataLst>
                  <p:tags r:id="rId1007"/>
                </p:custDataLst>
              </p:nvPr>
            </p:nvSpPr>
            <p:spPr bwMode="auto">
              <a:xfrm>
                <a:off x="3813" y="383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7" name="Line 634"/>
              <p:cNvSpPr>
                <a:spLocks noChangeShapeType="1"/>
              </p:cNvSpPr>
              <p:nvPr>
                <p:custDataLst>
                  <p:tags r:id="rId1008"/>
                </p:custDataLst>
              </p:nvPr>
            </p:nvSpPr>
            <p:spPr bwMode="auto">
              <a:xfrm flipH="1">
                <a:off x="3813" y="372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8" name="Freeform 635"/>
              <p:cNvSpPr>
                <a:spLocks/>
              </p:cNvSpPr>
              <p:nvPr>
                <p:custDataLst>
                  <p:tags r:id="rId1009"/>
                </p:custDataLst>
              </p:nvPr>
            </p:nvSpPr>
            <p:spPr bwMode="auto">
              <a:xfrm>
                <a:off x="3556" y="3704"/>
                <a:ext cx="102" cy="205"/>
              </a:xfrm>
              <a:custGeom>
                <a:avLst/>
                <a:gdLst>
                  <a:gd name="T0" fmla="*/ 102 w 102"/>
                  <a:gd name="T1" fmla="*/ 205 h 205"/>
                  <a:gd name="T2" fmla="*/ 80 w 102"/>
                  <a:gd name="T3" fmla="*/ 203 h 205"/>
                  <a:gd name="T4" fmla="*/ 58 w 102"/>
                  <a:gd name="T5" fmla="*/ 194 h 205"/>
                  <a:gd name="T6" fmla="*/ 39 w 102"/>
                  <a:gd name="T7" fmla="*/ 182 h 205"/>
                  <a:gd name="T8" fmla="*/ 23 w 102"/>
                  <a:gd name="T9" fmla="*/ 166 h 205"/>
                  <a:gd name="T10" fmla="*/ 11 w 102"/>
                  <a:gd name="T11" fmla="*/ 147 h 205"/>
                  <a:gd name="T12" fmla="*/ 2 w 102"/>
                  <a:gd name="T13" fmla="*/ 125 h 205"/>
                  <a:gd name="T14" fmla="*/ 0 w 102"/>
                  <a:gd name="T15" fmla="*/ 103 h 205"/>
                  <a:gd name="T16" fmla="*/ 2 w 102"/>
                  <a:gd name="T17" fmla="*/ 80 h 205"/>
                  <a:gd name="T18" fmla="*/ 11 w 102"/>
                  <a:gd name="T19" fmla="*/ 58 h 205"/>
                  <a:gd name="T20" fmla="*/ 23 w 102"/>
                  <a:gd name="T21" fmla="*/ 39 h 205"/>
                  <a:gd name="T22" fmla="*/ 39 w 102"/>
                  <a:gd name="T23" fmla="*/ 22 h 205"/>
                  <a:gd name="T24" fmla="*/ 58 w 102"/>
                  <a:gd name="T25" fmla="*/ 10 h 205"/>
                  <a:gd name="T26" fmla="*/ 80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80" y="203"/>
                    </a:lnTo>
                    <a:lnTo>
                      <a:pt x="58" y="194"/>
                    </a:lnTo>
                    <a:lnTo>
                      <a:pt x="39" y="182"/>
                    </a:lnTo>
                    <a:lnTo>
                      <a:pt x="23" y="166"/>
                    </a:lnTo>
                    <a:lnTo>
                      <a:pt x="11" y="147"/>
                    </a:lnTo>
                    <a:lnTo>
                      <a:pt x="2" y="125"/>
                    </a:lnTo>
                    <a:lnTo>
                      <a:pt x="0" y="103"/>
                    </a:lnTo>
                    <a:lnTo>
                      <a:pt x="2" y="80"/>
                    </a:lnTo>
                    <a:lnTo>
                      <a:pt x="11" y="58"/>
                    </a:lnTo>
                    <a:lnTo>
                      <a:pt x="23" y="39"/>
                    </a:lnTo>
                    <a:lnTo>
                      <a:pt x="39" y="22"/>
                    </a:lnTo>
                    <a:lnTo>
                      <a:pt x="58" y="10"/>
                    </a:lnTo>
                    <a:lnTo>
                      <a:pt x="80"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79" name="Freeform 636"/>
              <p:cNvSpPr>
                <a:spLocks/>
              </p:cNvSpPr>
              <p:nvPr>
                <p:custDataLst>
                  <p:tags r:id="rId1010"/>
                </p:custDataLst>
              </p:nvPr>
            </p:nvSpPr>
            <p:spPr bwMode="auto">
              <a:xfrm>
                <a:off x="3658" y="3704"/>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80" name="Rectangle 637"/>
              <p:cNvSpPr>
                <a:spLocks noChangeArrowheads="1"/>
              </p:cNvSpPr>
              <p:nvPr>
                <p:custDataLst>
                  <p:tags r:id="rId1011"/>
                </p:custDataLst>
              </p:nvPr>
            </p:nvSpPr>
            <p:spPr bwMode="auto">
              <a:xfrm>
                <a:off x="3987" y="3597"/>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481" name="Rectangle 638"/>
              <p:cNvSpPr>
                <a:spLocks noChangeArrowheads="1"/>
              </p:cNvSpPr>
              <p:nvPr>
                <p:custDataLst>
                  <p:tags r:id="rId1012"/>
                </p:custDataLst>
              </p:nvPr>
            </p:nvSpPr>
            <p:spPr bwMode="auto">
              <a:xfrm>
                <a:off x="4048" y="3656"/>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2482" name="Rectangle 639"/>
              <p:cNvSpPr>
                <a:spLocks noChangeArrowheads="1"/>
              </p:cNvSpPr>
              <p:nvPr>
                <p:custDataLst>
                  <p:tags r:id="rId1013"/>
                </p:custDataLst>
              </p:nvPr>
            </p:nvSpPr>
            <p:spPr bwMode="auto">
              <a:xfrm>
                <a:off x="3987" y="3701"/>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483" name="Rectangle 640"/>
              <p:cNvSpPr>
                <a:spLocks noChangeArrowheads="1"/>
              </p:cNvSpPr>
              <p:nvPr>
                <p:custDataLst>
                  <p:tags r:id="rId1014"/>
                </p:custDataLst>
              </p:nvPr>
            </p:nvSpPr>
            <p:spPr bwMode="auto">
              <a:xfrm>
                <a:off x="4048" y="3757"/>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484" name="Rectangle 641"/>
              <p:cNvSpPr>
                <a:spLocks noChangeArrowheads="1"/>
              </p:cNvSpPr>
              <p:nvPr>
                <p:custDataLst>
                  <p:tags r:id="rId1015"/>
                </p:custDataLst>
              </p:nvPr>
            </p:nvSpPr>
            <p:spPr bwMode="auto">
              <a:xfrm>
                <a:off x="3987" y="3803"/>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485" name="Rectangle 642"/>
              <p:cNvSpPr>
                <a:spLocks noChangeArrowheads="1"/>
              </p:cNvSpPr>
              <p:nvPr>
                <p:custDataLst>
                  <p:tags r:id="rId1016"/>
                </p:custDataLst>
              </p:nvPr>
            </p:nvSpPr>
            <p:spPr bwMode="auto">
              <a:xfrm>
                <a:off x="4048" y="385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486" name="Rectangle 643"/>
              <p:cNvSpPr>
                <a:spLocks noChangeArrowheads="1"/>
              </p:cNvSpPr>
              <p:nvPr>
                <p:custDataLst>
                  <p:tags r:id="rId1017"/>
                </p:custDataLst>
              </p:nvPr>
            </p:nvSpPr>
            <p:spPr bwMode="auto">
              <a:xfrm>
                <a:off x="3987" y="39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487" name="Rectangle 644"/>
              <p:cNvSpPr>
                <a:spLocks noChangeArrowheads="1"/>
              </p:cNvSpPr>
              <p:nvPr>
                <p:custDataLst>
                  <p:tags r:id="rId1018"/>
                </p:custDataLst>
              </p:nvPr>
            </p:nvSpPr>
            <p:spPr bwMode="auto">
              <a:xfrm>
                <a:off x="4048" y="3960"/>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488" name="Line 645"/>
              <p:cNvSpPr>
                <a:spLocks noChangeShapeType="1"/>
              </p:cNvSpPr>
              <p:nvPr>
                <p:custDataLst>
                  <p:tags r:id="rId1019"/>
                </p:custDataLst>
              </p:nvPr>
            </p:nvSpPr>
            <p:spPr bwMode="auto">
              <a:xfrm flipV="1">
                <a:off x="3863" y="3652"/>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9" name="Line 646"/>
              <p:cNvSpPr>
                <a:spLocks noChangeShapeType="1"/>
              </p:cNvSpPr>
              <p:nvPr>
                <p:custDataLst>
                  <p:tags r:id="rId1020"/>
                </p:custDataLst>
              </p:nvPr>
            </p:nvSpPr>
            <p:spPr bwMode="auto">
              <a:xfrm flipV="1">
                <a:off x="3863" y="3755"/>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0" name="Line 647"/>
              <p:cNvSpPr>
                <a:spLocks noChangeShapeType="1"/>
              </p:cNvSpPr>
              <p:nvPr>
                <p:custDataLst>
                  <p:tags r:id="rId1021"/>
                </p:custDataLst>
              </p:nvPr>
            </p:nvSpPr>
            <p:spPr bwMode="auto">
              <a:xfrm>
                <a:off x="3863" y="3831"/>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1" name="Line 648"/>
              <p:cNvSpPr>
                <a:spLocks noChangeShapeType="1"/>
              </p:cNvSpPr>
              <p:nvPr>
                <p:custDataLst>
                  <p:tags r:id="rId1022"/>
                </p:custDataLst>
              </p:nvPr>
            </p:nvSpPr>
            <p:spPr bwMode="auto">
              <a:xfrm>
                <a:off x="3863" y="3883"/>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2" name="Line 649"/>
              <p:cNvSpPr>
                <a:spLocks noChangeShapeType="1"/>
              </p:cNvSpPr>
              <p:nvPr>
                <p:custDataLst>
                  <p:tags r:id="rId1023"/>
                </p:custDataLst>
              </p:nvPr>
            </p:nvSpPr>
            <p:spPr bwMode="auto">
              <a:xfrm>
                <a:off x="3915" y="3652"/>
                <a:ext cx="2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3" name="Line 650"/>
              <p:cNvSpPr>
                <a:spLocks noChangeShapeType="1"/>
              </p:cNvSpPr>
              <p:nvPr>
                <p:custDataLst>
                  <p:tags r:id="rId1024"/>
                </p:custDataLst>
              </p:nvPr>
            </p:nvSpPr>
            <p:spPr bwMode="auto">
              <a:xfrm>
                <a:off x="3915" y="3755"/>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4" name="Line 651"/>
              <p:cNvSpPr>
                <a:spLocks noChangeShapeType="1"/>
              </p:cNvSpPr>
              <p:nvPr>
                <p:custDataLst>
                  <p:tags r:id="rId1025"/>
                </p:custDataLst>
              </p:nvPr>
            </p:nvSpPr>
            <p:spPr bwMode="auto">
              <a:xfrm>
                <a:off x="3915" y="3857"/>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5" name="Line 652"/>
              <p:cNvSpPr>
                <a:spLocks noChangeShapeType="1"/>
              </p:cNvSpPr>
              <p:nvPr>
                <p:custDataLst>
                  <p:tags r:id="rId1026"/>
                </p:custDataLst>
              </p:nvPr>
            </p:nvSpPr>
            <p:spPr bwMode="auto">
              <a:xfrm flipH="1">
                <a:off x="3915" y="3960"/>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6" name="Line 653"/>
              <p:cNvSpPr>
                <a:spLocks noChangeShapeType="1"/>
              </p:cNvSpPr>
              <p:nvPr>
                <p:custDataLst>
                  <p:tags r:id="rId1027"/>
                </p:custDataLst>
              </p:nvPr>
            </p:nvSpPr>
            <p:spPr bwMode="auto">
              <a:xfrm>
                <a:off x="2198" y="2807"/>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7" name="Line 654"/>
              <p:cNvSpPr>
                <a:spLocks noChangeShapeType="1"/>
              </p:cNvSpPr>
              <p:nvPr>
                <p:custDataLst>
                  <p:tags r:id="rId1028"/>
                </p:custDataLst>
              </p:nvPr>
            </p:nvSpPr>
            <p:spPr bwMode="auto">
              <a:xfrm flipH="1">
                <a:off x="2198" y="3807"/>
                <a:ext cx="133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8" name="Rectangle 655"/>
              <p:cNvSpPr>
                <a:spLocks noChangeArrowheads="1"/>
              </p:cNvSpPr>
              <p:nvPr>
                <p:custDataLst>
                  <p:tags r:id="rId1029"/>
                </p:custDataLst>
              </p:nvPr>
            </p:nvSpPr>
            <p:spPr bwMode="auto">
              <a:xfrm>
                <a:off x="2090" y="2674"/>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2499" name="Rectangle 656"/>
              <p:cNvSpPr>
                <a:spLocks noChangeArrowheads="1"/>
              </p:cNvSpPr>
              <p:nvPr>
                <p:custDataLst>
                  <p:tags r:id="rId1030"/>
                </p:custDataLst>
              </p:nvPr>
            </p:nvSpPr>
            <p:spPr bwMode="auto">
              <a:xfrm>
                <a:off x="2161" y="2733"/>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2500" name="Rectangle 657"/>
              <p:cNvSpPr>
                <a:spLocks noChangeArrowheads="1"/>
              </p:cNvSpPr>
              <p:nvPr>
                <p:custDataLst>
                  <p:tags r:id="rId1031"/>
                </p:custDataLst>
              </p:nvPr>
            </p:nvSpPr>
            <p:spPr bwMode="auto">
              <a:xfrm>
                <a:off x="2242" y="3853"/>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501" name="Rectangle 658"/>
              <p:cNvSpPr>
                <a:spLocks noChangeArrowheads="1"/>
              </p:cNvSpPr>
              <p:nvPr>
                <p:custDataLst>
                  <p:tags r:id="rId1032"/>
                </p:custDataLst>
              </p:nvPr>
            </p:nvSpPr>
            <p:spPr bwMode="auto">
              <a:xfrm>
                <a:off x="2308" y="3912"/>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2502" name="Freeform 659"/>
              <p:cNvSpPr>
                <a:spLocks/>
              </p:cNvSpPr>
              <p:nvPr>
                <p:custDataLst>
                  <p:tags r:id="rId1033"/>
                </p:custDataLst>
              </p:nvPr>
            </p:nvSpPr>
            <p:spPr bwMode="auto">
              <a:xfrm>
                <a:off x="1840" y="3755"/>
                <a:ext cx="102" cy="205"/>
              </a:xfrm>
              <a:custGeom>
                <a:avLst/>
                <a:gdLst>
                  <a:gd name="T0" fmla="*/ 102 w 102"/>
                  <a:gd name="T1" fmla="*/ 205 h 205"/>
                  <a:gd name="T2" fmla="*/ 79 w 102"/>
                  <a:gd name="T3" fmla="*/ 202 h 205"/>
                  <a:gd name="T4" fmla="*/ 57 w 102"/>
                  <a:gd name="T5" fmla="*/ 195 h 205"/>
                  <a:gd name="T6" fmla="*/ 38 w 102"/>
                  <a:gd name="T7" fmla="*/ 183 h 205"/>
                  <a:gd name="T8" fmla="*/ 22 w 102"/>
                  <a:gd name="T9" fmla="*/ 167 h 205"/>
                  <a:gd name="T10" fmla="*/ 10 w 102"/>
                  <a:gd name="T11" fmla="*/ 147 h 205"/>
                  <a:gd name="T12" fmla="*/ 3 w 102"/>
                  <a:gd name="T13" fmla="*/ 126 h 205"/>
                  <a:gd name="T14" fmla="*/ 0 w 102"/>
                  <a:gd name="T15" fmla="*/ 102 h 205"/>
                  <a:gd name="T16" fmla="*/ 3 w 102"/>
                  <a:gd name="T17" fmla="*/ 80 h 205"/>
                  <a:gd name="T18" fmla="*/ 10 w 102"/>
                  <a:gd name="T19" fmla="*/ 59 h 205"/>
                  <a:gd name="T20" fmla="*/ 22 w 102"/>
                  <a:gd name="T21" fmla="*/ 38 h 205"/>
                  <a:gd name="T22" fmla="*/ 38 w 102"/>
                  <a:gd name="T23" fmla="*/ 23 h 205"/>
                  <a:gd name="T24" fmla="*/ 57 w 102"/>
                  <a:gd name="T25" fmla="*/ 11 h 205"/>
                  <a:gd name="T26" fmla="*/ 79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2"/>
                    </a:lnTo>
                    <a:lnTo>
                      <a:pt x="57" y="195"/>
                    </a:lnTo>
                    <a:lnTo>
                      <a:pt x="38" y="183"/>
                    </a:lnTo>
                    <a:lnTo>
                      <a:pt x="22" y="167"/>
                    </a:lnTo>
                    <a:lnTo>
                      <a:pt x="10" y="147"/>
                    </a:lnTo>
                    <a:lnTo>
                      <a:pt x="3" y="126"/>
                    </a:lnTo>
                    <a:lnTo>
                      <a:pt x="0" y="102"/>
                    </a:lnTo>
                    <a:lnTo>
                      <a:pt x="3" y="80"/>
                    </a:lnTo>
                    <a:lnTo>
                      <a:pt x="10" y="59"/>
                    </a:lnTo>
                    <a:lnTo>
                      <a:pt x="22" y="38"/>
                    </a:lnTo>
                    <a:lnTo>
                      <a:pt x="38" y="23"/>
                    </a:lnTo>
                    <a:lnTo>
                      <a:pt x="57" y="11"/>
                    </a:lnTo>
                    <a:lnTo>
                      <a:pt x="79"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03" name="Freeform 660"/>
              <p:cNvSpPr>
                <a:spLocks/>
              </p:cNvSpPr>
              <p:nvPr>
                <p:custDataLst>
                  <p:tags r:id="rId1034"/>
                </p:custDataLst>
              </p:nvPr>
            </p:nvSpPr>
            <p:spPr bwMode="auto">
              <a:xfrm>
                <a:off x="1942" y="3755"/>
                <a:ext cx="153" cy="205"/>
              </a:xfrm>
              <a:custGeom>
                <a:avLst/>
                <a:gdLst>
                  <a:gd name="T0" fmla="*/ 0 w 153"/>
                  <a:gd name="T1" fmla="*/ 205 h 205"/>
                  <a:gd name="T2" fmla="*/ 153 w 153"/>
                  <a:gd name="T3" fmla="*/ 205 h 205"/>
                  <a:gd name="T4" fmla="*/ 153 w 153"/>
                  <a:gd name="T5" fmla="*/ 0 h 205"/>
                  <a:gd name="T6" fmla="*/ 0 w 153"/>
                  <a:gd name="T7" fmla="*/ 0 h 205"/>
                  <a:gd name="T8" fmla="*/ 0 60000 65536"/>
                  <a:gd name="T9" fmla="*/ 0 60000 65536"/>
                  <a:gd name="T10" fmla="*/ 0 60000 65536"/>
                  <a:gd name="T11" fmla="*/ 0 60000 65536"/>
                  <a:gd name="T12" fmla="*/ 0 w 153"/>
                  <a:gd name="T13" fmla="*/ 0 h 205"/>
                  <a:gd name="T14" fmla="*/ 153 w 153"/>
                  <a:gd name="T15" fmla="*/ 205 h 205"/>
                </a:gdLst>
                <a:ahLst/>
                <a:cxnLst>
                  <a:cxn ang="T8">
                    <a:pos x="T0" y="T1"/>
                  </a:cxn>
                  <a:cxn ang="T9">
                    <a:pos x="T2" y="T3"/>
                  </a:cxn>
                  <a:cxn ang="T10">
                    <a:pos x="T4" y="T5"/>
                  </a:cxn>
                  <a:cxn ang="T11">
                    <a:pos x="T6" y="T7"/>
                  </a:cxn>
                </a:cxnLst>
                <a:rect l="T12" t="T13" r="T14" b="T15"/>
                <a:pathLst>
                  <a:path w="153" h="205">
                    <a:moveTo>
                      <a:pt x="0" y="205"/>
                    </a:moveTo>
                    <a:lnTo>
                      <a:pt x="153" y="205"/>
                    </a:lnTo>
                    <a:lnTo>
                      <a:pt x="153"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04" name="Freeform 661"/>
              <p:cNvSpPr>
                <a:spLocks/>
              </p:cNvSpPr>
              <p:nvPr>
                <p:custDataLst>
                  <p:tags r:id="rId1035"/>
                </p:custDataLst>
              </p:nvPr>
            </p:nvSpPr>
            <p:spPr bwMode="auto">
              <a:xfrm>
                <a:off x="1583" y="3652"/>
                <a:ext cx="205" cy="103"/>
              </a:xfrm>
              <a:custGeom>
                <a:avLst/>
                <a:gdLst>
                  <a:gd name="T0" fmla="*/ 0 w 205"/>
                  <a:gd name="T1" fmla="*/ 103 h 103"/>
                  <a:gd name="T2" fmla="*/ 3 w 205"/>
                  <a:gd name="T3" fmla="*/ 87 h 103"/>
                  <a:gd name="T4" fmla="*/ 11 w 205"/>
                  <a:gd name="T5" fmla="*/ 71 h 103"/>
                  <a:gd name="T6" fmla="*/ 23 w 205"/>
                  <a:gd name="T7" fmla="*/ 56 h 103"/>
                  <a:gd name="T8" fmla="*/ 40 w 205"/>
                  <a:gd name="T9" fmla="*/ 43 h 103"/>
                  <a:gd name="T10" fmla="*/ 60 w 205"/>
                  <a:gd name="T11" fmla="*/ 31 h 103"/>
                  <a:gd name="T12" fmla="*/ 85 w 205"/>
                  <a:gd name="T13" fmla="*/ 21 h 103"/>
                  <a:gd name="T14" fmla="*/ 112 w 205"/>
                  <a:gd name="T15" fmla="*/ 11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7"/>
                    </a:lnTo>
                    <a:lnTo>
                      <a:pt x="11" y="71"/>
                    </a:lnTo>
                    <a:lnTo>
                      <a:pt x="23" y="56"/>
                    </a:lnTo>
                    <a:lnTo>
                      <a:pt x="40" y="43"/>
                    </a:lnTo>
                    <a:lnTo>
                      <a:pt x="60" y="31"/>
                    </a:lnTo>
                    <a:lnTo>
                      <a:pt x="85" y="21"/>
                    </a:lnTo>
                    <a:lnTo>
                      <a:pt x="112" y="11"/>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05" name="Freeform 662"/>
              <p:cNvSpPr>
                <a:spLocks/>
              </p:cNvSpPr>
              <p:nvPr>
                <p:custDataLst>
                  <p:tags r:id="rId1036"/>
                </p:custDataLst>
              </p:nvPr>
            </p:nvSpPr>
            <p:spPr bwMode="auto">
              <a:xfrm>
                <a:off x="1583" y="3755"/>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3 w 205"/>
                  <a:gd name="T15" fmla="*/ 46 h 102"/>
                  <a:gd name="T16" fmla="*/ 11 w 205"/>
                  <a:gd name="T17" fmla="*/ 31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3" y="46"/>
                    </a:lnTo>
                    <a:lnTo>
                      <a:pt x="11" y="31"/>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06" name="Freeform 663"/>
              <p:cNvSpPr>
                <a:spLocks/>
              </p:cNvSpPr>
              <p:nvPr>
                <p:custDataLst>
                  <p:tags r:id="rId1037"/>
                </p:custDataLst>
              </p:nvPr>
            </p:nvSpPr>
            <p:spPr bwMode="auto">
              <a:xfrm>
                <a:off x="1814" y="3652"/>
                <a:ext cx="26" cy="103"/>
              </a:xfrm>
              <a:custGeom>
                <a:avLst/>
                <a:gdLst>
                  <a:gd name="T0" fmla="*/ 0 w 26"/>
                  <a:gd name="T1" fmla="*/ 103 h 103"/>
                  <a:gd name="T2" fmla="*/ 1 w 26"/>
                  <a:gd name="T3" fmla="*/ 81 h 103"/>
                  <a:gd name="T4" fmla="*/ 3 w 26"/>
                  <a:gd name="T5" fmla="*/ 59 h 103"/>
                  <a:gd name="T6" fmla="*/ 5 w 26"/>
                  <a:gd name="T7" fmla="*/ 39 h 103"/>
                  <a:gd name="T8" fmla="*/ 10 w 26"/>
                  <a:gd name="T9" fmla="*/ 24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3" y="59"/>
                    </a:lnTo>
                    <a:lnTo>
                      <a:pt x="5" y="39"/>
                    </a:lnTo>
                    <a:lnTo>
                      <a:pt x="10" y="24"/>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07" name="Freeform 664"/>
              <p:cNvSpPr>
                <a:spLocks/>
              </p:cNvSpPr>
              <p:nvPr>
                <p:custDataLst>
                  <p:tags r:id="rId1038"/>
                </p:custDataLst>
              </p:nvPr>
            </p:nvSpPr>
            <p:spPr bwMode="auto">
              <a:xfrm>
                <a:off x="1814" y="3755"/>
                <a:ext cx="23" cy="102"/>
              </a:xfrm>
              <a:custGeom>
                <a:avLst/>
                <a:gdLst>
                  <a:gd name="T0" fmla="*/ 0 w 23"/>
                  <a:gd name="T1" fmla="*/ 0 h 102"/>
                  <a:gd name="T2" fmla="*/ 1 w 23"/>
                  <a:gd name="T3" fmla="*/ 23 h 102"/>
                  <a:gd name="T4" fmla="*/ 3 w 23"/>
                  <a:gd name="T5" fmla="*/ 45 h 102"/>
                  <a:gd name="T6" fmla="*/ 5 w 23"/>
                  <a:gd name="T7" fmla="*/ 64 h 102"/>
                  <a:gd name="T8" fmla="*/ 8 w 23"/>
                  <a:gd name="T9" fmla="*/ 80 h 102"/>
                  <a:gd name="T10" fmla="*/ 12 w 23"/>
                  <a:gd name="T11" fmla="*/ 93 h 102"/>
                  <a:gd name="T12" fmla="*/ 18 w 23"/>
                  <a:gd name="T13" fmla="*/ 100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3" y="45"/>
                    </a:lnTo>
                    <a:lnTo>
                      <a:pt x="5" y="64"/>
                    </a:lnTo>
                    <a:lnTo>
                      <a:pt x="8" y="80"/>
                    </a:lnTo>
                    <a:lnTo>
                      <a:pt x="12" y="93"/>
                    </a:lnTo>
                    <a:lnTo>
                      <a:pt x="18" y="100"/>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08" name="Line 665"/>
              <p:cNvSpPr>
                <a:spLocks noChangeShapeType="1"/>
              </p:cNvSpPr>
              <p:nvPr>
                <p:custDataLst>
                  <p:tags r:id="rId1039"/>
                </p:custDataLst>
              </p:nvPr>
            </p:nvSpPr>
            <p:spPr bwMode="auto">
              <a:xfrm flipH="1">
                <a:off x="1788" y="3857"/>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9" name="Line 666"/>
              <p:cNvSpPr>
                <a:spLocks noChangeShapeType="1"/>
              </p:cNvSpPr>
              <p:nvPr>
                <p:custDataLst>
                  <p:tags r:id="rId1040"/>
                </p:custDataLst>
              </p:nvPr>
            </p:nvSpPr>
            <p:spPr bwMode="auto">
              <a:xfrm flipH="1">
                <a:off x="1788" y="3652"/>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10" name="Line 667"/>
              <p:cNvSpPr>
                <a:spLocks noChangeShapeType="1"/>
              </p:cNvSpPr>
              <p:nvPr>
                <p:custDataLst>
                  <p:tags r:id="rId1041"/>
                </p:custDataLst>
              </p:nvPr>
            </p:nvSpPr>
            <p:spPr bwMode="auto">
              <a:xfrm>
                <a:off x="2095" y="3909"/>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11" name="Line 668"/>
              <p:cNvSpPr>
                <a:spLocks noChangeShapeType="1"/>
              </p:cNvSpPr>
              <p:nvPr>
                <p:custDataLst>
                  <p:tags r:id="rId1042"/>
                </p:custDataLst>
              </p:nvPr>
            </p:nvSpPr>
            <p:spPr bwMode="auto">
              <a:xfrm>
                <a:off x="2095" y="3807"/>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12" name="Line 669"/>
              <p:cNvSpPr>
                <a:spLocks noChangeShapeType="1"/>
              </p:cNvSpPr>
              <p:nvPr>
                <p:custDataLst>
                  <p:tags r:id="rId1043"/>
                </p:custDataLst>
              </p:nvPr>
            </p:nvSpPr>
            <p:spPr bwMode="auto">
              <a:xfrm>
                <a:off x="1818" y="3704"/>
                <a:ext cx="38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13" name="Line 670"/>
              <p:cNvSpPr>
                <a:spLocks noChangeShapeType="1"/>
              </p:cNvSpPr>
              <p:nvPr>
                <p:custDataLst>
                  <p:tags r:id="rId1044"/>
                </p:custDataLst>
              </p:nvPr>
            </p:nvSpPr>
            <p:spPr bwMode="auto">
              <a:xfrm>
                <a:off x="1481" y="3755"/>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14" name="Rectangle 671"/>
              <p:cNvSpPr>
                <a:spLocks noChangeArrowheads="1"/>
              </p:cNvSpPr>
              <p:nvPr>
                <p:custDataLst>
                  <p:tags r:id="rId1045"/>
                </p:custDataLst>
              </p:nvPr>
            </p:nvSpPr>
            <p:spPr bwMode="auto">
              <a:xfrm>
                <a:off x="1322" y="369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515" name="Rectangle 672"/>
              <p:cNvSpPr>
                <a:spLocks noChangeArrowheads="1"/>
              </p:cNvSpPr>
              <p:nvPr>
                <p:custDataLst>
                  <p:tags r:id="rId1046"/>
                </p:custDataLst>
              </p:nvPr>
            </p:nvSpPr>
            <p:spPr bwMode="auto">
              <a:xfrm>
                <a:off x="1388" y="3757"/>
                <a:ext cx="1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out</a:t>
                </a:r>
                <a:endParaRPr lang="de-DE" altLang="en-US" sz="600"/>
              </a:p>
            </p:txBody>
          </p:sp>
          <p:sp>
            <p:nvSpPr>
              <p:cNvPr id="2516" name="Line 673"/>
              <p:cNvSpPr>
                <a:spLocks noChangeShapeType="1"/>
              </p:cNvSpPr>
              <p:nvPr>
                <p:custDataLst>
                  <p:tags r:id="rId1047"/>
                </p:custDataLst>
              </p:nvPr>
            </p:nvSpPr>
            <p:spPr bwMode="auto">
              <a:xfrm>
                <a:off x="2198" y="2807"/>
                <a:ext cx="0" cy="89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17" name="Rectangle 674"/>
              <p:cNvSpPr>
                <a:spLocks noChangeArrowheads="1"/>
              </p:cNvSpPr>
              <p:nvPr>
                <p:custDataLst>
                  <p:tags r:id="rId1048"/>
                </p:custDataLst>
              </p:nvPr>
            </p:nvSpPr>
            <p:spPr bwMode="auto">
              <a:xfrm>
                <a:off x="3817"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2518" name="Rectangle 675"/>
              <p:cNvSpPr>
                <a:spLocks noChangeArrowheads="1"/>
              </p:cNvSpPr>
              <p:nvPr>
                <p:custDataLst>
                  <p:tags r:id="rId1049"/>
                </p:custDataLst>
              </p:nvPr>
            </p:nvSpPr>
            <p:spPr bwMode="auto">
              <a:xfrm>
                <a:off x="3878"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519" name="Rectangle 676"/>
              <p:cNvSpPr>
                <a:spLocks noChangeArrowheads="1"/>
              </p:cNvSpPr>
              <p:nvPr>
                <p:custDataLst>
                  <p:tags r:id="rId1050"/>
                </p:custDataLst>
              </p:nvPr>
            </p:nvSpPr>
            <p:spPr bwMode="auto">
              <a:xfrm>
                <a:off x="3688"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2520" name="Rectangle 677"/>
              <p:cNvSpPr>
                <a:spLocks noChangeArrowheads="1"/>
              </p:cNvSpPr>
              <p:nvPr>
                <p:custDataLst>
                  <p:tags r:id="rId1051"/>
                </p:custDataLst>
              </p:nvPr>
            </p:nvSpPr>
            <p:spPr bwMode="auto">
              <a:xfrm>
                <a:off x="3748"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521" name="Line 678"/>
              <p:cNvSpPr>
                <a:spLocks noChangeShapeType="1"/>
              </p:cNvSpPr>
              <p:nvPr>
                <p:custDataLst>
                  <p:tags r:id="rId1052"/>
                </p:custDataLst>
              </p:nvPr>
            </p:nvSpPr>
            <p:spPr bwMode="auto">
              <a:xfrm flipH="1">
                <a:off x="3915" y="2270"/>
                <a:ext cx="7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22" name="Line 679"/>
              <p:cNvSpPr>
                <a:spLocks noChangeShapeType="1"/>
              </p:cNvSpPr>
              <p:nvPr>
                <p:custDataLst>
                  <p:tags r:id="rId1053"/>
                </p:custDataLst>
              </p:nvPr>
            </p:nvSpPr>
            <p:spPr bwMode="auto">
              <a:xfrm flipH="1">
                <a:off x="3403" y="2269"/>
                <a:ext cx="15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23" name="Line 680"/>
              <p:cNvSpPr>
                <a:spLocks noChangeShapeType="1"/>
              </p:cNvSpPr>
              <p:nvPr>
                <p:custDataLst>
                  <p:tags r:id="rId1054"/>
                </p:custDataLst>
              </p:nvPr>
            </p:nvSpPr>
            <p:spPr bwMode="auto">
              <a:xfrm flipH="1">
                <a:off x="2890" y="2271"/>
                <a:ext cx="15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24" name="Line 681"/>
              <p:cNvSpPr>
                <a:spLocks noChangeShapeType="1"/>
              </p:cNvSpPr>
              <p:nvPr>
                <p:custDataLst>
                  <p:tags r:id="rId1055"/>
                </p:custDataLst>
              </p:nvPr>
            </p:nvSpPr>
            <p:spPr bwMode="auto">
              <a:xfrm flipH="1">
                <a:off x="2377" y="2269"/>
                <a:ext cx="154"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25" name="Rectangle 682"/>
              <p:cNvSpPr>
                <a:spLocks noChangeArrowheads="1"/>
              </p:cNvSpPr>
              <p:nvPr>
                <p:custDataLst>
                  <p:tags r:id="rId1056"/>
                </p:custDataLst>
              </p:nvPr>
            </p:nvSpPr>
            <p:spPr bwMode="auto">
              <a:xfrm>
                <a:off x="3429"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526" name="Rectangle 683"/>
              <p:cNvSpPr>
                <a:spLocks noChangeArrowheads="1"/>
              </p:cNvSpPr>
              <p:nvPr>
                <p:custDataLst>
                  <p:tags r:id="rId1057"/>
                </p:custDataLst>
              </p:nvPr>
            </p:nvSpPr>
            <p:spPr bwMode="auto">
              <a:xfrm>
                <a:off x="3495"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527" name="Rectangle 684"/>
              <p:cNvSpPr>
                <a:spLocks noChangeArrowheads="1"/>
              </p:cNvSpPr>
              <p:nvPr>
                <p:custDataLst>
                  <p:tags r:id="rId1058"/>
                </p:custDataLst>
              </p:nvPr>
            </p:nvSpPr>
            <p:spPr bwMode="auto">
              <a:xfrm>
                <a:off x="3049"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2528" name="Rectangle 685"/>
              <p:cNvSpPr>
                <a:spLocks noChangeArrowheads="1"/>
              </p:cNvSpPr>
              <p:nvPr>
                <p:custDataLst>
                  <p:tags r:id="rId1059"/>
                </p:custDataLst>
              </p:nvPr>
            </p:nvSpPr>
            <p:spPr bwMode="auto">
              <a:xfrm>
                <a:off x="3109"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529" name="Rectangle 686"/>
              <p:cNvSpPr>
                <a:spLocks noChangeArrowheads="1"/>
              </p:cNvSpPr>
              <p:nvPr>
                <p:custDataLst>
                  <p:tags r:id="rId1060"/>
                </p:custDataLst>
              </p:nvPr>
            </p:nvSpPr>
            <p:spPr bwMode="auto">
              <a:xfrm>
                <a:off x="3305"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2530" name="Rectangle 687"/>
              <p:cNvSpPr>
                <a:spLocks noChangeArrowheads="1"/>
              </p:cNvSpPr>
              <p:nvPr>
                <p:custDataLst>
                  <p:tags r:id="rId1061"/>
                </p:custDataLst>
              </p:nvPr>
            </p:nvSpPr>
            <p:spPr bwMode="auto">
              <a:xfrm>
                <a:off x="3368"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531" name="Rectangle 688"/>
              <p:cNvSpPr>
                <a:spLocks noChangeArrowheads="1"/>
              </p:cNvSpPr>
              <p:nvPr>
                <p:custDataLst>
                  <p:tags r:id="rId1062"/>
                </p:custDataLst>
              </p:nvPr>
            </p:nvSpPr>
            <p:spPr bwMode="auto">
              <a:xfrm>
                <a:off x="3175"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2532" name="Rectangle 689"/>
              <p:cNvSpPr>
                <a:spLocks noChangeArrowheads="1"/>
              </p:cNvSpPr>
              <p:nvPr>
                <p:custDataLst>
                  <p:tags r:id="rId1063"/>
                </p:custDataLst>
              </p:nvPr>
            </p:nvSpPr>
            <p:spPr bwMode="auto">
              <a:xfrm>
                <a:off x="3239" y="250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533" name="Rectangle 690"/>
              <p:cNvSpPr>
                <a:spLocks noChangeArrowheads="1"/>
              </p:cNvSpPr>
              <p:nvPr>
                <p:custDataLst>
                  <p:tags r:id="rId1064"/>
                </p:custDataLst>
              </p:nvPr>
            </p:nvSpPr>
            <p:spPr bwMode="auto">
              <a:xfrm>
                <a:off x="2917" y="213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534" name="Rectangle 691"/>
              <p:cNvSpPr>
                <a:spLocks noChangeArrowheads="1"/>
              </p:cNvSpPr>
              <p:nvPr>
                <p:custDataLst>
                  <p:tags r:id="rId1065"/>
                </p:custDataLst>
              </p:nvPr>
            </p:nvSpPr>
            <p:spPr bwMode="auto">
              <a:xfrm>
                <a:off x="2985" y="2195"/>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535" name="Rectangle 692"/>
              <p:cNvSpPr>
                <a:spLocks noChangeArrowheads="1"/>
              </p:cNvSpPr>
              <p:nvPr>
                <p:custDataLst>
                  <p:tags r:id="rId1066"/>
                </p:custDataLst>
              </p:nvPr>
            </p:nvSpPr>
            <p:spPr bwMode="auto">
              <a:xfrm>
                <a:off x="253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2536" name="Rectangle 693"/>
              <p:cNvSpPr>
                <a:spLocks noChangeArrowheads="1"/>
              </p:cNvSpPr>
              <p:nvPr>
                <p:custDataLst>
                  <p:tags r:id="rId1067"/>
                </p:custDataLst>
              </p:nvPr>
            </p:nvSpPr>
            <p:spPr bwMode="auto">
              <a:xfrm>
                <a:off x="2597"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537" name="Rectangle 694"/>
              <p:cNvSpPr>
                <a:spLocks noChangeArrowheads="1"/>
              </p:cNvSpPr>
              <p:nvPr>
                <p:custDataLst>
                  <p:tags r:id="rId1068"/>
                </p:custDataLst>
              </p:nvPr>
            </p:nvSpPr>
            <p:spPr bwMode="auto">
              <a:xfrm>
                <a:off x="2792" y="1987"/>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2538" name="Rectangle 695"/>
              <p:cNvSpPr>
                <a:spLocks noChangeArrowheads="1"/>
              </p:cNvSpPr>
              <p:nvPr>
                <p:custDataLst>
                  <p:tags r:id="rId1069"/>
                </p:custDataLst>
              </p:nvPr>
            </p:nvSpPr>
            <p:spPr bwMode="auto">
              <a:xfrm>
                <a:off x="2856"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539" name="Rectangle 696"/>
              <p:cNvSpPr>
                <a:spLocks noChangeArrowheads="1"/>
              </p:cNvSpPr>
              <p:nvPr>
                <p:custDataLst>
                  <p:tags r:id="rId1070"/>
                </p:custDataLst>
              </p:nvPr>
            </p:nvSpPr>
            <p:spPr bwMode="auto">
              <a:xfrm>
                <a:off x="2666"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2540" name="Rectangle 697"/>
              <p:cNvSpPr>
                <a:spLocks noChangeArrowheads="1"/>
              </p:cNvSpPr>
              <p:nvPr>
                <p:custDataLst>
                  <p:tags r:id="rId1071"/>
                </p:custDataLst>
              </p:nvPr>
            </p:nvSpPr>
            <p:spPr bwMode="auto">
              <a:xfrm>
                <a:off x="2726"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541" name="Rectangle 698"/>
              <p:cNvSpPr>
                <a:spLocks noChangeArrowheads="1"/>
              </p:cNvSpPr>
              <p:nvPr>
                <p:custDataLst>
                  <p:tags r:id="rId1072"/>
                </p:custDataLst>
              </p:nvPr>
            </p:nvSpPr>
            <p:spPr bwMode="auto">
              <a:xfrm>
                <a:off x="2404"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542" name="Rectangle 699"/>
              <p:cNvSpPr>
                <a:spLocks noChangeArrowheads="1"/>
              </p:cNvSpPr>
              <p:nvPr>
                <p:custDataLst>
                  <p:tags r:id="rId1073"/>
                </p:custDataLst>
              </p:nvPr>
            </p:nvSpPr>
            <p:spPr bwMode="auto">
              <a:xfrm>
                <a:off x="2473"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543" name="Rectangle 700"/>
              <p:cNvSpPr>
                <a:spLocks noChangeArrowheads="1"/>
              </p:cNvSpPr>
              <p:nvPr>
                <p:custDataLst>
                  <p:tags r:id="rId1074"/>
                </p:custDataLst>
              </p:nvPr>
            </p:nvSpPr>
            <p:spPr bwMode="auto">
              <a:xfrm>
                <a:off x="202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2544" name="Rectangle 701"/>
              <p:cNvSpPr>
                <a:spLocks noChangeArrowheads="1"/>
              </p:cNvSpPr>
              <p:nvPr>
                <p:custDataLst>
                  <p:tags r:id="rId1075"/>
                </p:custDataLst>
              </p:nvPr>
            </p:nvSpPr>
            <p:spPr bwMode="auto">
              <a:xfrm>
                <a:off x="2085"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2545" name="Rectangle 702"/>
              <p:cNvSpPr>
                <a:spLocks noChangeArrowheads="1"/>
              </p:cNvSpPr>
              <p:nvPr>
                <p:custDataLst>
                  <p:tags r:id="rId1076"/>
                </p:custDataLst>
              </p:nvPr>
            </p:nvSpPr>
            <p:spPr bwMode="auto">
              <a:xfrm>
                <a:off x="2280"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2546" name="Rectangle 703"/>
              <p:cNvSpPr>
                <a:spLocks noChangeArrowheads="1"/>
              </p:cNvSpPr>
              <p:nvPr>
                <p:custDataLst>
                  <p:tags r:id="rId1077"/>
                </p:custDataLst>
              </p:nvPr>
            </p:nvSpPr>
            <p:spPr bwMode="auto">
              <a:xfrm>
                <a:off x="2341"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2547" name="Rectangle 704"/>
              <p:cNvSpPr>
                <a:spLocks noChangeArrowheads="1"/>
              </p:cNvSpPr>
              <p:nvPr>
                <p:custDataLst>
                  <p:tags r:id="rId1078"/>
                </p:custDataLst>
              </p:nvPr>
            </p:nvSpPr>
            <p:spPr bwMode="auto">
              <a:xfrm>
                <a:off x="2153" y="2444"/>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2548" name="Rectangle 705"/>
              <p:cNvSpPr>
                <a:spLocks noChangeArrowheads="1"/>
              </p:cNvSpPr>
              <p:nvPr>
                <p:custDataLst>
                  <p:tags r:id="rId1079"/>
                </p:custDataLst>
              </p:nvPr>
            </p:nvSpPr>
            <p:spPr bwMode="auto">
              <a:xfrm>
                <a:off x="2214"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2549" name="Rectangle 706"/>
              <p:cNvSpPr>
                <a:spLocks noChangeArrowheads="1"/>
              </p:cNvSpPr>
              <p:nvPr>
                <p:custDataLst>
                  <p:tags r:id="rId1080"/>
                </p:custDataLst>
              </p:nvPr>
            </p:nvSpPr>
            <p:spPr bwMode="auto">
              <a:xfrm>
                <a:off x="4012" y="2215"/>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550" name="Rectangle 707"/>
              <p:cNvSpPr>
                <a:spLocks noChangeArrowheads="1"/>
              </p:cNvSpPr>
              <p:nvPr>
                <p:custDataLst>
                  <p:tags r:id="rId1081"/>
                </p:custDataLst>
              </p:nvPr>
            </p:nvSpPr>
            <p:spPr bwMode="auto">
              <a:xfrm>
                <a:off x="4078" y="2271"/>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2551" name="Line 708"/>
              <p:cNvSpPr>
                <a:spLocks noChangeShapeType="1"/>
              </p:cNvSpPr>
              <p:nvPr>
                <p:custDataLst>
                  <p:tags r:id="rId1082"/>
                </p:custDataLst>
              </p:nvPr>
            </p:nvSpPr>
            <p:spPr bwMode="auto">
              <a:xfrm>
                <a:off x="1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52" name="Line 709"/>
              <p:cNvSpPr>
                <a:spLocks noChangeShapeType="1"/>
              </p:cNvSpPr>
              <p:nvPr>
                <p:custDataLst>
                  <p:tags r:id="rId1083"/>
                </p:custDataLst>
              </p:nvPr>
            </p:nvSpPr>
            <p:spPr bwMode="auto">
              <a:xfrm>
                <a:off x="1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53" name="Line 710"/>
              <p:cNvSpPr>
                <a:spLocks noChangeShapeType="1"/>
              </p:cNvSpPr>
              <p:nvPr>
                <p:custDataLst>
                  <p:tags r:id="rId1084"/>
                </p:custDataLst>
              </p:nvPr>
            </p:nvSpPr>
            <p:spPr bwMode="auto">
              <a:xfrm>
                <a:off x="1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54" name="Line 711"/>
              <p:cNvSpPr>
                <a:spLocks noChangeShapeType="1"/>
              </p:cNvSpPr>
              <p:nvPr>
                <p:custDataLst>
                  <p:tags r:id="rId1085"/>
                </p:custDataLst>
              </p:nvPr>
            </p:nvSpPr>
            <p:spPr bwMode="auto">
              <a:xfrm>
                <a:off x="1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55" name="Line 712"/>
              <p:cNvSpPr>
                <a:spLocks noChangeShapeType="1"/>
              </p:cNvSpPr>
              <p:nvPr>
                <p:custDataLst>
                  <p:tags r:id="rId1086"/>
                </p:custDataLst>
              </p:nvPr>
            </p:nvSpPr>
            <p:spPr bwMode="auto">
              <a:xfrm>
                <a:off x="1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56" name="Line 713"/>
              <p:cNvSpPr>
                <a:spLocks noChangeShapeType="1"/>
              </p:cNvSpPr>
              <p:nvPr>
                <p:custDataLst>
                  <p:tags r:id="rId1087"/>
                </p:custDataLst>
              </p:nvPr>
            </p:nvSpPr>
            <p:spPr bwMode="auto">
              <a:xfrm>
                <a:off x="1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57" name="Line 714"/>
              <p:cNvSpPr>
                <a:spLocks noChangeShapeType="1"/>
              </p:cNvSpPr>
              <p:nvPr>
                <p:custDataLst>
                  <p:tags r:id="rId1088"/>
                </p:custDataLst>
              </p:nvPr>
            </p:nvSpPr>
            <p:spPr bwMode="auto">
              <a:xfrm>
                <a:off x="1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58" name="Line 715"/>
              <p:cNvSpPr>
                <a:spLocks noChangeShapeType="1"/>
              </p:cNvSpPr>
              <p:nvPr>
                <p:custDataLst>
                  <p:tags r:id="rId1089"/>
                </p:custDataLst>
              </p:nvPr>
            </p:nvSpPr>
            <p:spPr bwMode="auto">
              <a:xfrm>
                <a:off x="1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59" name="Line 716"/>
              <p:cNvSpPr>
                <a:spLocks noChangeShapeType="1"/>
              </p:cNvSpPr>
              <p:nvPr>
                <p:custDataLst>
                  <p:tags r:id="rId1090"/>
                </p:custDataLst>
              </p:nvPr>
            </p:nvSpPr>
            <p:spPr bwMode="auto">
              <a:xfrm>
                <a:off x="1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0" name="Line 717"/>
              <p:cNvSpPr>
                <a:spLocks noChangeShapeType="1"/>
              </p:cNvSpPr>
              <p:nvPr>
                <p:custDataLst>
                  <p:tags r:id="rId1091"/>
                </p:custDataLst>
              </p:nvPr>
            </p:nvSpPr>
            <p:spPr bwMode="auto">
              <a:xfrm>
                <a:off x="1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1" name="Line 718"/>
              <p:cNvSpPr>
                <a:spLocks noChangeShapeType="1"/>
              </p:cNvSpPr>
              <p:nvPr>
                <p:custDataLst>
                  <p:tags r:id="rId1092"/>
                </p:custDataLst>
              </p:nvPr>
            </p:nvSpPr>
            <p:spPr bwMode="auto">
              <a:xfrm>
                <a:off x="165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2" name="Line 719"/>
              <p:cNvSpPr>
                <a:spLocks noChangeShapeType="1"/>
              </p:cNvSpPr>
              <p:nvPr>
                <p:custDataLst>
                  <p:tags r:id="rId1093"/>
                </p:custDataLst>
              </p:nvPr>
            </p:nvSpPr>
            <p:spPr bwMode="auto">
              <a:xfrm>
                <a:off x="1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3" name="Line 720"/>
              <p:cNvSpPr>
                <a:spLocks noChangeShapeType="1"/>
              </p:cNvSpPr>
              <p:nvPr>
                <p:custDataLst>
                  <p:tags r:id="rId1094"/>
                </p:custDataLst>
              </p:nvPr>
            </p:nvSpPr>
            <p:spPr bwMode="auto">
              <a:xfrm>
                <a:off x="1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4" name="Line 721"/>
              <p:cNvSpPr>
                <a:spLocks noChangeShapeType="1"/>
              </p:cNvSpPr>
              <p:nvPr>
                <p:custDataLst>
                  <p:tags r:id="rId1095"/>
                </p:custDataLst>
              </p:nvPr>
            </p:nvSpPr>
            <p:spPr bwMode="auto">
              <a:xfrm>
                <a:off x="1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5" name="Line 722"/>
              <p:cNvSpPr>
                <a:spLocks noChangeShapeType="1"/>
              </p:cNvSpPr>
              <p:nvPr>
                <p:custDataLst>
                  <p:tags r:id="rId1096"/>
                </p:custDataLst>
              </p:nvPr>
            </p:nvSpPr>
            <p:spPr bwMode="auto">
              <a:xfrm>
                <a:off x="1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6" name="Line 723"/>
              <p:cNvSpPr>
                <a:spLocks noChangeShapeType="1"/>
              </p:cNvSpPr>
              <p:nvPr>
                <p:custDataLst>
                  <p:tags r:id="rId1097"/>
                </p:custDataLst>
              </p:nvPr>
            </p:nvSpPr>
            <p:spPr bwMode="auto">
              <a:xfrm>
                <a:off x="1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7" name="Line 724"/>
              <p:cNvSpPr>
                <a:spLocks noChangeShapeType="1"/>
              </p:cNvSpPr>
              <p:nvPr>
                <p:custDataLst>
                  <p:tags r:id="rId1098"/>
                </p:custDataLst>
              </p:nvPr>
            </p:nvSpPr>
            <p:spPr bwMode="auto">
              <a:xfrm>
                <a:off x="1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8" name="Line 725"/>
              <p:cNvSpPr>
                <a:spLocks noChangeShapeType="1"/>
              </p:cNvSpPr>
              <p:nvPr>
                <p:custDataLst>
                  <p:tags r:id="rId1099"/>
                </p:custDataLst>
              </p:nvPr>
            </p:nvSpPr>
            <p:spPr bwMode="auto">
              <a:xfrm>
                <a:off x="1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9" name="Line 726"/>
              <p:cNvSpPr>
                <a:spLocks noChangeShapeType="1"/>
              </p:cNvSpPr>
              <p:nvPr>
                <p:custDataLst>
                  <p:tags r:id="rId1100"/>
                </p:custDataLst>
              </p:nvPr>
            </p:nvSpPr>
            <p:spPr bwMode="auto">
              <a:xfrm>
                <a:off x="1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70" name="Line 727"/>
              <p:cNvSpPr>
                <a:spLocks noChangeShapeType="1"/>
              </p:cNvSpPr>
              <p:nvPr>
                <p:custDataLst>
                  <p:tags r:id="rId1101"/>
                </p:custDataLst>
              </p:nvPr>
            </p:nvSpPr>
            <p:spPr bwMode="auto">
              <a:xfrm>
                <a:off x="1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71" name="Line 728"/>
              <p:cNvSpPr>
                <a:spLocks noChangeShapeType="1"/>
              </p:cNvSpPr>
              <p:nvPr>
                <p:custDataLst>
                  <p:tags r:id="rId1102"/>
                </p:custDataLst>
              </p:nvPr>
            </p:nvSpPr>
            <p:spPr bwMode="auto">
              <a:xfrm>
                <a:off x="1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72" name="Line 729"/>
              <p:cNvSpPr>
                <a:spLocks noChangeShapeType="1"/>
              </p:cNvSpPr>
              <p:nvPr>
                <p:custDataLst>
                  <p:tags r:id="rId1103"/>
                </p:custDataLst>
              </p:nvPr>
            </p:nvSpPr>
            <p:spPr bwMode="auto">
              <a:xfrm>
                <a:off x="2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73" name="Line 730"/>
              <p:cNvSpPr>
                <a:spLocks noChangeShapeType="1"/>
              </p:cNvSpPr>
              <p:nvPr>
                <p:custDataLst>
                  <p:tags r:id="rId1104"/>
                </p:custDataLst>
              </p:nvPr>
            </p:nvSpPr>
            <p:spPr bwMode="auto">
              <a:xfrm>
                <a:off x="2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74" name="Line 731"/>
              <p:cNvSpPr>
                <a:spLocks noChangeShapeType="1"/>
              </p:cNvSpPr>
              <p:nvPr>
                <p:custDataLst>
                  <p:tags r:id="rId1105"/>
                </p:custDataLst>
              </p:nvPr>
            </p:nvSpPr>
            <p:spPr bwMode="auto">
              <a:xfrm>
                <a:off x="2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75" name="Line 732"/>
              <p:cNvSpPr>
                <a:spLocks noChangeShapeType="1"/>
              </p:cNvSpPr>
              <p:nvPr>
                <p:custDataLst>
                  <p:tags r:id="rId1106"/>
                </p:custDataLst>
              </p:nvPr>
            </p:nvSpPr>
            <p:spPr bwMode="auto">
              <a:xfrm>
                <a:off x="211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76" name="Line 733"/>
              <p:cNvSpPr>
                <a:spLocks noChangeShapeType="1"/>
              </p:cNvSpPr>
              <p:nvPr>
                <p:custDataLst>
                  <p:tags r:id="rId1107"/>
                </p:custDataLst>
              </p:nvPr>
            </p:nvSpPr>
            <p:spPr bwMode="auto">
              <a:xfrm>
                <a:off x="2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77" name="Line 734"/>
              <p:cNvSpPr>
                <a:spLocks noChangeShapeType="1"/>
              </p:cNvSpPr>
              <p:nvPr>
                <p:custDataLst>
                  <p:tags r:id="rId1108"/>
                </p:custDataLst>
              </p:nvPr>
            </p:nvSpPr>
            <p:spPr bwMode="auto">
              <a:xfrm>
                <a:off x="2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78" name="Line 735"/>
              <p:cNvSpPr>
                <a:spLocks noChangeShapeType="1"/>
              </p:cNvSpPr>
              <p:nvPr>
                <p:custDataLst>
                  <p:tags r:id="rId1109"/>
                </p:custDataLst>
              </p:nvPr>
            </p:nvSpPr>
            <p:spPr bwMode="auto">
              <a:xfrm>
                <a:off x="221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79" name="Line 736"/>
              <p:cNvSpPr>
                <a:spLocks noChangeShapeType="1"/>
              </p:cNvSpPr>
              <p:nvPr>
                <p:custDataLst>
                  <p:tags r:id="rId1110"/>
                </p:custDataLst>
              </p:nvPr>
            </p:nvSpPr>
            <p:spPr bwMode="auto">
              <a:xfrm>
                <a:off x="224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80" name="Line 737"/>
              <p:cNvSpPr>
                <a:spLocks noChangeShapeType="1"/>
              </p:cNvSpPr>
              <p:nvPr>
                <p:custDataLst>
                  <p:tags r:id="rId1111"/>
                </p:custDataLst>
              </p:nvPr>
            </p:nvSpPr>
            <p:spPr bwMode="auto">
              <a:xfrm>
                <a:off x="227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81" name="Line 738"/>
              <p:cNvSpPr>
                <a:spLocks noChangeShapeType="1"/>
              </p:cNvSpPr>
              <p:nvPr>
                <p:custDataLst>
                  <p:tags r:id="rId1112"/>
                </p:custDataLst>
              </p:nvPr>
            </p:nvSpPr>
            <p:spPr bwMode="auto">
              <a:xfrm>
                <a:off x="231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82" name="Line 739"/>
              <p:cNvSpPr>
                <a:spLocks noChangeShapeType="1"/>
              </p:cNvSpPr>
              <p:nvPr>
                <p:custDataLst>
                  <p:tags r:id="rId1113"/>
                </p:custDataLst>
              </p:nvPr>
            </p:nvSpPr>
            <p:spPr bwMode="auto">
              <a:xfrm>
                <a:off x="234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83" name="Line 740"/>
              <p:cNvSpPr>
                <a:spLocks noChangeShapeType="1"/>
              </p:cNvSpPr>
              <p:nvPr>
                <p:custDataLst>
                  <p:tags r:id="rId1114"/>
                </p:custDataLst>
              </p:nvPr>
            </p:nvSpPr>
            <p:spPr bwMode="auto">
              <a:xfrm>
                <a:off x="237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84" name="Line 741"/>
              <p:cNvSpPr>
                <a:spLocks noChangeShapeType="1"/>
              </p:cNvSpPr>
              <p:nvPr>
                <p:custDataLst>
                  <p:tags r:id="rId1115"/>
                </p:custDataLst>
              </p:nvPr>
            </p:nvSpPr>
            <p:spPr bwMode="auto">
              <a:xfrm>
                <a:off x="241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85" name="Line 742"/>
              <p:cNvSpPr>
                <a:spLocks noChangeShapeType="1"/>
              </p:cNvSpPr>
              <p:nvPr>
                <p:custDataLst>
                  <p:tags r:id="rId1116"/>
                </p:custDataLst>
              </p:nvPr>
            </p:nvSpPr>
            <p:spPr bwMode="auto">
              <a:xfrm>
                <a:off x="244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86" name="Line 743"/>
              <p:cNvSpPr>
                <a:spLocks noChangeShapeType="1"/>
              </p:cNvSpPr>
              <p:nvPr>
                <p:custDataLst>
                  <p:tags r:id="rId1117"/>
                </p:custDataLst>
              </p:nvPr>
            </p:nvSpPr>
            <p:spPr bwMode="auto">
              <a:xfrm>
                <a:off x="247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87" name="Line 744"/>
              <p:cNvSpPr>
                <a:spLocks noChangeShapeType="1"/>
              </p:cNvSpPr>
              <p:nvPr>
                <p:custDataLst>
                  <p:tags r:id="rId1118"/>
                </p:custDataLst>
              </p:nvPr>
            </p:nvSpPr>
            <p:spPr bwMode="auto">
              <a:xfrm>
                <a:off x="250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88" name="Line 745"/>
              <p:cNvSpPr>
                <a:spLocks noChangeShapeType="1"/>
              </p:cNvSpPr>
              <p:nvPr>
                <p:custDataLst>
                  <p:tags r:id="rId1119"/>
                </p:custDataLst>
              </p:nvPr>
            </p:nvSpPr>
            <p:spPr bwMode="auto">
              <a:xfrm>
                <a:off x="254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89" name="Line 746"/>
              <p:cNvSpPr>
                <a:spLocks noChangeShapeType="1"/>
              </p:cNvSpPr>
              <p:nvPr>
                <p:custDataLst>
                  <p:tags r:id="rId1120"/>
                </p:custDataLst>
              </p:nvPr>
            </p:nvSpPr>
            <p:spPr bwMode="auto">
              <a:xfrm>
                <a:off x="257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0" name="Line 747"/>
              <p:cNvSpPr>
                <a:spLocks noChangeShapeType="1"/>
              </p:cNvSpPr>
              <p:nvPr>
                <p:custDataLst>
                  <p:tags r:id="rId1121"/>
                </p:custDataLst>
              </p:nvPr>
            </p:nvSpPr>
            <p:spPr bwMode="auto">
              <a:xfrm>
                <a:off x="260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1" name="Line 748"/>
              <p:cNvSpPr>
                <a:spLocks noChangeShapeType="1"/>
              </p:cNvSpPr>
              <p:nvPr>
                <p:custDataLst>
                  <p:tags r:id="rId1122"/>
                </p:custDataLst>
              </p:nvPr>
            </p:nvSpPr>
            <p:spPr bwMode="auto">
              <a:xfrm>
                <a:off x="263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2" name="Line 749"/>
              <p:cNvSpPr>
                <a:spLocks noChangeShapeType="1"/>
              </p:cNvSpPr>
              <p:nvPr>
                <p:custDataLst>
                  <p:tags r:id="rId1123"/>
                </p:custDataLst>
              </p:nvPr>
            </p:nvSpPr>
            <p:spPr bwMode="auto">
              <a:xfrm>
                <a:off x="267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3" name="Line 750"/>
              <p:cNvSpPr>
                <a:spLocks noChangeShapeType="1"/>
              </p:cNvSpPr>
              <p:nvPr>
                <p:custDataLst>
                  <p:tags r:id="rId1124"/>
                </p:custDataLst>
              </p:nvPr>
            </p:nvSpPr>
            <p:spPr bwMode="auto">
              <a:xfrm>
                <a:off x="270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4" name="Line 751"/>
              <p:cNvSpPr>
                <a:spLocks noChangeShapeType="1"/>
              </p:cNvSpPr>
              <p:nvPr>
                <p:custDataLst>
                  <p:tags r:id="rId1125"/>
                </p:custDataLst>
              </p:nvPr>
            </p:nvSpPr>
            <p:spPr bwMode="auto">
              <a:xfrm>
                <a:off x="273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5" name="Line 752"/>
              <p:cNvSpPr>
                <a:spLocks noChangeShapeType="1"/>
              </p:cNvSpPr>
              <p:nvPr>
                <p:custDataLst>
                  <p:tags r:id="rId1126"/>
                </p:custDataLst>
              </p:nvPr>
            </p:nvSpPr>
            <p:spPr bwMode="auto">
              <a:xfrm>
                <a:off x="277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6" name="Line 753"/>
              <p:cNvSpPr>
                <a:spLocks noChangeShapeType="1"/>
              </p:cNvSpPr>
              <p:nvPr>
                <p:custDataLst>
                  <p:tags r:id="rId1127"/>
                </p:custDataLst>
              </p:nvPr>
            </p:nvSpPr>
            <p:spPr bwMode="auto">
              <a:xfrm>
                <a:off x="280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7" name="Line 754"/>
              <p:cNvSpPr>
                <a:spLocks noChangeShapeType="1"/>
              </p:cNvSpPr>
              <p:nvPr>
                <p:custDataLst>
                  <p:tags r:id="rId1128"/>
                </p:custDataLst>
              </p:nvPr>
            </p:nvSpPr>
            <p:spPr bwMode="auto">
              <a:xfrm>
                <a:off x="283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8" name="Line 755"/>
              <p:cNvSpPr>
                <a:spLocks noChangeShapeType="1"/>
              </p:cNvSpPr>
              <p:nvPr>
                <p:custDataLst>
                  <p:tags r:id="rId1129"/>
                </p:custDataLst>
              </p:nvPr>
            </p:nvSpPr>
            <p:spPr bwMode="auto">
              <a:xfrm>
                <a:off x="286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9" name="Line 756"/>
              <p:cNvSpPr>
                <a:spLocks noChangeShapeType="1"/>
              </p:cNvSpPr>
              <p:nvPr>
                <p:custDataLst>
                  <p:tags r:id="rId1130"/>
                </p:custDataLst>
              </p:nvPr>
            </p:nvSpPr>
            <p:spPr bwMode="auto">
              <a:xfrm>
                <a:off x="290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00" name="Line 757"/>
              <p:cNvSpPr>
                <a:spLocks noChangeShapeType="1"/>
              </p:cNvSpPr>
              <p:nvPr>
                <p:custDataLst>
                  <p:tags r:id="rId1131"/>
                </p:custDataLst>
              </p:nvPr>
            </p:nvSpPr>
            <p:spPr bwMode="auto">
              <a:xfrm>
                <a:off x="293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01" name="Line 758"/>
              <p:cNvSpPr>
                <a:spLocks noChangeShapeType="1"/>
              </p:cNvSpPr>
              <p:nvPr>
                <p:custDataLst>
                  <p:tags r:id="rId1132"/>
                </p:custDataLst>
              </p:nvPr>
            </p:nvSpPr>
            <p:spPr bwMode="auto">
              <a:xfrm>
                <a:off x="296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02" name="Line 759"/>
              <p:cNvSpPr>
                <a:spLocks noChangeShapeType="1"/>
              </p:cNvSpPr>
              <p:nvPr>
                <p:custDataLst>
                  <p:tags r:id="rId1133"/>
                </p:custDataLst>
              </p:nvPr>
            </p:nvSpPr>
            <p:spPr bwMode="auto">
              <a:xfrm>
                <a:off x="300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03" name="Line 760"/>
              <p:cNvSpPr>
                <a:spLocks noChangeShapeType="1"/>
              </p:cNvSpPr>
              <p:nvPr>
                <p:custDataLst>
                  <p:tags r:id="rId1134"/>
                </p:custDataLst>
              </p:nvPr>
            </p:nvSpPr>
            <p:spPr bwMode="auto">
              <a:xfrm>
                <a:off x="303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04" name="Line 761"/>
              <p:cNvSpPr>
                <a:spLocks noChangeShapeType="1"/>
              </p:cNvSpPr>
              <p:nvPr>
                <p:custDataLst>
                  <p:tags r:id="rId1135"/>
                </p:custDataLst>
              </p:nvPr>
            </p:nvSpPr>
            <p:spPr bwMode="auto">
              <a:xfrm>
                <a:off x="306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05" name="Line 762"/>
              <p:cNvSpPr>
                <a:spLocks noChangeShapeType="1"/>
              </p:cNvSpPr>
              <p:nvPr>
                <p:custDataLst>
                  <p:tags r:id="rId1136"/>
                </p:custDataLst>
              </p:nvPr>
            </p:nvSpPr>
            <p:spPr bwMode="auto">
              <a:xfrm>
                <a:off x="309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06" name="Line 763"/>
              <p:cNvSpPr>
                <a:spLocks noChangeShapeType="1"/>
              </p:cNvSpPr>
              <p:nvPr>
                <p:custDataLst>
                  <p:tags r:id="rId1137"/>
                </p:custDataLst>
              </p:nvPr>
            </p:nvSpPr>
            <p:spPr bwMode="auto">
              <a:xfrm>
                <a:off x="313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07" name="Line 764"/>
              <p:cNvSpPr>
                <a:spLocks noChangeShapeType="1"/>
              </p:cNvSpPr>
              <p:nvPr>
                <p:custDataLst>
                  <p:tags r:id="rId1138"/>
                </p:custDataLst>
              </p:nvPr>
            </p:nvSpPr>
            <p:spPr bwMode="auto">
              <a:xfrm>
                <a:off x="316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08" name="Line 765"/>
              <p:cNvSpPr>
                <a:spLocks noChangeShapeType="1"/>
              </p:cNvSpPr>
              <p:nvPr>
                <p:custDataLst>
                  <p:tags r:id="rId1139"/>
                </p:custDataLst>
              </p:nvPr>
            </p:nvSpPr>
            <p:spPr bwMode="auto">
              <a:xfrm>
                <a:off x="319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09" name="Line 766"/>
              <p:cNvSpPr>
                <a:spLocks noChangeShapeType="1"/>
              </p:cNvSpPr>
              <p:nvPr>
                <p:custDataLst>
                  <p:tags r:id="rId1140"/>
                </p:custDataLst>
              </p:nvPr>
            </p:nvSpPr>
            <p:spPr bwMode="auto">
              <a:xfrm>
                <a:off x="322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10" name="Line 767"/>
              <p:cNvSpPr>
                <a:spLocks noChangeShapeType="1"/>
              </p:cNvSpPr>
              <p:nvPr>
                <p:custDataLst>
                  <p:tags r:id="rId1141"/>
                </p:custDataLst>
              </p:nvPr>
            </p:nvSpPr>
            <p:spPr bwMode="auto">
              <a:xfrm>
                <a:off x="326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11" name="Line 768"/>
              <p:cNvSpPr>
                <a:spLocks noChangeShapeType="1"/>
              </p:cNvSpPr>
              <p:nvPr>
                <p:custDataLst>
                  <p:tags r:id="rId1142"/>
                </p:custDataLst>
              </p:nvPr>
            </p:nvSpPr>
            <p:spPr bwMode="auto">
              <a:xfrm>
                <a:off x="329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12" name="Line 769"/>
              <p:cNvSpPr>
                <a:spLocks noChangeShapeType="1"/>
              </p:cNvSpPr>
              <p:nvPr>
                <p:custDataLst>
                  <p:tags r:id="rId1143"/>
                </p:custDataLst>
              </p:nvPr>
            </p:nvSpPr>
            <p:spPr bwMode="auto">
              <a:xfrm>
                <a:off x="3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13" name="Line 770"/>
              <p:cNvSpPr>
                <a:spLocks noChangeShapeType="1"/>
              </p:cNvSpPr>
              <p:nvPr>
                <p:custDataLst>
                  <p:tags r:id="rId1144"/>
                </p:custDataLst>
              </p:nvPr>
            </p:nvSpPr>
            <p:spPr bwMode="auto">
              <a:xfrm>
                <a:off x="3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14" name="Line 771"/>
              <p:cNvSpPr>
                <a:spLocks noChangeShapeType="1"/>
              </p:cNvSpPr>
              <p:nvPr>
                <p:custDataLst>
                  <p:tags r:id="rId1145"/>
                </p:custDataLst>
              </p:nvPr>
            </p:nvSpPr>
            <p:spPr bwMode="auto">
              <a:xfrm>
                <a:off x="3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15" name="Line 772"/>
              <p:cNvSpPr>
                <a:spLocks noChangeShapeType="1"/>
              </p:cNvSpPr>
              <p:nvPr>
                <p:custDataLst>
                  <p:tags r:id="rId1146"/>
                </p:custDataLst>
              </p:nvPr>
            </p:nvSpPr>
            <p:spPr bwMode="auto">
              <a:xfrm>
                <a:off x="3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16" name="Line 773"/>
              <p:cNvSpPr>
                <a:spLocks noChangeShapeType="1"/>
              </p:cNvSpPr>
              <p:nvPr>
                <p:custDataLst>
                  <p:tags r:id="rId1147"/>
                </p:custDataLst>
              </p:nvPr>
            </p:nvSpPr>
            <p:spPr bwMode="auto">
              <a:xfrm>
                <a:off x="3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17" name="Line 774"/>
              <p:cNvSpPr>
                <a:spLocks noChangeShapeType="1"/>
              </p:cNvSpPr>
              <p:nvPr>
                <p:custDataLst>
                  <p:tags r:id="rId1148"/>
                </p:custDataLst>
              </p:nvPr>
            </p:nvSpPr>
            <p:spPr bwMode="auto">
              <a:xfrm>
                <a:off x="3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18" name="Line 775"/>
              <p:cNvSpPr>
                <a:spLocks noChangeShapeType="1"/>
              </p:cNvSpPr>
              <p:nvPr>
                <p:custDataLst>
                  <p:tags r:id="rId1149"/>
                </p:custDataLst>
              </p:nvPr>
            </p:nvSpPr>
            <p:spPr bwMode="auto">
              <a:xfrm>
                <a:off x="3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19" name="Line 776"/>
              <p:cNvSpPr>
                <a:spLocks noChangeShapeType="1"/>
              </p:cNvSpPr>
              <p:nvPr>
                <p:custDataLst>
                  <p:tags r:id="rId1150"/>
                </p:custDataLst>
              </p:nvPr>
            </p:nvSpPr>
            <p:spPr bwMode="auto">
              <a:xfrm>
                <a:off x="3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0" name="Line 777"/>
              <p:cNvSpPr>
                <a:spLocks noChangeShapeType="1"/>
              </p:cNvSpPr>
              <p:nvPr>
                <p:custDataLst>
                  <p:tags r:id="rId1151"/>
                </p:custDataLst>
              </p:nvPr>
            </p:nvSpPr>
            <p:spPr bwMode="auto">
              <a:xfrm>
                <a:off x="3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1" name="Line 778"/>
              <p:cNvSpPr>
                <a:spLocks noChangeShapeType="1"/>
              </p:cNvSpPr>
              <p:nvPr>
                <p:custDataLst>
                  <p:tags r:id="rId1152"/>
                </p:custDataLst>
              </p:nvPr>
            </p:nvSpPr>
            <p:spPr bwMode="auto">
              <a:xfrm>
                <a:off x="3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2" name="Line 779"/>
              <p:cNvSpPr>
                <a:spLocks noChangeShapeType="1"/>
              </p:cNvSpPr>
              <p:nvPr>
                <p:custDataLst>
                  <p:tags r:id="rId1153"/>
                </p:custDataLst>
              </p:nvPr>
            </p:nvSpPr>
            <p:spPr bwMode="auto">
              <a:xfrm>
                <a:off x="365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3" name="Line 780"/>
              <p:cNvSpPr>
                <a:spLocks noChangeShapeType="1"/>
              </p:cNvSpPr>
              <p:nvPr>
                <p:custDataLst>
                  <p:tags r:id="rId1154"/>
                </p:custDataLst>
              </p:nvPr>
            </p:nvSpPr>
            <p:spPr bwMode="auto">
              <a:xfrm>
                <a:off x="3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4" name="Line 781"/>
              <p:cNvSpPr>
                <a:spLocks noChangeShapeType="1"/>
              </p:cNvSpPr>
              <p:nvPr>
                <p:custDataLst>
                  <p:tags r:id="rId1155"/>
                </p:custDataLst>
              </p:nvPr>
            </p:nvSpPr>
            <p:spPr bwMode="auto">
              <a:xfrm>
                <a:off x="3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5" name="Line 782"/>
              <p:cNvSpPr>
                <a:spLocks noChangeShapeType="1"/>
              </p:cNvSpPr>
              <p:nvPr>
                <p:custDataLst>
                  <p:tags r:id="rId1156"/>
                </p:custDataLst>
              </p:nvPr>
            </p:nvSpPr>
            <p:spPr bwMode="auto">
              <a:xfrm>
                <a:off x="3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6" name="Line 783"/>
              <p:cNvSpPr>
                <a:spLocks noChangeShapeType="1"/>
              </p:cNvSpPr>
              <p:nvPr>
                <p:custDataLst>
                  <p:tags r:id="rId1157"/>
                </p:custDataLst>
              </p:nvPr>
            </p:nvSpPr>
            <p:spPr bwMode="auto">
              <a:xfrm>
                <a:off x="3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7" name="Line 784"/>
              <p:cNvSpPr>
                <a:spLocks noChangeShapeType="1"/>
              </p:cNvSpPr>
              <p:nvPr>
                <p:custDataLst>
                  <p:tags r:id="rId1158"/>
                </p:custDataLst>
              </p:nvPr>
            </p:nvSpPr>
            <p:spPr bwMode="auto">
              <a:xfrm>
                <a:off x="3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8" name="Line 785"/>
              <p:cNvSpPr>
                <a:spLocks noChangeShapeType="1"/>
              </p:cNvSpPr>
              <p:nvPr>
                <p:custDataLst>
                  <p:tags r:id="rId1159"/>
                </p:custDataLst>
              </p:nvPr>
            </p:nvSpPr>
            <p:spPr bwMode="auto">
              <a:xfrm>
                <a:off x="3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9" name="Line 786"/>
              <p:cNvSpPr>
                <a:spLocks noChangeShapeType="1"/>
              </p:cNvSpPr>
              <p:nvPr>
                <p:custDataLst>
                  <p:tags r:id="rId1160"/>
                </p:custDataLst>
              </p:nvPr>
            </p:nvSpPr>
            <p:spPr bwMode="auto">
              <a:xfrm>
                <a:off x="3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30" name="Line 787"/>
              <p:cNvSpPr>
                <a:spLocks noChangeShapeType="1"/>
              </p:cNvSpPr>
              <p:nvPr>
                <p:custDataLst>
                  <p:tags r:id="rId1161"/>
                </p:custDataLst>
              </p:nvPr>
            </p:nvSpPr>
            <p:spPr bwMode="auto">
              <a:xfrm>
                <a:off x="3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31" name="Line 788"/>
              <p:cNvSpPr>
                <a:spLocks noChangeShapeType="1"/>
              </p:cNvSpPr>
              <p:nvPr>
                <p:custDataLst>
                  <p:tags r:id="rId1162"/>
                </p:custDataLst>
              </p:nvPr>
            </p:nvSpPr>
            <p:spPr bwMode="auto">
              <a:xfrm>
                <a:off x="3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32" name="Line 789"/>
              <p:cNvSpPr>
                <a:spLocks noChangeShapeType="1"/>
              </p:cNvSpPr>
              <p:nvPr>
                <p:custDataLst>
                  <p:tags r:id="rId1163"/>
                </p:custDataLst>
              </p:nvPr>
            </p:nvSpPr>
            <p:spPr bwMode="auto">
              <a:xfrm>
                <a:off x="3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33" name="Line 790"/>
              <p:cNvSpPr>
                <a:spLocks noChangeShapeType="1"/>
              </p:cNvSpPr>
              <p:nvPr>
                <p:custDataLst>
                  <p:tags r:id="rId1164"/>
                </p:custDataLst>
              </p:nvPr>
            </p:nvSpPr>
            <p:spPr bwMode="auto">
              <a:xfrm>
                <a:off x="4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34" name="Line 791"/>
              <p:cNvSpPr>
                <a:spLocks noChangeShapeType="1"/>
              </p:cNvSpPr>
              <p:nvPr>
                <p:custDataLst>
                  <p:tags r:id="rId1165"/>
                </p:custDataLst>
              </p:nvPr>
            </p:nvSpPr>
            <p:spPr bwMode="auto">
              <a:xfrm>
                <a:off x="4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35" name="Line 792"/>
              <p:cNvSpPr>
                <a:spLocks noChangeShapeType="1"/>
              </p:cNvSpPr>
              <p:nvPr>
                <p:custDataLst>
                  <p:tags r:id="rId1166"/>
                </p:custDataLst>
              </p:nvPr>
            </p:nvSpPr>
            <p:spPr bwMode="auto">
              <a:xfrm>
                <a:off x="4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36" name="Line 793"/>
              <p:cNvSpPr>
                <a:spLocks noChangeShapeType="1"/>
              </p:cNvSpPr>
              <p:nvPr>
                <p:custDataLst>
                  <p:tags r:id="rId1167"/>
                </p:custDataLst>
              </p:nvPr>
            </p:nvSpPr>
            <p:spPr bwMode="auto">
              <a:xfrm>
                <a:off x="411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37" name="Line 794"/>
              <p:cNvSpPr>
                <a:spLocks noChangeShapeType="1"/>
              </p:cNvSpPr>
              <p:nvPr>
                <p:custDataLst>
                  <p:tags r:id="rId1168"/>
                </p:custDataLst>
              </p:nvPr>
            </p:nvSpPr>
            <p:spPr bwMode="auto">
              <a:xfrm>
                <a:off x="4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38" name="Line 795"/>
              <p:cNvSpPr>
                <a:spLocks noChangeShapeType="1"/>
              </p:cNvSpPr>
              <p:nvPr>
                <p:custDataLst>
                  <p:tags r:id="rId1169"/>
                </p:custDataLst>
              </p:nvPr>
            </p:nvSpPr>
            <p:spPr bwMode="auto">
              <a:xfrm>
                <a:off x="4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39" name="Freeform 796"/>
              <p:cNvSpPr>
                <a:spLocks/>
              </p:cNvSpPr>
              <p:nvPr>
                <p:custDataLst>
                  <p:tags r:id="rId1170"/>
                </p:custDataLst>
              </p:nvPr>
            </p:nvSpPr>
            <p:spPr bwMode="auto">
              <a:xfrm>
                <a:off x="4213" y="4051"/>
                <a:ext cx="15" cy="9"/>
              </a:xfrm>
              <a:custGeom>
                <a:avLst/>
                <a:gdLst>
                  <a:gd name="T0" fmla="*/ 0 w 11"/>
                  <a:gd name="T1" fmla="*/ 9368 h 6"/>
                  <a:gd name="T2" fmla="*/ 2693 w 11"/>
                  <a:gd name="T3" fmla="*/ 2397 h 6"/>
                  <a:gd name="T4" fmla="*/ 2824 w 11"/>
                  <a:gd name="T5" fmla="*/ 0 h 6"/>
                  <a:gd name="T6" fmla="*/ 0 60000 65536"/>
                  <a:gd name="T7" fmla="*/ 0 60000 65536"/>
                  <a:gd name="T8" fmla="*/ 0 60000 65536"/>
                  <a:gd name="T9" fmla="*/ 0 w 11"/>
                  <a:gd name="T10" fmla="*/ 0 h 6"/>
                  <a:gd name="T11" fmla="*/ 11 w 11"/>
                  <a:gd name="T12" fmla="*/ 6 h 6"/>
                </a:gdLst>
                <a:ahLst/>
                <a:cxnLst>
                  <a:cxn ang="T6">
                    <a:pos x="T0" y="T1"/>
                  </a:cxn>
                  <a:cxn ang="T7">
                    <a:pos x="T2" y="T3"/>
                  </a:cxn>
                  <a:cxn ang="T8">
                    <a:pos x="T4" y="T5"/>
                  </a:cxn>
                </a:cxnLst>
                <a:rect l="T9" t="T10" r="T11" b="T12"/>
                <a:pathLst>
                  <a:path w="11" h="6">
                    <a:moveTo>
                      <a:pt x="0" y="6"/>
                    </a:moveTo>
                    <a:lnTo>
                      <a:pt x="10" y="1"/>
                    </a:lnTo>
                    <a:lnTo>
                      <a:pt x="11"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40" name="Freeform 797"/>
              <p:cNvSpPr>
                <a:spLocks/>
              </p:cNvSpPr>
              <p:nvPr>
                <p:custDataLst>
                  <p:tags r:id="rId1171"/>
                </p:custDataLst>
              </p:nvPr>
            </p:nvSpPr>
            <p:spPr bwMode="auto">
              <a:xfrm>
                <a:off x="4239" y="4024"/>
                <a:ext cx="7" cy="15"/>
              </a:xfrm>
              <a:custGeom>
                <a:avLst/>
                <a:gdLst>
                  <a:gd name="T0" fmla="*/ 0 w 5"/>
                  <a:gd name="T1" fmla="*/ 2824 h 11"/>
                  <a:gd name="T2" fmla="*/ 2220 w 5"/>
                  <a:gd name="T3" fmla="*/ 571 h 11"/>
                  <a:gd name="T4" fmla="*/ 2220 w 5"/>
                  <a:gd name="T5" fmla="*/ 0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0" y="11"/>
                    </a:moveTo>
                    <a:lnTo>
                      <a:pt x="5" y="2"/>
                    </a:lnTo>
                    <a:lnTo>
                      <a:pt x="5"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41" name="Line 798"/>
              <p:cNvSpPr>
                <a:spLocks noChangeShapeType="1"/>
              </p:cNvSpPr>
              <p:nvPr>
                <p:custDataLst>
                  <p:tags r:id="rId1172"/>
                </p:custDataLst>
              </p:nvPr>
            </p:nvSpPr>
            <p:spPr bwMode="auto">
              <a:xfrm flipV="1">
                <a:off x="4248" y="3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42" name="Line 799"/>
              <p:cNvSpPr>
                <a:spLocks noChangeShapeType="1"/>
              </p:cNvSpPr>
              <p:nvPr>
                <p:custDataLst>
                  <p:tags r:id="rId1173"/>
                </p:custDataLst>
              </p:nvPr>
            </p:nvSpPr>
            <p:spPr bwMode="auto">
              <a:xfrm flipV="1">
                <a:off x="4248" y="395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43" name="Line 800"/>
              <p:cNvSpPr>
                <a:spLocks noChangeShapeType="1"/>
              </p:cNvSpPr>
              <p:nvPr>
                <p:custDataLst>
                  <p:tags r:id="rId1174"/>
                </p:custDataLst>
              </p:nvPr>
            </p:nvSpPr>
            <p:spPr bwMode="auto">
              <a:xfrm flipV="1">
                <a:off x="4248" y="39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44" name="Line 801"/>
              <p:cNvSpPr>
                <a:spLocks noChangeShapeType="1"/>
              </p:cNvSpPr>
              <p:nvPr>
                <p:custDataLst>
                  <p:tags r:id="rId1175"/>
                </p:custDataLst>
              </p:nvPr>
            </p:nvSpPr>
            <p:spPr bwMode="auto">
              <a:xfrm flipV="1">
                <a:off x="4248" y="38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45" name="Line 802"/>
              <p:cNvSpPr>
                <a:spLocks noChangeShapeType="1"/>
              </p:cNvSpPr>
              <p:nvPr>
                <p:custDataLst>
                  <p:tags r:id="rId1176"/>
                </p:custDataLst>
              </p:nvPr>
            </p:nvSpPr>
            <p:spPr bwMode="auto">
              <a:xfrm flipV="1">
                <a:off x="4248" y="386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46" name="Line 803"/>
              <p:cNvSpPr>
                <a:spLocks noChangeShapeType="1"/>
              </p:cNvSpPr>
              <p:nvPr>
                <p:custDataLst>
                  <p:tags r:id="rId1177"/>
                </p:custDataLst>
              </p:nvPr>
            </p:nvSpPr>
            <p:spPr bwMode="auto">
              <a:xfrm flipV="1">
                <a:off x="4248" y="38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47" name="Line 804"/>
              <p:cNvSpPr>
                <a:spLocks noChangeShapeType="1"/>
              </p:cNvSpPr>
              <p:nvPr>
                <p:custDataLst>
                  <p:tags r:id="rId1178"/>
                </p:custDataLst>
              </p:nvPr>
            </p:nvSpPr>
            <p:spPr bwMode="auto">
              <a:xfrm flipV="1">
                <a:off x="4248" y="37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48" name="Line 805"/>
              <p:cNvSpPr>
                <a:spLocks noChangeShapeType="1"/>
              </p:cNvSpPr>
              <p:nvPr>
                <p:custDataLst>
                  <p:tags r:id="rId1179"/>
                </p:custDataLst>
              </p:nvPr>
            </p:nvSpPr>
            <p:spPr bwMode="auto">
              <a:xfrm flipV="1">
                <a:off x="4248" y="37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49" name="Line 806"/>
              <p:cNvSpPr>
                <a:spLocks noChangeShapeType="1"/>
              </p:cNvSpPr>
              <p:nvPr>
                <p:custDataLst>
                  <p:tags r:id="rId1180"/>
                </p:custDataLst>
              </p:nvPr>
            </p:nvSpPr>
            <p:spPr bwMode="auto">
              <a:xfrm flipV="1">
                <a:off x="4248" y="37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50" name="Line 807"/>
              <p:cNvSpPr>
                <a:spLocks noChangeShapeType="1"/>
              </p:cNvSpPr>
              <p:nvPr>
                <p:custDataLst>
                  <p:tags r:id="rId1181"/>
                </p:custDataLst>
              </p:nvPr>
            </p:nvSpPr>
            <p:spPr bwMode="auto">
              <a:xfrm flipV="1">
                <a:off x="4248" y="36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51" name="Line 808"/>
              <p:cNvSpPr>
                <a:spLocks noChangeShapeType="1"/>
              </p:cNvSpPr>
              <p:nvPr>
                <p:custDataLst>
                  <p:tags r:id="rId1182"/>
                </p:custDataLst>
              </p:nvPr>
            </p:nvSpPr>
            <p:spPr bwMode="auto">
              <a:xfrm flipV="1">
                <a:off x="4248" y="366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52" name="Line 809"/>
              <p:cNvSpPr>
                <a:spLocks noChangeShapeType="1"/>
              </p:cNvSpPr>
              <p:nvPr>
                <p:custDataLst>
                  <p:tags r:id="rId1183"/>
                </p:custDataLst>
              </p:nvPr>
            </p:nvSpPr>
            <p:spPr bwMode="auto">
              <a:xfrm flipV="1">
                <a:off x="4248" y="36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53" name="Line 810"/>
              <p:cNvSpPr>
                <a:spLocks noChangeShapeType="1"/>
              </p:cNvSpPr>
              <p:nvPr>
                <p:custDataLst>
                  <p:tags r:id="rId1184"/>
                </p:custDataLst>
              </p:nvPr>
            </p:nvSpPr>
            <p:spPr bwMode="auto">
              <a:xfrm flipV="1">
                <a:off x="4248" y="35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54" name="Line 811"/>
              <p:cNvSpPr>
                <a:spLocks noChangeShapeType="1"/>
              </p:cNvSpPr>
              <p:nvPr>
                <p:custDataLst>
                  <p:tags r:id="rId1185"/>
                </p:custDataLst>
              </p:nvPr>
            </p:nvSpPr>
            <p:spPr bwMode="auto">
              <a:xfrm flipV="1">
                <a:off x="4248" y="356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55" name="Line 812"/>
              <p:cNvSpPr>
                <a:spLocks noChangeShapeType="1"/>
              </p:cNvSpPr>
              <p:nvPr>
                <p:custDataLst>
                  <p:tags r:id="rId1186"/>
                </p:custDataLst>
              </p:nvPr>
            </p:nvSpPr>
            <p:spPr bwMode="auto">
              <a:xfrm flipV="1">
                <a:off x="4248" y="35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56" name="Line 813"/>
              <p:cNvSpPr>
                <a:spLocks noChangeShapeType="1"/>
              </p:cNvSpPr>
              <p:nvPr>
                <p:custDataLst>
                  <p:tags r:id="rId1187"/>
                </p:custDataLst>
              </p:nvPr>
            </p:nvSpPr>
            <p:spPr bwMode="auto">
              <a:xfrm flipV="1">
                <a:off x="4248" y="349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57" name="Line 814"/>
              <p:cNvSpPr>
                <a:spLocks noChangeShapeType="1"/>
              </p:cNvSpPr>
              <p:nvPr>
                <p:custDataLst>
                  <p:tags r:id="rId1188"/>
                </p:custDataLst>
              </p:nvPr>
            </p:nvSpPr>
            <p:spPr bwMode="auto">
              <a:xfrm flipV="1">
                <a:off x="4248" y="34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58" name="Line 815"/>
              <p:cNvSpPr>
                <a:spLocks noChangeShapeType="1"/>
              </p:cNvSpPr>
              <p:nvPr>
                <p:custDataLst>
                  <p:tags r:id="rId1189"/>
                </p:custDataLst>
              </p:nvPr>
            </p:nvSpPr>
            <p:spPr bwMode="auto">
              <a:xfrm flipV="1">
                <a:off x="4248" y="34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59" name="Line 816"/>
              <p:cNvSpPr>
                <a:spLocks noChangeShapeType="1"/>
              </p:cNvSpPr>
              <p:nvPr>
                <p:custDataLst>
                  <p:tags r:id="rId1190"/>
                </p:custDataLst>
              </p:nvPr>
            </p:nvSpPr>
            <p:spPr bwMode="auto">
              <a:xfrm flipV="1">
                <a:off x="4248" y="340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0" name="Line 817"/>
              <p:cNvSpPr>
                <a:spLocks noChangeShapeType="1"/>
              </p:cNvSpPr>
              <p:nvPr>
                <p:custDataLst>
                  <p:tags r:id="rId1191"/>
                </p:custDataLst>
              </p:nvPr>
            </p:nvSpPr>
            <p:spPr bwMode="auto">
              <a:xfrm flipV="1">
                <a:off x="4248" y="33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1" name="Line 818"/>
              <p:cNvSpPr>
                <a:spLocks noChangeShapeType="1"/>
              </p:cNvSpPr>
              <p:nvPr>
                <p:custDataLst>
                  <p:tags r:id="rId1192"/>
                </p:custDataLst>
              </p:nvPr>
            </p:nvSpPr>
            <p:spPr bwMode="auto">
              <a:xfrm flipV="1">
                <a:off x="4248" y="333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2" name="Line 819"/>
              <p:cNvSpPr>
                <a:spLocks noChangeShapeType="1"/>
              </p:cNvSpPr>
              <p:nvPr>
                <p:custDataLst>
                  <p:tags r:id="rId1193"/>
                </p:custDataLst>
              </p:nvPr>
            </p:nvSpPr>
            <p:spPr bwMode="auto">
              <a:xfrm flipV="1">
                <a:off x="4248" y="33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 name="Line 820"/>
              <p:cNvSpPr>
                <a:spLocks noChangeShapeType="1"/>
              </p:cNvSpPr>
              <p:nvPr>
                <p:custDataLst>
                  <p:tags r:id="rId1194"/>
                </p:custDataLst>
              </p:nvPr>
            </p:nvSpPr>
            <p:spPr bwMode="auto">
              <a:xfrm flipV="1">
                <a:off x="4248" y="32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 name="Line 821"/>
              <p:cNvSpPr>
                <a:spLocks noChangeShapeType="1"/>
              </p:cNvSpPr>
              <p:nvPr>
                <p:custDataLst>
                  <p:tags r:id="rId1195"/>
                </p:custDataLst>
              </p:nvPr>
            </p:nvSpPr>
            <p:spPr bwMode="auto">
              <a:xfrm flipV="1">
                <a:off x="4248" y="32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 name="Line 822"/>
              <p:cNvSpPr>
                <a:spLocks noChangeShapeType="1"/>
              </p:cNvSpPr>
              <p:nvPr>
                <p:custDataLst>
                  <p:tags r:id="rId1196"/>
                </p:custDataLst>
              </p:nvPr>
            </p:nvSpPr>
            <p:spPr bwMode="auto">
              <a:xfrm flipV="1">
                <a:off x="4248" y="32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 name="Line 823"/>
              <p:cNvSpPr>
                <a:spLocks noChangeShapeType="1"/>
              </p:cNvSpPr>
              <p:nvPr>
                <p:custDataLst>
                  <p:tags r:id="rId1197"/>
                </p:custDataLst>
              </p:nvPr>
            </p:nvSpPr>
            <p:spPr bwMode="auto">
              <a:xfrm flipV="1">
                <a:off x="4248" y="31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 name="Line 824"/>
              <p:cNvSpPr>
                <a:spLocks noChangeShapeType="1"/>
              </p:cNvSpPr>
              <p:nvPr>
                <p:custDataLst>
                  <p:tags r:id="rId1198"/>
                </p:custDataLst>
              </p:nvPr>
            </p:nvSpPr>
            <p:spPr bwMode="auto">
              <a:xfrm flipV="1">
                <a:off x="4248" y="31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8" name="Line 825"/>
              <p:cNvSpPr>
                <a:spLocks noChangeShapeType="1"/>
              </p:cNvSpPr>
              <p:nvPr>
                <p:custDataLst>
                  <p:tags r:id="rId1199"/>
                </p:custDataLst>
              </p:nvPr>
            </p:nvSpPr>
            <p:spPr bwMode="auto">
              <a:xfrm flipV="1">
                <a:off x="4248" y="31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9" name="Line 826"/>
              <p:cNvSpPr>
                <a:spLocks noChangeShapeType="1"/>
              </p:cNvSpPr>
              <p:nvPr>
                <p:custDataLst>
                  <p:tags r:id="rId1200"/>
                </p:custDataLst>
              </p:nvPr>
            </p:nvSpPr>
            <p:spPr bwMode="auto">
              <a:xfrm flipV="1">
                <a:off x="4248" y="30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70" name="Line 827"/>
              <p:cNvSpPr>
                <a:spLocks noChangeShapeType="1"/>
              </p:cNvSpPr>
              <p:nvPr>
                <p:custDataLst>
                  <p:tags r:id="rId1201"/>
                </p:custDataLst>
              </p:nvPr>
            </p:nvSpPr>
            <p:spPr bwMode="auto">
              <a:xfrm flipV="1">
                <a:off x="4248" y="30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71" name="Line 828"/>
              <p:cNvSpPr>
                <a:spLocks noChangeShapeType="1"/>
              </p:cNvSpPr>
              <p:nvPr>
                <p:custDataLst>
                  <p:tags r:id="rId1202"/>
                </p:custDataLst>
              </p:nvPr>
            </p:nvSpPr>
            <p:spPr bwMode="auto">
              <a:xfrm flipV="1">
                <a:off x="4248" y="30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72" name="Line 829"/>
              <p:cNvSpPr>
                <a:spLocks noChangeShapeType="1"/>
              </p:cNvSpPr>
              <p:nvPr>
                <p:custDataLst>
                  <p:tags r:id="rId1203"/>
                </p:custDataLst>
              </p:nvPr>
            </p:nvSpPr>
            <p:spPr bwMode="auto">
              <a:xfrm flipV="1">
                <a:off x="4248" y="29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73" name="Line 830"/>
              <p:cNvSpPr>
                <a:spLocks noChangeShapeType="1"/>
              </p:cNvSpPr>
              <p:nvPr>
                <p:custDataLst>
                  <p:tags r:id="rId1204"/>
                </p:custDataLst>
              </p:nvPr>
            </p:nvSpPr>
            <p:spPr bwMode="auto">
              <a:xfrm flipV="1">
                <a:off x="4248" y="294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74" name="Line 831"/>
              <p:cNvSpPr>
                <a:spLocks noChangeShapeType="1"/>
              </p:cNvSpPr>
              <p:nvPr>
                <p:custDataLst>
                  <p:tags r:id="rId1205"/>
                </p:custDataLst>
              </p:nvPr>
            </p:nvSpPr>
            <p:spPr bwMode="auto">
              <a:xfrm flipV="1">
                <a:off x="4248" y="29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75" name="Line 832"/>
              <p:cNvSpPr>
                <a:spLocks noChangeShapeType="1"/>
              </p:cNvSpPr>
              <p:nvPr>
                <p:custDataLst>
                  <p:tags r:id="rId1206"/>
                </p:custDataLst>
              </p:nvPr>
            </p:nvSpPr>
            <p:spPr bwMode="auto">
              <a:xfrm flipV="1">
                <a:off x="4248" y="28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76" name="Line 833"/>
              <p:cNvSpPr>
                <a:spLocks noChangeShapeType="1"/>
              </p:cNvSpPr>
              <p:nvPr>
                <p:custDataLst>
                  <p:tags r:id="rId1207"/>
                </p:custDataLst>
              </p:nvPr>
            </p:nvSpPr>
            <p:spPr bwMode="auto">
              <a:xfrm flipV="1">
                <a:off x="4248" y="28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77" name="Line 834"/>
              <p:cNvSpPr>
                <a:spLocks noChangeShapeType="1"/>
              </p:cNvSpPr>
              <p:nvPr>
                <p:custDataLst>
                  <p:tags r:id="rId1208"/>
                </p:custDataLst>
              </p:nvPr>
            </p:nvSpPr>
            <p:spPr bwMode="auto">
              <a:xfrm flipV="1">
                <a:off x="4248" y="28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78" name="Line 835"/>
              <p:cNvSpPr>
                <a:spLocks noChangeShapeType="1"/>
              </p:cNvSpPr>
              <p:nvPr>
                <p:custDataLst>
                  <p:tags r:id="rId1209"/>
                </p:custDataLst>
              </p:nvPr>
            </p:nvSpPr>
            <p:spPr bwMode="auto">
              <a:xfrm flipV="1">
                <a:off x="4248" y="27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79" name="Line 836"/>
              <p:cNvSpPr>
                <a:spLocks noChangeShapeType="1"/>
              </p:cNvSpPr>
              <p:nvPr>
                <p:custDataLst>
                  <p:tags r:id="rId1210"/>
                </p:custDataLst>
              </p:nvPr>
            </p:nvSpPr>
            <p:spPr bwMode="auto">
              <a:xfrm flipV="1">
                <a:off x="4248" y="27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80" name="Line 837"/>
              <p:cNvSpPr>
                <a:spLocks noChangeShapeType="1"/>
              </p:cNvSpPr>
              <p:nvPr>
                <p:custDataLst>
                  <p:tags r:id="rId1211"/>
                </p:custDataLst>
              </p:nvPr>
            </p:nvSpPr>
            <p:spPr bwMode="auto">
              <a:xfrm flipV="1">
                <a:off x="4248" y="27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81" name="Line 838"/>
              <p:cNvSpPr>
                <a:spLocks noChangeShapeType="1"/>
              </p:cNvSpPr>
              <p:nvPr>
                <p:custDataLst>
                  <p:tags r:id="rId1212"/>
                </p:custDataLst>
              </p:nvPr>
            </p:nvSpPr>
            <p:spPr bwMode="auto">
              <a:xfrm flipV="1">
                <a:off x="4248" y="26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82" name="Line 839"/>
              <p:cNvSpPr>
                <a:spLocks noChangeShapeType="1"/>
              </p:cNvSpPr>
              <p:nvPr>
                <p:custDataLst>
                  <p:tags r:id="rId1213"/>
                </p:custDataLst>
              </p:nvPr>
            </p:nvSpPr>
            <p:spPr bwMode="auto">
              <a:xfrm flipV="1">
                <a:off x="4248" y="26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83" name="Line 840"/>
              <p:cNvSpPr>
                <a:spLocks noChangeShapeType="1"/>
              </p:cNvSpPr>
              <p:nvPr>
                <p:custDataLst>
                  <p:tags r:id="rId1214"/>
                </p:custDataLst>
              </p:nvPr>
            </p:nvSpPr>
            <p:spPr bwMode="auto">
              <a:xfrm flipV="1">
                <a:off x="4248" y="26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84" name="Line 841"/>
              <p:cNvSpPr>
                <a:spLocks noChangeShapeType="1"/>
              </p:cNvSpPr>
              <p:nvPr>
                <p:custDataLst>
                  <p:tags r:id="rId1215"/>
                </p:custDataLst>
              </p:nvPr>
            </p:nvSpPr>
            <p:spPr bwMode="auto">
              <a:xfrm flipV="1">
                <a:off x="4248" y="258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85" name="Line 842"/>
              <p:cNvSpPr>
                <a:spLocks noChangeShapeType="1"/>
              </p:cNvSpPr>
              <p:nvPr>
                <p:custDataLst>
                  <p:tags r:id="rId1216"/>
                </p:custDataLst>
              </p:nvPr>
            </p:nvSpPr>
            <p:spPr bwMode="auto">
              <a:xfrm flipV="1">
                <a:off x="4248" y="25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86" name="Line 843"/>
              <p:cNvSpPr>
                <a:spLocks noChangeShapeType="1"/>
              </p:cNvSpPr>
              <p:nvPr>
                <p:custDataLst>
                  <p:tags r:id="rId1217"/>
                </p:custDataLst>
              </p:nvPr>
            </p:nvSpPr>
            <p:spPr bwMode="auto">
              <a:xfrm flipV="1">
                <a:off x="4248" y="25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87" name="Line 844"/>
              <p:cNvSpPr>
                <a:spLocks noChangeShapeType="1"/>
              </p:cNvSpPr>
              <p:nvPr>
                <p:custDataLst>
                  <p:tags r:id="rId1218"/>
                </p:custDataLst>
              </p:nvPr>
            </p:nvSpPr>
            <p:spPr bwMode="auto">
              <a:xfrm flipV="1">
                <a:off x="4248" y="24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88" name="Line 845"/>
              <p:cNvSpPr>
                <a:spLocks noChangeShapeType="1"/>
              </p:cNvSpPr>
              <p:nvPr>
                <p:custDataLst>
                  <p:tags r:id="rId1219"/>
                </p:custDataLst>
              </p:nvPr>
            </p:nvSpPr>
            <p:spPr bwMode="auto">
              <a:xfrm flipV="1">
                <a:off x="4248" y="24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89" name="Line 846"/>
              <p:cNvSpPr>
                <a:spLocks noChangeShapeType="1"/>
              </p:cNvSpPr>
              <p:nvPr>
                <p:custDataLst>
                  <p:tags r:id="rId1220"/>
                </p:custDataLst>
              </p:nvPr>
            </p:nvSpPr>
            <p:spPr bwMode="auto">
              <a:xfrm flipV="1">
                <a:off x="4248" y="24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90" name="Line 847"/>
              <p:cNvSpPr>
                <a:spLocks noChangeShapeType="1"/>
              </p:cNvSpPr>
              <p:nvPr>
                <p:custDataLst>
                  <p:tags r:id="rId1221"/>
                </p:custDataLst>
              </p:nvPr>
            </p:nvSpPr>
            <p:spPr bwMode="auto">
              <a:xfrm flipV="1">
                <a:off x="4248" y="23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91" name="Line 848"/>
              <p:cNvSpPr>
                <a:spLocks noChangeShapeType="1"/>
              </p:cNvSpPr>
              <p:nvPr>
                <p:custDataLst>
                  <p:tags r:id="rId1222"/>
                </p:custDataLst>
              </p:nvPr>
            </p:nvSpPr>
            <p:spPr bwMode="auto">
              <a:xfrm flipV="1">
                <a:off x="4248" y="23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92" name="Line 849"/>
              <p:cNvSpPr>
                <a:spLocks noChangeShapeType="1"/>
              </p:cNvSpPr>
              <p:nvPr>
                <p:custDataLst>
                  <p:tags r:id="rId1223"/>
                </p:custDataLst>
              </p:nvPr>
            </p:nvSpPr>
            <p:spPr bwMode="auto">
              <a:xfrm flipV="1">
                <a:off x="4248" y="23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93" name="Line 850"/>
              <p:cNvSpPr>
                <a:spLocks noChangeShapeType="1"/>
              </p:cNvSpPr>
              <p:nvPr>
                <p:custDataLst>
                  <p:tags r:id="rId1224"/>
                </p:custDataLst>
              </p:nvPr>
            </p:nvSpPr>
            <p:spPr bwMode="auto">
              <a:xfrm flipV="1">
                <a:off x="4248" y="22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94" name="Line 851"/>
              <p:cNvSpPr>
                <a:spLocks noChangeShapeType="1"/>
              </p:cNvSpPr>
              <p:nvPr>
                <p:custDataLst>
                  <p:tags r:id="rId1225"/>
                </p:custDataLst>
              </p:nvPr>
            </p:nvSpPr>
            <p:spPr bwMode="auto">
              <a:xfrm flipV="1">
                <a:off x="4248" y="22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95" name="Line 852"/>
              <p:cNvSpPr>
                <a:spLocks noChangeShapeType="1"/>
              </p:cNvSpPr>
              <p:nvPr>
                <p:custDataLst>
                  <p:tags r:id="rId1226"/>
                </p:custDataLst>
              </p:nvPr>
            </p:nvSpPr>
            <p:spPr bwMode="auto">
              <a:xfrm flipV="1">
                <a:off x="4248" y="22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96" name="Line 853"/>
              <p:cNvSpPr>
                <a:spLocks noChangeShapeType="1"/>
              </p:cNvSpPr>
              <p:nvPr>
                <p:custDataLst>
                  <p:tags r:id="rId1227"/>
                </p:custDataLst>
              </p:nvPr>
            </p:nvSpPr>
            <p:spPr bwMode="auto">
              <a:xfrm flipV="1">
                <a:off x="4248" y="218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97" name="Line 854"/>
              <p:cNvSpPr>
                <a:spLocks noChangeShapeType="1"/>
              </p:cNvSpPr>
              <p:nvPr>
                <p:custDataLst>
                  <p:tags r:id="rId1228"/>
                </p:custDataLst>
              </p:nvPr>
            </p:nvSpPr>
            <p:spPr bwMode="auto">
              <a:xfrm flipV="1">
                <a:off x="4248" y="21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98" name="Line 855"/>
              <p:cNvSpPr>
                <a:spLocks noChangeShapeType="1"/>
              </p:cNvSpPr>
              <p:nvPr>
                <p:custDataLst>
                  <p:tags r:id="rId1229"/>
                </p:custDataLst>
              </p:nvPr>
            </p:nvSpPr>
            <p:spPr bwMode="auto">
              <a:xfrm flipV="1">
                <a:off x="4248" y="21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99" name="Line 856"/>
              <p:cNvSpPr>
                <a:spLocks noChangeShapeType="1"/>
              </p:cNvSpPr>
              <p:nvPr>
                <p:custDataLst>
                  <p:tags r:id="rId1230"/>
                </p:custDataLst>
              </p:nvPr>
            </p:nvSpPr>
            <p:spPr bwMode="auto">
              <a:xfrm flipV="1">
                <a:off x="4248" y="20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00" name="Line 857"/>
              <p:cNvSpPr>
                <a:spLocks noChangeShapeType="1"/>
              </p:cNvSpPr>
              <p:nvPr>
                <p:custDataLst>
                  <p:tags r:id="rId1231"/>
                </p:custDataLst>
              </p:nvPr>
            </p:nvSpPr>
            <p:spPr bwMode="auto">
              <a:xfrm flipV="1">
                <a:off x="4248" y="20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01" name="Line 858"/>
              <p:cNvSpPr>
                <a:spLocks noChangeShapeType="1"/>
              </p:cNvSpPr>
              <p:nvPr>
                <p:custDataLst>
                  <p:tags r:id="rId1232"/>
                </p:custDataLst>
              </p:nvPr>
            </p:nvSpPr>
            <p:spPr bwMode="auto">
              <a:xfrm flipV="1">
                <a:off x="4248" y="20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02" name="Line 859"/>
              <p:cNvSpPr>
                <a:spLocks noChangeShapeType="1"/>
              </p:cNvSpPr>
              <p:nvPr>
                <p:custDataLst>
                  <p:tags r:id="rId1233"/>
                </p:custDataLst>
              </p:nvPr>
            </p:nvSpPr>
            <p:spPr bwMode="auto">
              <a:xfrm flipV="1">
                <a:off x="4248" y="1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03" name="Freeform 860"/>
              <p:cNvSpPr>
                <a:spLocks/>
              </p:cNvSpPr>
              <p:nvPr>
                <p:custDataLst>
                  <p:tags r:id="rId1234"/>
                </p:custDataLst>
              </p:nvPr>
            </p:nvSpPr>
            <p:spPr bwMode="auto">
              <a:xfrm>
                <a:off x="4248" y="1959"/>
                <a:ext cx="0" cy="16"/>
              </a:xfrm>
              <a:custGeom>
                <a:avLst/>
                <a:gdLst>
                  <a:gd name="T0" fmla="*/ 2069 h 12"/>
                  <a:gd name="T1" fmla="*/ 491 h 12"/>
                  <a:gd name="T2" fmla="*/ 0 h 12"/>
                  <a:gd name="T3" fmla="*/ 0 60000 65536"/>
                  <a:gd name="T4" fmla="*/ 0 60000 65536"/>
                  <a:gd name="T5" fmla="*/ 0 60000 65536"/>
                  <a:gd name="T6" fmla="*/ 0 h 12"/>
                  <a:gd name="T7" fmla="*/ 12 h 12"/>
                </a:gdLst>
                <a:ahLst/>
                <a:cxnLst>
                  <a:cxn ang="T3">
                    <a:pos x="0" y="T0"/>
                  </a:cxn>
                  <a:cxn ang="T4">
                    <a:pos x="0" y="T1"/>
                  </a:cxn>
                  <a:cxn ang="T5">
                    <a:pos x="0" y="T2"/>
                  </a:cxn>
                </a:cxnLst>
                <a:rect l="0" t="T6" r="0" b="T7"/>
                <a:pathLst>
                  <a:path h="12">
                    <a:moveTo>
                      <a:pt x="0" y="12"/>
                    </a:moveTo>
                    <a:lnTo>
                      <a:pt x="0" y="3"/>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04" name="Freeform 861"/>
              <p:cNvSpPr>
                <a:spLocks/>
              </p:cNvSpPr>
              <p:nvPr>
                <p:custDataLst>
                  <p:tags r:id="rId1235"/>
                </p:custDataLst>
              </p:nvPr>
            </p:nvSpPr>
            <p:spPr bwMode="auto">
              <a:xfrm>
                <a:off x="4235" y="1930"/>
                <a:ext cx="9" cy="14"/>
              </a:xfrm>
              <a:custGeom>
                <a:avLst/>
                <a:gdLst>
                  <a:gd name="T0" fmla="*/ 631 w 7"/>
                  <a:gd name="T1" fmla="*/ 4351 h 10"/>
                  <a:gd name="T2" fmla="*/ 208 w 7"/>
                  <a:gd name="T3" fmla="*/ 844 h 10"/>
                  <a:gd name="T4" fmla="*/ 0 w 7"/>
                  <a:gd name="T5" fmla="*/ 0 h 10"/>
                  <a:gd name="T6" fmla="*/ 0 60000 65536"/>
                  <a:gd name="T7" fmla="*/ 0 60000 65536"/>
                  <a:gd name="T8" fmla="*/ 0 60000 65536"/>
                  <a:gd name="T9" fmla="*/ 0 w 7"/>
                  <a:gd name="T10" fmla="*/ 0 h 10"/>
                  <a:gd name="T11" fmla="*/ 7 w 7"/>
                  <a:gd name="T12" fmla="*/ 10 h 10"/>
                </a:gdLst>
                <a:ahLst/>
                <a:cxnLst>
                  <a:cxn ang="T6">
                    <a:pos x="T0" y="T1"/>
                  </a:cxn>
                  <a:cxn ang="T7">
                    <a:pos x="T2" y="T3"/>
                  </a:cxn>
                  <a:cxn ang="T8">
                    <a:pos x="T4" y="T5"/>
                  </a:cxn>
                </a:cxnLst>
                <a:rect l="T9" t="T10" r="T11" b="T12"/>
                <a:pathLst>
                  <a:path w="7" h="10">
                    <a:moveTo>
                      <a:pt x="7" y="10"/>
                    </a:moveTo>
                    <a:lnTo>
                      <a:pt x="2" y="2"/>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05" name="Freeform 862"/>
              <p:cNvSpPr>
                <a:spLocks/>
              </p:cNvSpPr>
              <p:nvPr>
                <p:custDataLst>
                  <p:tags r:id="rId1236"/>
                </p:custDataLst>
              </p:nvPr>
            </p:nvSpPr>
            <p:spPr bwMode="auto">
              <a:xfrm>
                <a:off x="4209" y="1912"/>
                <a:ext cx="15" cy="7"/>
              </a:xfrm>
              <a:custGeom>
                <a:avLst/>
                <a:gdLst>
                  <a:gd name="T0" fmla="*/ 2824 w 11"/>
                  <a:gd name="T1" fmla="*/ 2220 h 5"/>
                  <a:gd name="T2" fmla="*/ 779 w 11"/>
                  <a:gd name="T3" fmla="*/ 1 h 5"/>
                  <a:gd name="T4" fmla="*/ 0 w 11"/>
                  <a:gd name="T5" fmla="*/ 0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11" y="5"/>
                    </a:moveTo>
                    <a:lnTo>
                      <a:pt x="3" y="1"/>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06" name="Line 863"/>
              <p:cNvSpPr>
                <a:spLocks noChangeShapeType="1"/>
              </p:cNvSpPr>
              <p:nvPr>
                <p:custDataLst>
                  <p:tags r:id="rId1237"/>
                </p:custDataLst>
              </p:nvPr>
            </p:nvSpPr>
            <p:spPr bwMode="auto">
              <a:xfrm flipH="1">
                <a:off x="4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07" name="Line 864"/>
              <p:cNvSpPr>
                <a:spLocks noChangeShapeType="1"/>
              </p:cNvSpPr>
              <p:nvPr>
                <p:custDataLst>
                  <p:tags r:id="rId1238"/>
                </p:custDataLst>
              </p:nvPr>
            </p:nvSpPr>
            <p:spPr bwMode="auto">
              <a:xfrm flipH="1">
                <a:off x="4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08" name="Line 865"/>
              <p:cNvSpPr>
                <a:spLocks noChangeShapeType="1"/>
              </p:cNvSpPr>
              <p:nvPr>
                <p:custDataLst>
                  <p:tags r:id="rId1239"/>
                </p:custDataLst>
              </p:nvPr>
            </p:nvSpPr>
            <p:spPr bwMode="auto">
              <a:xfrm flipH="1">
                <a:off x="4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09" name="Line 866"/>
              <p:cNvSpPr>
                <a:spLocks noChangeShapeType="1"/>
              </p:cNvSpPr>
              <p:nvPr>
                <p:custDataLst>
                  <p:tags r:id="rId1240"/>
                </p:custDataLst>
              </p:nvPr>
            </p:nvSpPr>
            <p:spPr bwMode="auto">
              <a:xfrm flipH="1">
                <a:off x="4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10" name="Line 867"/>
              <p:cNvSpPr>
                <a:spLocks noChangeShapeType="1"/>
              </p:cNvSpPr>
              <p:nvPr>
                <p:custDataLst>
                  <p:tags r:id="rId1241"/>
                </p:custDataLst>
              </p:nvPr>
            </p:nvSpPr>
            <p:spPr bwMode="auto">
              <a:xfrm flipH="1">
                <a:off x="4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11" name="Line 868"/>
              <p:cNvSpPr>
                <a:spLocks noChangeShapeType="1"/>
              </p:cNvSpPr>
              <p:nvPr>
                <p:custDataLst>
                  <p:tags r:id="rId1242"/>
                </p:custDataLst>
              </p:nvPr>
            </p:nvSpPr>
            <p:spPr bwMode="auto">
              <a:xfrm flipH="1">
                <a:off x="4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12" name="Line 869"/>
              <p:cNvSpPr>
                <a:spLocks noChangeShapeType="1"/>
              </p:cNvSpPr>
              <p:nvPr>
                <p:custDataLst>
                  <p:tags r:id="rId1243"/>
                </p:custDataLst>
              </p:nvPr>
            </p:nvSpPr>
            <p:spPr bwMode="auto">
              <a:xfrm flipH="1">
                <a:off x="3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13" name="Line 870"/>
              <p:cNvSpPr>
                <a:spLocks noChangeShapeType="1"/>
              </p:cNvSpPr>
              <p:nvPr>
                <p:custDataLst>
                  <p:tags r:id="rId1244"/>
                </p:custDataLst>
              </p:nvPr>
            </p:nvSpPr>
            <p:spPr bwMode="auto">
              <a:xfrm flipH="1">
                <a:off x="3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14" name="Line 871"/>
              <p:cNvSpPr>
                <a:spLocks noChangeShapeType="1"/>
              </p:cNvSpPr>
              <p:nvPr>
                <p:custDataLst>
                  <p:tags r:id="rId1245"/>
                </p:custDataLst>
              </p:nvPr>
            </p:nvSpPr>
            <p:spPr bwMode="auto">
              <a:xfrm flipH="1">
                <a:off x="3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15" name="Line 872"/>
              <p:cNvSpPr>
                <a:spLocks noChangeShapeType="1"/>
              </p:cNvSpPr>
              <p:nvPr>
                <p:custDataLst>
                  <p:tags r:id="rId1246"/>
                </p:custDataLst>
              </p:nvPr>
            </p:nvSpPr>
            <p:spPr bwMode="auto">
              <a:xfrm flipH="1">
                <a:off x="3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16" name="Line 873"/>
              <p:cNvSpPr>
                <a:spLocks noChangeShapeType="1"/>
              </p:cNvSpPr>
              <p:nvPr>
                <p:custDataLst>
                  <p:tags r:id="rId1247"/>
                </p:custDataLst>
              </p:nvPr>
            </p:nvSpPr>
            <p:spPr bwMode="auto">
              <a:xfrm flipH="1">
                <a:off x="384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17" name="Line 874"/>
              <p:cNvSpPr>
                <a:spLocks noChangeShapeType="1"/>
              </p:cNvSpPr>
              <p:nvPr>
                <p:custDataLst>
                  <p:tags r:id="rId1248"/>
                </p:custDataLst>
              </p:nvPr>
            </p:nvSpPr>
            <p:spPr bwMode="auto">
              <a:xfrm flipH="1">
                <a:off x="3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18" name="Line 875"/>
              <p:cNvSpPr>
                <a:spLocks noChangeShapeType="1"/>
              </p:cNvSpPr>
              <p:nvPr>
                <p:custDataLst>
                  <p:tags r:id="rId1249"/>
                </p:custDataLst>
              </p:nvPr>
            </p:nvSpPr>
            <p:spPr bwMode="auto">
              <a:xfrm flipH="1">
                <a:off x="3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19" name="Line 876"/>
              <p:cNvSpPr>
                <a:spLocks noChangeShapeType="1"/>
              </p:cNvSpPr>
              <p:nvPr>
                <p:custDataLst>
                  <p:tags r:id="rId1250"/>
                </p:custDataLst>
              </p:nvPr>
            </p:nvSpPr>
            <p:spPr bwMode="auto">
              <a:xfrm flipH="1">
                <a:off x="3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20" name="Line 877"/>
              <p:cNvSpPr>
                <a:spLocks noChangeShapeType="1"/>
              </p:cNvSpPr>
              <p:nvPr>
                <p:custDataLst>
                  <p:tags r:id="rId1251"/>
                </p:custDataLst>
              </p:nvPr>
            </p:nvSpPr>
            <p:spPr bwMode="auto">
              <a:xfrm flipH="1">
                <a:off x="3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21" name="Line 878"/>
              <p:cNvSpPr>
                <a:spLocks noChangeShapeType="1"/>
              </p:cNvSpPr>
              <p:nvPr>
                <p:custDataLst>
                  <p:tags r:id="rId1252"/>
                </p:custDataLst>
              </p:nvPr>
            </p:nvSpPr>
            <p:spPr bwMode="auto">
              <a:xfrm flipH="1">
                <a:off x="3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22" name="Line 879"/>
              <p:cNvSpPr>
                <a:spLocks noChangeShapeType="1"/>
              </p:cNvSpPr>
              <p:nvPr>
                <p:custDataLst>
                  <p:tags r:id="rId1253"/>
                </p:custDataLst>
              </p:nvPr>
            </p:nvSpPr>
            <p:spPr bwMode="auto">
              <a:xfrm flipH="1">
                <a:off x="3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23" name="Line 880"/>
              <p:cNvSpPr>
                <a:spLocks noChangeShapeType="1"/>
              </p:cNvSpPr>
              <p:nvPr>
                <p:custDataLst>
                  <p:tags r:id="rId1254"/>
                </p:custDataLst>
              </p:nvPr>
            </p:nvSpPr>
            <p:spPr bwMode="auto">
              <a:xfrm flipH="1">
                <a:off x="3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24" name="Line 881"/>
              <p:cNvSpPr>
                <a:spLocks noChangeShapeType="1"/>
              </p:cNvSpPr>
              <p:nvPr>
                <p:custDataLst>
                  <p:tags r:id="rId1255"/>
                </p:custDataLst>
              </p:nvPr>
            </p:nvSpPr>
            <p:spPr bwMode="auto">
              <a:xfrm flipH="1">
                <a:off x="3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25" name="Line 882"/>
              <p:cNvSpPr>
                <a:spLocks noChangeShapeType="1"/>
              </p:cNvSpPr>
              <p:nvPr>
                <p:custDataLst>
                  <p:tags r:id="rId1256"/>
                </p:custDataLst>
              </p:nvPr>
            </p:nvSpPr>
            <p:spPr bwMode="auto">
              <a:xfrm flipH="1">
                <a:off x="3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26" name="Line 883"/>
              <p:cNvSpPr>
                <a:spLocks noChangeShapeType="1"/>
              </p:cNvSpPr>
              <p:nvPr>
                <p:custDataLst>
                  <p:tags r:id="rId1257"/>
                </p:custDataLst>
              </p:nvPr>
            </p:nvSpPr>
            <p:spPr bwMode="auto">
              <a:xfrm flipH="1">
                <a:off x="3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27" name="Line 884"/>
              <p:cNvSpPr>
                <a:spLocks noChangeShapeType="1"/>
              </p:cNvSpPr>
              <p:nvPr>
                <p:custDataLst>
                  <p:tags r:id="rId1258"/>
                </p:custDataLst>
              </p:nvPr>
            </p:nvSpPr>
            <p:spPr bwMode="auto">
              <a:xfrm flipH="1">
                <a:off x="3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28" name="Line 885"/>
              <p:cNvSpPr>
                <a:spLocks noChangeShapeType="1"/>
              </p:cNvSpPr>
              <p:nvPr>
                <p:custDataLst>
                  <p:tags r:id="rId1259"/>
                </p:custDataLst>
              </p:nvPr>
            </p:nvSpPr>
            <p:spPr bwMode="auto">
              <a:xfrm flipH="1">
                <a:off x="3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29" name="Line 886"/>
              <p:cNvSpPr>
                <a:spLocks noChangeShapeType="1"/>
              </p:cNvSpPr>
              <p:nvPr>
                <p:custDataLst>
                  <p:tags r:id="rId1260"/>
                </p:custDataLst>
              </p:nvPr>
            </p:nvSpPr>
            <p:spPr bwMode="auto">
              <a:xfrm flipH="1">
                <a:off x="3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30" name="Line 887"/>
              <p:cNvSpPr>
                <a:spLocks noChangeShapeType="1"/>
              </p:cNvSpPr>
              <p:nvPr>
                <p:custDataLst>
                  <p:tags r:id="rId1261"/>
                </p:custDataLst>
              </p:nvPr>
            </p:nvSpPr>
            <p:spPr bwMode="auto">
              <a:xfrm flipH="1">
                <a:off x="338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31" name="Line 888"/>
              <p:cNvSpPr>
                <a:spLocks noChangeShapeType="1"/>
              </p:cNvSpPr>
              <p:nvPr>
                <p:custDataLst>
                  <p:tags r:id="rId1262"/>
                </p:custDataLst>
              </p:nvPr>
            </p:nvSpPr>
            <p:spPr bwMode="auto">
              <a:xfrm flipH="1">
                <a:off x="3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32" name="Line 889"/>
              <p:cNvSpPr>
                <a:spLocks noChangeShapeType="1"/>
              </p:cNvSpPr>
              <p:nvPr>
                <p:custDataLst>
                  <p:tags r:id="rId1263"/>
                </p:custDataLst>
              </p:nvPr>
            </p:nvSpPr>
            <p:spPr bwMode="auto">
              <a:xfrm flipH="1">
                <a:off x="332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33" name="Line 890"/>
              <p:cNvSpPr>
                <a:spLocks noChangeShapeType="1"/>
              </p:cNvSpPr>
              <p:nvPr>
                <p:custDataLst>
                  <p:tags r:id="rId1264"/>
                </p:custDataLst>
              </p:nvPr>
            </p:nvSpPr>
            <p:spPr bwMode="auto">
              <a:xfrm flipH="1">
                <a:off x="329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34" name="Line 891"/>
              <p:cNvSpPr>
                <a:spLocks noChangeShapeType="1"/>
              </p:cNvSpPr>
              <p:nvPr>
                <p:custDataLst>
                  <p:tags r:id="rId1265"/>
                </p:custDataLst>
              </p:nvPr>
            </p:nvSpPr>
            <p:spPr bwMode="auto">
              <a:xfrm flipH="1">
                <a:off x="325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35" name="Line 892"/>
              <p:cNvSpPr>
                <a:spLocks noChangeShapeType="1"/>
              </p:cNvSpPr>
              <p:nvPr>
                <p:custDataLst>
                  <p:tags r:id="rId1266"/>
                </p:custDataLst>
              </p:nvPr>
            </p:nvSpPr>
            <p:spPr bwMode="auto">
              <a:xfrm flipH="1">
                <a:off x="322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36" name="Line 893"/>
              <p:cNvSpPr>
                <a:spLocks noChangeShapeType="1"/>
              </p:cNvSpPr>
              <p:nvPr>
                <p:custDataLst>
                  <p:tags r:id="rId1267"/>
                </p:custDataLst>
              </p:nvPr>
            </p:nvSpPr>
            <p:spPr bwMode="auto">
              <a:xfrm flipH="1">
                <a:off x="319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37" name="Line 894"/>
              <p:cNvSpPr>
                <a:spLocks noChangeShapeType="1"/>
              </p:cNvSpPr>
              <p:nvPr>
                <p:custDataLst>
                  <p:tags r:id="rId1268"/>
                </p:custDataLst>
              </p:nvPr>
            </p:nvSpPr>
            <p:spPr bwMode="auto">
              <a:xfrm flipH="1">
                <a:off x="316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38" name="Line 895"/>
              <p:cNvSpPr>
                <a:spLocks noChangeShapeType="1"/>
              </p:cNvSpPr>
              <p:nvPr>
                <p:custDataLst>
                  <p:tags r:id="rId1269"/>
                </p:custDataLst>
              </p:nvPr>
            </p:nvSpPr>
            <p:spPr bwMode="auto">
              <a:xfrm flipH="1">
                <a:off x="312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39" name="Line 896"/>
              <p:cNvSpPr>
                <a:spLocks noChangeShapeType="1"/>
              </p:cNvSpPr>
              <p:nvPr>
                <p:custDataLst>
                  <p:tags r:id="rId1270"/>
                </p:custDataLst>
              </p:nvPr>
            </p:nvSpPr>
            <p:spPr bwMode="auto">
              <a:xfrm flipH="1">
                <a:off x="309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40" name="Line 897"/>
              <p:cNvSpPr>
                <a:spLocks noChangeShapeType="1"/>
              </p:cNvSpPr>
              <p:nvPr>
                <p:custDataLst>
                  <p:tags r:id="rId1271"/>
                </p:custDataLst>
              </p:nvPr>
            </p:nvSpPr>
            <p:spPr bwMode="auto">
              <a:xfrm flipH="1">
                <a:off x="306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41" name="Line 898"/>
              <p:cNvSpPr>
                <a:spLocks noChangeShapeType="1"/>
              </p:cNvSpPr>
              <p:nvPr>
                <p:custDataLst>
                  <p:tags r:id="rId1272"/>
                </p:custDataLst>
              </p:nvPr>
            </p:nvSpPr>
            <p:spPr bwMode="auto">
              <a:xfrm flipH="1">
                <a:off x="302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42" name="Line 899"/>
              <p:cNvSpPr>
                <a:spLocks noChangeShapeType="1"/>
              </p:cNvSpPr>
              <p:nvPr>
                <p:custDataLst>
                  <p:tags r:id="rId1273"/>
                </p:custDataLst>
              </p:nvPr>
            </p:nvSpPr>
            <p:spPr bwMode="auto">
              <a:xfrm flipH="1">
                <a:off x="299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43" name="Line 900"/>
              <p:cNvSpPr>
                <a:spLocks noChangeShapeType="1"/>
              </p:cNvSpPr>
              <p:nvPr>
                <p:custDataLst>
                  <p:tags r:id="rId1274"/>
                </p:custDataLst>
              </p:nvPr>
            </p:nvSpPr>
            <p:spPr bwMode="auto">
              <a:xfrm flipH="1">
                <a:off x="296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44" name="Line 901"/>
              <p:cNvSpPr>
                <a:spLocks noChangeShapeType="1"/>
              </p:cNvSpPr>
              <p:nvPr>
                <p:custDataLst>
                  <p:tags r:id="rId1275"/>
                </p:custDataLst>
              </p:nvPr>
            </p:nvSpPr>
            <p:spPr bwMode="auto">
              <a:xfrm flipH="1">
                <a:off x="293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45" name="Line 902"/>
              <p:cNvSpPr>
                <a:spLocks noChangeShapeType="1"/>
              </p:cNvSpPr>
              <p:nvPr>
                <p:custDataLst>
                  <p:tags r:id="rId1276"/>
                </p:custDataLst>
              </p:nvPr>
            </p:nvSpPr>
            <p:spPr bwMode="auto">
              <a:xfrm flipH="1">
                <a:off x="289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46" name="Line 903"/>
              <p:cNvSpPr>
                <a:spLocks noChangeShapeType="1"/>
              </p:cNvSpPr>
              <p:nvPr>
                <p:custDataLst>
                  <p:tags r:id="rId1277"/>
                </p:custDataLst>
              </p:nvPr>
            </p:nvSpPr>
            <p:spPr bwMode="auto">
              <a:xfrm flipH="1">
                <a:off x="286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47" name="Line 904"/>
              <p:cNvSpPr>
                <a:spLocks noChangeShapeType="1"/>
              </p:cNvSpPr>
              <p:nvPr>
                <p:custDataLst>
                  <p:tags r:id="rId1278"/>
                </p:custDataLst>
              </p:nvPr>
            </p:nvSpPr>
            <p:spPr bwMode="auto">
              <a:xfrm flipH="1">
                <a:off x="283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48" name="Line 905"/>
              <p:cNvSpPr>
                <a:spLocks noChangeShapeType="1"/>
              </p:cNvSpPr>
              <p:nvPr>
                <p:custDataLst>
                  <p:tags r:id="rId1279"/>
                </p:custDataLst>
              </p:nvPr>
            </p:nvSpPr>
            <p:spPr bwMode="auto">
              <a:xfrm flipH="1">
                <a:off x="279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49" name="Line 906"/>
              <p:cNvSpPr>
                <a:spLocks noChangeShapeType="1"/>
              </p:cNvSpPr>
              <p:nvPr>
                <p:custDataLst>
                  <p:tags r:id="rId1280"/>
                </p:custDataLst>
              </p:nvPr>
            </p:nvSpPr>
            <p:spPr bwMode="auto">
              <a:xfrm flipH="1">
                <a:off x="276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50" name="Line 907"/>
              <p:cNvSpPr>
                <a:spLocks noChangeShapeType="1"/>
              </p:cNvSpPr>
              <p:nvPr>
                <p:custDataLst>
                  <p:tags r:id="rId1281"/>
                </p:custDataLst>
              </p:nvPr>
            </p:nvSpPr>
            <p:spPr bwMode="auto">
              <a:xfrm flipH="1">
                <a:off x="273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51" name="Line 908"/>
              <p:cNvSpPr>
                <a:spLocks noChangeShapeType="1"/>
              </p:cNvSpPr>
              <p:nvPr>
                <p:custDataLst>
                  <p:tags r:id="rId1282"/>
                </p:custDataLst>
              </p:nvPr>
            </p:nvSpPr>
            <p:spPr bwMode="auto">
              <a:xfrm flipH="1">
                <a:off x="270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52" name="Line 909"/>
              <p:cNvSpPr>
                <a:spLocks noChangeShapeType="1"/>
              </p:cNvSpPr>
              <p:nvPr>
                <p:custDataLst>
                  <p:tags r:id="rId1283"/>
                </p:custDataLst>
              </p:nvPr>
            </p:nvSpPr>
            <p:spPr bwMode="auto">
              <a:xfrm flipH="1">
                <a:off x="266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53" name="Line 910"/>
              <p:cNvSpPr>
                <a:spLocks noChangeShapeType="1"/>
              </p:cNvSpPr>
              <p:nvPr>
                <p:custDataLst>
                  <p:tags r:id="rId1284"/>
                </p:custDataLst>
              </p:nvPr>
            </p:nvSpPr>
            <p:spPr bwMode="auto">
              <a:xfrm flipH="1">
                <a:off x="263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54" name="Line 911"/>
              <p:cNvSpPr>
                <a:spLocks noChangeShapeType="1"/>
              </p:cNvSpPr>
              <p:nvPr>
                <p:custDataLst>
                  <p:tags r:id="rId1285"/>
                </p:custDataLst>
              </p:nvPr>
            </p:nvSpPr>
            <p:spPr bwMode="auto">
              <a:xfrm flipH="1">
                <a:off x="260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55" name="Line 912"/>
              <p:cNvSpPr>
                <a:spLocks noChangeShapeType="1"/>
              </p:cNvSpPr>
              <p:nvPr>
                <p:custDataLst>
                  <p:tags r:id="rId1286"/>
                </p:custDataLst>
              </p:nvPr>
            </p:nvSpPr>
            <p:spPr bwMode="auto">
              <a:xfrm flipH="1">
                <a:off x="256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56" name="Line 913"/>
              <p:cNvSpPr>
                <a:spLocks noChangeShapeType="1"/>
              </p:cNvSpPr>
              <p:nvPr>
                <p:custDataLst>
                  <p:tags r:id="rId1287"/>
                </p:custDataLst>
              </p:nvPr>
            </p:nvSpPr>
            <p:spPr bwMode="auto">
              <a:xfrm flipH="1">
                <a:off x="253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57" name="Line 914"/>
              <p:cNvSpPr>
                <a:spLocks noChangeShapeType="1"/>
              </p:cNvSpPr>
              <p:nvPr>
                <p:custDataLst>
                  <p:tags r:id="rId1288"/>
                </p:custDataLst>
              </p:nvPr>
            </p:nvSpPr>
            <p:spPr bwMode="auto">
              <a:xfrm flipH="1">
                <a:off x="250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58" name="Line 915"/>
              <p:cNvSpPr>
                <a:spLocks noChangeShapeType="1"/>
              </p:cNvSpPr>
              <p:nvPr>
                <p:custDataLst>
                  <p:tags r:id="rId1289"/>
                </p:custDataLst>
              </p:nvPr>
            </p:nvSpPr>
            <p:spPr bwMode="auto">
              <a:xfrm flipH="1">
                <a:off x="247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59" name="Line 916"/>
              <p:cNvSpPr>
                <a:spLocks noChangeShapeType="1"/>
              </p:cNvSpPr>
              <p:nvPr>
                <p:custDataLst>
                  <p:tags r:id="rId1290"/>
                </p:custDataLst>
              </p:nvPr>
            </p:nvSpPr>
            <p:spPr bwMode="auto">
              <a:xfrm flipH="1">
                <a:off x="243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0" name="Line 917"/>
              <p:cNvSpPr>
                <a:spLocks noChangeShapeType="1"/>
              </p:cNvSpPr>
              <p:nvPr>
                <p:custDataLst>
                  <p:tags r:id="rId1291"/>
                </p:custDataLst>
              </p:nvPr>
            </p:nvSpPr>
            <p:spPr bwMode="auto">
              <a:xfrm flipH="1">
                <a:off x="240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1" name="Line 918"/>
              <p:cNvSpPr>
                <a:spLocks noChangeShapeType="1"/>
              </p:cNvSpPr>
              <p:nvPr>
                <p:custDataLst>
                  <p:tags r:id="rId1292"/>
                </p:custDataLst>
              </p:nvPr>
            </p:nvSpPr>
            <p:spPr bwMode="auto">
              <a:xfrm flipH="1">
                <a:off x="237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2" name="Line 919"/>
              <p:cNvSpPr>
                <a:spLocks noChangeShapeType="1"/>
              </p:cNvSpPr>
              <p:nvPr>
                <p:custDataLst>
                  <p:tags r:id="rId1293"/>
                </p:custDataLst>
              </p:nvPr>
            </p:nvSpPr>
            <p:spPr bwMode="auto">
              <a:xfrm flipH="1">
                <a:off x="234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3" name="Line 920"/>
              <p:cNvSpPr>
                <a:spLocks noChangeShapeType="1"/>
              </p:cNvSpPr>
              <p:nvPr>
                <p:custDataLst>
                  <p:tags r:id="rId1294"/>
                </p:custDataLst>
              </p:nvPr>
            </p:nvSpPr>
            <p:spPr bwMode="auto">
              <a:xfrm flipH="1">
                <a:off x="230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4" name="Line 921"/>
              <p:cNvSpPr>
                <a:spLocks noChangeShapeType="1"/>
              </p:cNvSpPr>
              <p:nvPr>
                <p:custDataLst>
                  <p:tags r:id="rId1295"/>
                </p:custDataLst>
              </p:nvPr>
            </p:nvSpPr>
            <p:spPr bwMode="auto">
              <a:xfrm flipH="1">
                <a:off x="227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 name="Line 922"/>
              <p:cNvSpPr>
                <a:spLocks noChangeShapeType="1"/>
              </p:cNvSpPr>
              <p:nvPr>
                <p:custDataLst>
                  <p:tags r:id="rId1296"/>
                </p:custDataLst>
              </p:nvPr>
            </p:nvSpPr>
            <p:spPr bwMode="auto">
              <a:xfrm flipH="1">
                <a:off x="224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6" name="Line 923"/>
              <p:cNvSpPr>
                <a:spLocks noChangeShapeType="1"/>
              </p:cNvSpPr>
              <p:nvPr>
                <p:custDataLst>
                  <p:tags r:id="rId1297"/>
                </p:custDataLst>
              </p:nvPr>
            </p:nvSpPr>
            <p:spPr bwMode="auto">
              <a:xfrm flipH="1">
                <a:off x="220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7" name="Line 924"/>
              <p:cNvSpPr>
                <a:spLocks noChangeShapeType="1"/>
              </p:cNvSpPr>
              <p:nvPr>
                <p:custDataLst>
                  <p:tags r:id="rId1298"/>
                </p:custDataLst>
              </p:nvPr>
            </p:nvSpPr>
            <p:spPr bwMode="auto">
              <a:xfrm flipH="1">
                <a:off x="2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 name="Line 925"/>
              <p:cNvSpPr>
                <a:spLocks noChangeShapeType="1"/>
              </p:cNvSpPr>
              <p:nvPr>
                <p:custDataLst>
                  <p:tags r:id="rId1299"/>
                </p:custDataLst>
              </p:nvPr>
            </p:nvSpPr>
            <p:spPr bwMode="auto">
              <a:xfrm flipH="1">
                <a:off x="2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 name="Line 926"/>
              <p:cNvSpPr>
                <a:spLocks noChangeShapeType="1"/>
              </p:cNvSpPr>
              <p:nvPr>
                <p:custDataLst>
                  <p:tags r:id="rId1300"/>
                </p:custDataLst>
              </p:nvPr>
            </p:nvSpPr>
            <p:spPr bwMode="auto">
              <a:xfrm flipH="1">
                <a:off x="2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0" name="Line 927"/>
              <p:cNvSpPr>
                <a:spLocks noChangeShapeType="1"/>
              </p:cNvSpPr>
              <p:nvPr>
                <p:custDataLst>
                  <p:tags r:id="rId1301"/>
                </p:custDataLst>
              </p:nvPr>
            </p:nvSpPr>
            <p:spPr bwMode="auto">
              <a:xfrm flipH="1">
                <a:off x="2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1" name="Line 928"/>
              <p:cNvSpPr>
                <a:spLocks noChangeShapeType="1"/>
              </p:cNvSpPr>
              <p:nvPr>
                <p:custDataLst>
                  <p:tags r:id="rId1302"/>
                </p:custDataLst>
              </p:nvPr>
            </p:nvSpPr>
            <p:spPr bwMode="auto">
              <a:xfrm flipH="1">
                <a:off x="2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2" name="Line 929"/>
              <p:cNvSpPr>
                <a:spLocks noChangeShapeType="1"/>
              </p:cNvSpPr>
              <p:nvPr>
                <p:custDataLst>
                  <p:tags r:id="rId1303"/>
                </p:custDataLst>
              </p:nvPr>
            </p:nvSpPr>
            <p:spPr bwMode="auto">
              <a:xfrm flipH="1">
                <a:off x="2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3" name="Line 930"/>
              <p:cNvSpPr>
                <a:spLocks noChangeShapeType="1"/>
              </p:cNvSpPr>
              <p:nvPr>
                <p:custDataLst>
                  <p:tags r:id="rId1304"/>
                </p:custDataLst>
              </p:nvPr>
            </p:nvSpPr>
            <p:spPr bwMode="auto">
              <a:xfrm flipH="1">
                <a:off x="1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4" name="Line 931"/>
              <p:cNvSpPr>
                <a:spLocks noChangeShapeType="1"/>
              </p:cNvSpPr>
              <p:nvPr>
                <p:custDataLst>
                  <p:tags r:id="rId1305"/>
                </p:custDataLst>
              </p:nvPr>
            </p:nvSpPr>
            <p:spPr bwMode="auto">
              <a:xfrm flipH="1">
                <a:off x="1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5" name="Line 932"/>
              <p:cNvSpPr>
                <a:spLocks noChangeShapeType="1"/>
              </p:cNvSpPr>
              <p:nvPr>
                <p:custDataLst>
                  <p:tags r:id="rId1306"/>
                </p:custDataLst>
              </p:nvPr>
            </p:nvSpPr>
            <p:spPr bwMode="auto">
              <a:xfrm flipH="1">
                <a:off x="1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6" name="Line 933"/>
              <p:cNvSpPr>
                <a:spLocks noChangeShapeType="1"/>
              </p:cNvSpPr>
              <p:nvPr>
                <p:custDataLst>
                  <p:tags r:id="rId1307"/>
                </p:custDataLst>
              </p:nvPr>
            </p:nvSpPr>
            <p:spPr bwMode="auto">
              <a:xfrm flipH="1">
                <a:off x="1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7" name="Line 934"/>
              <p:cNvSpPr>
                <a:spLocks noChangeShapeType="1"/>
              </p:cNvSpPr>
              <p:nvPr>
                <p:custDataLst>
                  <p:tags r:id="rId1308"/>
                </p:custDataLst>
              </p:nvPr>
            </p:nvSpPr>
            <p:spPr bwMode="auto">
              <a:xfrm flipH="1">
                <a:off x="184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8" name="Line 935"/>
              <p:cNvSpPr>
                <a:spLocks noChangeShapeType="1"/>
              </p:cNvSpPr>
              <p:nvPr>
                <p:custDataLst>
                  <p:tags r:id="rId1309"/>
                </p:custDataLst>
              </p:nvPr>
            </p:nvSpPr>
            <p:spPr bwMode="auto">
              <a:xfrm flipH="1">
                <a:off x="1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9" name="Line 936"/>
              <p:cNvSpPr>
                <a:spLocks noChangeShapeType="1"/>
              </p:cNvSpPr>
              <p:nvPr>
                <p:custDataLst>
                  <p:tags r:id="rId1310"/>
                </p:custDataLst>
              </p:nvPr>
            </p:nvSpPr>
            <p:spPr bwMode="auto">
              <a:xfrm flipH="1">
                <a:off x="1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80" name="Line 937"/>
              <p:cNvSpPr>
                <a:spLocks noChangeShapeType="1"/>
              </p:cNvSpPr>
              <p:nvPr>
                <p:custDataLst>
                  <p:tags r:id="rId1311"/>
                </p:custDataLst>
              </p:nvPr>
            </p:nvSpPr>
            <p:spPr bwMode="auto">
              <a:xfrm flipH="1">
                <a:off x="1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81" name="Line 938"/>
              <p:cNvSpPr>
                <a:spLocks noChangeShapeType="1"/>
              </p:cNvSpPr>
              <p:nvPr>
                <p:custDataLst>
                  <p:tags r:id="rId1312"/>
                </p:custDataLst>
              </p:nvPr>
            </p:nvSpPr>
            <p:spPr bwMode="auto">
              <a:xfrm flipH="1">
                <a:off x="1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82" name="Line 939"/>
              <p:cNvSpPr>
                <a:spLocks noChangeShapeType="1"/>
              </p:cNvSpPr>
              <p:nvPr>
                <p:custDataLst>
                  <p:tags r:id="rId1313"/>
                </p:custDataLst>
              </p:nvPr>
            </p:nvSpPr>
            <p:spPr bwMode="auto">
              <a:xfrm flipH="1">
                <a:off x="1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83" name="Line 940"/>
              <p:cNvSpPr>
                <a:spLocks noChangeShapeType="1"/>
              </p:cNvSpPr>
              <p:nvPr>
                <p:custDataLst>
                  <p:tags r:id="rId1314"/>
                </p:custDataLst>
              </p:nvPr>
            </p:nvSpPr>
            <p:spPr bwMode="auto">
              <a:xfrm flipH="1">
                <a:off x="1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84" name="Line 941"/>
              <p:cNvSpPr>
                <a:spLocks noChangeShapeType="1"/>
              </p:cNvSpPr>
              <p:nvPr>
                <p:custDataLst>
                  <p:tags r:id="rId1315"/>
                </p:custDataLst>
              </p:nvPr>
            </p:nvSpPr>
            <p:spPr bwMode="auto">
              <a:xfrm flipH="1">
                <a:off x="1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85" name="Line 942"/>
              <p:cNvSpPr>
                <a:spLocks noChangeShapeType="1"/>
              </p:cNvSpPr>
              <p:nvPr>
                <p:custDataLst>
                  <p:tags r:id="rId1316"/>
                </p:custDataLst>
              </p:nvPr>
            </p:nvSpPr>
            <p:spPr bwMode="auto">
              <a:xfrm flipH="1">
                <a:off x="1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86" name="Line 943"/>
              <p:cNvSpPr>
                <a:spLocks noChangeShapeType="1"/>
              </p:cNvSpPr>
              <p:nvPr>
                <p:custDataLst>
                  <p:tags r:id="rId1317"/>
                </p:custDataLst>
              </p:nvPr>
            </p:nvSpPr>
            <p:spPr bwMode="auto">
              <a:xfrm flipH="1">
                <a:off x="1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87" name="Line 944"/>
              <p:cNvSpPr>
                <a:spLocks noChangeShapeType="1"/>
              </p:cNvSpPr>
              <p:nvPr>
                <p:custDataLst>
                  <p:tags r:id="rId1318"/>
                </p:custDataLst>
              </p:nvPr>
            </p:nvSpPr>
            <p:spPr bwMode="auto">
              <a:xfrm flipH="1">
                <a:off x="1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88" name="Line 945"/>
              <p:cNvSpPr>
                <a:spLocks noChangeShapeType="1"/>
              </p:cNvSpPr>
              <p:nvPr>
                <p:custDataLst>
                  <p:tags r:id="rId1319"/>
                </p:custDataLst>
              </p:nvPr>
            </p:nvSpPr>
            <p:spPr bwMode="auto">
              <a:xfrm flipH="1">
                <a:off x="1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89" name="Line 946"/>
              <p:cNvSpPr>
                <a:spLocks noChangeShapeType="1"/>
              </p:cNvSpPr>
              <p:nvPr>
                <p:custDataLst>
                  <p:tags r:id="rId1320"/>
                </p:custDataLst>
              </p:nvPr>
            </p:nvSpPr>
            <p:spPr bwMode="auto">
              <a:xfrm flipH="1">
                <a:off x="1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90" name="Line 947"/>
              <p:cNvSpPr>
                <a:spLocks noChangeShapeType="1"/>
              </p:cNvSpPr>
              <p:nvPr>
                <p:custDataLst>
                  <p:tags r:id="rId1321"/>
                </p:custDataLst>
              </p:nvPr>
            </p:nvSpPr>
            <p:spPr bwMode="auto">
              <a:xfrm flipH="1">
                <a:off x="1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91" name="Line 948"/>
              <p:cNvSpPr>
                <a:spLocks noChangeShapeType="1"/>
              </p:cNvSpPr>
              <p:nvPr>
                <p:custDataLst>
                  <p:tags r:id="rId1322"/>
                </p:custDataLst>
              </p:nvPr>
            </p:nvSpPr>
            <p:spPr bwMode="auto">
              <a:xfrm flipH="1">
                <a:off x="138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92" name="Line 949"/>
              <p:cNvSpPr>
                <a:spLocks noChangeShapeType="1"/>
              </p:cNvSpPr>
              <p:nvPr>
                <p:custDataLst>
                  <p:tags r:id="rId1323"/>
                </p:custDataLst>
              </p:nvPr>
            </p:nvSpPr>
            <p:spPr bwMode="auto">
              <a:xfrm flipH="1">
                <a:off x="1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93" name="Freeform 950"/>
              <p:cNvSpPr>
                <a:spLocks/>
              </p:cNvSpPr>
              <p:nvPr>
                <p:custDataLst>
                  <p:tags r:id="rId1324"/>
                </p:custDataLst>
              </p:nvPr>
            </p:nvSpPr>
            <p:spPr bwMode="auto">
              <a:xfrm>
                <a:off x="1324" y="1911"/>
                <a:ext cx="16" cy="0"/>
              </a:xfrm>
              <a:custGeom>
                <a:avLst/>
                <a:gdLst>
                  <a:gd name="T0" fmla="*/ 2069 w 12"/>
                  <a:gd name="T1" fmla="*/ 491 w 12"/>
                  <a:gd name="T2" fmla="*/ 0 w 12"/>
                  <a:gd name="T3" fmla="*/ 0 60000 65536"/>
                  <a:gd name="T4" fmla="*/ 0 60000 65536"/>
                  <a:gd name="T5" fmla="*/ 0 60000 65536"/>
                  <a:gd name="T6" fmla="*/ 0 w 12"/>
                  <a:gd name="T7" fmla="*/ 12 w 12"/>
                </a:gdLst>
                <a:ahLst/>
                <a:cxnLst>
                  <a:cxn ang="T3">
                    <a:pos x="T0" y="0"/>
                  </a:cxn>
                  <a:cxn ang="T4">
                    <a:pos x="T1" y="0"/>
                  </a:cxn>
                  <a:cxn ang="T5">
                    <a:pos x="T2" y="0"/>
                  </a:cxn>
                </a:cxnLst>
                <a:rect l="T6" t="0" r="T7" b="0"/>
                <a:pathLst>
                  <a:path w="12">
                    <a:moveTo>
                      <a:pt x="12" y="0"/>
                    </a:moveTo>
                    <a:lnTo>
                      <a:pt x="3" y="0"/>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94" name="Freeform 951"/>
              <p:cNvSpPr>
                <a:spLocks/>
              </p:cNvSpPr>
              <p:nvPr>
                <p:custDataLst>
                  <p:tags r:id="rId1325"/>
                </p:custDataLst>
              </p:nvPr>
            </p:nvSpPr>
            <p:spPr bwMode="auto">
              <a:xfrm>
                <a:off x="1295" y="1915"/>
                <a:ext cx="14" cy="8"/>
              </a:xfrm>
              <a:custGeom>
                <a:avLst/>
                <a:gdLst>
                  <a:gd name="T0" fmla="*/ 4351 w 10"/>
                  <a:gd name="T1" fmla="*/ 0 h 6"/>
                  <a:gd name="T2" fmla="*/ 844 w 10"/>
                  <a:gd name="T3" fmla="*/ 655 h 6"/>
                  <a:gd name="T4" fmla="*/ 0 w 10"/>
                  <a:gd name="T5" fmla="*/ 1129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10" y="0"/>
                    </a:moveTo>
                    <a:lnTo>
                      <a:pt x="2" y="4"/>
                    </a:lnTo>
                    <a:lnTo>
                      <a:pt x="0" y="6"/>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95" name="Freeform 952"/>
              <p:cNvSpPr>
                <a:spLocks/>
              </p:cNvSpPr>
              <p:nvPr>
                <p:custDataLst>
                  <p:tags r:id="rId1326"/>
                </p:custDataLst>
              </p:nvPr>
            </p:nvSpPr>
            <p:spPr bwMode="auto">
              <a:xfrm>
                <a:off x="1278" y="1935"/>
                <a:ext cx="7" cy="15"/>
              </a:xfrm>
              <a:custGeom>
                <a:avLst/>
                <a:gdLst>
                  <a:gd name="T0" fmla="*/ 2220 w 5"/>
                  <a:gd name="T1" fmla="*/ 0 h 11"/>
                  <a:gd name="T2" fmla="*/ 0 w 5"/>
                  <a:gd name="T3" fmla="*/ 2071 h 11"/>
                  <a:gd name="T4" fmla="*/ 0 w 5"/>
                  <a:gd name="T5" fmla="*/ 2824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5" y="0"/>
                    </a:moveTo>
                    <a:lnTo>
                      <a:pt x="0" y="8"/>
                    </a:lnTo>
                    <a:lnTo>
                      <a:pt x="0" y="11"/>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96" name="Line 953"/>
              <p:cNvSpPr>
                <a:spLocks noChangeShapeType="1"/>
              </p:cNvSpPr>
              <p:nvPr>
                <p:custDataLst>
                  <p:tags r:id="rId1327"/>
                </p:custDataLst>
              </p:nvPr>
            </p:nvSpPr>
            <p:spPr bwMode="auto">
              <a:xfrm>
                <a:off x="1276" y="1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97" name="Line 954"/>
              <p:cNvSpPr>
                <a:spLocks noChangeShapeType="1"/>
              </p:cNvSpPr>
              <p:nvPr>
                <p:custDataLst>
                  <p:tags r:id="rId1328"/>
                </p:custDataLst>
              </p:nvPr>
            </p:nvSpPr>
            <p:spPr bwMode="auto">
              <a:xfrm>
                <a:off x="1276" y="200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98" name="Line 955"/>
              <p:cNvSpPr>
                <a:spLocks noChangeShapeType="1"/>
              </p:cNvSpPr>
              <p:nvPr>
                <p:custDataLst>
                  <p:tags r:id="rId1329"/>
                </p:custDataLst>
              </p:nvPr>
            </p:nvSpPr>
            <p:spPr bwMode="auto">
              <a:xfrm>
                <a:off x="1276" y="20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99" name="Line 956"/>
              <p:cNvSpPr>
                <a:spLocks noChangeShapeType="1"/>
              </p:cNvSpPr>
              <p:nvPr>
                <p:custDataLst>
                  <p:tags r:id="rId1330"/>
                </p:custDataLst>
              </p:nvPr>
            </p:nvSpPr>
            <p:spPr bwMode="auto">
              <a:xfrm>
                <a:off x="1276" y="206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00" name="Line 957"/>
              <p:cNvSpPr>
                <a:spLocks noChangeShapeType="1"/>
              </p:cNvSpPr>
              <p:nvPr>
                <p:custDataLst>
                  <p:tags r:id="rId1331"/>
                </p:custDataLst>
              </p:nvPr>
            </p:nvSpPr>
            <p:spPr bwMode="auto">
              <a:xfrm>
                <a:off x="1276" y="20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01" name="Line 958"/>
              <p:cNvSpPr>
                <a:spLocks noChangeShapeType="1"/>
              </p:cNvSpPr>
              <p:nvPr>
                <p:custDataLst>
                  <p:tags r:id="rId1332"/>
                </p:custDataLst>
              </p:nvPr>
            </p:nvSpPr>
            <p:spPr bwMode="auto">
              <a:xfrm>
                <a:off x="1276" y="21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02" name="Line 959"/>
              <p:cNvSpPr>
                <a:spLocks noChangeShapeType="1"/>
              </p:cNvSpPr>
              <p:nvPr>
                <p:custDataLst>
                  <p:tags r:id="rId1333"/>
                </p:custDataLst>
              </p:nvPr>
            </p:nvSpPr>
            <p:spPr bwMode="auto">
              <a:xfrm>
                <a:off x="1276" y="216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03" name="Line 960"/>
              <p:cNvSpPr>
                <a:spLocks noChangeShapeType="1"/>
              </p:cNvSpPr>
              <p:nvPr>
                <p:custDataLst>
                  <p:tags r:id="rId1334"/>
                </p:custDataLst>
              </p:nvPr>
            </p:nvSpPr>
            <p:spPr bwMode="auto">
              <a:xfrm>
                <a:off x="1276" y="21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04" name="Line 961"/>
              <p:cNvSpPr>
                <a:spLocks noChangeShapeType="1"/>
              </p:cNvSpPr>
              <p:nvPr>
                <p:custDataLst>
                  <p:tags r:id="rId1335"/>
                </p:custDataLst>
              </p:nvPr>
            </p:nvSpPr>
            <p:spPr bwMode="auto">
              <a:xfrm>
                <a:off x="1276" y="22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05" name="Line 962"/>
              <p:cNvSpPr>
                <a:spLocks noChangeShapeType="1"/>
              </p:cNvSpPr>
              <p:nvPr>
                <p:custDataLst>
                  <p:tags r:id="rId1336"/>
                </p:custDataLst>
              </p:nvPr>
            </p:nvSpPr>
            <p:spPr bwMode="auto">
              <a:xfrm>
                <a:off x="1276" y="22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06" name="Line 963"/>
              <p:cNvSpPr>
                <a:spLocks noChangeShapeType="1"/>
              </p:cNvSpPr>
              <p:nvPr>
                <p:custDataLst>
                  <p:tags r:id="rId1337"/>
                </p:custDataLst>
              </p:nvPr>
            </p:nvSpPr>
            <p:spPr bwMode="auto">
              <a:xfrm>
                <a:off x="1276" y="22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07" name="Line 964"/>
              <p:cNvSpPr>
                <a:spLocks noChangeShapeType="1"/>
              </p:cNvSpPr>
              <p:nvPr>
                <p:custDataLst>
                  <p:tags r:id="rId1338"/>
                </p:custDataLst>
              </p:nvPr>
            </p:nvSpPr>
            <p:spPr bwMode="auto">
              <a:xfrm>
                <a:off x="1276" y="23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08" name="Line 965"/>
              <p:cNvSpPr>
                <a:spLocks noChangeShapeType="1"/>
              </p:cNvSpPr>
              <p:nvPr>
                <p:custDataLst>
                  <p:tags r:id="rId1339"/>
                </p:custDataLst>
              </p:nvPr>
            </p:nvSpPr>
            <p:spPr bwMode="auto">
              <a:xfrm>
                <a:off x="1276" y="236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09" name="Line 966"/>
              <p:cNvSpPr>
                <a:spLocks noChangeShapeType="1"/>
              </p:cNvSpPr>
              <p:nvPr>
                <p:custDataLst>
                  <p:tags r:id="rId1340"/>
                </p:custDataLst>
              </p:nvPr>
            </p:nvSpPr>
            <p:spPr bwMode="auto">
              <a:xfrm>
                <a:off x="1276" y="23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10" name="Line 967"/>
              <p:cNvSpPr>
                <a:spLocks noChangeShapeType="1"/>
              </p:cNvSpPr>
              <p:nvPr>
                <p:custDataLst>
                  <p:tags r:id="rId1341"/>
                </p:custDataLst>
              </p:nvPr>
            </p:nvSpPr>
            <p:spPr bwMode="auto">
              <a:xfrm>
                <a:off x="1276" y="24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11" name="Line 968"/>
              <p:cNvSpPr>
                <a:spLocks noChangeShapeType="1"/>
              </p:cNvSpPr>
              <p:nvPr>
                <p:custDataLst>
                  <p:tags r:id="rId1342"/>
                </p:custDataLst>
              </p:nvPr>
            </p:nvSpPr>
            <p:spPr bwMode="auto">
              <a:xfrm>
                <a:off x="1276" y="245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12" name="Line 969"/>
              <p:cNvSpPr>
                <a:spLocks noChangeShapeType="1"/>
              </p:cNvSpPr>
              <p:nvPr>
                <p:custDataLst>
                  <p:tags r:id="rId1343"/>
                </p:custDataLst>
              </p:nvPr>
            </p:nvSpPr>
            <p:spPr bwMode="auto">
              <a:xfrm>
                <a:off x="1276" y="24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13" name="Line 970"/>
              <p:cNvSpPr>
                <a:spLocks noChangeShapeType="1"/>
              </p:cNvSpPr>
              <p:nvPr>
                <p:custDataLst>
                  <p:tags r:id="rId1344"/>
                </p:custDataLst>
              </p:nvPr>
            </p:nvSpPr>
            <p:spPr bwMode="auto">
              <a:xfrm>
                <a:off x="1276" y="25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14" name="Line 971"/>
              <p:cNvSpPr>
                <a:spLocks noChangeShapeType="1"/>
              </p:cNvSpPr>
              <p:nvPr>
                <p:custDataLst>
                  <p:tags r:id="rId1345"/>
                </p:custDataLst>
              </p:nvPr>
            </p:nvSpPr>
            <p:spPr bwMode="auto">
              <a:xfrm>
                <a:off x="1276" y="25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15" name="Line 972"/>
              <p:cNvSpPr>
                <a:spLocks noChangeShapeType="1"/>
              </p:cNvSpPr>
              <p:nvPr>
                <p:custDataLst>
                  <p:tags r:id="rId1346"/>
                </p:custDataLst>
              </p:nvPr>
            </p:nvSpPr>
            <p:spPr bwMode="auto">
              <a:xfrm>
                <a:off x="1276" y="25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16" name="Line 973"/>
              <p:cNvSpPr>
                <a:spLocks noChangeShapeType="1"/>
              </p:cNvSpPr>
              <p:nvPr>
                <p:custDataLst>
                  <p:tags r:id="rId1347"/>
                </p:custDataLst>
              </p:nvPr>
            </p:nvSpPr>
            <p:spPr bwMode="auto">
              <a:xfrm>
                <a:off x="1276" y="26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17" name="Line 974"/>
              <p:cNvSpPr>
                <a:spLocks noChangeShapeType="1"/>
              </p:cNvSpPr>
              <p:nvPr>
                <p:custDataLst>
                  <p:tags r:id="rId1348"/>
                </p:custDataLst>
              </p:nvPr>
            </p:nvSpPr>
            <p:spPr bwMode="auto">
              <a:xfrm>
                <a:off x="1276" y="26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18" name="Line 975"/>
              <p:cNvSpPr>
                <a:spLocks noChangeShapeType="1"/>
              </p:cNvSpPr>
              <p:nvPr>
                <p:custDataLst>
                  <p:tags r:id="rId1349"/>
                </p:custDataLst>
              </p:nvPr>
            </p:nvSpPr>
            <p:spPr bwMode="auto">
              <a:xfrm>
                <a:off x="1276" y="268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19" name="Line 976"/>
              <p:cNvSpPr>
                <a:spLocks noChangeShapeType="1"/>
              </p:cNvSpPr>
              <p:nvPr>
                <p:custDataLst>
                  <p:tags r:id="rId1350"/>
                </p:custDataLst>
              </p:nvPr>
            </p:nvSpPr>
            <p:spPr bwMode="auto">
              <a:xfrm>
                <a:off x="1276" y="27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20" name="Line 977"/>
              <p:cNvSpPr>
                <a:spLocks noChangeShapeType="1"/>
              </p:cNvSpPr>
              <p:nvPr>
                <p:custDataLst>
                  <p:tags r:id="rId1351"/>
                </p:custDataLst>
              </p:nvPr>
            </p:nvSpPr>
            <p:spPr bwMode="auto">
              <a:xfrm>
                <a:off x="1276" y="27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21" name="Line 978"/>
              <p:cNvSpPr>
                <a:spLocks noChangeShapeType="1"/>
              </p:cNvSpPr>
              <p:nvPr>
                <p:custDataLst>
                  <p:tags r:id="rId1352"/>
                </p:custDataLst>
              </p:nvPr>
            </p:nvSpPr>
            <p:spPr bwMode="auto">
              <a:xfrm>
                <a:off x="1276" y="27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22" name="Line 979"/>
              <p:cNvSpPr>
                <a:spLocks noChangeShapeType="1"/>
              </p:cNvSpPr>
              <p:nvPr>
                <p:custDataLst>
                  <p:tags r:id="rId1353"/>
                </p:custDataLst>
              </p:nvPr>
            </p:nvSpPr>
            <p:spPr bwMode="auto">
              <a:xfrm>
                <a:off x="1276" y="28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23" name="Line 980"/>
              <p:cNvSpPr>
                <a:spLocks noChangeShapeType="1"/>
              </p:cNvSpPr>
              <p:nvPr>
                <p:custDataLst>
                  <p:tags r:id="rId1354"/>
                </p:custDataLst>
              </p:nvPr>
            </p:nvSpPr>
            <p:spPr bwMode="auto">
              <a:xfrm>
                <a:off x="1276" y="28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24" name="Line 981"/>
              <p:cNvSpPr>
                <a:spLocks noChangeShapeType="1"/>
              </p:cNvSpPr>
              <p:nvPr>
                <p:custDataLst>
                  <p:tags r:id="rId1355"/>
                </p:custDataLst>
              </p:nvPr>
            </p:nvSpPr>
            <p:spPr bwMode="auto">
              <a:xfrm>
                <a:off x="1276" y="28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25" name="Line 982"/>
              <p:cNvSpPr>
                <a:spLocks noChangeShapeType="1"/>
              </p:cNvSpPr>
              <p:nvPr>
                <p:custDataLst>
                  <p:tags r:id="rId1356"/>
                </p:custDataLst>
              </p:nvPr>
            </p:nvSpPr>
            <p:spPr bwMode="auto">
              <a:xfrm>
                <a:off x="1276" y="29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26" name="Line 983"/>
              <p:cNvSpPr>
                <a:spLocks noChangeShapeType="1"/>
              </p:cNvSpPr>
              <p:nvPr>
                <p:custDataLst>
                  <p:tags r:id="rId1357"/>
                </p:custDataLst>
              </p:nvPr>
            </p:nvSpPr>
            <p:spPr bwMode="auto">
              <a:xfrm>
                <a:off x="1276" y="29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27" name="Line 984"/>
              <p:cNvSpPr>
                <a:spLocks noChangeShapeType="1"/>
              </p:cNvSpPr>
              <p:nvPr>
                <p:custDataLst>
                  <p:tags r:id="rId1358"/>
                </p:custDataLst>
              </p:nvPr>
            </p:nvSpPr>
            <p:spPr bwMode="auto">
              <a:xfrm>
                <a:off x="1276" y="29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28" name="Line 985"/>
              <p:cNvSpPr>
                <a:spLocks noChangeShapeType="1"/>
              </p:cNvSpPr>
              <p:nvPr>
                <p:custDataLst>
                  <p:tags r:id="rId1359"/>
                </p:custDataLst>
              </p:nvPr>
            </p:nvSpPr>
            <p:spPr bwMode="auto">
              <a:xfrm>
                <a:off x="1276" y="30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29" name="Line 986"/>
              <p:cNvSpPr>
                <a:spLocks noChangeShapeType="1"/>
              </p:cNvSpPr>
              <p:nvPr>
                <p:custDataLst>
                  <p:tags r:id="rId1360"/>
                </p:custDataLst>
              </p:nvPr>
            </p:nvSpPr>
            <p:spPr bwMode="auto">
              <a:xfrm>
                <a:off x="1276" y="30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30" name="Line 987"/>
              <p:cNvSpPr>
                <a:spLocks noChangeShapeType="1"/>
              </p:cNvSpPr>
              <p:nvPr>
                <p:custDataLst>
                  <p:tags r:id="rId1361"/>
                </p:custDataLst>
              </p:nvPr>
            </p:nvSpPr>
            <p:spPr bwMode="auto">
              <a:xfrm>
                <a:off x="1276" y="308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31" name="Line 988"/>
              <p:cNvSpPr>
                <a:spLocks noChangeShapeType="1"/>
              </p:cNvSpPr>
              <p:nvPr>
                <p:custDataLst>
                  <p:tags r:id="rId1362"/>
                </p:custDataLst>
              </p:nvPr>
            </p:nvSpPr>
            <p:spPr bwMode="auto">
              <a:xfrm>
                <a:off x="1276" y="31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32" name="Line 989"/>
              <p:cNvSpPr>
                <a:spLocks noChangeShapeType="1"/>
              </p:cNvSpPr>
              <p:nvPr>
                <p:custDataLst>
                  <p:tags r:id="rId1363"/>
                </p:custDataLst>
              </p:nvPr>
            </p:nvSpPr>
            <p:spPr bwMode="auto">
              <a:xfrm>
                <a:off x="1276" y="31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33" name="Line 990"/>
              <p:cNvSpPr>
                <a:spLocks noChangeShapeType="1"/>
              </p:cNvSpPr>
              <p:nvPr>
                <p:custDataLst>
                  <p:tags r:id="rId1364"/>
                </p:custDataLst>
              </p:nvPr>
            </p:nvSpPr>
            <p:spPr bwMode="auto">
              <a:xfrm>
                <a:off x="1276" y="31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34" name="Line 991"/>
              <p:cNvSpPr>
                <a:spLocks noChangeShapeType="1"/>
              </p:cNvSpPr>
              <p:nvPr>
                <p:custDataLst>
                  <p:tags r:id="rId1365"/>
                </p:custDataLst>
              </p:nvPr>
            </p:nvSpPr>
            <p:spPr bwMode="auto">
              <a:xfrm>
                <a:off x="1276" y="32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35" name="Line 992"/>
              <p:cNvSpPr>
                <a:spLocks noChangeShapeType="1"/>
              </p:cNvSpPr>
              <p:nvPr>
                <p:custDataLst>
                  <p:tags r:id="rId1366"/>
                </p:custDataLst>
              </p:nvPr>
            </p:nvSpPr>
            <p:spPr bwMode="auto">
              <a:xfrm>
                <a:off x="1276" y="32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36" name="Line 993"/>
              <p:cNvSpPr>
                <a:spLocks noChangeShapeType="1"/>
              </p:cNvSpPr>
              <p:nvPr>
                <p:custDataLst>
                  <p:tags r:id="rId1367"/>
                </p:custDataLst>
              </p:nvPr>
            </p:nvSpPr>
            <p:spPr bwMode="auto">
              <a:xfrm>
                <a:off x="1276" y="32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37" name="Line 994"/>
              <p:cNvSpPr>
                <a:spLocks noChangeShapeType="1"/>
              </p:cNvSpPr>
              <p:nvPr>
                <p:custDataLst>
                  <p:tags r:id="rId1368"/>
                </p:custDataLst>
              </p:nvPr>
            </p:nvSpPr>
            <p:spPr bwMode="auto">
              <a:xfrm>
                <a:off x="1276" y="33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38" name="Line 995"/>
              <p:cNvSpPr>
                <a:spLocks noChangeShapeType="1"/>
              </p:cNvSpPr>
              <p:nvPr>
                <p:custDataLst>
                  <p:tags r:id="rId1369"/>
                </p:custDataLst>
              </p:nvPr>
            </p:nvSpPr>
            <p:spPr bwMode="auto">
              <a:xfrm>
                <a:off x="1276" y="33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39" name="Line 996"/>
              <p:cNvSpPr>
                <a:spLocks noChangeShapeType="1"/>
              </p:cNvSpPr>
              <p:nvPr>
                <p:custDataLst>
                  <p:tags r:id="rId1370"/>
                </p:custDataLst>
              </p:nvPr>
            </p:nvSpPr>
            <p:spPr bwMode="auto">
              <a:xfrm>
                <a:off x="1276" y="33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40" name="Line 997"/>
              <p:cNvSpPr>
                <a:spLocks noChangeShapeType="1"/>
              </p:cNvSpPr>
              <p:nvPr>
                <p:custDataLst>
                  <p:tags r:id="rId1371"/>
                </p:custDataLst>
              </p:nvPr>
            </p:nvSpPr>
            <p:spPr bwMode="auto">
              <a:xfrm>
                <a:off x="1276" y="34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41" name="Line 998"/>
              <p:cNvSpPr>
                <a:spLocks noChangeShapeType="1"/>
              </p:cNvSpPr>
              <p:nvPr>
                <p:custDataLst>
                  <p:tags r:id="rId1372"/>
                </p:custDataLst>
              </p:nvPr>
            </p:nvSpPr>
            <p:spPr bwMode="auto">
              <a:xfrm>
                <a:off x="1276" y="344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42" name="Line 999"/>
              <p:cNvSpPr>
                <a:spLocks noChangeShapeType="1"/>
              </p:cNvSpPr>
              <p:nvPr>
                <p:custDataLst>
                  <p:tags r:id="rId1373"/>
                </p:custDataLst>
              </p:nvPr>
            </p:nvSpPr>
            <p:spPr bwMode="auto">
              <a:xfrm>
                <a:off x="1276" y="34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43" name="Line 1000"/>
              <p:cNvSpPr>
                <a:spLocks noChangeShapeType="1"/>
              </p:cNvSpPr>
              <p:nvPr>
                <p:custDataLst>
                  <p:tags r:id="rId1374"/>
                </p:custDataLst>
              </p:nvPr>
            </p:nvSpPr>
            <p:spPr bwMode="auto">
              <a:xfrm>
                <a:off x="1276" y="35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44" name="Line 1001"/>
              <p:cNvSpPr>
                <a:spLocks noChangeShapeType="1"/>
              </p:cNvSpPr>
              <p:nvPr>
                <p:custDataLst>
                  <p:tags r:id="rId1375"/>
                </p:custDataLst>
              </p:nvPr>
            </p:nvSpPr>
            <p:spPr bwMode="auto">
              <a:xfrm>
                <a:off x="1276" y="35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45" name="Line 1002"/>
              <p:cNvSpPr>
                <a:spLocks noChangeShapeType="1"/>
              </p:cNvSpPr>
              <p:nvPr>
                <p:custDataLst>
                  <p:tags r:id="rId1376"/>
                </p:custDataLst>
              </p:nvPr>
            </p:nvSpPr>
            <p:spPr bwMode="auto">
              <a:xfrm>
                <a:off x="1276" y="35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46" name="Line 1003"/>
              <p:cNvSpPr>
                <a:spLocks noChangeShapeType="1"/>
              </p:cNvSpPr>
              <p:nvPr>
                <p:custDataLst>
                  <p:tags r:id="rId1377"/>
                </p:custDataLst>
              </p:nvPr>
            </p:nvSpPr>
            <p:spPr bwMode="auto">
              <a:xfrm>
                <a:off x="1276" y="36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47" name="Line 1004"/>
              <p:cNvSpPr>
                <a:spLocks noChangeShapeType="1"/>
              </p:cNvSpPr>
              <p:nvPr>
                <p:custDataLst>
                  <p:tags r:id="rId1378"/>
                </p:custDataLst>
              </p:nvPr>
            </p:nvSpPr>
            <p:spPr bwMode="auto">
              <a:xfrm>
                <a:off x="1276" y="36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48" name="Line 1005"/>
              <p:cNvSpPr>
                <a:spLocks noChangeShapeType="1"/>
              </p:cNvSpPr>
              <p:nvPr>
                <p:custDataLst>
                  <p:tags r:id="rId1379"/>
                </p:custDataLst>
              </p:nvPr>
            </p:nvSpPr>
            <p:spPr bwMode="auto">
              <a:xfrm>
                <a:off x="1276" y="36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49" name="Line 1006"/>
              <p:cNvSpPr>
                <a:spLocks noChangeShapeType="1"/>
              </p:cNvSpPr>
              <p:nvPr>
                <p:custDataLst>
                  <p:tags r:id="rId1380"/>
                </p:custDataLst>
              </p:nvPr>
            </p:nvSpPr>
            <p:spPr bwMode="auto">
              <a:xfrm>
                <a:off x="1276" y="37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0" name="Line 1007"/>
              <p:cNvSpPr>
                <a:spLocks noChangeShapeType="1"/>
              </p:cNvSpPr>
              <p:nvPr>
                <p:custDataLst>
                  <p:tags r:id="rId1381"/>
                </p:custDataLst>
              </p:nvPr>
            </p:nvSpPr>
            <p:spPr bwMode="auto">
              <a:xfrm>
                <a:off x="1276" y="37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1" name="Line 1008"/>
              <p:cNvSpPr>
                <a:spLocks noChangeShapeType="1"/>
              </p:cNvSpPr>
              <p:nvPr>
                <p:custDataLst>
                  <p:tags r:id="rId1382"/>
                </p:custDataLst>
              </p:nvPr>
            </p:nvSpPr>
            <p:spPr bwMode="auto">
              <a:xfrm>
                <a:off x="1276" y="37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2" name="Line 1009"/>
              <p:cNvSpPr>
                <a:spLocks noChangeShapeType="1"/>
              </p:cNvSpPr>
              <p:nvPr>
                <p:custDataLst>
                  <p:tags r:id="rId1383"/>
                </p:custDataLst>
              </p:nvPr>
            </p:nvSpPr>
            <p:spPr bwMode="auto">
              <a:xfrm>
                <a:off x="1276" y="38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3" name="Line 1010"/>
              <p:cNvSpPr>
                <a:spLocks noChangeShapeType="1"/>
              </p:cNvSpPr>
              <p:nvPr>
                <p:custDataLst>
                  <p:tags r:id="rId1384"/>
                </p:custDataLst>
              </p:nvPr>
            </p:nvSpPr>
            <p:spPr bwMode="auto">
              <a:xfrm>
                <a:off x="1276" y="383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4" name="Line 1011"/>
              <p:cNvSpPr>
                <a:spLocks noChangeShapeType="1"/>
              </p:cNvSpPr>
              <p:nvPr>
                <p:custDataLst>
                  <p:tags r:id="rId1385"/>
                </p:custDataLst>
              </p:nvPr>
            </p:nvSpPr>
            <p:spPr bwMode="auto">
              <a:xfrm>
                <a:off x="1276" y="38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5" name="Line 1012"/>
              <p:cNvSpPr>
                <a:spLocks noChangeShapeType="1"/>
              </p:cNvSpPr>
              <p:nvPr>
                <p:custDataLst>
                  <p:tags r:id="rId1386"/>
                </p:custDataLst>
              </p:nvPr>
            </p:nvSpPr>
            <p:spPr bwMode="auto">
              <a:xfrm>
                <a:off x="1276" y="390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6" name="Line 1013"/>
              <p:cNvSpPr>
                <a:spLocks noChangeShapeType="1"/>
              </p:cNvSpPr>
              <p:nvPr>
                <p:custDataLst>
                  <p:tags r:id="rId1387"/>
                </p:custDataLst>
              </p:nvPr>
            </p:nvSpPr>
            <p:spPr bwMode="auto">
              <a:xfrm>
                <a:off x="1276" y="39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7" name="Line 1014"/>
              <p:cNvSpPr>
                <a:spLocks noChangeShapeType="1"/>
              </p:cNvSpPr>
              <p:nvPr>
                <p:custDataLst>
                  <p:tags r:id="rId1388"/>
                </p:custDataLst>
              </p:nvPr>
            </p:nvSpPr>
            <p:spPr bwMode="auto">
              <a:xfrm>
                <a:off x="1276" y="3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8" name="Freeform 1015"/>
              <p:cNvSpPr>
                <a:spLocks/>
              </p:cNvSpPr>
              <p:nvPr>
                <p:custDataLst>
                  <p:tags r:id="rId1389"/>
                </p:custDataLst>
              </p:nvPr>
            </p:nvSpPr>
            <p:spPr bwMode="auto">
              <a:xfrm>
                <a:off x="1276" y="3999"/>
                <a:ext cx="1" cy="17"/>
              </a:xfrm>
              <a:custGeom>
                <a:avLst/>
                <a:gdLst>
                  <a:gd name="T0" fmla="*/ 0 w 1"/>
                  <a:gd name="T1" fmla="*/ 0 h 12"/>
                  <a:gd name="T2" fmla="*/ 0 w 1"/>
                  <a:gd name="T3" fmla="*/ 4859 h 12"/>
                  <a:gd name="T4" fmla="*/ 1 w 1"/>
                  <a:gd name="T5" fmla="*/ 6272 h 12"/>
                  <a:gd name="T6" fmla="*/ 0 60000 65536"/>
                  <a:gd name="T7" fmla="*/ 0 60000 65536"/>
                  <a:gd name="T8" fmla="*/ 0 60000 65536"/>
                  <a:gd name="T9" fmla="*/ 0 w 1"/>
                  <a:gd name="T10" fmla="*/ 0 h 12"/>
                  <a:gd name="T11" fmla="*/ 1 w 1"/>
                  <a:gd name="T12" fmla="*/ 12 h 12"/>
                </a:gdLst>
                <a:ahLst/>
                <a:cxnLst>
                  <a:cxn ang="T6">
                    <a:pos x="T0" y="T1"/>
                  </a:cxn>
                  <a:cxn ang="T7">
                    <a:pos x="T2" y="T3"/>
                  </a:cxn>
                  <a:cxn ang="T8">
                    <a:pos x="T4" y="T5"/>
                  </a:cxn>
                </a:cxnLst>
                <a:rect l="T9" t="T10" r="T11" b="T12"/>
                <a:pathLst>
                  <a:path w="1" h="12">
                    <a:moveTo>
                      <a:pt x="0" y="0"/>
                    </a:moveTo>
                    <a:lnTo>
                      <a:pt x="0" y="9"/>
                    </a:lnTo>
                    <a:lnTo>
                      <a:pt x="1" y="12"/>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59" name="Freeform 1016"/>
              <p:cNvSpPr>
                <a:spLocks/>
              </p:cNvSpPr>
              <p:nvPr>
                <p:custDataLst>
                  <p:tags r:id="rId1390"/>
                </p:custDataLst>
              </p:nvPr>
            </p:nvSpPr>
            <p:spPr bwMode="auto">
              <a:xfrm>
                <a:off x="1281" y="4031"/>
                <a:ext cx="8" cy="13"/>
              </a:xfrm>
              <a:custGeom>
                <a:avLst/>
                <a:gdLst>
                  <a:gd name="T0" fmla="*/ 0 w 6"/>
                  <a:gd name="T1" fmla="*/ 0 h 10"/>
                  <a:gd name="T2" fmla="*/ 655 w 6"/>
                  <a:gd name="T3" fmla="*/ 879 h 10"/>
                  <a:gd name="T4" fmla="*/ 1129 w 6"/>
                  <a:gd name="T5" fmla="*/ 1143 h 10"/>
                  <a:gd name="T6" fmla="*/ 0 60000 65536"/>
                  <a:gd name="T7" fmla="*/ 0 60000 65536"/>
                  <a:gd name="T8" fmla="*/ 0 60000 65536"/>
                  <a:gd name="T9" fmla="*/ 0 w 6"/>
                  <a:gd name="T10" fmla="*/ 0 h 10"/>
                  <a:gd name="T11" fmla="*/ 6 w 6"/>
                  <a:gd name="T12" fmla="*/ 10 h 10"/>
                </a:gdLst>
                <a:ahLst/>
                <a:cxnLst>
                  <a:cxn ang="T6">
                    <a:pos x="T0" y="T1"/>
                  </a:cxn>
                  <a:cxn ang="T7">
                    <a:pos x="T2" y="T3"/>
                  </a:cxn>
                  <a:cxn ang="T8">
                    <a:pos x="T4" y="T5"/>
                  </a:cxn>
                </a:cxnLst>
                <a:rect l="T9" t="T10" r="T11" b="T12"/>
                <a:pathLst>
                  <a:path w="6" h="10">
                    <a:moveTo>
                      <a:pt x="0" y="0"/>
                    </a:moveTo>
                    <a:lnTo>
                      <a:pt x="4" y="8"/>
                    </a:lnTo>
                    <a:lnTo>
                      <a:pt x="6" y="1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60" name="Freeform 1017"/>
              <p:cNvSpPr>
                <a:spLocks/>
              </p:cNvSpPr>
              <p:nvPr>
                <p:custDataLst>
                  <p:tags r:id="rId1391"/>
                </p:custDataLst>
              </p:nvPr>
            </p:nvSpPr>
            <p:spPr bwMode="auto">
              <a:xfrm>
                <a:off x="1302" y="4055"/>
                <a:ext cx="15" cy="6"/>
              </a:xfrm>
              <a:custGeom>
                <a:avLst/>
                <a:gdLst>
                  <a:gd name="T0" fmla="*/ 0 w 11"/>
                  <a:gd name="T1" fmla="*/ 0 h 4"/>
                  <a:gd name="T2" fmla="*/ 1975 w 11"/>
                  <a:gd name="T3" fmla="*/ 3686 h 4"/>
                  <a:gd name="T4" fmla="*/ 2824 w 11"/>
                  <a:gd name="T5" fmla="*/ 5529 h 4"/>
                  <a:gd name="T6" fmla="*/ 0 60000 65536"/>
                  <a:gd name="T7" fmla="*/ 0 60000 65536"/>
                  <a:gd name="T8" fmla="*/ 0 60000 65536"/>
                  <a:gd name="T9" fmla="*/ 0 w 11"/>
                  <a:gd name="T10" fmla="*/ 0 h 4"/>
                  <a:gd name="T11" fmla="*/ 11 w 11"/>
                  <a:gd name="T12" fmla="*/ 4 h 4"/>
                </a:gdLst>
                <a:ahLst/>
                <a:cxnLst>
                  <a:cxn ang="T6">
                    <a:pos x="T0" y="T1"/>
                  </a:cxn>
                  <a:cxn ang="T7">
                    <a:pos x="T2" y="T3"/>
                  </a:cxn>
                  <a:cxn ang="T8">
                    <a:pos x="T4" y="T5"/>
                  </a:cxn>
                </a:cxnLst>
                <a:rect l="T9" t="T10" r="T11" b="T12"/>
                <a:pathLst>
                  <a:path w="11" h="4">
                    <a:moveTo>
                      <a:pt x="0" y="0"/>
                    </a:moveTo>
                    <a:lnTo>
                      <a:pt x="7" y="3"/>
                    </a:lnTo>
                    <a:lnTo>
                      <a:pt x="11" y="4"/>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861" name="Group 1018"/>
            <p:cNvGrpSpPr>
              <a:grpSpLocks/>
            </p:cNvGrpSpPr>
            <p:nvPr>
              <p:custDataLst>
                <p:tags r:id="rId4"/>
              </p:custDataLst>
            </p:nvPr>
          </p:nvGrpSpPr>
          <p:grpSpPr bwMode="auto">
            <a:xfrm>
              <a:off x="2895600" y="4038600"/>
              <a:ext cx="1860550" cy="1374775"/>
              <a:chOff x="1276" y="1911"/>
              <a:chExt cx="2972" cy="2196"/>
            </a:xfrm>
          </p:grpSpPr>
          <p:sp>
            <p:nvSpPr>
              <p:cNvPr id="2862" name="Rectangle 1019"/>
              <p:cNvSpPr>
                <a:spLocks noChangeArrowheads="1"/>
              </p:cNvSpPr>
              <p:nvPr>
                <p:custDataLst>
                  <p:tags r:id="rId470"/>
                </p:custDataLst>
              </p:nvPr>
            </p:nvSpPr>
            <p:spPr bwMode="auto">
              <a:xfrm>
                <a:off x="3561"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2863" name="Rectangle 1020"/>
              <p:cNvSpPr>
                <a:spLocks noChangeArrowheads="1"/>
              </p:cNvSpPr>
              <p:nvPr>
                <p:custDataLst>
                  <p:tags r:id="rId471"/>
                </p:custDataLst>
              </p:nvPr>
            </p:nvSpPr>
            <p:spPr bwMode="auto">
              <a:xfrm>
                <a:off x="3622"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864" name="Freeform 1021"/>
              <p:cNvSpPr>
                <a:spLocks/>
              </p:cNvSpPr>
              <p:nvPr>
                <p:custDataLst>
                  <p:tags r:id="rId472"/>
                </p:custDataLst>
              </p:nvPr>
            </p:nvSpPr>
            <p:spPr bwMode="auto">
              <a:xfrm>
                <a:off x="3531" y="2168"/>
                <a:ext cx="410" cy="205"/>
              </a:xfrm>
              <a:custGeom>
                <a:avLst/>
                <a:gdLst>
                  <a:gd name="T0" fmla="*/ 0 w 410"/>
                  <a:gd name="T1" fmla="*/ 0 h 205"/>
                  <a:gd name="T2" fmla="*/ 51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1"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65" name="Freeform 1022"/>
              <p:cNvSpPr>
                <a:spLocks/>
              </p:cNvSpPr>
              <p:nvPr>
                <p:custDataLst>
                  <p:tags r:id="rId473"/>
                </p:custDataLst>
              </p:nvPr>
            </p:nvSpPr>
            <p:spPr bwMode="auto">
              <a:xfrm>
                <a:off x="3531" y="2168"/>
                <a:ext cx="410" cy="102"/>
              </a:xfrm>
              <a:custGeom>
                <a:avLst/>
                <a:gdLst>
                  <a:gd name="T0" fmla="*/ 410 w 410"/>
                  <a:gd name="T1" fmla="*/ 0 h 102"/>
                  <a:gd name="T2" fmla="*/ 230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0"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66" name="Line 1023"/>
              <p:cNvSpPr>
                <a:spLocks noChangeShapeType="1"/>
              </p:cNvSpPr>
              <p:nvPr>
                <p:custDataLst>
                  <p:tags r:id="rId474"/>
                </p:custDataLst>
              </p:nvPr>
            </p:nvSpPr>
            <p:spPr bwMode="auto">
              <a:xfrm>
                <a:off x="3608"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7" name="Line 1024"/>
              <p:cNvSpPr>
                <a:spLocks noChangeShapeType="1"/>
              </p:cNvSpPr>
              <p:nvPr>
                <p:custDataLst>
                  <p:tags r:id="rId475"/>
                </p:custDataLst>
              </p:nvPr>
            </p:nvSpPr>
            <p:spPr bwMode="auto">
              <a:xfrm>
                <a:off x="386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 name="Line 1025"/>
              <p:cNvSpPr>
                <a:spLocks noChangeShapeType="1"/>
              </p:cNvSpPr>
              <p:nvPr>
                <p:custDataLst>
                  <p:tags r:id="rId476"/>
                </p:custDataLst>
              </p:nvPr>
            </p:nvSpPr>
            <p:spPr bwMode="auto">
              <a:xfrm>
                <a:off x="3736"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9" name="Rectangle 1026"/>
              <p:cNvSpPr>
                <a:spLocks noChangeArrowheads="1"/>
              </p:cNvSpPr>
              <p:nvPr>
                <p:custDataLst>
                  <p:tags r:id="rId477"/>
                </p:custDataLst>
              </p:nvPr>
            </p:nvSpPr>
            <p:spPr bwMode="auto">
              <a:xfrm>
                <a:off x="3708"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2870" name="Freeform 1027"/>
              <p:cNvSpPr>
                <a:spLocks/>
              </p:cNvSpPr>
              <p:nvPr>
                <p:custDataLst>
                  <p:tags r:id="rId478"/>
                </p:custDataLst>
              </p:nvPr>
            </p:nvSpPr>
            <p:spPr bwMode="auto">
              <a:xfrm>
                <a:off x="3019" y="2168"/>
                <a:ext cx="410" cy="205"/>
              </a:xfrm>
              <a:custGeom>
                <a:avLst/>
                <a:gdLst>
                  <a:gd name="T0" fmla="*/ 0 w 410"/>
                  <a:gd name="T1" fmla="*/ 0 h 205"/>
                  <a:gd name="T2" fmla="*/ 50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0"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71" name="Freeform 1028"/>
              <p:cNvSpPr>
                <a:spLocks/>
              </p:cNvSpPr>
              <p:nvPr>
                <p:custDataLst>
                  <p:tags r:id="rId479"/>
                </p:custDataLst>
              </p:nvPr>
            </p:nvSpPr>
            <p:spPr bwMode="auto">
              <a:xfrm>
                <a:off x="3019" y="2168"/>
                <a:ext cx="410" cy="102"/>
              </a:xfrm>
              <a:custGeom>
                <a:avLst/>
                <a:gdLst>
                  <a:gd name="T0" fmla="*/ 410 w 410"/>
                  <a:gd name="T1" fmla="*/ 0 h 102"/>
                  <a:gd name="T2" fmla="*/ 229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29"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72" name="Line 1029"/>
              <p:cNvSpPr>
                <a:spLocks noChangeShapeType="1"/>
              </p:cNvSpPr>
              <p:nvPr>
                <p:custDataLst>
                  <p:tags r:id="rId480"/>
                </p:custDataLst>
              </p:nvPr>
            </p:nvSpPr>
            <p:spPr bwMode="auto">
              <a:xfrm>
                <a:off x="3095"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73" name="Line 1030"/>
              <p:cNvSpPr>
                <a:spLocks noChangeShapeType="1"/>
              </p:cNvSpPr>
              <p:nvPr>
                <p:custDataLst>
                  <p:tags r:id="rId481"/>
                </p:custDataLst>
              </p:nvPr>
            </p:nvSpPr>
            <p:spPr bwMode="auto">
              <a:xfrm>
                <a:off x="335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74" name="Line 1031"/>
              <p:cNvSpPr>
                <a:spLocks noChangeShapeType="1"/>
              </p:cNvSpPr>
              <p:nvPr>
                <p:custDataLst>
                  <p:tags r:id="rId482"/>
                </p:custDataLst>
              </p:nvPr>
            </p:nvSpPr>
            <p:spPr bwMode="auto">
              <a:xfrm>
                <a:off x="3224"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75" name="Rectangle 1032"/>
              <p:cNvSpPr>
                <a:spLocks noChangeArrowheads="1"/>
              </p:cNvSpPr>
              <p:nvPr>
                <p:custDataLst>
                  <p:tags r:id="rId483"/>
                </p:custDataLst>
              </p:nvPr>
            </p:nvSpPr>
            <p:spPr bwMode="auto">
              <a:xfrm>
                <a:off x="3196"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2876" name="Freeform 1033"/>
              <p:cNvSpPr>
                <a:spLocks/>
              </p:cNvSpPr>
              <p:nvPr>
                <p:custDataLst>
                  <p:tags r:id="rId484"/>
                </p:custDataLst>
              </p:nvPr>
            </p:nvSpPr>
            <p:spPr bwMode="auto">
              <a:xfrm>
                <a:off x="2505" y="2168"/>
                <a:ext cx="411" cy="205"/>
              </a:xfrm>
              <a:custGeom>
                <a:avLst/>
                <a:gdLst>
                  <a:gd name="T0" fmla="*/ 0 w 411"/>
                  <a:gd name="T1" fmla="*/ 0 h 205"/>
                  <a:gd name="T2" fmla="*/ 52 w 411"/>
                  <a:gd name="T3" fmla="*/ 205 h 205"/>
                  <a:gd name="T4" fmla="*/ 360 w 411"/>
                  <a:gd name="T5" fmla="*/ 205 h 205"/>
                  <a:gd name="T6" fmla="*/ 411 w 411"/>
                  <a:gd name="T7" fmla="*/ 0 h 205"/>
                  <a:gd name="T8" fmla="*/ 0 60000 65536"/>
                  <a:gd name="T9" fmla="*/ 0 60000 65536"/>
                  <a:gd name="T10" fmla="*/ 0 60000 65536"/>
                  <a:gd name="T11" fmla="*/ 0 60000 65536"/>
                  <a:gd name="T12" fmla="*/ 0 w 411"/>
                  <a:gd name="T13" fmla="*/ 0 h 205"/>
                  <a:gd name="T14" fmla="*/ 411 w 411"/>
                  <a:gd name="T15" fmla="*/ 205 h 205"/>
                </a:gdLst>
                <a:ahLst/>
                <a:cxnLst>
                  <a:cxn ang="T8">
                    <a:pos x="T0" y="T1"/>
                  </a:cxn>
                  <a:cxn ang="T9">
                    <a:pos x="T2" y="T3"/>
                  </a:cxn>
                  <a:cxn ang="T10">
                    <a:pos x="T4" y="T5"/>
                  </a:cxn>
                  <a:cxn ang="T11">
                    <a:pos x="T6" y="T7"/>
                  </a:cxn>
                </a:cxnLst>
                <a:rect l="T12" t="T13" r="T14" b="T15"/>
                <a:pathLst>
                  <a:path w="411" h="205">
                    <a:moveTo>
                      <a:pt x="0" y="0"/>
                    </a:moveTo>
                    <a:lnTo>
                      <a:pt x="52" y="205"/>
                    </a:lnTo>
                    <a:lnTo>
                      <a:pt x="360" y="205"/>
                    </a:lnTo>
                    <a:lnTo>
                      <a:pt x="41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77" name="Freeform 1034"/>
              <p:cNvSpPr>
                <a:spLocks/>
              </p:cNvSpPr>
              <p:nvPr>
                <p:custDataLst>
                  <p:tags r:id="rId485"/>
                </p:custDataLst>
              </p:nvPr>
            </p:nvSpPr>
            <p:spPr bwMode="auto">
              <a:xfrm>
                <a:off x="2505" y="2168"/>
                <a:ext cx="411" cy="102"/>
              </a:xfrm>
              <a:custGeom>
                <a:avLst/>
                <a:gdLst>
                  <a:gd name="T0" fmla="*/ 411 w 411"/>
                  <a:gd name="T1" fmla="*/ 0 h 102"/>
                  <a:gd name="T2" fmla="*/ 231 w 411"/>
                  <a:gd name="T3" fmla="*/ 0 h 102"/>
                  <a:gd name="T4" fmla="*/ 205 w 411"/>
                  <a:gd name="T5" fmla="*/ 102 h 102"/>
                  <a:gd name="T6" fmla="*/ 181 w 411"/>
                  <a:gd name="T7" fmla="*/ 0 h 102"/>
                  <a:gd name="T8" fmla="*/ 0 w 411"/>
                  <a:gd name="T9" fmla="*/ 0 h 102"/>
                  <a:gd name="T10" fmla="*/ 0 60000 65536"/>
                  <a:gd name="T11" fmla="*/ 0 60000 65536"/>
                  <a:gd name="T12" fmla="*/ 0 60000 65536"/>
                  <a:gd name="T13" fmla="*/ 0 60000 65536"/>
                  <a:gd name="T14" fmla="*/ 0 60000 65536"/>
                  <a:gd name="T15" fmla="*/ 0 w 411"/>
                  <a:gd name="T16" fmla="*/ 0 h 102"/>
                  <a:gd name="T17" fmla="*/ 411 w 411"/>
                  <a:gd name="T18" fmla="*/ 102 h 102"/>
                </a:gdLst>
                <a:ahLst/>
                <a:cxnLst>
                  <a:cxn ang="T10">
                    <a:pos x="T0" y="T1"/>
                  </a:cxn>
                  <a:cxn ang="T11">
                    <a:pos x="T2" y="T3"/>
                  </a:cxn>
                  <a:cxn ang="T12">
                    <a:pos x="T4" y="T5"/>
                  </a:cxn>
                  <a:cxn ang="T13">
                    <a:pos x="T6" y="T7"/>
                  </a:cxn>
                  <a:cxn ang="T14">
                    <a:pos x="T8" y="T9"/>
                  </a:cxn>
                </a:cxnLst>
                <a:rect l="T15" t="T16" r="T17" b="T18"/>
                <a:pathLst>
                  <a:path w="411" h="102">
                    <a:moveTo>
                      <a:pt x="411" y="0"/>
                    </a:moveTo>
                    <a:lnTo>
                      <a:pt x="231" y="0"/>
                    </a:lnTo>
                    <a:lnTo>
                      <a:pt x="205" y="102"/>
                    </a:lnTo>
                    <a:lnTo>
                      <a:pt x="181"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78" name="Line 1035"/>
              <p:cNvSpPr>
                <a:spLocks noChangeShapeType="1"/>
              </p:cNvSpPr>
              <p:nvPr>
                <p:custDataLst>
                  <p:tags r:id="rId486"/>
                </p:custDataLst>
              </p:nvPr>
            </p:nvSpPr>
            <p:spPr bwMode="auto">
              <a:xfrm>
                <a:off x="258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79" name="Line 1036"/>
              <p:cNvSpPr>
                <a:spLocks noChangeShapeType="1"/>
              </p:cNvSpPr>
              <p:nvPr>
                <p:custDataLst>
                  <p:tags r:id="rId487"/>
                </p:custDataLst>
              </p:nvPr>
            </p:nvSpPr>
            <p:spPr bwMode="auto">
              <a:xfrm>
                <a:off x="2839"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80" name="Line 1037"/>
              <p:cNvSpPr>
                <a:spLocks noChangeShapeType="1"/>
              </p:cNvSpPr>
              <p:nvPr>
                <p:custDataLst>
                  <p:tags r:id="rId488"/>
                </p:custDataLst>
              </p:nvPr>
            </p:nvSpPr>
            <p:spPr bwMode="auto">
              <a:xfrm>
                <a:off x="2710"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81" name="Rectangle 1038"/>
              <p:cNvSpPr>
                <a:spLocks noChangeArrowheads="1"/>
              </p:cNvSpPr>
              <p:nvPr>
                <p:custDataLst>
                  <p:tags r:id="rId489"/>
                </p:custDataLst>
              </p:nvPr>
            </p:nvSpPr>
            <p:spPr bwMode="auto">
              <a:xfrm>
                <a:off x="2683"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2882" name="Freeform 1039"/>
              <p:cNvSpPr>
                <a:spLocks/>
              </p:cNvSpPr>
              <p:nvPr>
                <p:custDataLst>
                  <p:tags r:id="rId490"/>
                </p:custDataLst>
              </p:nvPr>
            </p:nvSpPr>
            <p:spPr bwMode="auto">
              <a:xfrm>
                <a:off x="1993" y="2168"/>
                <a:ext cx="410" cy="205"/>
              </a:xfrm>
              <a:custGeom>
                <a:avLst/>
                <a:gdLst>
                  <a:gd name="T0" fmla="*/ 0 w 410"/>
                  <a:gd name="T1" fmla="*/ 0 h 205"/>
                  <a:gd name="T2" fmla="*/ 52 w 410"/>
                  <a:gd name="T3" fmla="*/ 205 h 205"/>
                  <a:gd name="T4" fmla="*/ 359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2" y="205"/>
                    </a:lnTo>
                    <a:lnTo>
                      <a:pt x="359"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83" name="Freeform 1040"/>
              <p:cNvSpPr>
                <a:spLocks/>
              </p:cNvSpPr>
              <p:nvPr>
                <p:custDataLst>
                  <p:tags r:id="rId491"/>
                </p:custDataLst>
              </p:nvPr>
            </p:nvSpPr>
            <p:spPr bwMode="auto">
              <a:xfrm>
                <a:off x="1993" y="2168"/>
                <a:ext cx="410" cy="102"/>
              </a:xfrm>
              <a:custGeom>
                <a:avLst/>
                <a:gdLst>
                  <a:gd name="T0" fmla="*/ 410 w 410"/>
                  <a:gd name="T1" fmla="*/ 0 h 102"/>
                  <a:gd name="T2" fmla="*/ 231 w 410"/>
                  <a:gd name="T3" fmla="*/ 0 h 102"/>
                  <a:gd name="T4" fmla="*/ 205 w 410"/>
                  <a:gd name="T5" fmla="*/ 102 h 102"/>
                  <a:gd name="T6" fmla="*/ 180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1" y="0"/>
                    </a:lnTo>
                    <a:lnTo>
                      <a:pt x="205" y="102"/>
                    </a:lnTo>
                    <a:lnTo>
                      <a:pt x="180"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84" name="Line 1041"/>
              <p:cNvSpPr>
                <a:spLocks noChangeShapeType="1"/>
              </p:cNvSpPr>
              <p:nvPr>
                <p:custDataLst>
                  <p:tags r:id="rId492"/>
                </p:custDataLst>
              </p:nvPr>
            </p:nvSpPr>
            <p:spPr bwMode="auto">
              <a:xfrm>
                <a:off x="207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85" name="Line 1042"/>
              <p:cNvSpPr>
                <a:spLocks noChangeShapeType="1"/>
              </p:cNvSpPr>
              <p:nvPr>
                <p:custDataLst>
                  <p:tags r:id="rId493"/>
                </p:custDataLst>
              </p:nvPr>
            </p:nvSpPr>
            <p:spPr bwMode="auto">
              <a:xfrm>
                <a:off x="2326"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86" name="Line 1043"/>
              <p:cNvSpPr>
                <a:spLocks noChangeShapeType="1"/>
              </p:cNvSpPr>
              <p:nvPr>
                <p:custDataLst>
                  <p:tags r:id="rId494"/>
                </p:custDataLst>
              </p:nvPr>
            </p:nvSpPr>
            <p:spPr bwMode="auto">
              <a:xfrm>
                <a:off x="2198"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87" name="Rectangle 1044"/>
              <p:cNvSpPr>
                <a:spLocks noChangeArrowheads="1"/>
              </p:cNvSpPr>
              <p:nvPr>
                <p:custDataLst>
                  <p:tags r:id="rId495"/>
                </p:custDataLst>
              </p:nvPr>
            </p:nvSpPr>
            <p:spPr bwMode="auto">
              <a:xfrm>
                <a:off x="2171"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2888" name="Rectangle 1045"/>
              <p:cNvSpPr>
                <a:spLocks noChangeArrowheads="1"/>
              </p:cNvSpPr>
              <p:nvPr>
                <p:custDataLst>
                  <p:tags r:id="rId496"/>
                </p:custDataLst>
              </p:nvPr>
            </p:nvSpPr>
            <p:spPr bwMode="auto">
              <a:xfrm>
                <a:off x="3292" y="367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889" name="Rectangle 1046"/>
              <p:cNvSpPr>
                <a:spLocks noChangeArrowheads="1"/>
              </p:cNvSpPr>
              <p:nvPr>
                <p:custDataLst>
                  <p:tags r:id="rId497"/>
                </p:custDataLst>
              </p:nvPr>
            </p:nvSpPr>
            <p:spPr bwMode="auto">
              <a:xfrm>
                <a:off x="3353" y="3732"/>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2890" name="Rectangle 1047"/>
              <p:cNvSpPr>
                <a:spLocks noChangeArrowheads="1"/>
              </p:cNvSpPr>
              <p:nvPr>
                <p:custDataLst>
                  <p:tags r:id="rId498"/>
                </p:custDataLst>
              </p:nvPr>
            </p:nvSpPr>
            <p:spPr bwMode="auto">
              <a:xfrm>
                <a:off x="3987" y="27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2891" name="Rectangle 1048"/>
              <p:cNvSpPr>
                <a:spLocks noChangeArrowheads="1"/>
              </p:cNvSpPr>
              <p:nvPr>
                <p:custDataLst>
                  <p:tags r:id="rId499"/>
                </p:custDataLst>
              </p:nvPr>
            </p:nvSpPr>
            <p:spPr bwMode="auto">
              <a:xfrm>
                <a:off x="4058" y="275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2892" name="Freeform 1049"/>
              <p:cNvSpPr>
                <a:spLocks/>
              </p:cNvSpPr>
              <p:nvPr>
                <p:custDataLst>
                  <p:tags r:id="rId500"/>
                </p:custDataLst>
              </p:nvPr>
            </p:nvSpPr>
            <p:spPr bwMode="auto">
              <a:xfrm>
                <a:off x="2557" y="2807"/>
                <a:ext cx="103" cy="205"/>
              </a:xfrm>
              <a:custGeom>
                <a:avLst/>
                <a:gdLst>
                  <a:gd name="T0" fmla="*/ 103 w 103"/>
                  <a:gd name="T1" fmla="*/ 205 h 205"/>
                  <a:gd name="T2" fmla="*/ 79 w 103"/>
                  <a:gd name="T3" fmla="*/ 203 h 205"/>
                  <a:gd name="T4" fmla="*/ 58 w 103"/>
                  <a:gd name="T5" fmla="*/ 195 h 205"/>
                  <a:gd name="T6" fmla="*/ 38 w 103"/>
                  <a:gd name="T7" fmla="*/ 183 h 205"/>
                  <a:gd name="T8" fmla="*/ 22 w 103"/>
                  <a:gd name="T9" fmla="*/ 167 h 205"/>
                  <a:gd name="T10" fmla="*/ 10 w 103"/>
                  <a:gd name="T11" fmla="*/ 147 h 205"/>
                  <a:gd name="T12" fmla="*/ 3 w 103"/>
                  <a:gd name="T13" fmla="*/ 126 h 205"/>
                  <a:gd name="T14" fmla="*/ 0 w 103"/>
                  <a:gd name="T15" fmla="*/ 102 h 205"/>
                  <a:gd name="T16" fmla="*/ 3 w 103"/>
                  <a:gd name="T17" fmla="*/ 81 h 205"/>
                  <a:gd name="T18" fmla="*/ 10 w 103"/>
                  <a:gd name="T19" fmla="*/ 59 h 205"/>
                  <a:gd name="T20" fmla="*/ 22 w 103"/>
                  <a:gd name="T21" fmla="*/ 40 h 205"/>
                  <a:gd name="T22" fmla="*/ 38 w 103"/>
                  <a:gd name="T23" fmla="*/ 23 h 205"/>
                  <a:gd name="T24" fmla="*/ 58 w 103"/>
                  <a:gd name="T25" fmla="*/ 11 h 205"/>
                  <a:gd name="T26" fmla="*/ 79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79" y="203"/>
                    </a:lnTo>
                    <a:lnTo>
                      <a:pt x="58" y="195"/>
                    </a:lnTo>
                    <a:lnTo>
                      <a:pt x="38" y="183"/>
                    </a:lnTo>
                    <a:lnTo>
                      <a:pt x="22" y="167"/>
                    </a:lnTo>
                    <a:lnTo>
                      <a:pt x="10" y="147"/>
                    </a:lnTo>
                    <a:lnTo>
                      <a:pt x="3" y="126"/>
                    </a:lnTo>
                    <a:lnTo>
                      <a:pt x="0" y="102"/>
                    </a:lnTo>
                    <a:lnTo>
                      <a:pt x="3" y="81"/>
                    </a:lnTo>
                    <a:lnTo>
                      <a:pt x="10" y="59"/>
                    </a:lnTo>
                    <a:lnTo>
                      <a:pt x="22" y="40"/>
                    </a:lnTo>
                    <a:lnTo>
                      <a:pt x="38" y="23"/>
                    </a:lnTo>
                    <a:lnTo>
                      <a:pt x="58" y="11"/>
                    </a:lnTo>
                    <a:lnTo>
                      <a:pt x="79"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93" name="Freeform 1050"/>
              <p:cNvSpPr>
                <a:spLocks/>
              </p:cNvSpPr>
              <p:nvPr>
                <p:custDataLst>
                  <p:tags r:id="rId501"/>
                </p:custDataLst>
              </p:nvPr>
            </p:nvSpPr>
            <p:spPr bwMode="auto">
              <a:xfrm>
                <a:off x="2660" y="2807"/>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94" name="Freeform 1051"/>
              <p:cNvSpPr>
                <a:spLocks/>
              </p:cNvSpPr>
              <p:nvPr>
                <p:custDataLst>
                  <p:tags r:id="rId502"/>
                </p:custDataLst>
              </p:nvPr>
            </p:nvSpPr>
            <p:spPr bwMode="auto">
              <a:xfrm>
                <a:off x="2300" y="2704"/>
                <a:ext cx="205" cy="103"/>
              </a:xfrm>
              <a:custGeom>
                <a:avLst/>
                <a:gdLst>
                  <a:gd name="T0" fmla="*/ 0 w 205"/>
                  <a:gd name="T1" fmla="*/ 103 h 103"/>
                  <a:gd name="T2" fmla="*/ 3 w 205"/>
                  <a:gd name="T3" fmla="*/ 88 h 103"/>
                  <a:gd name="T4" fmla="*/ 11 w 205"/>
                  <a:gd name="T5" fmla="*/ 71 h 103"/>
                  <a:gd name="T6" fmla="*/ 24 w 205"/>
                  <a:gd name="T7" fmla="*/ 56 h 103"/>
                  <a:gd name="T8" fmla="*/ 40 w 205"/>
                  <a:gd name="T9" fmla="*/ 43 h 103"/>
                  <a:gd name="T10" fmla="*/ 60 w 205"/>
                  <a:gd name="T11" fmla="*/ 31 h 103"/>
                  <a:gd name="T12" fmla="*/ 85 w 205"/>
                  <a:gd name="T13" fmla="*/ 21 h 103"/>
                  <a:gd name="T14" fmla="*/ 112 w 205"/>
                  <a:gd name="T15" fmla="*/ 13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8"/>
                    </a:lnTo>
                    <a:lnTo>
                      <a:pt x="11" y="71"/>
                    </a:lnTo>
                    <a:lnTo>
                      <a:pt x="24" y="56"/>
                    </a:lnTo>
                    <a:lnTo>
                      <a:pt x="40" y="43"/>
                    </a:lnTo>
                    <a:lnTo>
                      <a:pt x="60" y="31"/>
                    </a:lnTo>
                    <a:lnTo>
                      <a:pt x="85" y="21"/>
                    </a:lnTo>
                    <a:lnTo>
                      <a:pt x="112" y="13"/>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95" name="Freeform 1052"/>
              <p:cNvSpPr>
                <a:spLocks/>
              </p:cNvSpPr>
              <p:nvPr>
                <p:custDataLst>
                  <p:tags r:id="rId503"/>
                </p:custDataLst>
              </p:nvPr>
            </p:nvSpPr>
            <p:spPr bwMode="auto">
              <a:xfrm>
                <a:off x="2300" y="2807"/>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4 w 205"/>
                  <a:gd name="T15" fmla="*/ 46 h 102"/>
                  <a:gd name="T16" fmla="*/ 11 w 205"/>
                  <a:gd name="T17" fmla="*/ 33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4" y="46"/>
                    </a:lnTo>
                    <a:lnTo>
                      <a:pt x="11" y="33"/>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96" name="Freeform 1053"/>
              <p:cNvSpPr>
                <a:spLocks/>
              </p:cNvSpPr>
              <p:nvPr>
                <p:custDataLst>
                  <p:tags r:id="rId504"/>
                </p:custDataLst>
              </p:nvPr>
            </p:nvSpPr>
            <p:spPr bwMode="auto">
              <a:xfrm>
                <a:off x="2531" y="2704"/>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97" name="Freeform 1054"/>
              <p:cNvSpPr>
                <a:spLocks/>
              </p:cNvSpPr>
              <p:nvPr>
                <p:custDataLst>
                  <p:tags r:id="rId505"/>
                </p:custDataLst>
              </p:nvPr>
            </p:nvSpPr>
            <p:spPr bwMode="auto">
              <a:xfrm>
                <a:off x="2531" y="2807"/>
                <a:ext cx="23" cy="102"/>
              </a:xfrm>
              <a:custGeom>
                <a:avLst/>
                <a:gdLst>
                  <a:gd name="T0" fmla="*/ 0 w 23"/>
                  <a:gd name="T1" fmla="*/ 0 h 102"/>
                  <a:gd name="T2" fmla="*/ 2 w 23"/>
                  <a:gd name="T3" fmla="*/ 23 h 102"/>
                  <a:gd name="T4" fmla="*/ 3 w 23"/>
                  <a:gd name="T5" fmla="*/ 45 h 102"/>
                  <a:gd name="T6" fmla="*/ 6 w 23"/>
                  <a:gd name="T7" fmla="*/ 64 h 102"/>
                  <a:gd name="T8" fmla="*/ 8 w 23"/>
                  <a:gd name="T9" fmla="*/ 81 h 102"/>
                  <a:gd name="T10" fmla="*/ 14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2" y="23"/>
                    </a:lnTo>
                    <a:lnTo>
                      <a:pt x="3" y="45"/>
                    </a:lnTo>
                    <a:lnTo>
                      <a:pt x="6" y="64"/>
                    </a:lnTo>
                    <a:lnTo>
                      <a:pt x="8" y="81"/>
                    </a:lnTo>
                    <a:lnTo>
                      <a:pt x="14"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98" name="Line 1055"/>
              <p:cNvSpPr>
                <a:spLocks noChangeShapeType="1"/>
              </p:cNvSpPr>
              <p:nvPr>
                <p:custDataLst>
                  <p:tags r:id="rId506"/>
                </p:custDataLst>
              </p:nvPr>
            </p:nvSpPr>
            <p:spPr bwMode="auto">
              <a:xfrm flipH="1">
                <a:off x="2505" y="2909"/>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99" name="Line 1056"/>
              <p:cNvSpPr>
                <a:spLocks noChangeShapeType="1"/>
              </p:cNvSpPr>
              <p:nvPr>
                <p:custDataLst>
                  <p:tags r:id="rId507"/>
                </p:custDataLst>
              </p:nvPr>
            </p:nvSpPr>
            <p:spPr bwMode="auto">
              <a:xfrm flipH="1">
                <a:off x="2505" y="2704"/>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00" name="Rectangle 1057"/>
              <p:cNvSpPr>
                <a:spLocks noChangeArrowheads="1"/>
              </p:cNvSpPr>
              <p:nvPr>
                <p:custDataLst>
                  <p:tags r:id="rId508"/>
                </p:custDataLst>
              </p:nvPr>
            </p:nvSpPr>
            <p:spPr bwMode="auto">
              <a:xfrm>
                <a:off x="3987" y="28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901" name="Rectangle 1058"/>
              <p:cNvSpPr>
                <a:spLocks noChangeArrowheads="1"/>
              </p:cNvSpPr>
              <p:nvPr>
                <p:custDataLst>
                  <p:tags r:id="rId509"/>
                </p:custDataLst>
              </p:nvPr>
            </p:nvSpPr>
            <p:spPr bwMode="auto">
              <a:xfrm>
                <a:off x="4048" y="2859"/>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2902" name="Rectangle 1059"/>
              <p:cNvSpPr>
                <a:spLocks noChangeArrowheads="1"/>
              </p:cNvSpPr>
              <p:nvPr>
                <p:custDataLst>
                  <p:tags r:id="rId510"/>
                </p:custDataLst>
              </p:nvPr>
            </p:nvSpPr>
            <p:spPr bwMode="auto">
              <a:xfrm>
                <a:off x="3987" y="29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2903" name="Rectangle 1060"/>
              <p:cNvSpPr>
                <a:spLocks noChangeArrowheads="1"/>
              </p:cNvSpPr>
              <p:nvPr>
                <p:custDataLst>
                  <p:tags r:id="rId511"/>
                </p:custDataLst>
              </p:nvPr>
            </p:nvSpPr>
            <p:spPr bwMode="auto">
              <a:xfrm>
                <a:off x="4058" y="2963"/>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904" name="Rectangle 1061"/>
              <p:cNvSpPr>
                <a:spLocks noChangeArrowheads="1"/>
              </p:cNvSpPr>
              <p:nvPr>
                <p:custDataLst>
                  <p:tags r:id="rId512"/>
                </p:custDataLst>
              </p:nvPr>
            </p:nvSpPr>
            <p:spPr bwMode="auto">
              <a:xfrm>
                <a:off x="3987" y="3009"/>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905" name="Rectangle 1062"/>
              <p:cNvSpPr>
                <a:spLocks noChangeArrowheads="1"/>
              </p:cNvSpPr>
              <p:nvPr>
                <p:custDataLst>
                  <p:tags r:id="rId513"/>
                </p:custDataLst>
              </p:nvPr>
            </p:nvSpPr>
            <p:spPr bwMode="auto">
              <a:xfrm>
                <a:off x="4048" y="3067"/>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906" name="Rectangle 1063"/>
              <p:cNvSpPr>
                <a:spLocks noChangeArrowheads="1"/>
              </p:cNvSpPr>
              <p:nvPr>
                <p:custDataLst>
                  <p:tags r:id="rId514"/>
                </p:custDataLst>
              </p:nvPr>
            </p:nvSpPr>
            <p:spPr bwMode="auto">
              <a:xfrm>
                <a:off x="3987" y="3111"/>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2907" name="Rectangle 1064"/>
              <p:cNvSpPr>
                <a:spLocks noChangeArrowheads="1"/>
              </p:cNvSpPr>
              <p:nvPr>
                <p:custDataLst>
                  <p:tags r:id="rId515"/>
                </p:custDataLst>
              </p:nvPr>
            </p:nvSpPr>
            <p:spPr bwMode="auto">
              <a:xfrm>
                <a:off x="4058" y="316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908" name="Rectangle 1065"/>
              <p:cNvSpPr>
                <a:spLocks noChangeArrowheads="1"/>
              </p:cNvSpPr>
              <p:nvPr>
                <p:custDataLst>
                  <p:tags r:id="rId516"/>
                </p:custDataLst>
              </p:nvPr>
            </p:nvSpPr>
            <p:spPr bwMode="auto">
              <a:xfrm>
                <a:off x="3987" y="3215"/>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909" name="Rectangle 1066"/>
              <p:cNvSpPr>
                <a:spLocks noChangeArrowheads="1"/>
              </p:cNvSpPr>
              <p:nvPr>
                <p:custDataLst>
                  <p:tags r:id="rId517"/>
                </p:custDataLst>
              </p:nvPr>
            </p:nvSpPr>
            <p:spPr bwMode="auto">
              <a:xfrm>
                <a:off x="4048" y="326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910" name="Rectangle 1067"/>
              <p:cNvSpPr>
                <a:spLocks noChangeArrowheads="1"/>
              </p:cNvSpPr>
              <p:nvPr>
                <p:custDataLst>
                  <p:tags r:id="rId518"/>
                </p:custDataLst>
              </p:nvPr>
            </p:nvSpPr>
            <p:spPr bwMode="auto">
              <a:xfrm>
                <a:off x="3987" y="3316"/>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2911" name="Rectangle 1068"/>
              <p:cNvSpPr>
                <a:spLocks noChangeArrowheads="1"/>
              </p:cNvSpPr>
              <p:nvPr>
                <p:custDataLst>
                  <p:tags r:id="rId519"/>
                </p:custDataLst>
              </p:nvPr>
            </p:nvSpPr>
            <p:spPr bwMode="auto">
              <a:xfrm>
                <a:off x="4058" y="337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912" name="Freeform 1069"/>
              <p:cNvSpPr>
                <a:spLocks/>
              </p:cNvSpPr>
              <p:nvPr>
                <p:custDataLst>
                  <p:tags r:id="rId520"/>
                </p:custDataLst>
              </p:nvPr>
            </p:nvSpPr>
            <p:spPr bwMode="auto">
              <a:xfrm>
                <a:off x="2814" y="2909"/>
                <a:ext cx="205" cy="103"/>
              </a:xfrm>
              <a:custGeom>
                <a:avLst/>
                <a:gdLst>
                  <a:gd name="T0" fmla="*/ 0 w 205"/>
                  <a:gd name="T1" fmla="*/ 103 h 103"/>
                  <a:gd name="T2" fmla="*/ 1 w 205"/>
                  <a:gd name="T3" fmla="*/ 88 h 103"/>
                  <a:gd name="T4" fmla="*/ 10 w 205"/>
                  <a:gd name="T5" fmla="*/ 71 h 103"/>
                  <a:gd name="T6" fmla="*/ 22 w 205"/>
                  <a:gd name="T7" fmla="*/ 56 h 103"/>
                  <a:gd name="T8" fmla="*/ 38 w 205"/>
                  <a:gd name="T9" fmla="*/ 43 h 103"/>
                  <a:gd name="T10" fmla="*/ 59 w 205"/>
                  <a:gd name="T11" fmla="*/ 30 h 103"/>
                  <a:gd name="T12" fmla="*/ 83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1" y="88"/>
                    </a:lnTo>
                    <a:lnTo>
                      <a:pt x="10" y="71"/>
                    </a:lnTo>
                    <a:lnTo>
                      <a:pt x="22" y="56"/>
                    </a:lnTo>
                    <a:lnTo>
                      <a:pt x="38" y="43"/>
                    </a:lnTo>
                    <a:lnTo>
                      <a:pt x="59" y="30"/>
                    </a:lnTo>
                    <a:lnTo>
                      <a:pt x="83"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13" name="Freeform 1070"/>
              <p:cNvSpPr>
                <a:spLocks/>
              </p:cNvSpPr>
              <p:nvPr>
                <p:custDataLst>
                  <p:tags r:id="rId521"/>
                </p:custDataLst>
              </p:nvPr>
            </p:nvSpPr>
            <p:spPr bwMode="auto">
              <a:xfrm>
                <a:off x="2814" y="3012"/>
                <a:ext cx="205" cy="102"/>
              </a:xfrm>
              <a:custGeom>
                <a:avLst/>
                <a:gdLst>
                  <a:gd name="T0" fmla="*/ 205 w 205"/>
                  <a:gd name="T1" fmla="*/ 102 h 102"/>
                  <a:gd name="T2" fmla="*/ 172 w 205"/>
                  <a:gd name="T3" fmla="*/ 101 h 102"/>
                  <a:gd name="T4" fmla="*/ 141 w 205"/>
                  <a:gd name="T5" fmla="*/ 98 h 102"/>
                  <a:gd name="T6" fmla="*/ 111 w 205"/>
                  <a:gd name="T7" fmla="*/ 91 h 102"/>
                  <a:gd name="T8" fmla="*/ 83 w 205"/>
                  <a:gd name="T9" fmla="*/ 83 h 102"/>
                  <a:gd name="T10" fmla="*/ 59 w 205"/>
                  <a:gd name="T11" fmla="*/ 72 h 102"/>
                  <a:gd name="T12" fmla="*/ 38 w 205"/>
                  <a:gd name="T13" fmla="*/ 61 h 102"/>
                  <a:gd name="T14" fmla="*/ 22 w 205"/>
                  <a:gd name="T15" fmla="*/ 46 h 102"/>
                  <a:gd name="T16" fmla="*/ 10 w 205"/>
                  <a:gd name="T17" fmla="*/ 33 h 102"/>
                  <a:gd name="T18" fmla="*/ 1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1"/>
                    </a:lnTo>
                    <a:lnTo>
                      <a:pt x="141" y="98"/>
                    </a:lnTo>
                    <a:lnTo>
                      <a:pt x="111" y="91"/>
                    </a:lnTo>
                    <a:lnTo>
                      <a:pt x="83" y="83"/>
                    </a:lnTo>
                    <a:lnTo>
                      <a:pt x="59" y="72"/>
                    </a:lnTo>
                    <a:lnTo>
                      <a:pt x="38" y="61"/>
                    </a:lnTo>
                    <a:lnTo>
                      <a:pt x="22" y="46"/>
                    </a:lnTo>
                    <a:lnTo>
                      <a:pt x="10" y="33"/>
                    </a:lnTo>
                    <a:lnTo>
                      <a:pt x="1"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14" name="Freeform 1071"/>
              <p:cNvSpPr>
                <a:spLocks/>
              </p:cNvSpPr>
              <p:nvPr>
                <p:custDataLst>
                  <p:tags r:id="rId522"/>
                </p:custDataLst>
              </p:nvPr>
            </p:nvSpPr>
            <p:spPr bwMode="auto">
              <a:xfrm>
                <a:off x="3043" y="2909"/>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15" name="Freeform 1072"/>
              <p:cNvSpPr>
                <a:spLocks/>
              </p:cNvSpPr>
              <p:nvPr>
                <p:custDataLst>
                  <p:tags r:id="rId523"/>
                </p:custDataLst>
              </p:nvPr>
            </p:nvSpPr>
            <p:spPr bwMode="auto">
              <a:xfrm>
                <a:off x="3043" y="3012"/>
                <a:ext cx="24" cy="102"/>
              </a:xfrm>
              <a:custGeom>
                <a:avLst/>
                <a:gdLst>
                  <a:gd name="T0" fmla="*/ 0 w 24"/>
                  <a:gd name="T1" fmla="*/ 0 h 102"/>
                  <a:gd name="T2" fmla="*/ 2 w 24"/>
                  <a:gd name="T3" fmla="*/ 23 h 102"/>
                  <a:gd name="T4" fmla="*/ 3 w 24"/>
                  <a:gd name="T5" fmla="*/ 45 h 102"/>
                  <a:gd name="T6" fmla="*/ 6 w 24"/>
                  <a:gd name="T7" fmla="*/ 64 h 102"/>
                  <a:gd name="T8" fmla="*/ 9 w 24"/>
                  <a:gd name="T9" fmla="*/ 80 h 102"/>
                  <a:gd name="T10" fmla="*/ 14 w 24"/>
                  <a:gd name="T11" fmla="*/ 93 h 102"/>
                  <a:gd name="T12" fmla="*/ 18 w 24"/>
                  <a:gd name="T13" fmla="*/ 101 h 102"/>
                  <a:gd name="T14" fmla="*/ 24 w 24"/>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02"/>
                  <a:gd name="T26" fmla="*/ 24 w 24"/>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02">
                    <a:moveTo>
                      <a:pt x="0" y="0"/>
                    </a:moveTo>
                    <a:lnTo>
                      <a:pt x="2" y="23"/>
                    </a:lnTo>
                    <a:lnTo>
                      <a:pt x="3" y="45"/>
                    </a:lnTo>
                    <a:lnTo>
                      <a:pt x="6" y="64"/>
                    </a:lnTo>
                    <a:lnTo>
                      <a:pt x="9" y="80"/>
                    </a:lnTo>
                    <a:lnTo>
                      <a:pt x="14" y="93"/>
                    </a:lnTo>
                    <a:lnTo>
                      <a:pt x="18" y="101"/>
                    </a:lnTo>
                    <a:lnTo>
                      <a:pt x="24"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16" name="Line 1073"/>
              <p:cNvSpPr>
                <a:spLocks noChangeShapeType="1"/>
              </p:cNvSpPr>
              <p:nvPr>
                <p:custDataLst>
                  <p:tags r:id="rId524"/>
                </p:custDataLst>
              </p:nvPr>
            </p:nvSpPr>
            <p:spPr bwMode="auto">
              <a:xfrm flipH="1">
                <a:off x="3019" y="3114"/>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17" name="Line 1074"/>
              <p:cNvSpPr>
                <a:spLocks noChangeShapeType="1"/>
              </p:cNvSpPr>
              <p:nvPr>
                <p:custDataLst>
                  <p:tags r:id="rId525"/>
                </p:custDataLst>
              </p:nvPr>
            </p:nvSpPr>
            <p:spPr bwMode="auto">
              <a:xfrm flipH="1">
                <a:off x="3019" y="290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18" name="Freeform 1075"/>
              <p:cNvSpPr>
                <a:spLocks/>
              </p:cNvSpPr>
              <p:nvPr>
                <p:custDataLst>
                  <p:tags r:id="rId526"/>
                </p:custDataLst>
              </p:nvPr>
            </p:nvSpPr>
            <p:spPr bwMode="auto">
              <a:xfrm>
                <a:off x="3069" y="3012"/>
                <a:ext cx="103" cy="205"/>
              </a:xfrm>
              <a:custGeom>
                <a:avLst/>
                <a:gdLst>
                  <a:gd name="T0" fmla="*/ 103 w 103"/>
                  <a:gd name="T1" fmla="*/ 205 h 205"/>
                  <a:gd name="T2" fmla="*/ 80 w 103"/>
                  <a:gd name="T3" fmla="*/ 203 h 205"/>
                  <a:gd name="T4" fmla="*/ 58 w 103"/>
                  <a:gd name="T5" fmla="*/ 195 h 205"/>
                  <a:gd name="T6" fmla="*/ 39 w 103"/>
                  <a:gd name="T7" fmla="*/ 183 h 205"/>
                  <a:gd name="T8" fmla="*/ 22 w 103"/>
                  <a:gd name="T9" fmla="*/ 166 h 205"/>
                  <a:gd name="T10" fmla="*/ 10 w 103"/>
                  <a:gd name="T11" fmla="*/ 147 h 205"/>
                  <a:gd name="T12" fmla="*/ 3 w 103"/>
                  <a:gd name="T13" fmla="*/ 125 h 205"/>
                  <a:gd name="T14" fmla="*/ 0 w 103"/>
                  <a:gd name="T15" fmla="*/ 102 h 205"/>
                  <a:gd name="T16" fmla="*/ 3 w 103"/>
                  <a:gd name="T17" fmla="*/ 80 h 205"/>
                  <a:gd name="T18" fmla="*/ 10 w 103"/>
                  <a:gd name="T19" fmla="*/ 59 h 205"/>
                  <a:gd name="T20" fmla="*/ 22 w 103"/>
                  <a:gd name="T21" fmla="*/ 39 h 205"/>
                  <a:gd name="T22" fmla="*/ 39 w 103"/>
                  <a:gd name="T23" fmla="*/ 23 h 205"/>
                  <a:gd name="T24" fmla="*/ 58 w 103"/>
                  <a:gd name="T25" fmla="*/ 11 h 205"/>
                  <a:gd name="T26" fmla="*/ 80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80" y="203"/>
                    </a:lnTo>
                    <a:lnTo>
                      <a:pt x="58" y="195"/>
                    </a:lnTo>
                    <a:lnTo>
                      <a:pt x="39" y="183"/>
                    </a:lnTo>
                    <a:lnTo>
                      <a:pt x="22" y="166"/>
                    </a:lnTo>
                    <a:lnTo>
                      <a:pt x="10" y="147"/>
                    </a:lnTo>
                    <a:lnTo>
                      <a:pt x="3" y="125"/>
                    </a:lnTo>
                    <a:lnTo>
                      <a:pt x="0" y="102"/>
                    </a:lnTo>
                    <a:lnTo>
                      <a:pt x="3" y="80"/>
                    </a:lnTo>
                    <a:lnTo>
                      <a:pt x="10" y="59"/>
                    </a:lnTo>
                    <a:lnTo>
                      <a:pt x="22" y="39"/>
                    </a:lnTo>
                    <a:lnTo>
                      <a:pt x="39" y="23"/>
                    </a:lnTo>
                    <a:lnTo>
                      <a:pt x="58" y="11"/>
                    </a:lnTo>
                    <a:lnTo>
                      <a:pt x="80"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19" name="Freeform 1076"/>
              <p:cNvSpPr>
                <a:spLocks/>
              </p:cNvSpPr>
              <p:nvPr>
                <p:custDataLst>
                  <p:tags r:id="rId527"/>
                </p:custDataLst>
              </p:nvPr>
            </p:nvSpPr>
            <p:spPr bwMode="auto">
              <a:xfrm>
                <a:off x="3172" y="3012"/>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20" name="Freeform 1077"/>
              <p:cNvSpPr>
                <a:spLocks/>
              </p:cNvSpPr>
              <p:nvPr>
                <p:custDataLst>
                  <p:tags r:id="rId528"/>
                </p:custDataLst>
              </p:nvPr>
            </p:nvSpPr>
            <p:spPr bwMode="auto">
              <a:xfrm>
                <a:off x="3582" y="3217"/>
                <a:ext cx="102" cy="205"/>
              </a:xfrm>
              <a:custGeom>
                <a:avLst/>
                <a:gdLst>
                  <a:gd name="T0" fmla="*/ 102 w 102"/>
                  <a:gd name="T1" fmla="*/ 205 h 205"/>
                  <a:gd name="T2" fmla="*/ 79 w 102"/>
                  <a:gd name="T3" fmla="*/ 203 h 205"/>
                  <a:gd name="T4" fmla="*/ 58 w 102"/>
                  <a:gd name="T5" fmla="*/ 195 h 205"/>
                  <a:gd name="T6" fmla="*/ 38 w 102"/>
                  <a:gd name="T7" fmla="*/ 183 h 205"/>
                  <a:gd name="T8" fmla="*/ 22 w 102"/>
                  <a:gd name="T9" fmla="*/ 166 h 205"/>
                  <a:gd name="T10" fmla="*/ 9 w 102"/>
                  <a:gd name="T11" fmla="*/ 147 h 205"/>
                  <a:gd name="T12" fmla="*/ 2 w 102"/>
                  <a:gd name="T13" fmla="*/ 125 h 205"/>
                  <a:gd name="T14" fmla="*/ 0 w 102"/>
                  <a:gd name="T15" fmla="*/ 102 h 205"/>
                  <a:gd name="T16" fmla="*/ 2 w 102"/>
                  <a:gd name="T17" fmla="*/ 80 h 205"/>
                  <a:gd name="T18" fmla="*/ 9 w 102"/>
                  <a:gd name="T19" fmla="*/ 58 h 205"/>
                  <a:gd name="T20" fmla="*/ 22 w 102"/>
                  <a:gd name="T21" fmla="*/ 39 h 205"/>
                  <a:gd name="T22" fmla="*/ 38 w 102"/>
                  <a:gd name="T23" fmla="*/ 23 h 205"/>
                  <a:gd name="T24" fmla="*/ 58 w 102"/>
                  <a:gd name="T25" fmla="*/ 11 h 205"/>
                  <a:gd name="T26" fmla="*/ 79 w 102"/>
                  <a:gd name="T27" fmla="*/ 2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3"/>
                    </a:lnTo>
                    <a:lnTo>
                      <a:pt x="58" y="195"/>
                    </a:lnTo>
                    <a:lnTo>
                      <a:pt x="38" y="183"/>
                    </a:lnTo>
                    <a:lnTo>
                      <a:pt x="22" y="166"/>
                    </a:lnTo>
                    <a:lnTo>
                      <a:pt x="9" y="147"/>
                    </a:lnTo>
                    <a:lnTo>
                      <a:pt x="2" y="125"/>
                    </a:lnTo>
                    <a:lnTo>
                      <a:pt x="0" y="102"/>
                    </a:lnTo>
                    <a:lnTo>
                      <a:pt x="2" y="80"/>
                    </a:lnTo>
                    <a:lnTo>
                      <a:pt x="9" y="58"/>
                    </a:lnTo>
                    <a:lnTo>
                      <a:pt x="22" y="39"/>
                    </a:lnTo>
                    <a:lnTo>
                      <a:pt x="38" y="23"/>
                    </a:lnTo>
                    <a:lnTo>
                      <a:pt x="58" y="11"/>
                    </a:lnTo>
                    <a:lnTo>
                      <a:pt x="79" y="2"/>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21" name="Freeform 1078"/>
              <p:cNvSpPr>
                <a:spLocks/>
              </p:cNvSpPr>
              <p:nvPr>
                <p:custDataLst>
                  <p:tags r:id="rId529"/>
                </p:custDataLst>
              </p:nvPr>
            </p:nvSpPr>
            <p:spPr bwMode="auto">
              <a:xfrm>
                <a:off x="3684" y="3217"/>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22" name="Freeform 1079"/>
              <p:cNvSpPr>
                <a:spLocks/>
              </p:cNvSpPr>
              <p:nvPr>
                <p:custDataLst>
                  <p:tags r:id="rId530"/>
                </p:custDataLst>
              </p:nvPr>
            </p:nvSpPr>
            <p:spPr bwMode="auto">
              <a:xfrm>
                <a:off x="3326" y="3114"/>
                <a:ext cx="205" cy="103"/>
              </a:xfrm>
              <a:custGeom>
                <a:avLst/>
                <a:gdLst>
                  <a:gd name="T0" fmla="*/ 0 w 205"/>
                  <a:gd name="T1" fmla="*/ 103 h 103"/>
                  <a:gd name="T2" fmla="*/ 2 w 205"/>
                  <a:gd name="T3" fmla="*/ 88 h 103"/>
                  <a:gd name="T4" fmla="*/ 10 w 205"/>
                  <a:gd name="T5" fmla="*/ 71 h 103"/>
                  <a:gd name="T6" fmla="*/ 22 w 205"/>
                  <a:gd name="T7" fmla="*/ 56 h 103"/>
                  <a:gd name="T8" fmla="*/ 38 w 205"/>
                  <a:gd name="T9" fmla="*/ 43 h 103"/>
                  <a:gd name="T10" fmla="*/ 59 w 205"/>
                  <a:gd name="T11" fmla="*/ 30 h 103"/>
                  <a:gd name="T12" fmla="*/ 84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2" y="88"/>
                    </a:lnTo>
                    <a:lnTo>
                      <a:pt x="10" y="71"/>
                    </a:lnTo>
                    <a:lnTo>
                      <a:pt x="22" y="56"/>
                    </a:lnTo>
                    <a:lnTo>
                      <a:pt x="38" y="43"/>
                    </a:lnTo>
                    <a:lnTo>
                      <a:pt x="59" y="30"/>
                    </a:lnTo>
                    <a:lnTo>
                      <a:pt x="84"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23" name="Freeform 1080"/>
              <p:cNvSpPr>
                <a:spLocks/>
              </p:cNvSpPr>
              <p:nvPr>
                <p:custDataLst>
                  <p:tags r:id="rId531"/>
                </p:custDataLst>
              </p:nvPr>
            </p:nvSpPr>
            <p:spPr bwMode="auto">
              <a:xfrm>
                <a:off x="3326" y="3217"/>
                <a:ext cx="205" cy="102"/>
              </a:xfrm>
              <a:custGeom>
                <a:avLst/>
                <a:gdLst>
                  <a:gd name="T0" fmla="*/ 205 w 205"/>
                  <a:gd name="T1" fmla="*/ 102 h 102"/>
                  <a:gd name="T2" fmla="*/ 172 w 205"/>
                  <a:gd name="T3" fmla="*/ 102 h 102"/>
                  <a:gd name="T4" fmla="*/ 141 w 205"/>
                  <a:gd name="T5" fmla="*/ 98 h 102"/>
                  <a:gd name="T6" fmla="*/ 111 w 205"/>
                  <a:gd name="T7" fmla="*/ 91 h 102"/>
                  <a:gd name="T8" fmla="*/ 84 w 205"/>
                  <a:gd name="T9" fmla="*/ 83 h 102"/>
                  <a:gd name="T10" fmla="*/ 59 w 205"/>
                  <a:gd name="T11" fmla="*/ 72 h 102"/>
                  <a:gd name="T12" fmla="*/ 38 w 205"/>
                  <a:gd name="T13" fmla="*/ 61 h 102"/>
                  <a:gd name="T14" fmla="*/ 22 w 205"/>
                  <a:gd name="T15" fmla="*/ 46 h 102"/>
                  <a:gd name="T16" fmla="*/ 10 w 205"/>
                  <a:gd name="T17" fmla="*/ 32 h 102"/>
                  <a:gd name="T18" fmla="*/ 2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2"/>
                    </a:lnTo>
                    <a:lnTo>
                      <a:pt x="141" y="98"/>
                    </a:lnTo>
                    <a:lnTo>
                      <a:pt x="111" y="91"/>
                    </a:lnTo>
                    <a:lnTo>
                      <a:pt x="84" y="83"/>
                    </a:lnTo>
                    <a:lnTo>
                      <a:pt x="59" y="72"/>
                    </a:lnTo>
                    <a:lnTo>
                      <a:pt x="38" y="61"/>
                    </a:lnTo>
                    <a:lnTo>
                      <a:pt x="22" y="46"/>
                    </a:lnTo>
                    <a:lnTo>
                      <a:pt x="10" y="32"/>
                    </a:lnTo>
                    <a:lnTo>
                      <a:pt x="2"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24" name="Freeform 1081"/>
              <p:cNvSpPr>
                <a:spLocks/>
              </p:cNvSpPr>
              <p:nvPr>
                <p:custDataLst>
                  <p:tags r:id="rId532"/>
                </p:custDataLst>
              </p:nvPr>
            </p:nvSpPr>
            <p:spPr bwMode="auto">
              <a:xfrm>
                <a:off x="3556" y="3114"/>
                <a:ext cx="26" cy="103"/>
              </a:xfrm>
              <a:custGeom>
                <a:avLst/>
                <a:gdLst>
                  <a:gd name="T0" fmla="*/ 0 w 26"/>
                  <a:gd name="T1" fmla="*/ 103 h 103"/>
                  <a:gd name="T2" fmla="*/ 1 w 26"/>
                  <a:gd name="T3" fmla="*/ 81 h 103"/>
                  <a:gd name="T4" fmla="*/ 2 w 26"/>
                  <a:gd name="T5" fmla="*/ 59 h 103"/>
                  <a:gd name="T6" fmla="*/ 5 w 26"/>
                  <a:gd name="T7" fmla="*/ 40 h 103"/>
                  <a:gd name="T8" fmla="*/ 9 w 26"/>
                  <a:gd name="T9" fmla="*/ 23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2" y="59"/>
                    </a:lnTo>
                    <a:lnTo>
                      <a:pt x="5" y="40"/>
                    </a:lnTo>
                    <a:lnTo>
                      <a:pt x="9" y="23"/>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25" name="Freeform 1082"/>
              <p:cNvSpPr>
                <a:spLocks/>
              </p:cNvSpPr>
              <p:nvPr>
                <p:custDataLst>
                  <p:tags r:id="rId533"/>
                </p:custDataLst>
              </p:nvPr>
            </p:nvSpPr>
            <p:spPr bwMode="auto">
              <a:xfrm>
                <a:off x="3556" y="3217"/>
                <a:ext cx="23" cy="102"/>
              </a:xfrm>
              <a:custGeom>
                <a:avLst/>
                <a:gdLst>
                  <a:gd name="T0" fmla="*/ 0 w 23"/>
                  <a:gd name="T1" fmla="*/ 0 h 102"/>
                  <a:gd name="T2" fmla="*/ 1 w 23"/>
                  <a:gd name="T3" fmla="*/ 23 h 102"/>
                  <a:gd name="T4" fmla="*/ 2 w 23"/>
                  <a:gd name="T5" fmla="*/ 45 h 102"/>
                  <a:gd name="T6" fmla="*/ 5 w 23"/>
                  <a:gd name="T7" fmla="*/ 64 h 102"/>
                  <a:gd name="T8" fmla="*/ 8 w 23"/>
                  <a:gd name="T9" fmla="*/ 80 h 102"/>
                  <a:gd name="T10" fmla="*/ 13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2" y="45"/>
                    </a:lnTo>
                    <a:lnTo>
                      <a:pt x="5" y="64"/>
                    </a:lnTo>
                    <a:lnTo>
                      <a:pt x="8" y="80"/>
                    </a:lnTo>
                    <a:lnTo>
                      <a:pt x="13"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26" name="Line 1083"/>
              <p:cNvSpPr>
                <a:spLocks noChangeShapeType="1"/>
              </p:cNvSpPr>
              <p:nvPr>
                <p:custDataLst>
                  <p:tags r:id="rId534"/>
                </p:custDataLst>
              </p:nvPr>
            </p:nvSpPr>
            <p:spPr bwMode="auto">
              <a:xfrm flipH="1">
                <a:off x="3531" y="3319"/>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27" name="Line 1084"/>
              <p:cNvSpPr>
                <a:spLocks noChangeShapeType="1"/>
              </p:cNvSpPr>
              <p:nvPr>
                <p:custDataLst>
                  <p:tags r:id="rId535"/>
                </p:custDataLst>
              </p:nvPr>
            </p:nvSpPr>
            <p:spPr bwMode="auto">
              <a:xfrm flipH="1">
                <a:off x="3531" y="3114"/>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28" name="Line 1085"/>
              <p:cNvSpPr>
                <a:spLocks noChangeShapeType="1"/>
              </p:cNvSpPr>
              <p:nvPr>
                <p:custDataLst>
                  <p:tags r:id="rId536"/>
                </p:custDataLst>
              </p:nvPr>
            </p:nvSpPr>
            <p:spPr bwMode="auto">
              <a:xfrm>
                <a:off x="3839" y="3371"/>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29" name="Line 1086"/>
              <p:cNvSpPr>
                <a:spLocks noChangeShapeType="1"/>
              </p:cNvSpPr>
              <p:nvPr>
                <p:custDataLst>
                  <p:tags r:id="rId537"/>
                </p:custDataLst>
              </p:nvPr>
            </p:nvSpPr>
            <p:spPr bwMode="auto">
              <a:xfrm>
                <a:off x="3839" y="3269"/>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30" name="Line 1087"/>
              <p:cNvSpPr>
                <a:spLocks noChangeShapeType="1"/>
              </p:cNvSpPr>
              <p:nvPr>
                <p:custDataLst>
                  <p:tags r:id="rId538"/>
                </p:custDataLst>
              </p:nvPr>
            </p:nvSpPr>
            <p:spPr bwMode="auto">
              <a:xfrm>
                <a:off x="3560" y="3166"/>
                <a:ext cx="38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31" name="Line 1088"/>
              <p:cNvSpPr>
                <a:spLocks noChangeShapeType="1"/>
              </p:cNvSpPr>
              <p:nvPr>
                <p:custDataLst>
                  <p:tags r:id="rId539"/>
                </p:custDataLst>
              </p:nvPr>
            </p:nvSpPr>
            <p:spPr bwMode="auto">
              <a:xfrm>
                <a:off x="3326" y="3064"/>
                <a:ext cx="61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32" name="Line 1089"/>
              <p:cNvSpPr>
                <a:spLocks noChangeShapeType="1"/>
              </p:cNvSpPr>
              <p:nvPr>
                <p:custDataLst>
                  <p:tags r:id="rId540"/>
                </p:custDataLst>
              </p:nvPr>
            </p:nvSpPr>
            <p:spPr bwMode="auto">
              <a:xfrm>
                <a:off x="3053" y="2961"/>
                <a:ext cx="888"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33" name="Line 1090"/>
              <p:cNvSpPr>
                <a:spLocks noChangeShapeType="1"/>
              </p:cNvSpPr>
              <p:nvPr>
                <p:custDataLst>
                  <p:tags r:id="rId541"/>
                </p:custDataLst>
              </p:nvPr>
            </p:nvSpPr>
            <p:spPr bwMode="auto">
              <a:xfrm>
                <a:off x="2814" y="2859"/>
                <a:ext cx="112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34" name="Line 1091"/>
              <p:cNvSpPr>
                <a:spLocks noChangeShapeType="1"/>
              </p:cNvSpPr>
              <p:nvPr>
                <p:custDataLst>
                  <p:tags r:id="rId542"/>
                </p:custDataLst>
              </p:nvPr>
            </p:nvSpPr>
            <p:spPr bwMode="auto">
              <a:xfrm>
                <a:off x="2539" y="2756"/>
                <a:ext cx="14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35" name="Line 1092"/>
              <p:cNvSpPr>
                <a:spLocks noChangeShapeType="1"/>
              </p:cNvSpPr>
              <p:nvPr>
                <p:custDataLst>
                  <p:tags r:id="rId543"/>
                </p:custDataLst>
              </p:nvPr>
            </p:nvSpPr>
            <p:spPr bwMode="auto">
              <a:xfrm flipH="1">
                <a:off x="3813" y="3883"/>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36" name="Line 1093"/>
              <p:cNvSpPr>
                <a:spLocks noChangeShapeType="1"/>
              </p:cNvSpPr>
              <p:nvPr>
                <p:custDataLst>
                  <p:tags r:id="rId544"/>
                </p:custDataLst>
              </p:nvPr>
            </p:nvSpPr>
            <p:spPr bwMode="auto">
              <a:xfrm flipH="1">
                <a:off x="3813" y="378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37" name="Line 1094"/>
              <p:cNvSpPr>
                <a:spLocks noChangeShapeType="1"/>
              </p:cNvSpPr>
              <p:nvPr>
                <p:custDataLst>
                  <p:tags r:id="rId545"/>
                </p:custDataLst>
              </p:nvPr>
            </p:nvSpPr>
            <p:spPr bwMode="auto">
              <a:xfrm>
                <a:off x="3505" y="3807"/>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38" name="Line 1095"/>
              <p:cNvSpPr>
                <a:spLocks noChangeShapeType="1"/>
              </p:cNvSpPr>
              <p:nvPr>
                <p:custDataLst>
                  <p:tags r:id="rId546"/>
                </p:custDataLst>
              </p:nvPr>
            </p:nvSpPr>
            <p:spPr bwMode="auto">
              <a:xfrm>
                <a:off x="3813" y="383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39" name="Line 1096"/>
              <p:cNvSpPr>
                <a:spLocks noChangeShapeType="1"/>
              </p:cNvSpPr>
              <p:nvPr>
                <p:custDataLst>
                  <p:tags r:id="rId547"/>
                </p:custDataLst>
              </p:nvPr>
            </p:nvSpPr>
            <p:spPr bwMode="auto">
              <a:xfrm flipH="1">
                <a:off x="3813" y="372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40" name="Freeform 1097"/>
              <p:cNvSpPr>
                <a:spLocks/>
              </p:cNvSpPr>
              <p:nvPr>
                <p:custDataLst>
                  <p:tags r:id="rId548"/>
                </p:custDataLst>
              </p:nvPr>
            </p:nvSpPr>
            <p:spPr bwMode="auto">
              <a:xfrm>
                <a:off x="3556" y="3704"/>
                <a:ext cx="102" cy="205"/>
              </a:xfrm>
              <a:custGeom>
                <a:avLst/>
                <a:gdLst>
                  <a:gd name="T0" fmla="*/ 102 w 102"/>
                  <a:gd name="T1" fmla="*/ 205 h 205"/>
                  <a:gd name="T2" fmla="*/ 80 w 102"/>
                  <a:gd name="T3" fmla="*/ 203 h 205"/>
                  <a:gd name="T4" fmla="*/ 58 w 102"/>
                  <a:gd name="T5" fmla="*/ 194 h 205"/>
                  <a:gd name="T6" fmla="*/ 39 w 102"/>
                  <a:gd name="T7" fmla="*/ 182 h 205"/>
                  <a:gd name="T8" fmla="*/ 23 w 102"/>
                  <a:gd name="T9" fmla="*/ 166 h 205"/>
                  <a:gd name="T10" fmla="*/ 11 w 102"/>
                  <a:gd name="T11" fmla="*/ 147 h 205"/>
                  <a:gd name="T12" fmla="*/ 2 w 102"/>
                  <a:gd name="T13" fmla="*/ 125 h 205"/>
                  <a:gd name="T14" fmla="*/ 0 w 102"/>
                  <a:gd name="T15" fmla="*/ 103 h 205"/>
                  <a:gd name="T16" fmla="*/ 2 w 102"/>
                  <a:gd name="T17" fmla="*/ 80 h 205"/>
                  <a:gd name="T18" fmla="*/ 11 w 102"/>
                  <a:gd name="T19" fmla="*/ 58 h 205"/>
                  <a:gd name="T20" fmla="*/ 23 w 102"/>
                  <a:gd name="T21" fmla="*/ 39 h 205"/>
                  <a:gd name="T22" fmla="*/ 39 w 102"/>
                  <a:gd name="T23" fmla="*/ 22 h 205"/>
                  <a:gd name="T24" fmla="*/ 58 w 102"/>
                  <a:gd name="T25" fmla="*/ 10 h 205"/>
                  <a:gd name="T26" fmla="*/ 80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80" y="203"/>
                    </a:lnTo>
                    <a:lnTo>
                      <a:pt x="58" y="194"/>
                    </a:lnTo>
                    <a:lnTo>
                      <a:pt x="39" y="182"/>
                    </a:lnTo>
                    <a:lnTo>
                      <a:pt x="23" y="166"/>
                    </a:lnTo>
                    <a:lnTo>
                      <a:pt x="11" y="147"/>
                    </a:lnTo>
                    <a:lnTo>
                      <a:pt x="2" y="125"/>
                    </a:lnTo>
                    <a:lnTo>
                      <a:pt x="0" y="103"/>
                    </a:lnTo>
                    <a:lnTo>
                      <a:pt x="2" y="80"/>
                    </a:lnTo>
                    <a:lnTo>
                      <a:pt x="11" y="58"/>
                    </a:lnTo>
                    <a:lnTo>
                      <a:pt x="23" y="39"/>
                    </a:lnTo>
                    <a:lnTo>
                      <a:pt x="39" y="22"/>
                    </a:lnTo>
                    <a:lnTo>
                      <a:pt x="58" y="10"/>
                    </a:lnTo>
                    <a:lnTo>
                      <a:pt x="80"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41" name="Freeform 1098"/>
              <p:cNvSpPr>
                <a:spLocks/>
              </p:cNvSpPr>
              <p:nvPr>
                <p:custDataLst>
                  <p:tags r:id="rId549"/>
                </p:custDataLst>
              </p:nvPr>
            </p:nvSpPr>
            <p:spPr bwMode="auto">
              <a:xfrm>
                <a:off x="3658" y="3704"/>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42" name="Rectangle 1099"/>
              <p:cNvSpPr>
                <a:spLocks noChangeArrowheads="1"/>
              </p:cNvSpPr>
              <p:nvPr>
                <p:custDataLst>
                  <p:tags r:id="rId550"/>
                </p:custDataLst>
              </p:nvPr>
            </p:nvSpPr>
            <p:spPr bwMode="auto">
              <a:xfrm>
                <a:off x="3987" y="3597"/>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dirty="0">
                    <a:solidFill>
                      <a:srgbClr val="000000"/>
                    </a:solidFill>
                  </a:rPr>
                  <a:t>P</a:t>
                </a:r>
                <a:endParaRPr lang="de-DE" altLang="en-US" sz="600" dirty="0"/>
              </a:p>
            </p:txBody>
          </p:sp>
          <p:sp>
            <p:nvSpPr>
              <p:cNvPr id="2943" name="Rectangle 1100"/>
              <p:cNvSpPr>
                <a:spLocks noChangeArrowheads="1"/>
              </p:cNvSpPr>
              <p:nvPr>
                <p:custDataLst>
                  <p:tags r:id="rId551"/>
                </p:custDataLst>
              </p:nvPr>
            </p:nvSpPr>
            <p:spPr bwMode="auto">
              <a:xfrm>
                <a:off x="4048" y="3656"/>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2944" name="Rectangle 1101"/>
              <p:cNvSpPr>
                <a:spLocks noChangeArrowheads="1"/>
              </p:cNvSpPr>
              <p:nvPr>
                <p:custDataLst>
                  <p:tags r:id="rId552"/>
                </p:custDataLst>
              </p:nvPr>
            </p:nvSpPr>
            <p:spPr bwMode="auto">
              <a:xfrm>
                <a:off x="3987" y="3701"/>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945" name="Rectangle 1102"/>
              <p:cNvSpPr>
                <a:spLocks noChangeArrowheads="1"/>
              </p:cNvSpPr>
              <p:nvPr>
                <p:custDataLst>
                  <p:tags r:id="rId553"/>
                </p:custDataLst>
              </p:nvPr>
            </p:nvSpPr>
            <p:spPr bwMode="auto">
              <a:xfrm>
                <a:off x="4048" y="3757"/>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946" name="Rectangle 1103"/>
              <p:cNvSpPr>
                <a:spLocks noChangeArrowheads="1"/>
              </p:cNvSpPr>
              <p:nvPr>
                <p:custDataLst>
                  <p:tags r:id="rId554"/>
                </p:custDataLst>
              </p:nvPr>
            </p:nvSpPr>
            <p:spPr bwMode="auto">
              <a:xfrm>
                <a:off x="3987" y="3803"/>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947" name="Rectangle 1104"/>
              <p:cNvSpPr>
                <a:spLocks noChangeArrowheads="1"/>
              </p:cNvSpPr>
              <p:nvPr>
                <p:custDataLst>
                  <p:tags r:id="rId555"/>
                </p:custDataLst>
              </p:nvPr>
            </p:nvSpPr>
            <p:spPr bwMode="auto">
              <a:xfrm>
                <a:off x="4048" y="385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948" name="Rectangle 1105"/>
              <p:cNvSpPr>
                <a:spLocks noChangeArrowheads="1"/>
              </p:cNvSpPr>
              <p:nvPr>
                <p:custDataLst>
                  <p:tags r:id="rId556"/>
                </p:custDataLst>
              </p:nvPr>
            </p:nvSpPr>
            <p:spPr bwMode="auto">
              <a:xfrm>
                <a:off x="3987" y="39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2949" name="Rectangle 1106"/>
              <p:cNvSpPr>
                <a:spLocks noChangeArrowheads="1"/>
              </p:cNvSpPr>
              <p:nvPr>
                <p:custDataLst>
                  <p:tags r:id="rId557"/>
                </p:custDataLst>
              </p:nvPr>
            </p:nvSpPr>
            <p:spPr bwMode="auto">
              <a:xfrm>
                <a:off x="4048" y="3960"/>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950" name="Line 1107"/>
              <p:cNvSpPr>
                <a:spLocks noChangeShapeType="1"/>
              </p:cNvSpPr>
              <p:nvPr>
                <p:custDataLst>
                  <p:tags r:id="rId558"/>
                </p:custDataLst>
              </p:nvPr>
            </p:nvSpPr>
            <p:spPr bwMode="auto">
              <a:xfrm flipV="1">
                <a:off x="3863" y="3652"/>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51" name="Line 1108"/>
              <p:cNvSpPr>
                <a:spLocks noChangeShapeType="1"/>
              </p:cNvSpPr>
              <p:nvPr>
                <p:custDataLst>
                  <p:tags r:id="rId559"/>
                </p:custDataLst>
              </p:nvPr>
            </p:nvSpPr>
            <p:spPr bwMode="auto">
              <a:xfrm flipV="1">
                <a:off x="3863" y="3755"/>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52" name="Line 1109"/>
              <p:cNvSpPr>
                <a:spLocks noChangeShapeType="1"/>
              </p:cNvSpPr>
              <p:nvPr>
                <p:custDataLst>
                  <p:tags r:id="rId560"/>
                </p:custDataLst>
              </p:nvPr>
            </p:nvSpPr>
            <p:spPr bwMode="auto">
              <a:xfrm>
                <a:off x="3863" y="3831"/>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53" name="Line 1110"/>
              <p:cNvSpPr>
                <a:spLocks noChangeShapeType="1"/>
              </p:cNvSpPr>
              <p:nvPr>
                <p:custDataLst>
                  <p:tags r:id="rId561"/>
                </p:custDataLst>
              </p:nvPr>
            </p:nvSpPr>
            <p:spPr bwMode="auto">
              <a:xfrm>
                <a:off x="3863" y="3883"/>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54" name="Line 1111"/>
              <p:cNvSpPr>
                <a:spLocks noChangeShapeType="1"/>
              </p:cNvSpPr>
              <p:nvPr>
                <p:custDataLst>
                  <p:tags r:id="rId562"/>
                </p:custDataLst>
              </p:nvPr>
            </p:nvSpPr>
            <p:spPr bwMode="auto">
              <a:xfrm>
                <a:off x="3915" y="3652"/>
                <a:ext cx="2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55" name="Line 1112"/>
              <p:cNvSpPr>
                <a:spLocks noChangeShapeType="1"/>
              </p:cNvSpPr>
              <p:nvPr>
                <p:custDataLst>
                  <p:tags r:id="rId563"/>
                </p:custDataLst>
              </p:nvPr>
            </p:nvSpPr>
            <p:spPr bwMode="auto">
              <a:xfrm>
                <a:off x="3915" y="3755"/>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56" name="Line 1113"/>
              <p:cNvSpPr>
                <a:spLocks noChangeShapeType="1"/>
              </p:cNvSpPr>
              <p:nvPr>
                <p:custDataLst>
                  <p:tags r:id="rId564"/>
                </p:custDataLst>
              </p:nvPr>
            </p:nvSpPr>
            <p:spPr bwMode="auto">
              <a:xfrm>
                <a:off x="3915" y="3857"/>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57" name="Line 1114"/>
              <p:cNvSpPr>
                <a:spLocks noChangeShapeType="1"/>
              </p:cNvSpPr>
              <p:nvPr>
                <p:custDataLst>
                  <p:tags r:id="rId565"/>
                </p:custDataLst>
              </p:nvPr>
            </p:nvSpPr>
            <p:spPr bwMode="auto">
              <a:xfrm flipH="1">
                <a:off x="3915" y="3960"/>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58" name="Line 1115"/>
              <p:cNvSpPr>
                <a:spLocks noChangeShapeType="1"/>
              </p:cNvSpPr>
              <p:nvPr>
                <p:custDataLst>
                  <p:tags r:id="rId566"/>
                </p:custDataLst>
              </p:nvPr>
            </p:nvSpPr>
            <p:spPr bwMode="auto">
              <a:xfrm>
                <a:off x="2198" y="2807"/>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59" name="Line 1116"/>
              <p:cNvSpPr>
                <a:spLocks noChangeShapeType="1"/>
              </p:cNvSpPr>
              <p:nvPr>
                <p:custDataLst>
                  <p:tags r:id="rId567"/>
                </p:custDataLst>
              </p:nvPr>
            </p:nvSpPr>
            <p:spPr bwMode="auto">
              <a:xfrm flipH="1">
                <a:off x="2198" y="3807"/>
                <a:ext cx="133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60" name="Rectangle 1117"/>
              <p:cNvSpPr>
                <a:spLocks noChangeArrowheads="1"/>
              </p:cNvSpPr>
              <p:nvPr>
                <p:custDataLst>
                  <p:tags r:id="rId568"/>
                </p:custDataLst>
              </p:nvPr>
            </p:nvSpPr>
            <p:spPr bwMode="auto">
              <a:xfrm>
                <a:off x="2090" y="2674"/>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2961" name="Rectangle 1118"/>
              <p:cNvSpPr>
                <a:spLocks noChangeArrowheads="1"/>
              </p:cNvSpPr>
              <p:nvPr>
                <p:custDataLst>
                  <p:tags r:id="rId569"/>
                </p:custDataLst>
              </p:nvPr>
            </p:nvSpPr>
            <p:spPr bwMode="auto">
              <a:xfrm>
                <a:off x="2161" y="2733"/>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2962" name="Rectangle 1119"/>
              <p:cNvSpPr>
                <a:spLocks noChangeArrowheads="1"/>
              </p:cNvSpPr>
              <p:nvPr>
                <p:custDataLst>
                  <p:tags r:id="rId570"/>
                </p:custDataLst>
              </p:nvPr>
            </p:nvSpPr>
            <p:spPr bwMode="auto">
              <a:xfrm>
                <a:off x="2242" y="3853"/>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963" name="Rectangle 1120"/>
              <p:cNvSpPr>
                <a:spLocks noChangeArrowheads="1"/>
              </p:cNvSpPr>
              <p:nvPr>
                <p:custDataLst>
                  <p:tags r:id="rId571"/>
                </p:custDataLst>
              </p:nvPr>
            </p:nvSpPr>
            <p:spPr bwMode="auto">
              <a:xfrm>
                <a:off x="2308" y="3912"/>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2964" name="Freeform 1121"/>
              <p:cNvSpPr>
                <a:spLocks/>
              </p:cNvSpPr>
              <p:nvPr>
                <p:custDataLst>
                  <p:tags r:id="rId572"/>
                </p:custDataLst>
              </p:nvPr>
            </p:nvSpPr>
            <p:spPr bwMode="auto">
              <a:xfrm>
                <a:off x="1840" y="3755"/>
                <a:ext cx="102" cy="205"/>
              </a:xfrm>
              <a:custGeom>
                <a:avLst/>
                <a:gdLst>
                  <a:gd name="T0" fmla="*/ 102 w 102"/>
                  <a:gd name="T1" fmla="*/ 205 h 205"/>
                  <a:gd name="T2" fmla="*/ 79 w 102"/>
                  <a:gd name="T3" fmla="*/ 202 h 205"/>
                  <a:gd name="T4" fmla="*/ 57 w 102"/>
                  <a:gd name="T5" fmla="*/ 195 h 205"/>
                  <a:gd name="T6" fmla="*/ 38 w 102"/>
                  <a:gd name="T7" fmla="*/ 183 h 205"/>
                  <a:gd name="T8" fmla="*/ 22 w 102"/>
                  <a:gd name="T9" fmla="*/ 167 h 205"/>
                  <a:gd name="T10" fmla="*/ 10 w 102"/>
                  <a:gd name="T11" fmla="*/ 147 h 205"/>
                  <a:gd name="T12" fmla="*/ 3 w 102"/>
                  <a:gd name="T13" fmla="*/ 126 h 205"/>
                  <a:gd name="T14" fmla="*/ 0 w 102"/>
                  <a:gd name="T15" fmla="*/ 102 h 205"/>
                  <a:gd name="T16" fmla="*/ 3 w 102"/>
                  <a:gd name="T17" fmla="*/ 80 h 205"/>
                  <a:gd name="T18" fmla="*/ 10 w 102"/>
                  <a:gd name="T19" fmla="*/ 59 h 205"/>
                  <a:gd name="T20" fmla="*/ 22 w 102"/>
                  <a:gd name="T21" fmla="*/ 38 h 205"/>
                  <a:gd name="T22" fmla="*/ 38 w 102"/>
                  <a:gd name="T23" fmla="*/ 23 h 205"/>
                  <a:gd name="T24" fmla="*/ 57 w 102"/>
                  <a:gd name="T25" fmla="*/ 11 h 205"/>
                  <a:gd name="T26" fmla="*/ 79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2"/>
                    </a:lnTo>
                    <a:lnTo>
                      <a:pt x="57" y="195"/>
                    </a:lnTo>
                    <a:lnTo>
                      <a:pt x="38" y="183"/>
                    </a:lnTo>
                    <a:lnTo>
                      <a:pt x="22" y="167"/>
                    </a:lnTo>
                    <a:lnTo>
                      <a:pt x="10" y="147"/>
                    </a:lnTo>
                    <a:lnTo>
                      <a:pt x="3" y="126"/>
                    </a:lnTo>
                    <a:lnTo>
                      <a:pt x="0" y="102"/>
                    </a:lnTo>
                    <a:lnTo>
                      <a:pt x="3" y="80"/>
                    </a:lnTo>
                    <a:lnTo>
                      <a:pt x="10" y="59"/>
                    </a:lnTo>
                    <a:lnTo>
                      <a:pt x="22" y="38"/>
                    </a:lnTo>
                    <a:lnTo>
                      <a:pt x="38" y="23"/>
                    </a:lnTo>
                    <a:lnTo>
                      <a:pt x="57" y="11"/>
                    </a:lnTo>
                    <a:lnTo>
                      <a:pt x="79"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65" name="Freeform 1122"/>
              <p:cNvSpPr>
                <a:spLocks/>
              </p:cNvSpPr>
              <p:nvPr>
                <p:custDataLst>
                  <p:tags r:id="rId573"/>
                </p:custDataLst>
              </p:nvPr>
            </p:nvSpPr>
            <p:spPr bwMode="auto">
              <a:xfrm>
                <a:off x="1942" y="3755"/>
                <a:ext cx="153" cy="205"/>
              </a:xfrm>
              <a:custGeom>
                <a:avLst/>
                <a:gdLst>
                  <a:gd name="T0" fmla="*/ 0 w 153"/>
                  <a:gd name="T1" fmla="*/ 205 h 205"/>
                  <a:gd name="T2" fmla="*/ 153 w 153"/>
                  <a:gd name="T3" fmla="*/ 205 h 205"/>
                  <a:gd name="T4" fmla="*/ 153 w 153"/>
                  <a:gd name="T5" fmla="*/ 0 h 205"/>
                  <a:gd name="T6" fmla="*/ 0 w 153"/>
                  <a:gd name="T7" fmla="*/ 0 h 205"/>
                  <a:gd name="T8" fmla="*/ 0 60000 65536"/>
                  <a:gd name="T9" fmla="*/ 0 60000 65536"/>
                  <a:gd name="T10" fmla="*/ 0 60000 65536"/>
                  <a:gd name="T11" fmla="*/ 0 60000 65536"/>
                  <a:gd name="T12" fmla="*/ 0 w 153"/>
                  <a:gd name="T13" fmla="*/ 0 h 205"/>
                  <a:gd name="T14" fmla="*/ 153 w 153"/>
                  <a:gd name="T15" fmla="*/ 205 h 205"/>
                </a:gdLst>
                <a:ahLst/>
                <a:cxnLst>
                  <a:cxn ang="T8">
                    <a:pos x="T0" y="T1"/>
                  </a:cxn>
                  <a:cxn ang="T9">
                    <a:pos x="T2" y="T3"/>
                  </a:cxn>
                  <a:cxn ang="T10">
                    <a:pos x="T4" y="T5"/>
                  </a:cxn>
                  <a:cxn ang="T11">
                    <a:pos x="T6" y="T7"/>
                  </a:cxn>
                </a:cxnLst>
                <a:rect l="T12" t="T13" r="T14" b="T15"/>
                <a:pathLst>
                  <a:path w="153" h="205">
                    <a:moveTo>
                      <a:pt x="0" y="205"/>
                    </a:moveTo>
                    <a:lnTo>
                      <a:pt x="153" y="205"/>
                    </a:lnTo>
                    <a:lnTo>
                      <a:pt x="153"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66" name="Freeform 1123"/>
              <p:cNvSpPr>
                <a:spLocks/>
              </p:cNvSpPr>
              <p:nvPr>
                <p:custDataLst>
                  <p:tags r:id="rId574"/>
                </p:custDataLst>
              </p:nvPr>
            </p:nvSpPr>
            <p:spPr bwMode="auto">
              <a:xfrm>
                <a:off x="1583" y="3652"/>
                <a:ext cx="205" cy="103"/>
              </a:xfrm>
              <a:custGeom>
                <a:avLst/>
                <a:gdLst>
                  <a:gd name="T0" fmla="*/ 0 w 205"/>
                  <a:gd name="T1" fmla="*/ 103 h 103"/>
                  <a:gd name="T2" fmla="*/ 3 w 205"/>
                  <a:gd name="T3" fmla="*/ 87 h 103"/>
                  <a:gd name="T4" fmla="*/ 11 w 205"/>
                  <a:gd name="T5" fmla="*/ 71 h 103"/>
                  <a:gd name="T6" fmla="*/ 23 w 205"/>
                  <a:gd name="T7" fmla="*/ 56 h 103"/>
                  <a:gd name="T8" fmla="*/ 40 w 205"/>
                  <a:gd name="T9" fmla="*/ 43 h 103"/>
                  <a:gd name="T10" fmla="*/ 60 w 205"/>
                  <a:gd name="T11" fmla="*/ 31 h 103"/>
                  <a:gd name="T12" fmla="*/ 85 w 205"/>
                  <a:gd name="T13" fmla="*/ 21 h 103"/>
                  <a:gd name="T14" fmla="*/ 112 w 205"/>
                  <a:gd name="T15" fmla="*/ 11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7"/>
                    </a:lnTo>
                    <a:lnTo>
                      <a:pt x="11" y="71"/>
                    </a:lnTo>
                    <a:lnTo>
                      <a:pt x="23" y="56"/>
                    </a:lnTo>
                    <a:lnTo>
                      <a:pt x="40" y="43"/>
                    </a:lnTo>
                    <a:lnTo>
                      <a:pt x="60" y="31"/>
                    </a:lnTo>
                    <a:lnTo>
                      <a:pt x="85" y="21"/>
                    </a:lnTo>
                    <a:lnTo>
                      <a:pt x="112" y="11"/>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67" name="Freeform 1124"/>
              <p:cNvSpPr>
                <a:spLocks/>
              </p:cNvSpPr>
              <p:nvPr>
                <p:custDataLst>
                  <p:tags r:id="rId575"/>
                </p:custDataLst>
              </p:nvPr>
            </p:nvSpPr>
            <p:spPr bwMode="auto">
              <a:xfrm>
                <a:off x="1583" y="3755"/>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3 w 205"/>
                  <a:gd name="T15" fmla="*/ 46 h 102"/>
                  <a:gd name="T16" fmla="*/ 11 w 205"/>
                  <a:gd name="T17" fmla="*/ 31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3" y="46"/>
                    </a:lnTo>
                    <a:lnTo>
                      <a:pt x="11" y="31"/>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68" name="Freeform 1125"/>
              <p:cNvSpPr>
                <a:spLocks/>
              </p:cNvSpPr>
              <p:nvPr>
                <p:custDataLst>
                  <p:tags r:id="rId576"/>
                </p:custDataLst>
              </p:nvPr>
            </p:nvSpPr>
            <p:spPr bwMode="auto">
              <a:xfrm>
                <a:off x="1814" y="3652"/>
                <a:ext cx="26" cy="103"/>
              </a:xfrm>
              <a:custGeom>
                <a:avLst/>
                <a:gdLst>
                  <a:gd name="T0" fmla="*/ 0 w 26"/>
                  <a:gd name="T1" fmla="*/ 103 h 103"/>
                  <a:gd name="T2" fmla="*/ 1 w 26"/>
                  <a:gd name="T3" fmla="*/ 81 h 103"/>
                  <a:gd name="T4" fmla="*/ 3 w 26"/>
                  <a:gd name="T5" fmla="*/ 59 h 103"/>
                  <a:gd name="T6" fmla="*/ 5 w 26"/>
                  <a:gd name="T7" fmla="*/ 39 h 103"/>
                  <a:gd name="T8" fmla="*/ 10 w 26"/>
                  <a:gd name="T9" fmla="*/ 24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3" y="59"/>
                    </a:lnTo>
                    <a:lnTo>
                      <a:pt x="5" y="39"/>
                    </a:lnTo>
                    <a:lnTo>
                      <a:pt x="10" y="24"/>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69" name="Freeform 1126"/>
              <p:cNvSpPr>
                <a:spLocks/>
              </p:cNvSpPr>
              <p:nvPr>
                <p:custDataLst>
                  <p:tags r:id="rId577"/>
                </p:custDataLst>
              </p:nvPr>
            </p:nvSpPr>
            <p:spPr bwMode="auto">
              <a:xfrm>
                <a:off x="1814" y="3755"/>
                <a:ext cx="23" cy="102"/>
              </a:xfrm>
              <a:custGeom>
                <a:avLst/>
                <a:gdLst>
                  <a:gd name="T0" fmla="*/ 0 w 23"/>
                  <a:gd name="T1" fmla="*/ 0 h 102"/>
                  <a:gd name="T2" fmla="*/ 1 w 23"/>
                  <a:gd name="T3" fmla="*/ 23 h 102"/>
                  <a:gd name="T4" fmla="*/ 3 w 23"/>
                  <a:gd name="T5" fmla="*/ 45 h 102"/>
                  <a:gd name="T6" fmla="*/ 5 w 23"/>
                  <a:gd name="T7" fmla="*/ 64 h 102"/>
                  <a:gd name="T8" fmla="*/ 8 w 23"/>
                  <a:gd name="T9" fmla="*/ 80 h 102"/>
                  <a:gd name="T10" fmla="*/ 12 w 23"/>
                  <a:gd name="T11" fmla="*/ 93 h 102"/>
                  <a:gd name="T12" fmla="*/ 18 w 23"/>
                  <a:gd name="T13" fmla="*/ 100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3" y="45"/>
                    </a:lnTo>
                    <a:lnTo>
                      <a:pt x="5" y="64"/>
                    </a:lnTo>
                    <a:lnTo>
                      <a:pt x="8" y="80"/>
                    </a:lnTo>
                    <a:lnTo>
                      <a:pt x="12" y="93"/>
                    </a:lnTo>
                    <a:lnTo>
                      <a:pt x="18" y="100"/>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70" name="Line 1127"/>
              <p:cNvSpPr>
                <a:spLocks noChangeShapeType="1"/>
              </p:cNvSpPr>
              <p:nvPr>
                <p:custDataLst>
                  <p:tags r:id="rId578"/>
                </p:custDataLst>
              </p:nvPr>
            </p:nvSpPr>
            <p:spPr bwMode="auto">
              <a:xfrm flipH="1">
                <a:off x="1788" y="3857"/>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 name="Line 1128"/>
              <p:cNvSpPr>
                <a:spLocks noChangeShapeType="1"/>
              </p:cNvSpPr>
              <p:nvPr>
                <p:custDataLst>
                  <p:tags r:id="rId579"/>
                </p:custDataLst>
              </p:nvPr>
            </p:nvSpPr>
            <p:spPr bwMode="auto">
              <a:xfrm flipH="1">
                <a:off x="1788" y="3652"/>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2" name="Line 1129"/>
              <p:cNvSpPr>
                <a:spLocks noChangeShapeType="1"/>
              </p:cNvSpPr>
              <p:nvPr>
                <p:custDataLst>
                  <p:tags r:id="rId580"/>
                </p:custDataLst>
              </p:nvPr>
            </p:nvSpPr>
            <p:spPr bwMode="auto">
              <a:xfrm>
                <a:off x="2095" y="3909"/>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3" name="Line 1130"/>
              <p:cNvSpPr>
                <a:spLocks noChangeShapeType="1"/>
              </p:cNvSpPr>
              <p:nvPr>
                <p:custDataLst>
                  <p:tags r:id="rId581"/>
                </p:custDataLst>
              </p:nvPr>
            </p:nvSpPr>
            <p:spPr bwMode="auto">
              <a:xfrm>
                <a:off x="2095" y="3807"/>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4" name="Line 1131"/>
              <p:cNvSpPr>
                <a:spLocks noChangeShapeType="1"/>
              </p:cNvSpPr>
              <p:nvPr>
                <p:custDataLst>
                  <p:tags r:id="rId582"/>
                </p:custDataLst>
              </p:nvPr>
            </p:nvSpPr>
            <p:spPr bwMode="auto">
              <a:xfrm>
                <a:off x="1818" y="3704"/>
                <a:ext cx="38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5" name="Line 1132"/>
              <p:cNvSpPr>
                <a:spLocks noChangeShapeType="1"/>
              </p:cNvSpPr>
              <p:nvPr>
                <p:custDataLst>
                  <p:tags r:id="rId583"/>
                </p:custDataLst>
              </p:nvPr>
            </p:nvSpPr>
            <p:spPr bwMode="auto">
              <a:xfrm>
                <a:off x="1481" y="3755"/>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6" name="Rectangle 1133"/>
              <p:cNvSpPr>
                <a:spLocks noChangeArrowheads="1"/>
              </p:cNvSpPr>
              <p:nvPr>
                <p:custDataLst>
                  <p:tags r:id="rId584"/>
                </p:custDataLst>
              </p:nvPr>
            </p:nvSpPr>
            <p:spPr bwMode="auto">
              <a:xfrm>
                <a:off x="1322" y="369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977" name="Rectangle 1134"/>
              <p:cNvSpPr>
                <a:spLocks noChangeArrowheads="1"/>
              </p:cNvSpPr>
              <p:nvPr>
                <p:custDataLst>
                  <p:tags r:id="rId585"/>
                </p:custDataLst>
              </p:nvPr>
            </p:nvSpPr>
            <p:spPr bwMode="auto">
              <a:xfrm>
                <a:off x="1388" y="3757"/>
                <a:ext cx="1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out</a:t>
                </a:r>
                <a:endParaRPr lang="de-DE" altLang="en-US" sz="600"/>
              </a:p>
            </p:txBody>
          </p:sp>
          <p:sp>
            <p:nvSpPr>
              <p:cNvPr id="2978" name="Line 1135"/>
              <p:cNvSpPr>
                <a:spLocks noChangeShapeType="1"/>
              </p:cNvSpPr>
              <p:nvPr>
                <p:custDataLst>
                  <p:tags r:id="rId586"/>
                </p:custDataLst>
              </p:nvPr>
            </p:nvSpPr>
            <p:spPr bwMode="auto">
              <a:xfrm>
                <a:off x="2198" y="2807"/>
                <a:ext cx="0" cy="89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9" name="Rectangle 1136"/>
              <p:cNvSpPr>
                <a:spLocks noChangeArrowheads="1"/>
              </p:cNvSpPr>
              <p:nvPr>
                <p:custDataLst>
                  <p:tags r:id="rId587"/>
                </p:custDataLst>
              </p:nvPr>
            </p:nvSpPr>
            <p:spPr bwMode="auto">
              <a:xfrm>
                <a:off x="3817"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2980" name="Rectangle 1137"/>
              <p:cNvSpPr>
                <a:spLocks noChangeArrowheads="1"/>
              </p:cNvSpPr>
              <p:nvPr>
                <p:custDataLst>
                  <p:tags r:id="rId588"/>
                </p:custDataLst>
              </p:nvPr>
            </p:nvSpPr>
            <p:spPr bwMode="auto">
              <a:xfrm>
                <a:off x="3878"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981" name="Rectangle 1138"/>
              <p:cNvSpPr>
                <a:spLocks noChangeArrowheads="1"/>
              </p:cNvSpPr>
              <p:nvPr>
                <p:custDataLst>
                  <p:tags r:id="rId589"/>
                </p:custDataLst>
              </p:nvPr>
            </p:nvSpPr>
            <p:spPr bwMode="auto">
              <a:xfrm>
                <a:off x="3688"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2982" name="Rectangle 1139"/>
              <p:cNvSpPr>
                <a:spLocks noChangeArrowheads="1"/>
              </p:cNvSpPr>
              <p:nvPr>
                <p:custDataLst>
                  <p:tags r:id="rId590"/>
                </p:custDataLst>
              </p:nvPr>
            </p:nvSpPr>
            <p:spPr bwMode="auto">
              <a:xfrm>
                <a:off x="3748"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983" name="Line 1140"/>
              <p:cNvSpPr>
                <a:spLocks noChangeShapeType="1"/>
              </p:cNvSpPr>
              <p:nvPr>
                <p:custDataLst>
                  <p:tags r:id="rId591"/>
                </p:custDataLst>
              </p:nvPr>
            </p:nvSpPr>
            <p:spPr bwMode="auto">
              <a:xfrm flipH="1">
                <a:off x="3915" y="2270"/>
                <a:ext cx="7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84" name="Line 1141"/>
              <p:cNvSpPr>
                <a:spLocks noChangeShapeType="1"/>
              </p:cNvSpPr>
              <p:nvPr>
                <p:custDataLst>
                  <p:tags r:id="rId592"/>
                </p:custDataLst>
              </p:nvPr>
            </p:nvSpPr>
            <p:spPr bwMode="auto">
              <a:xfrm flipH="1">
                <a:off x="3403" y="2269"/>
                <a:ext cx="15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85" name="Line 1142"/>
              <p:cNvSpPr>
                <a:spLocks noChangeShapeType="1"/>
              </p:cNvSpPr>
              <p:nvPr>
                <p:custDataLst>
                  <p:tags r:id="rId593"/>
                </p:custDataLst>
              </p:nvPr>
            </p:nvSpPr>
            <p:spPr bwMode="auto">
              <a:xfrm flipH="1">
                <a:off x="2890" y="2271"/>
                <a:ext cx="15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86" name="Line 1143"/>
              <p:cNvSpPr>
                <a:spLocks noChangeShapeType="1"/>
              </p:cNvSpPr>
              <p:nvPr>
                <p:custDataLst>
                  <p:tags r:id="rId594"/>
                </p:custDataLst>
              </p:nvPr>
            </p:nvSpPr>
            <p:spPr bwMode="auto">
              <a:xfrm flipH="1">
                <a:off x="2377" y="2269"/>
                <a:ext cx="154"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87" name="Rectangle 1144"/>
              <p:cNvSpPr>
                <a:spLocks noChangeArrowheads="1"/>
              </p:cNvSpPr>
              <p:nvPr>
                <p:custDataLst>
                  <p:tags r:id="rId595"/>
                </p:custDataLst>
              </p:nvPr>
            </p:nvSpPr>
            <p:spPr bwMode="auto">
              <a:xfrm>
                <a:off x="3429"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988" name="Rectangle 1145"/>
              <p:cNvSpPr>
                <a:spLocks noChangeArrowheads="1"/>
              </p:cNvSpPr>
              <p:nvPr>
                <p:custDataLst>
                  <p:tags r:id="rId596"/>
                </p:custDataLst>
              </p:nvPr>
            </p:nvSpPr>
            <p:spPr bwMode="auto">
              <a:xfrm>
                <a:off x="3495"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2989" name="Rectangle 1146"/>
              <p:cNvSpPr>
                <a:spLocks noChangeArrowheads="1"/>
              </p:cNvSpPr>
              <p:nvPr>
                <p:custDataLst>
                  <p:tags r:id="rId597"/>
                </p:custDataLst>
              </p:nvPr>
            </p:nvSpPr>
            <p:spPr bwMode="auto">
              <a:xfrm>
                <a:off x="3049"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2990" name="Rectangle 1147"/>
              <p:cNvSpPr>
                <a:spLocks noChangeArrowheads="1"/>
              </p:cNvSpPr>
              <p:nvPr>
                <p:custDataLst>
                  <p:tags r:id="rId598"/>
                </p:custDataLst>
              </p:nvPr>
            </p:nvSpPr>
            <p:spPr bwMode="auto">
              <a:xfrm>
                <a:off x="3109"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991" name="Rectangle 1148"/>
              <p:cNvSpPr>
                <a:spLocks noChangeArrowheads="1"/>
              </p:cNvSpPr>
              <p:nvPr>
                <p:custDataLst>
                  <p:tags r:id="rId599"/>
                </p:custDataLst>
              </p:nvPr>
            </p:nvSpPr>
            <p:spPr bwMode="auto">
              <a:xfrm>
                <a:off x="3305"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2992" name="Rectangle 1149"/>
              <p:cNvSpPr>
                <a:spLocks noChangeArrowheads="1"/>
              </p:cNvSpPr>
              <p:nvPr>
                <p:custDataLst>
                  <p:tags r:id="rId600"/>
                </p:custDataLst>
              </p:nvPr>
            </p:nvSpPr>
            <p:spPr bwMode="auto">
              <a:xfrm>
                <a:off x="3368"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993" name="Rectangle 1150"/>
              <p:cNvSpPr>
                <a:spLocks noChangeArrowheads="1"/>
              </p:cNvSpPr>
              <p:nvPr>
                <p:custDataLst>
                  <p:tags r:id="rId601"/>
                </p:custDataLst>
              </p:nvPr>
            </p:nvSpPr>
            <p:spPr bwMode="auto">
              <a:xfrm>
                <a:off x="3175"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2994" name="Rectangle 1151"/>
              <p:cNvSpPr>
                <a:spLocks noChangeArrowheads="1"/>
              </p:cNvSpPr>
              <p:nvPr>
                <p:custDataLst>
                  <p:tags r:id="rId602"/>
                </p:custDataLst>
              </p:nvPr>
            </p:nvSpPr>
            <p:spPr bwMode="auto">
              <a:xfrm>
                <a:off x="3239" y="250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995" name="Rectangle 1152"/>
              <p:cNvSpPr>
                <a:spLocks noChangeArrowheads="1"/>
              </p:cNvSpPr>
              <p:nvPr>
                <p:custDataLst>
                  <p:tags r:id="rId603"/>
                </p:custDataLst>
              </p:nvPr>
            </p:nvSpPr>
            <p:spPr bwMode="auto">
              <a:xfrm>
                <a:off x="2917" y="213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2996" name="Rectangle 1153"/>
              <p:cNvSpPr>
                <a:spLocks noChangeArrowheads="1"/>
              </p:cNvSpPr>
              <p:nvPr>
                <p:custDataLst>
                  <p:tags r:id="rId604"/>
                </p:custDataLst>
              </p:nvPr>
            </p:nvSpPr>
            <p:spPr bwMode="auto">
              <a:xfrm>
                <a:off x="2985" y="2195"/>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2997" name="Rectangle 1154"/>
              <p:cNvSpPr>
                <a:spLocks noChangeArrowheads="1"/>
              </p:cNvSpPr>
              <p:nvPr>
                <p:custDataLst>
                  <p:tags r:id="rId605"/>
                </p:custDataLst>
              </p:nvPr>
            </p:nvSpPr>
            <p:spPr bwMode="auto">
              <a:xfrm>
                <a:off x="253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2998" name="Rectangle 1155"/>
              <p:cNvSpPr>
                <a:spLocks noChangeArrowheads="1"/>
              </p:cNvSpPr>
              <p:nvPr>
                <p:custDataLst>
                  <p:tags r:id="rId606"/>
                </p:custDataLst>
              </p:nvPr>
            </p:nvSpPr>
            <p:spPr bwMode="auto">
              <a:xfrm>
                <a:off x="2597"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2999" name="Rectangle 1156"/>
              <p:cNvSpPr>
                <a:spLocks noChangeArrowheads="1"/>
              </p:cNvSpPr>
              <p:nvPr>
                <p:custDataLst>
                  <p:tags r:id="rId607"/>
                </p:custDataLst>
              </p:nvPr>
            </p:nvSpPr>
            <p:spPr bwMode="auto">
              <a:xfrm>
                <a:off x="2792" y="1987"/>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3000" name="Rectangle 1157"/>
              <p:cNvSpPr>
                <a:spLocks noChangeArrowheads="1"/>
              </p:cNvSpPr>
              <p:nvPr>
                <p:custDataLst>
                  <p:tags r:id="rId608"/>
                </p:custDataLst>
              </p:nvPr>
            </p:nvSpPr>
            <p:spPr bwMode="auto">
              <a:xfrm>
                <a:off x="2856"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3001" name="Rectangle 1158"/>
              <p:cNvSpPr>
                <a:spLocks noChangeArrowheads="1"/>
              </p:cNvSpPr>
              <p:nvPr>
                <p:custDataLst>
                  <p:tags r:id="rId609"/>
                </p:custDataLst>
              </p:nvPr>
            </p:nvSpPr>
            <p:spPr bwMode="auto">
              <a:xfrm>
                <a:off x="2666"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3002" name="Rectangle 1159"/>
              <p:cNvSpPr>
                <a:spLocks noChangeArrowheads="1"/>
              </p:cNvSpPr>
              <p:nvPr>
                <p:custDataLst>
                  <p:tags r:id="rId610"/>
                </p:custDataLst>
              </p:nvPr>
            </p:nvSpPr>
            <p:spPr bwMode="auto">
              <a:xfrm>
                <a:off x="2726"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3003" name="Rectangle 1160"/>
              <p:cNvSpPr>
                <a:spLocks noChangeArrowheads="1"/>
              </p:cNvSpPr>
              <p:nvPr>
                <p:custDataLst>
                  <p:tags r:id="rId611"/>
                </p:custDataLst>
              </p:nvPr>
            </p:nvSpPr>
            <p:spPr bwMode="auto">
              <a:xfrm>
                <a:off x="2404"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3004" name="Rectangle 1161"/>
              <p:cNvSpPr>
                <a:spLocks noChangeArrowheads="1"/>
              </p:cNvSpPr>
              <p:nvPr>
                <p:custDataLst>
                  <p:tags r:id="rId612"/>
                </p:custDataLst>
              </p:nvPr>
            </p:nvSpPr>
            <p:spPr bwMode="auto">
              <a:xfrm>
                <a:off x="2473"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3005" name="Rectangle 1162"/>
              <p:cNvSpPr>
                <a:spLocks noChangeArrowheads="1"/>
              </p:cNvSpPr>
              <p:nvPr>
                <p:custDataLst>
                  <p:tags r:id="rId613"/>
                </p:custDataLst>
              </p:nvPr>
            </p:nvSpPr>
            <p:spPr bwMode="auto">
              <a:xfrm>
                <a:off x="202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3006" name="Rectangle 1163"/>
              <p:cNvSpPr>
                <a:spLocks noChangeArrowheads="1"/>
              </p:cNvSpPr>
              <p:nvPr>
                <p:custDataLst>
                  <p:tags r:id="rId614"/>
                </p:custDataLst>
              </p:nvPr>
            </p:nvSpPr>
            <p:spPr bwMode="auto">
              <a:xfrm>
                <a:off x="2085"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3007" name="Rectangle 1164"/>
              <p:cNvSpPr>
                <a:spLocks noChangeArrowheads="1"/>
              </p:cNvSpPr>
              <p:nvPr>
                <p:custDataLst>
                  <p:tags r:id="rId615"/>
                </p:custDataLst>
              </p:nvPr>
            </p:nvSpPr>
            <p:spPr bwMode="auto">
              <a:xfrm>
                <a:off x="2280"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3008" name="Rectangle 1165"/>
              <p:cNvSpPr>
                <a:spLocks noChangeArrowheads="1"/>
              </p:cNvSpPr>
              <p:nvPr>
                <p:custDataLst>
                  <p:tags r:id="rId616"/>
                </p:custDataLst>
              </p:nvPr>
            </p:nvSpPr>
            <p:spPr bwMode="auto">
              <a:xfrm>
                <a:off x="2341"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3009" name="Rectangle 1166"/>
              <p:cNvSpPr>
                <a:spLocks noChangeArrowheads="1"/>
              </p:cNvSpPr>
              <p:nvPr>
                <p:custDataLst>
                  <p:tags r:id="rId617"/>
                </p:custDataLst>
              </p:nvPr>
            </p:nvSpPr>
            <p:spPr bwMode="auto">
              <a:xfrm>
                <a:off x="2153" y="2444"/>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3010" name="Rectangle 1167"/>
              <p:cNvSpPr>
                <a:spLocks noChangeArrowheads="1"/>
              </p:cNvSpPr>
              <p:nvPr>
                <p:custDataLst>
                  <p:tags r:id="rId618"/>
                </p:custDataLst>
              </p:nvPr>
            </p:nvSpPr>
            <p:spPr bwMode="auto">
              <a:xfrm>
                <a:off x="2214"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3011" name="Rectangle 1168"/>
              <p:cNvSpPr>
                <a:spLocks noChangeArrowheads="1"/>
              </p:cNvSpPr>
              <p:nvPr>
                <p:custDataLst>
                  <p:tags r:id="rId619"/>
                </p:custDataLst>
              </p:nvPr>
            </p:nvSpPr>
            <p:spPr bwMode="auto">
              <a:xfrm>
                <a:off x="4012" y="2215"/>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3012" name="Rectangle 1169"/>
              <p:cNvSpPr>
                <a:spLocks noChangeArrowheads="1"/>
              </p:cNvSpPr>
              <p:nvPr>
                <p:custDataLst>
                  <p:tags r:id="rId620"/>
                </p:custDataLst>
              </p:nvPr>
            </p:nvSpPr>
            <p:spPr bwMode="auto">
              <a:xfrm>
                <a:off x="4078" y="2271"/>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3013" name="Line 1170"/>
              <p:cNvSpPr>
                <a:spLocks noChangeShapeType="1"/>
              </p:cNvSpPr>
              <p:nvPr>
                <p:custDataLst>
                  <p:tags r:id="rId621"/>
                </p:custDataLst>
              </p:nvPr>
            </p:nvSpPr>
            <p:spPr bwMode="auto">
              <a:xfrm>
                <a:off x="1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14" name="Line 1171"/>
              <p:cNvSpPr>
                <a:spLocks noChangeShapeType="1"/>
              </p:cNvSpPr>
              <p:nvPr>
                <p:custDataLst>
                  <p:tags r:id="rId622"/>
                </p:custDataLst>
              </p:nvPr>
            </p:nvSpPr>
            <p:spPr bwMode="auto">
              <a:xfrm>
                <a:off x="1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15" name="Line 1172"/>
              <p:cNvSpPr>
                <a:spLocks noChangeShapeType="1"/>
              </p:cNvSpPr>
              <p:nvPr>
                <p:custDataLst>
                  <p:tags r:id="rId623"/>
                </p:custDataLst>
              </p:nvPr>
            </p:nvSpPr>
            <p:spPr bwMode="auto">
              <a:xfrm>
                <a:off x="1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16" name="Line 1173"/>
              <p:cNvSpPr>
                <a:spLocks noChangeShapeType="1"/>
              </p:cNvSpPr>
              <p:nvPr>
                <p:custDataLst>
                  <p:tags r:id="rId624"/>
                </p:custDataLst>
              </p:nvPr>
            </p:nvSpPr>
            <p:spPr bwMode="auto">
              <a:xfrm>
                <a:off x="1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17" name="Line 1174"/>
              <p:cNvSpPr>
                <a:spLocks noChangeShapeType="1"/>
              </p:cNvSpPr>
              <p:nvPr>
                <p:custDataLst>
                  <p:tags r:id="rId625"/>
                </p:custDataLst>
              </p:nvPr>
            </p:nvSpPr>
            <p:spPr bwMode="auto">
              <a:xfrm>
                <a:off x="1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18" name="Line 1175"/>
              <p:cNvSpPr>
                <a:spLocks noChangeShapeType="1"/>
              </p:cNvSpPr>
              <p:nvPr>
                <p:custDataLst>
                  <p:tags r:id="rId626"/>
                </p:custDataLst>
              </p:nvPr>
            </p:nvSpPr>
            <p:spPr bwMode="auto">
              <a:xfrm>
                <a:off x="1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19" name="Line 1176"/>
              <p:cNvSpPr>
                <a:spLocks noChangeShapeType="1"/>
              </p:cNvSpPr>
              <p:nvPr>
                <p:custDataLst>
                  <p:tags r:id="rId627"/>
                </p:custDataLst>
              </p:nvPr>
            </p:nvSpPr>
            <p:spPr bwMode="auto">
              <a:xfrm>
                <a:off x="1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20" name="Line 1177"/>
              <p:cNvSpPr>
                <a:spLocks noChangeShapeType="1"/>
              </p:cNvSpPr>
              <p:nvPr>
                <p:custDataLst>
                  <p:tags r:id="rId628"/>
                </p:custDataLst>
              </p:nvPr>
            </p:nvSpPr>
            <p:spPr bwMode="auto">
              <a:xfrm>
                <a:off x="1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21" name="Line 1178"/>
              <p:cNvSpPr>
                <a:spLocks noChangeShapeType="1"/>
              </p:cNvSpPr>
              <p:nvPr>
                <p:custDataLst>
                  <p:tags r:id="rId629"/>
                </p:custDataLst>
              </p:nvPr>
            </p:nvSpPr>
            <p:spPr bwMode="auto">
              <a:xfrm>
                <a:off x="1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22" name="Line 1179"/>
              <p:cNvSpPr>
                <a:spLocks noChangeShapeType="1"/>
              </p:cNvSpPr>
              <p:nvPr>
                <p:custDataLst>
                  <p:tags r:id="rId630"/>
                </p:custDataLst>
              </p:nvPr>
            </p:nvSpPr>
            <p:spPr bwMode="auto">
              <a:xfrm>
                <a:off x="1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23" name="Line 1180"/>
              <p:cNvSpPr>
                <a:spLocks noChangeShapeType="1"/>
              </p:cNvSpPr>
              <p:nvPr>
                <p:custDataLst>
                  <p:tags r:id="rId631"/>
                </p:custDataLst>
              </p:nvPr>
            </p:nvSpPr>
            <p:spPr bwMode="auto">
              <a:xfrm>
                <a:off x="165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24" name="Line 1181"/>
              <p:cNvSpPr>
                <a:spLocks noChangeShapeType="1"/>
              </p:cNvSpPr>
              <p:nvPr>
                <p:custDataLst>
                  <p:tags r:id="rId632"/>
                </p:custDataLst>
              </p:nvPr>
            </p:nvSpPr>
            <p:spPr bwMode="auto">
              <a:xfrm>
                <a:off x="1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25" name="Line 1182"/>
              <p:cNvSpPr>
                <a:spLocks noChangeShapeType="1"/>
              </p:cNvSpPr>
              <p:nvPr>
                <p:custDataLst>
                  <p:tags r:id="rId633"/>
                </p:custDataLst>
              </p:nvPr>
            </p:nvSpPr>
            <p:spPr bwMode="auto">
              <a:xfrm>
                <a:off x="1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26" name="Line 1183"/>
              <p:cNvSpPr>
                <a:spLocks noChangeShapeType="1"/>
              </p:cNvSpPr>
              <p:nvPr>
                <p:custDataLst>
                  <p:tags r:id="rId634"/>
                </p:custDataLst>
              </p:nvPr>
            </p:nvSpPr>
            <p:spPr bwMode="auto">
              <a:xfrm>
                <a:off x="1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27" name="Line 1184"/>
              <p:cNvSpPr>
                <a:spLocks noChangeShapeType="1"/>
              </p:cNvSpPr>
              <p:nvPr>
                <p:custDataLst>
                  <p:tags r:id="rId635"/>
                </p:custDataLst>
              </p:nvPr>
            </p:nvSpPr>
            <p:spPr bwMode="auto">
              <a:xfrm>
                <a:off x="1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28" name="Line 1185"/>
              <p:cNvSpPr>
                <a:spLocks noChangeShapeType="1"/>
              </p:cNvSpPr>
              <p:nvPr>
                <p:custDataLst>
                  <p:tags r:id="rId636"/>
                </p:custDataLst>
              </p:nvPr>
            </p:nvSpPr>
            <p:spPr bwMode="auto">
              <a:xfrm>
                <a:off x="1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29" name="Line 1186"/>
              <p:cNvSpPr>
                <a:spLocks noChangeShapeType="1"/>
              </p:cNvSpPr>
              <p:nvPr>
                <p:custDataLst>
                  <p:tags r:id="rId637"/>
                </p:custDataLst>
              </p:nvPr>
            </p:nvSpPr>
            <p:spPr bwMode="auto">
              <a:xfrm>
                <a:off x="1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0" name="Line 1187"/>
              <p:cNvSpPr>
                <a:spLocks noChangeShapeType="1"/>
              </p:cNvSpPr>
              <p:nvPr>
                <p:custDataLst>
                  <p:tags r:id="rId638"/>
                </p:custDataLst>
              </p:nvPr>
            </p:nvSpPr>
            <p:spPr bwMode="auto">
              <a:xfrm>
                <a:off x="1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1" name="Line 1188"/>
              <p:cNvSpPr>
                <a:spLocks noChangeShapeType="1"/>
              </p:cNvSpPr>
              <p:nvPr>
                <p:custDataLst>
                  <p:tags r:id="rId639"/>
                </p:custDataLst>
              </p:nvPr>
            </p:nvSpPr>
            <p:spPr bwMode="auto">
              <a:xfrm>
                <a:off x="1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2" name="Line 1189"/>
              <p:cNvSpPr>
                <a:spLocks noChangeShapeType="1"/>
              </p:cNvSpPr>
              <p:nvPr>
                <p:custDataLst>
                  <p:tags r:id="rId640"/>
                </p:custDataLst>
              </p:nvPr>
            </p:nvSpPr>
            <p:spPr bwMode="auto">
              <a:xfrm>
                <a:off x="1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3" name="Line 1190"/>
              <p:cNvSpPr>
                <a:spLocks noChangeShapeType="1"/>
              </p:cNvSpPr>
              <p:nvPr>
                <p:custDataLst>
                  <p:tags r:id="rId641"/>
                </p:custDataLst>
              </p:nvPr>
            </p:nvSpPr>
            <p:spPr bwMode="auto">
              <a:xfrm>
                <a:off x="1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4" name="Line 1191"/>
              <p:cNvSpPr>
                <a:spLocks noChangeShapeType="1"/>
              </p:cNvSpPr>
              <p:nvPr>
                <p:custDataLst>
                  <p:tags r:id="rId642"/>
                </p:custDataLst>
              </p:nvPr>
            </p:nvSpPr>
            <p:spPr bwMode="auto">
              <a:xfrm>
                <a:off x="2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5" name="Line 1192"/>
              <p:cNvSpPr>
                <a:spLocks noChangeShapeType="1"/>
              </p:cNvSpPr>
              <p:nvPr>
                <p:custDataLst>
                  <p:tags r:id="rId643"/>
                </p:custDataLst>
              </p:nvPr>
            </p:nvSpPr>
            <p:spPr bwMode="auto">
              <a:xfrm>
                <a:off x="2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6" name="Line 1193"/>
              <p:cNvSpPr>
                <a:spLocks noChangeShapeType="1"/>
              </p:cNvSpPr>
              <p:nvPr>
                <p:custDataLst>
                  <p:tags r:id="rId644"/>
                </p:custDataLst>
              </p:nvPr>
            </p:nvSpPr>
            <p:spPr bwMode="auto">
              <a:xfrm>
                <a:off x="2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7" name="Line 1194"/>
              <p:cNvSpPr>
                <a:spLocks noChangeShapeType="1"/>
              </p:cNvSpPr>
              <p:nvPr>
                <p:custDataLst>
                  <p:tags r:id="rId645"/>
                </p:custDataLst>
              </p:nvPr>
            </p:nvSpPr>
            <p:spPr bwMode="auto">
              <a:xfrm>
                <a:off x="211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8" name="Line 1195"/>
              <p:cNvSpPr>
                <a:spLocks noChangeShapeType="1"/>
              </p:cNvSpPr>
              <p:nvPr>
                <p:custDataLst>
                  <p:tags r:id="rId646"/>
                </p:custDataLst>
              </p:nvPr>
            </p:nvSpPr>
            <p:spPr bwMode="auto">
              <a:xfrm>
                <a:off x="2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9" name="Line 1196"/>
              <p:cNvSpPr>
                <a:spLocks noChangeShapeType="1"/>
              </p:cNvSpPr>
              <p:nvPr>
                <p:custDataLst>
                  <p:tags r:id="rId647"/>
                </p:custDataLst>
              </p:nvPr>
            </p:nvSpPr>
            <p:spPr bwMode="auto">
              <a:xfrm>
                <a:off x="2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0" name="Line 1197"/>
              <p:cNvSpPr>
                <a:spLocks noChangeShapeType="1"/>
              </p:cNvSpPr>
              <p:nvPr>
                <p:custDataLst>
                  <p:tags r:id="rId648"/>
                </p:custDataLst>
              </p:nvPr>
            </p:nvSpPr>
            <p:spPr bwMode="auto">
              <a:xfrm>
                <a:off x="221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 name="Line 1198"/>
              <p:cNvSpPr>
                <a:spLocks noChangeShapeType="1"/>
              </p:cNvSpPr>
              <p:nvPr>
                <p:custDataLst>
                  <p:tags r:id="rId649"/>
                </p:custDataLst>
              </p:nvPr>
            </p:nvSpPr>
            <p:spPr bwMode="auto">
              <a:xfrm>
                <a:off x="224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 name="Line 1199"/>
              <p:cNvSpPr>
                <a:spLocks noChangeShapeType="1"/>
              </p:cNvSpPr>
              <p:nvPr>
                <p:custDataLst>
                  <p:tags r:id="rId650"/>
                </p:custDataLst>
              </p:nvPr>
            </p:nvSpPr>
            <p:spPr bwMode="auto">
              <a:xfrm>
                <a:off x="227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3" name="Line 1200"/>
              <p:cNvSpPr>
                <a:spLocks noChangeShapeType="1"/>
              </p:cNvSpPr>
              <p:nvPr>
                <p:custDataLst>
                  <p:tags r:id="rId651"/>
                </p:custDataLst>
              </p:nvPr>
            </p:nvSpPr>
            <p:spPr bwMode="auto">
              <a:xfrm>
                <a:off x="231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4" name="Line 1201"/>
              <p:cNvSpPr>
                <a:spLocks noChangeShapeType="1"/>
              </p:cNvSpPr>
              <p:nvPr>
                <p:custDataLst>
                  <p:tags r:id="rId652"/>
                </p:custDataLst>
              </p:nvPr>
            </p:nvSpPr>
            <p:spPr bwMode="auto">
              <a:xfrm>
                <a:off x="234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5" name="Line 1202"/>
              <p:cNvSpPr>
                <a:spLocks noChangeShapeType="1"/>
              </p:cNvSpPr>
              <p:nvPr>
                <p:custDataLst>
                  <p:tags r:id="rId653"/>
                </p:custDataLst>
              </p:nvPr>
            </p:nvSpPr>
            <p:spPr bwMode="auto">
              <a:xfrm>
                <a:off x="237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6" name="Line 1203"/>
              <p:cNvSpPr>
                <a:spLocks noChangeShapeType="1"/>
              </p:cNvSpPr>
              <p:nvPr>
                <p:custDataLst>
                  <p:tags r:id="rId654"/>
                </p:custDataLst>
              </p:nvPr>
            </p:nvSpPr>
            <p:spPr bwMode="auto">
              <a:xfrm>
                <a:off x="241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7" name="Line 1204"/>
              <p:cNvSpPr>
                <a:spLocks noChangeShapeType="1"/>
              </p:cNvSpPr>
              <p:nvPr>
                <p:custDataLst>
                  <p:tags r:id="rId655"/>
                </p:custDataLst>
              </p:nvPr>
            </p:nvSpPr>
            <p:spPr bwMode="auto">
              <a:xfrm>
                <a:off x="244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8" name="Line 1205"/>
              <p:cNvSpPr>
                <a:spLocks noChangeShapeType="1"/>
              </p:cNvSpPr>
              <p:nvPr>
                <p:custDataLst>
                  <p:tags r:id="rId656"/>
                </p:custDataLst>
              </p:nvPr>
            </p:nvSpPr>
            <p:spPr bwMode="auto">
              <a:xfrm>
                <a:off x="247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9" name="Line 1206"/>
              <p:cNvSpPr>
                <a:spLocks noChangeShapeType="1"/>
              </p:cNvSpPr>
              <p:nvPr>
                <p:custDataLst>
                  <p:tags r:id="rId657"/>
                </p:custDataLst>
              </p:nvPr>
            </p:nvSpPr>
            <p:spPr bwMode="auto">
              <a:xfrm>
                <a:off x="250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50" name="Line 1207"/>
              <p:cNvSpPr>
                <a:spLocks noChangeShapeType="1"/>
              </p:cNvSpPr>
              <p:nvPr>
                <p:custDataLst>
                  <p:tags r:id="rId658"/>
                </p:custDataLst>
              </p:nvPr>
            </p:nvSpPr>
            <p:spPr bwMode="auto">
              <a:xfrm>
                <a:off x="254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51" name="Line 1208"/>
              <p:cNvSpPr>
                <a:spLocks noChangeShapeType="1"/>
              </p:cNvSpPr>
              <p:nvPr>
                <p:custDataLst>
                  <p:tags r:id="rId659"/>
                </p:custDataLst>
              </p:nvPr>
            </p:nvSpPr>
            <p:spPr bwMode="auto">
              <a:xfrm>
                <a:off x="257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52" name="Line 1209"/>
              <p:cNvSpPr>
                <a:spLocks noChangeShapeType="1"/>
              </p:cNvSpPr>
              <p:nvPr>
                <p:custDataLst>
                  <p:tags r:id="rId660"/>
                </p:custDataLst>
              </p:nvPr>
            </p:nvSpPr>
            <p:spPr bwMode="auto">
              <a:xfrm>
                <a:off x="260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53" name="Line 1210"/>
              <p:cNvSpPr>
                <a:spLocks noChangeShapeType="1"/>
              </p:cNvSpPr>
              <p:nvPr>
                <p:custDataLst>
                  <p:tags r:id="rId661"/>
                </p:custDataLst>
              </p:nvPr>
            </p:nvSpPr>
            <p:spPr bwMode="auto">
              <a:xfrm>
                <a:off x="263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54" name="Line 1211"/>
              <p:cNvSpPr>
                <a:spLocks noChangeShapeType="1"/>
              </p:cNvSpPr>
              <p:nvPr>
                <p:custDataLst>
                  <p:tags r:id="rId662"/>
                </p:custDataLst>
              </p:nvPr>
            </p:nvSpPr>
            <p:spPr bwMode="auto">
              <a:xfrm>
                <a:off x="267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55" name="Line 1212"/>
              <p:cNvSpPr>
                <a:spLocks noChangeShapeType="1"/>
              </p:cNvSpPr>
              <p:nvPr>
                <p:custDataLst>
                  <p:tags r:id="rId663"/>
                </p:custDataLst>
              </p:nvPr>
            </p:nvSpPr>
            <p:spPr bwMode="auto">
              <a:xfrm>
                <a:off x="270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56" name="Line 1213"/>
              <p:cNvSpPr>
                <a:spLocks noChangeShapeType="1"/>
              </p:cNvSpPr>
              <p:nvPr>
                <p:custDataLst>
                  <p:tags r:id="rId664"/>
                </p:custDataLst>
              </p:nvPr>
            </p:nvSpPr>
            <p:spPr bwMode="auto">
              <a:xfrm>
                <a:off x="273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57" name="Line 1214"/>
              <p:cNvSpPr>
                <a:spLocks noChangeShapeType="1"/>
              </p:cNvSpPr>
              <p:nvPr>
                <p:custDataLst>
                  <p:tags r:id="rId665"/>
                </p:custDataLst>
              </p:nvPr>
            </p:nvSpPr>
            <p:spPr bwMode="auto">
              <a:xfrm>
                <a:off x="277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58" name="Line 1215"/>
              <p:cNvSpPr>
                <a:spLocks noChangeShapeType="1"/>
              </p:cNvSpPr>
              <p:nvPr>
                <p:custDataLst>
                  <p:tags r:id="rId666"/>
                </p:custDataLst>
              </p:nvPr>
            </p:nvSpPr>
            <p:spPr bwMode="auto">
              <a:xfrm>
                <a:off x="280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59" name="Line 1216"/>
              <p:cNvSpPr>
                <a:spLocks noChangeShapeType="1"/>
              </p:cNvSpPr>
              <p:nvPr>
                <p:custDataLst>
                  <p:tags r:id="rId667"/>
                </p:custDataLst>
              </p:nvPr>
            </p:nvSpPr>
            <p:spPr bwMode="auto">
              <a:xfrm>
                <a:off x="283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0" name="Line 1217"/>
              <p:cNvSpPr>
                <a:spLocks noChangeShapeType="1"/>
              </p:cNvSpPr>
              <p:nvPr>
                <p:custDataLst>
                  <p:tags r:id="rId668"/>
                </p:custDataLst>
              </p:nvPr>
            </p:nvSpPr>
            <p:spPr bwMode="auto">
              <a:xfrm>
                <a:off x="286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1" name="Line 1218"/>
              <p:cNvSpPr>
                <a:spLocks noChangeShapeType="1"/>
              </p:cNvSpPr>
              <p:nvPr>
                <p:custDataLst>
                  <p:tags r:id="rId669"/>
                </p:custDataLst>
              </p:nvPr>
            </p:nvSpPr>
            <p:spPr bwMode="auto">
              <a:xfrm>
                <a:off x="290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2" name="Line 1219"/>
              <p:cNvSpPr>
                <a:spLocks noChangeShapeType="1"/>
              </p:cNvSpPr>
              <p:nvPr>
                <p:custDataLst>
                  <p:tags r:id="rId670"/>
                </p:custDataLst>
              </p:nvPr>
            </p:nvSpPr>
            <p:spPr bwMode="auto">
              <a:xfrm>
                <a:off x="293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3" name="Line 1220"/>
              <p:cNvSpPr>
                <a:spLocks noChangeShapeType="1"/>
              </p:cNvSpPr>
              <p:nvPr>
                <p:custDataLst>
                  <p:tags r:id="rId671"/>
                </p:custDataLst>
              </p:nvPr>
            </p:nvSpPr>
            <p:spPr bwMode="auto">
              <a:xfrm>
                <a:off x="296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4" name="Line 1221"/>
              <p:cNvSpPr>
                <a:spLocks noChangeShapeType="1"/>
              </p:cNvSpPr>
              <p:nvPr>
                <p:custDataLst>
                  <p:tags r:id="rId672"/>
                </p:custDataLst>
              </p:nvPr>
            </p:nvSpPr>
            <p:spPr bwMode="auto">
              <a:xfrm>
                <a:off x="300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5" name="Line 1222"/>
              <p:cNvSpPr>
                <a:spLocks noChangeShapeType="1"/>
              </p:cNvSpPr>
              <p:nvPr>
                <p:custDataLst>
                  <p:tags r:id="rId673"/>
                </p:custDataLst>
              </p:nvPr>
            </p:nvSpPr>
            <p:spPr bwMode="auto">
              <a:xfrm>
                <a:off x="303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6" name="Line 1223"/>
              <p:cNvSpPr>
                <a:spLocks noChangeShapeType="1"/>
              </p:cNvSpPr>
              <p:nvPr>
                <p:custDataLst>
                  <p:tags r:id="rId674"/>
                </p:custDataLst>
              </p:nvPr>
            </p:nvSpPr>
            <p:spPr bwMode="auto">
              <a:xfrm>
                <a:off x="306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7" name="Line 1224"/>
              <p:cNvSpPr>
                <a:spLocks noChangeShapeType="1"/>
              </p:cNvSpPr>
              <p:nvPr>
                <p:custDataLst>
                  <p:tags r:id="rId675"/>
                </p:custDataLst>
              </p:nvPr>
            </p:nvSpPr>
            <p:spPr bwMode="auto">
              <a:xfrm>
                <a:off x="309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8" name="Line 1225"/>
              <p:cNvSpPr>
                <a:spLocks noChangeShapeType="1"/>
              </p:cNvSpPr>
              <p:nvPr>
                <p:custDataLst>
                  <p:tags r:id="rId676"/>
                </p:custDataLst>
              </p:nvPr>
            </p:nvSpPr>
            <p:spPr bwMode="auto">
              <a:xfrm>
                <a:off x="313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9" name="Line 1226"/>
              <p:cNvSpPr>
                <a:spLocks noChangeShapeType="1"/>
              </p:cNvSpPr>
              <p:nvPr>
                <p:custDataLst>
                  <p:tags r:id="rId677"/>
                </p:custDataLst>
              </p:nvPr>
            </p:nvSpPr>
            <p:spPr bwMode="auto">
              <a:xfrm>
                <a:off x="316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0" name="Line 1227"/>
              <p:cNvSpPr>
                <a:spLocks noChangeShapeType="1"/>
              </p:cNvSpPr>
              <p:nvPr>
                <p:custDataLst>
                  <p:tags r:id="rId678"/>
                </p:custDataLst>
              </p:nvPr>
            </p:nvSpPr>
            <p:spPr bwMode="auto">
              <a:xfrm>
                <a:off x="319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1" name="Line 1228"/>
              <p:cNvSpPr>
                <a:spLocks noChangeShapeType="1"/>
              </p:cNvSpPr>
              <p:nvPr>
                <p:custDataLst>
                  <p:tags r:id="rId679"/>
                </p:custDataLst>
              </p:nvPr>
            </p:nvSpPr>
            <p:spPr bwMode="auto">
              <a:xfrm>
                <a:off x="322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2" name="Line 1229"/>
              <p:cNvSpPr>
                <a:spLocks noChangeShapeType="1"/>
              </p:cNvSpPr>
              <p:nvPr>
                <p:custDataLst>
                  <p:tags r:id="rId680"/>
                </p:custDataLst>
              </p:nvPr>
            </p:nvSpPr>
            <p:spPr bwMode="auto">
              <a:xfrm>
                <a:off x="326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3" name="Line 1230"/>
              <p:cNvSpPr>
                <a:spLocks noChangeShapeType="1"/>
              </p:cNvSpPr>
              <p:nvPr>
                <p:custDataLst>
                  <p:tags r:id="rId681"/>
                </p:custDataLst>
              </p:nvPr>
            </p:nvSpPr>
            <p:spPr bwMode="auto">
              <a:xfrm>
                <a:off x="329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4" name="Line 1231"/>
              <p:cNvSpPr>
                <a:spLocks noChangeShapeType="1"/>
              </p:cNvSpPr>
              <p:nvPr>
                <p:custDataLst>
                  <p:tags r:id="rId682"/>
                </p:custDataLst>
              </p:nvPr>
            </p:nvSpPr>
            <p:spPr bwMode="auto">
              <a:xfrm>
                <a:off x="3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5" name="Line 1232"/>
              <p:cNvSpPr>
                <a:spLocks noChangeShapeType="1"/>
              </p:cNvSpPr>
              <p:nvPr>
                <p:custDataLst>
                  <p:tags r:id="rId683"/>
                </p:custDataLst>
              </p:nvPr>
            </p:nvSpPr>
            <p:spPr bwMode="auto">
              <a:xfrm>
                <a:off x="3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6" name="Line 1233"/>
              <p:cNvSpPr>
                <a:spLocks noChangeShapeType="1"/>
              </p:cNvSpPr>
              <p:nvPr>
                <p:custDataLst>
                  <p:tags r:id="rId684"/>
                </p:custDataLst>
              </p:nvPr>
            </p:nvSpPr>
            <p:spPr bwMode="auto">
              <a:xfrm>
                <a:off x="3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7" name="Line 1234"/>
              <p:cNvSpPr>
                <a:spLocks noChangeShapeType="1"/>
              </p:cNvSpPr>
              <p:nvPr>
                <p:custDataLst>
                  <p:tags r:id="rId685"/>
                </p:custDataLst>
              </p:nvPr>
            </p:nvSpPr>
            <p:spPr bwMode="auto">
              <a:xfrm>
                <a:off x="3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8" name="Line 1235"/>
              <p:cNvSpPr>
                <a:spLocks noChangeShapeType="1"/>
              </p:cNvSpPr>
              <p:nvPr>
                <p:custDataLst>
                  <p:tags r:id="rId686"/>
                </p:custDataLst>
              </p:nvPr>
            </p:nvSpPr>
            <p:spPr bwMode="auto">
              <a:xfrm>
                <a:off x="3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9" name="Line 1236"/>
              <p:cNvSpPr>
                <a:spLocks noChangeShapeType="1"/>
              </p:cNvSpPr>
              <p:nvPr>
                <p:custDataLst>
                  <p:tags r:id="rId687"/>
                </p:custDataLst>
              </p:nvPr>
            </p:nvSpPr>
            <p:spPr bwMode="auto">
              <a:xfrm>
                <a:off x="3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0" name="Line 1237"/>
              <p:cNvSpPr>
                <a:spLocks noChangeShapeType="1"/>
              </p:cNvSpPr>
              <p:nvPr>
                <p:custDataLst>
                  <p:tags r:id="rId688"/>
                </p:custDataLst>
              </p:nvPr>
            </p:nvSpPr>
            <p:spPr bwMode="auto">
              <a:xfrm>
                <a:off x="3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1" name="Line 1238"/>
              <p:cNvSpPr>
                <a:spLocks noChangeShapeType="1"/>
              </p:cNvSpPr>
              <p:nvPr>
                <p:custDataLst>
                  <p:tags r:id="rId689"/>
                </p:custDataLst>
              </p:nvPr>
            </p:nvSpPr>
            <p:spPr bwMode="auto">
              <a:xfrm>
                <a:off x="3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2" name="Line 1239"/>
              <p:cNvSpPr>
                <a:spLocks noChangeShapeType="1"/>
              </p:cNvSpPr>
              <p:nvPr>
                <p:custDataLst>
                  <p:tags r:id="rId690"/>
                </p:custDataLst>
              </p:nvPr>
            </p:nvSpPr>
            <p:spPr bwMode="auto">
              <a:xfrm>
                <a:off x="3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3" name="Line 1240"/>
              <p:cNvSpPr>
                <a:spLocks noChangeShapeType="1"/>
              </p:cNvSpPr>
              <p:nvPr>
                <p:custDataLst>
                  <p:tags r:id="rId691"/>
                </p:custDataLst>
              </p:nvPr>
            </p:nvSpPr>
            <p:spPr bwMode="auto">
              <a:xfrm>
                <a:off x="3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4" name="Line 1241"/>
              <p:cNvSpPr>
                <a:spLocks noChangeShapeType="1"/>
              </p:cNvSpPr>
              <p:nvPr>
                <p:custDataLst>
                  <p:tags r:id="rId692"/>
                </p:custDataLst>
              </p:nvPr>
            </p:nvSpPr>
            <p:spPr bwMode="auto">
              <a:xfrm>
                <a:off x="365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5" name="Line 1242"/>
              <p:cNvSpPr>
                <a:spLocks noChangeShapeType="1"/>
              </p:cNvSpPr>
              <p:nvPr>
                <p:custDataLst>
                  <p:tags r:id="rId693"/>
                </p:custDataLst>
              </p:nvPr>
            </p:nvSpPr>
            <p:spPr bwMode="auto">
              <a:xfrm>
                <a:off x="3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6" name="Line 1243"/>
              <p:cNvSpPr>
                <a:spLocks noChangeShapeType="1"/>
              </p:cNvSpPr>
              <p:nvPr>
                <p:custDataLst>
                  <p:tags r:id="rId694"/>
                </p:custDataLst>
              </p:nvPr>
            </p:nvSpPr>
            <p:spPr bwMode="auto">
              <a:xfrm>
                <a:off x="3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7" name="Line 1244"/>
              <p:cNvSpPr>
                <a:spLocks noChangeShapeType="1"/>
              </p:cNvSpPr>
              <p:nvPr>
                <p:custDataLst>
                  <p:tags r:id="rId695"/>
                </p:custDataLst>
              </p:nvPr>
            </p:nvSpPr>
            <p:spPr bwMode="auto">
              <a:xfrm>
                <a:off x="3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8" name="Line 1245"/>
              <p:cNvSpPr>
                <a:spLocks noChangeShapeType="1"/>
              </p:cNvSpPr>
              <p:nvPr>
                <p:custDataLst>
                  <p:tags r:id="rId696"/>
                </p:custDataLst>
              </p:nvPr>
            </p:nvSpPr>
            <p:spPr bwMode="auto">
              <a:xfrm>
                <a:off x="3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9" name="Line 1246"/>
              <p:cNvSpPr>
                <a:spLocks noChangeShapeType="1"/>
              </p:cNvSpPr>
              <p:nvPr>
                <p:custDataLst>
                  <p:tags r:id="rId697"/>
                </p:custDataLst>
              </p:nvPr>
            </p:nvSpPr>
            <p:spPr bwMode="auto">
              <a:xfrm>
                <a:off x="3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0" name="Line 1247"/>
              <p:cNvSpPr>
                <a:spLocks noChangeShapeType="1"/>
              </p:cNvSpPr>
              <p:nvPr>
                <p:custDataLst>
                  <p:tags r:id="rId698"/>
                </p:custDataLst>
              </p:nvPr>
            </p:nvSpPr>
            <p:spPr bwMode="auto">
              <a:xfrm>
                <a:off x="3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1" name="Line 1248"/>
              <p:cNvSpPr>
                <a:spLocks noChangeShapeType="1"/>
              </p:cNvSpPr>
              <p:nvPr>
                <p:custDataLst>
                  <p:tags r:id="rId699"/>
                </p:custDataLst>
              </p:nvPr>
            </p:nvSpPr>
            <p:spPr bwMode="auto">
              <a:xfrm>
                <a:off x="3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2" name="Line 1249"/>
              <p:cNvSpPr>
                <a:spLocks noChangeShapeType="1"/>
              </p:cNvSpPr>
              <p:nvPr>
                <p:custDataLst>
                  <p:tags r:id="rId700"/>
                </p:custDataLst>
              </p:nvPr>
            </p:nvSpPr>
            <p:spPr bwMode="auto">
              <a:xfrm>
                <a:off x="3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3" name="Line 1250"/>
              <p:cNvSpPr>
                <a:spLocks noChangeShapeType="1"/>
              </p:cNvSpPr>
              <p:nvPr>
                <p:custDataLst>
                  <p:tags r:id="rId701"/>
                </p:custDataLst>
              </p:nvPr>
            </p:nvSpPr>
            <p:spPr bwMode="auto">
              <a:xfrm>
                <a:off x="3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4" name="Line 1251"/>
              <p:cNvSpPr>
                <a:spLocks noChangeShapeType="1"/>
              </p:cNvSpPr>
              <p:nvPr>
                <p:custDataLst>
                  <p:tags r:id="rId702"/>
                </p:custDataLst>
              </p:nvPr>
            </p:nvSpPr>
            <p:spPr bwMode="auto">
              <a:xfrm>
                <a:off x="3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5" name="Line 1252"/>
              <p:cNvSpPr>
                <a:spLocks noChangeShapeType="1"/>
              </p:cNvSpPr>
              <p:nvPr>
                <p:custDataLst>
                  <p:tags r:id="rId703"/>
                </p:custDataLst>
              </p:nvPr>
            </p:nvSpPr>
            <p:spPr bwMode="auto">
              <a:xfrm>
                <a:off x="4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6" name="Line 1253"/>
              <p:cNvSpPr>
                <a:spLocks noChangeShapeType="1"/>
              </p:cNvSpPr>
              <p:nvPr>
                <p:custDataLst>
                  <p:tags r:id="rId704"/>
                </p:custDataLst>
              </p:nvPr>
            </p:nvSpPr>
            <p:spPr bwMode="auto">
              <a:xfrm>
                <a:off x="4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7" name="Line 1254"/>
              <p:cNvSpPr>
                <a:spLocks noChangeShapeType="1"/>
              </p:cNvSpPr>
              <p:nvPr>
                <p:custDataLst>
                  <p:tags r:id="rId705"/>
                </p:custDataLst>
              </p:nvPr>
            </p:nvSpPr>
            <p:spPr bwMode="auto">
              <a:xfrm>
                <a:off x="4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8" name="Line 1255"/>
              <p:cNvSpPr>
                <a:spLocks noChangeShapeType="1"/>
              </p:cNvSpPr>
              <p:nvPr>
                <p:custDataLst>
                  <p:tags r:id="rId706"/>
                </p:custDataLst>
              </p:nvPr>
            </p:nvSpPr>
            <p:spPr bwMode="auto">
              <a:xfrm>
                <a:off x="411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9" name="Line 1256"/>
              <p:cNvSpPr>
                <a:spLocks noChangeShapeType="1"/>
              </p:cNvSpPr>
              <p:nvPr>
                <p:custDataLst>
                  <p:tags r:id="rId707"/>
                </p:custDataLst>
              </p:nvPr>
            </p:nvSpPr>
            <p:spPr bwMode="auto">
              <a:xfrm>
                <a:off x="4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0" name="Line 1257"/>
              <p:cNvSpPr>
                <a:spLocks noChangeShapeType="1"/>
              </p:cNvSpPr>
              <p:nvPr>
                <p:custDataLst>
                  <p:tags r:id="rId708"/>
                </p:custDataLst>
              </p:nvPr>
            </p:nvSpPr>
            <p:spPr bwMode="auto">
              <a:xfrm>
                <a:off x="4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1" name="Freeform 1258"/>
              <p:cNvSpPr>
                <a:spLocks/>
              </p:cNvSpPr>
              <p:nvPr>
                <p:custDataLst>
                  <p:tags r:id="rId709"/>
                </p:custDataLst>
              </p:nvPr>
            </p:nvSpPr>
            <p:spPr bwMode="auto">
              <a:xfrm>
                <a:off x="4213" y="4051"/>
                <a:ext cx="15" cy="9"/>
              </a:xfrm>
              <a:custGeom>
                <a:avLst/>
                <a:gdLst>
                  <a:gd name="T0" fmla="*/ 0 w 11"/>
                  <a:gd name="T1" fmla="*/ 9368 h 6"/>
                  <a:gd name="T2" fmla="*/ 2693 w 11"/>
                  <a:gd name="T3" fmla="*/ 2397 h 6"/>
                  <a:gd name="T4" fmla="*/ 2824 w 11"/>
                  <a:gd name="T5" fmla="*/ 0 h 6"/>
                  <a:gd name="T6" fmla="*/ 0 60000 65536"/>
                  <a:gd name="T7" fmla="*/ 0 60000 65536"/>
                  <a:gd name="T8" fmla="*/ 0 60000 65536"/>
                  <a:gd name="T9" fmla="*/ 0 w 11"/>
                  <a:gd name="T10" fmla="*/ 0 h 6"/>
                  <a:gd name="T11" fmla="*/ 11 w 11"/>
                  <a:gd name="T12" fmla="*/ 6 h 6"/>
                </a:gdLst>
                <a:ahLst/>
                <a:cxnLst>
                  <a:cxn ang="T6">
                    <a:pos x="T0" y="T1"/>
                  </a:cxn>
                  <a:cxn ang="T7">
                    <a:pos x="T2" y="T3"/>
                  </a:cxn>
                  <a:cxn ang="T8">
                    <a:pos x="T4" y="T5"/>
                  </a:cxn>
                </a:cxnLst>
                <a:rect l="T9" t="T10" r="T11" b="T12"/>
                <a:pathLst>
                  <a:path w="11" h="6">
                    <a:moveTo>
                      <a:pt x="0" y="6"/>
                    </a:moveTo>
                    <a:lnTo>
                      <a:pt x="10" y="1"/>
                    </a:lnTo>
                    <a:lnTo>
                      <a:pt x="11"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02" name="Freeform 1259"/>
              <p:cNvSpPr>
                <a:spLocks/>
              </p:cNvSpPr>
              <p:nvPr>
                <p:custDataLst>
                  <p:tags r:id="rId710"/>
                </p:custDataLst>
              </p:nvPr>
            </p:nvSpPr>
            <p:spPr bwMode="auto">
              <a:xfrm>
                <a:off x="4239" y="4024"/>
                <a:ext cx="7" cy="15"/>
              </a:xfrm>
              <a:custGeom>
                <a:avLst/>
                <a:gdLst>
                  <a:gd name="T0" fmla="*/ 0 w 5"/>
                  <a:gd name="T1" fmla="*/ 2824 h 11"/>
                  <a:gd name="T2" fmla="*/ 2220 w 5"/>
                  <a:gd name="T3" fmla="*/ 571 h 11"/>
                  <a:gd name="T4" fmla="*/ 2220 w 5"/>
                  <a:gd name="T5" fmla="*/ 0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0" y="11"/>
                    </a:moveTo>
                    <a:lnTo>
                      <a:pt x="5" y="2"/>
                    </a:lnTo>
                    <a:lnTo>
                      <a:pt x="5"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03" name="Line 1260"/>
              <p:cNvSpPr>
                <a:spLocks noChangeShapeType="1"/>
              </p:cNvSpPr>
              <p:nvPr>
                <p:custDataLst>
                  <p:tags r:id="rId711"/>
                </p:custDataLst>
              </p:nvPr>
            </p:nvSpPr>
            <p:spPr bwMode="auto">
              <a:xfrm flipV="1">
                <a:off x="4248" y="3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4" name="Line 1261"/>
              <p:cNvSpPr>
                <a:spLocks noChangeShapeType="1"/>
              </p:cNvSpPr>
              <p:nvPr>
                <p:custDataLst>
                  <p:tags r:id="rId712"/>
                </p:custDataLst>
              </p:nvPr>
            </p:nvSpPr>
            <p:spPr bwMode="auto">
              <a:xfrm flipV="1">
                <a:off x="4248" y="395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5" name="Line 1262"/>
              <p:cNvSpPr>
                <a:spLocks noChangeShapeType="1"/>
              </p:cNvSpPr>
              <p:nvPr>
                <p:custDataLst>
                  <p:tags r:id="rId713"/>
                </p:custDataLst>
              </p:nvPr>
            </p:nvSpPr>
            <p:spPr bwMode="auto">
              <a:xfrm flipV="1">
                <a:off x="4248" y="39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6" name="Line 1263"/>
              <p:cNvSpPr>
                <a:spLocks noChangeShapeType="1"/>
              </p:cNvSpPr>
              <p:nvPr>
                <p:custDataLst>
                  <p:tags r:id="rId714"/>
                </p:custDataLst>
              </p:nvPr>
            </p:nvSpPr>
            <p:spPr bwMode="auto">
              <a:xfrm flipV="1">
                <a:off x="4248" y="38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7" name="Line 1264"/>
              <p:cNvSpPr>
                <a:spLocks noChangeShapeType="1"/>
              </p:cNvSpPr>
              <p:nvPr>
                <p:custDataLst>
                  <p:tags r:id="rId715"/>
                </p:custDataLst>
              </p:nvPr>
            </p:nvSpPr>
            <p:spPr bwMode="auto">
              <a:xfrm flipV="1">
                <a:off x="4248" y="386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8" name="Line 1265"/>
              <p:cNvSpPr>
                <a:spLocks noChangeShapeType="1"/>
              </p:cNvSpPr>
              <p:nvPr>
                <p:custDataLst>
                  <p:tags r:id="rId716"/>
                </p:custDataLst>
              </p:nvPr>
            </p:nvSpPr>
            <p:spPr bwMode="auto">
              <a:xfrm flipV="1">
                <a:off x="4248" y="38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9" name="Line 1266"/>
              <p:cNvSpPr>
                <a:spLocks noChangeShapeType="1"/>
              </p:cNvSpPr>
              <p:nvPr>
                <p:custDataLst>
                  <p:tags r:id="rId717"/>
                </p:custDataLst>
              </p:nvPr>
            </p:nvSpPr>
            <p:spPr bwMode="auto">
              <a:xfrm flipV="1">
                <a:off x="4248" y="37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0" name="Line 1267"/>
              <p:cNvSpPr>
                <a:spLocks noChangeShapeType="1"/>
              </p:cNvSpPr>
              <p:nvPr>
                <p:custDataLst>
                  <p:tags r:id="rId718"/>
                </p:custDataLst>
              </p:nvPr>
            </p:nvSpPr>
            <p:spPr bwMode="auto">
              <a:xfrm flipV="1">
                <a:off x="4248" y="37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1" name="Line 1268"/>
              <p:cNvSpPr>
                <a:spLocks noChangeShapeType="1"/>
              </p:cNvSpPr>
              <p:nvPr>
                <p:custDataLst>
                  <p:tags r:id="rId719"/>
                </p:custDataLst>
              </p:nvPr>
            </p:nvSpPr>
            <p:spPr bwMode="auto">
              <a:xfrm flipV="1">
                <a:off x="4248" y="37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2" name="Line 1269"/>
              <p:cNvSpPr>
                <a:spLocks noChangeShapeType="1"/>
              </p:cNvSpPr>
              <p:nvPr>
                <p:custDataLst>
                  <p:tags r:id="rId720"/>
                </p:custDataLst>
              </p:nvPr>
            </p:nvSpPr>
            <p:spPr bwMode="auto">
              <a:xfrm flipV="1">
                <a:off x="4248" y="36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3" name="Line 1270"/>
              <p:cNvSpPr>
                <a:spLocks noChangeShapeType="1"/>
              </p:cNvSpPr>
              <p:nvPr>
                <p:custDataLst>
                  <p:tags r:id="rId721"/>
                </p:custDataLst>
              </p:nvPr>
            </p:nvSpPr>
            <p:spPr bwMode="auto">
              <a:xfrm flipV="1">
                <a:off x="4248" y="366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4" name="Line 1271"/>
              <p:cNvSpPr>
                <a:spLocks noChangeShapeType="1"/>
              </p:cNvSpPr>
              <p:nvPr>
                <p:custDataLst>
                  <p:tags r:id="rId722"/>
                </p:custDataLst>
              </p:nvPr>
            </p:nvSpPr>
            <p:spPr bwMode="auto">
              <a:xfrm flipV="1">
                <a:off x="4248" y="36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5" name="Line 1272"/>
              <p:cNvSpPr>
                <a:spLocks noChangeShapeType="1"/>
              </p:cNvSpPr>
              <p:nvPr>
                <p:custDataLst>
                  <p:tags r:id="rId723"/>
                </p:custDataLst>
              </p:nvPr>
            </p:nvSpPr>
            <p:spPr bwMode="auto">
              <a:xfrm flipV="1">
                <a:off x="4248" y="35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6" name="Line 1273"/>
              <p:cNvSpPr>
                <a:spLocks noChangeShapeType="1"/>
              </p:cNvSpPr>
              <p:nvPr>
                <p:custDataLst>
                  <p:tags r:id="rId724"/>
                </p:custDataLst>
              </p:nvPr>
            </p:nvSpPr>
            <p:spPr bwMode="auto">
              <a:xfrm flipV="1">
                <a:off x="4248" y="356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7" name="Line 1274"/>
              <p:cNvSpPr>
                <a:spLocks noChangeShapeType="1"/>
              </p:cNvSpPr>
              <p:nvPr>
                <p:custDataLst>
                  <p:tags r:id="rId725"/>
                </p:custDataLst>
              </p:nvPr>
            </p:nvSpPr>
            <p:spPr bwMode="auto">
              <a:xfrm flipV="1">
                <a:off x="4248" y="35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8" name="Line 1275"/>
              <p:cNvSpPr>
                <a:spLocks noChangeShapeType="1"/>
              </p:cNvSpPr>
              <p:nvPr>
                <p:custDataLst>
                  <p:tags r:id="rId726"/>
                </p:custDataLst>
              </p:nvPr>
            </p:nvSpPr>
            <p:spPr bwMode="auto">
              <a:xfrm flipV="1">
                <a:off x="4248" y="349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9" name="Line 1276"/>
              <p:cNvSpPr>
                <a:spLocks noChangeShapeType="1"/>
              </p:cNvSpPr>
              <p:nvPr>
                <p:custDataLst>
                  <p:tags r:id="rId727"/>
                </p:custDataLst>
              </p:nvPr>
            </p:nvSpPr>
            <p:spPr bwMode="auto">
              <a:xfrm flipV="1">
                <a:off x="4248" y="34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0" name="Line 1277"/>
              <p:cNvSpPr>
                <a:spLocks noChangeShapeType="1"/>
              </p:cNvSpPr>
              <p:nvPr>
                <p:custDataLst>
                  <p:tags r:id="rId728"/>
                </p:custDataLst>
              </p:nvPr>
            </p:nvSpPr>
            <p:spPr bwMode="auto">
              <a:xfrm flipV="1">
                <a:off x="4248" y="34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1" name="Line 1278"/>
              <p:cNvSpPr>
                <a:spLocks noChangeShapeType="1"/>
              </p:cNvSpPr>
              <p:nvPr>
                <p:custDataLst>
                  <p:tags r:id="rId729"/>
                </p:custDataLst>
              </p:nvPr>
            </p:nvSpPr>
            <p:spPr bwMode="auto">
              <a:xfrm flipV="1">
                <a:off x="4248" y="340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2" name="Line 1279"/>
              <p:cNvSpPr>
                <a:spLocks noChangeShapeType="1"/>
              </p:cNvSpPr>
              <p:nvPr>
                <p:custDataLst>
                  <p:tags r:id="rId730"/>
                </p:custDataLst>
              </p:nvPr>
            </p:nvSpPr>
            <p:spPr bwMode="auto">
              <a:xfrm flipV="1">
                <a:off x="4248" y="33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3" name="Line 1280"/>
              <p:cNvSpPr>
                <a:spLocks noChangeShapeType="1"/>
              </p:cNvSpPr>
              <p:nvPr>
                <p:custDataLst>
                  <p:tags r:id="rId731"/>
                </p:custDataLst>
              </p:nvPr>
            </p:nvSpPr>
            <p:spPr bwMode="auto">
              <a:xfrm flipV="1">
                <a:off x="4248" y="333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4" name="Line 1281"/>
              <p:cNvSpPr>
                <a:spLocks noChangeShapeType="1"/>
              </p:cNvSpPr>
              <p:nvPr>
                <p:custDataLst>
                  <p:tags r:id="rId732"/>
                </p:custDataLst>
              </p:nvPr>
            </p:nvSpPr>
            <p:spPr bwMode="auto">
              <a:xfrm flipV="1">
                <a:off x="4248" y="33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5" name="Line 1282"/>
              <p:cNvSpPr>
                <a:spLocks noChangeShapeType="1"/>
              </p:cNvSpPr>
              <p:nvPr>
                <p:custDataLst>
                  <p:tags r:id="rId733"/>
                </p:custDataLst>
              </p:nvPr>
            </p:nvSpPr>
            <p:spPr bwMode="auto">
              <a:xfrm flipV="1">
                <a:off x="4248" y="32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6" name="Line 1283"/>
              <p:cNvSpPr>
                <a:spLocks noChangeShapeType="1"/>
              </p:cNvSpPr>
              <p:nvPr>
                <p:custDataLst>
                  <p:tags r:id="rId734"/>
                </p:custDataLst>
              </p:nvPr>
            </p:nvSpPr>
            <p:spPr bwMode="auto">
              <a:xfrm flipV="1">
                <a:off x="4248" y="32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7" name="Line 1284"/>
              <p:cNvSpPr>
                <a:spLocks noChangeShapeType="1"/>
              </p:cNvSpPr>
              <p:nvPr>
                <p:custDataLst>
                  <p:tags r:id="rId735"/>
                </p:custDataLst>
              </p:nvPr>
            </p:nvSpPr>
            <p:spPr bwMode="auto">
              <a:xfrm flipV="1">
                <a:off x="4248" y="32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8" name="Line 1285"/>
              <p:cNvSpPr>
                <a:spLocks noChangeShapeType="1"/>
              </p:cNvSpPr>
              <p:nvPr>
                <p:custDataLst>
                  <p:tags r:id="rId736"/>
                </p:custDataLst>
              </p:nvPr>
            </p:nvSpPr>
            <p:spPr bwMode="auto">
              <a:xfrm flipV="1">
                <a:off x="4248" y="31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9" name="Line 1286"/>
              <p:cNvSpPr>
                <a:spLocks noChangeShapeType="1"/>
              </p:cNvSpPr>
              <p:nvPr>
                <p:custDataLst>
                  <p:tags r:id="rId737"/>
                </p:custDataLst>
              </p:nvPr>
            </p:nvSpPr>
            <p:spPr bwMode="auto">
              <a:xfrm flipV="1">
                <a:off x="4248" y="31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0" name="Line 1287"/>
              <p:cNvSpPr>
                <a:spLocks noChangeShapeType="1"/>
              </p:cNvSpPr>
              <p:nvPr>
                <p:custDataLst>
                  <p:tags r:id="rId738"/>
                </p:custDataLst>
              </p:nvPr>
            </p:nvSpPr>
            <p:spPr bwMode="auto">
              <a:xfrm flipV="1">
                <a:off x="4248" y="31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1" name="Line 1288"/>
              <p:cNvSpPr>
                <a:spLocks noChangeShapeType="1"/>
              </p:cNvSpPr>
              <p:nvPr>
                <p:custDataLst>
                  <p:tags r:id="rId739"/>
                </p:custDataLst>
              </p:nvPr>
            </p:nvSpPr>
            <p:spPr bwMode="auto">
              <a:xfrm flipV="1">
                <a:off x="4248" y="30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2" name="Line 1289"/>
              <p:cNvSpPr>
                <a:spLocks noChangeShapeType="1"/>
              </p:cNvSpPr>
              <p:nvPr>
                <p:custDataLst>
                  <p:tags r:id="rId740"/>
                </p:custDataLst>
              </p:nvPr>
            </p:nvSpPr>
            <p:spPr bwMode="auto">
              <a:xfrm flipV="1">
                <a:off x="4248" y="30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3" name="Line 1290"/>
              <p:cNvSpPr>
                <a:spLocks noChangeShapeType="1"/>
              </p:cNvSpPr>
              <p:nvPr>
                <p:custDataLst>
                  <p:tags r:id="rId741"/>
                </p:custDataLst>
              </p:nvPr>
            </p:nvSpPr>
            <p:spPr bwMode="auto">
              <a:xfrm flipV="1">
                <a:off x="4248" y="30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4" name="Line 1291"/>
              <p:cNvSpPr>
                <a:spLocks noChangeShapeType="1"/>
              </p:cNvSpPr>
              <p:nvPr>
                <p:custDataLst>
                  <p:tags r:id="rId742"/>
                </p:custDataLst>
              </p:nvPr>
            </p:nvSpPr>
            <p:spPr bwMode="auto">
              <a:xfrm flipV="1">
                <a:off x="4248" y="29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5" name="Line 1292"/>
              <p:cNvSpPr>
                <a:spLocks noChangeShapeType="1"/>
              </p:cNvSpPr>
              <p:nvPr>
                <p:custDataLst>
                  <p:tags r:id="rId743"/>
                </p:custDataLst>
              </p:nvPr>
            </p:nvSpPr>
            <p:spPr bwMode="auto">
              <a:xfrm flipV="1">
                <a:off x="4248" y="294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6" name="Line 1293"/>
              <p:cNvSpPr>
                <a:spLocks noChangeShapeType="1"/>
              </p:cNvSpPr>
              <p:nvPr>
                <p:custDataLst>
                  <p:tags r:id="rId744"/>
                </p:custDataLst>
              </p:nvPr>
            </p:nvSpPr>
            <p:spPr bwMode="auto">
              <a:xfrm flipV="1">
                <a:off x="4248" y="29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7" name="Line 1294"/>
              <p:cNvSpPr>
                <a:spLocks noChangeShapeType="1"/>
              </p:cNvSpPr>
              <p:nvPr>
                <p:custDataLst>
                  <p:tags r:id="rId745"/>
                </p:custDataLst>
              </p:nvPr>
            </p:nvSpPr>
            <p:spPr bwMode="auto">
              <a:xfrm flipV="1">
                <a:off x="4248" y="28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8" name="Line 1295"/>
              <p:cNvSpPr>
                <a:spLocks noChangeShapeType="1"/>
              </p:cNvSpPr>
              <p:nvPr>
                <p:custDataLst>
                  <p:tags r:id="rId746"/>
                </p:custDataLst>
              </p:nvPr>
            </p:nvSpPr>
            <p:spPr bwMode="auto">
              <a:xfrm flipV="1">
                <a:off x="4248" y="28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9" name="Line 1296"/>
              <p:cNvSpPr>
                <a:spLocks noChangeShapeType="1"/>
              </p:cNvSpPr>
              <p:nvPr>
                <p:custDataLst>
                  <p:tags r:id="rId747"/>
                </p:custDataLst>
              </p:nvPr>
            </p:nvSpPr>
            <p:spPr bwMode="auto">
              <a:xfrm flipV="1">
                <a:off x="4248" y="28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0" name="Line 1297"/>
              <p:cNvSpPr>
                <a:spLocks noChangeShapeType="1"/>
              </p:cNvSpPr>
              <p:nvPr>
                <p:custDataLst>
                  <p:tags r:id="rId748"/>
                </p:custDataLst>
              </p:nvPr>
            </p:nvSpPr>
            <p:spPr bwMode="auto">
              <a:xfrm flipV="1">
                <a:off x="4248" y="27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1" name="Line 1298"/>
              <p:cNvSpPr>
                <a:spLocks noChangeShapeType="1"/>
              </p:cNvSpPr>
              <p:nvPr>
                <p:custDataLst>
                  <p:tags r:id="rId749"/>
                </p:custDataLst>
              </p:nvPr>
            </p:nvSpPr>
            <p:spPr bwMode="auto">
              <a:xfrm flipV="1">
                <a:off x="4248" y="27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2" name="Line 1299"/>
              <p:cNvSpPr>
                <a:spLocks noChangeShapeType="1"/>
              </p:cNvSpPr>
              <p:nvPr>
                <p:custDataLst>
                  <p:tags r:id="rId750"/>
                </p:custDataLst>
              </p:nvPr>
            </p:nvSpPr>
            <p:spPr bwMode="auto">
              <a:xfrm flipV="1">
                <a:off x="4248" y="27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3" name="Line 1300"/>
              <p:cNvSpPr>
                <a:spLocks noChangeShapeType="1"/>
              </p:cNvSpPr>
              <p:nvPr>
                <p:custDataLst>
                  <p:tags r:id="rId751"/>
                </p:custDataLst>
              </p:nvPr>
            </p:nvSpPr>
            <p:spPr bwMode="auto">
              <a:xfrm flipV="1">
                <a:off x="4248" y="26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4" name="Line 1301"/>
              <p:cNvSpPr>
                <a:spLocks noChangeShapeType="1"/>
              </p:cNvSpPr>
              <p:nvPr>
                <p:custDataLst>
                  <p:tags r:id="rId752"/>
                </p:custDataLst>
              </p:nvPr>
            </p:nvSpPr>
            <p:spPr bwMode="auto">
              <a:xfrm flipV="1">
                <a:off x="4248" y="26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5" name="Line 1302"/>
              <p:cNvSpPr>
                <a:spLocks noChangeShapeType="1"/>
              </p:cNvSpPr>
              <p:nvPr>
                <p:custDataLst>
                  <p:tags r:id="rId753"/>
                </p:custDataLst>
              </p:nvPr>
            </p:nvSpPr>
            <p:spPr bwMode="auto">
              <a:xfrm flipV="1">
                <a:off x="4248" y="26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6" name="Line 1303"/>
              <p:cNvSpPr>
                <a:spLocks noChangeShapeType="1"/>
              </p:cNvSpPr>
              <p:nvPr>
                <p:custDataLst>
                  <p:tags r:id="rId754"/>
                </p:custDataLst>
              </p:nvPr>
            </p:nvSpPr>
            <p:spPr bwMode="auto">
              <a:xfrm flipV="1">
                <a:off x="4248" y="258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7" name="Line 1304"/>
              <p:cNvSpPr>
                <a:spLocks noChangeShapeType="1"/>
              </p:cNvSpPr>
              <p:nvPr>
                <p:custDataLst>
                  <p:tags r:id="rId755"/>
                </p:custDataLst>
              </p:nvPr>
            </p:nvSpPr>
            <p:spPr bwMode="auto">
              <a:xfrm flipV="1">
                <a:off x="4248" y="25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8" name="Line 1305"/>
              <p:cNvSpPr>
                <a:spLocks noChangeShapeType="1"/>
              </p:cNvSpPr>
              <p:nvPr>
                <p:custDataLst>
                  <p:tags r:id="rId756"/>
                </p:custDataLst>
              </p:nvPr>
            </p:nvSpPr>
            <p:spPr bwMode="auto">
              <a:xfrm flipV="1">
                <a:off x="4248" y="25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9" name="Line 1306"/>
              <p:cNvSpPr>
                <a:spLocks noChangeShapeType="1"/>
              </p:cNvSpPr>
              <p:nvPr>
                <p:custDataLst>
                  <p:tags r:id="rId757"/>
                </p:custDataLst>
              </p:nvPr>
            </p:nvSpPr>
            <p:spPr bwMode="auto">
              <a:xfrm flipV="1">
                <a:off x="4248" y="24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0" name="Line 1307"/>
              <p:cNvSpPr>
                <a:spLocks noChangeShapeType="1"/>
              </p:cNvSpPr>
              <p:nvPr>
                <p:custDataLst>
                  <p:tags r:id="rId758"/>
                </p:custDataLst>
              </p:nvPr>
            </p:nvSpPr>
            <p:spPr bwMode="auto">
              <a:xfrm flipV="1">
                <a:off x="4248" y="24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1" name="Line 1308"/>
              <p:cNvSpPr>
                <a:spLocks noChangeShapeType="1"/>
              </p:cNvSpPr>
              <p:nvPr>
                <p:custDataLst>
                  <p:tags r:id="rId759"/>
                </p:custDataLst>
              </p:nvPr>
            </p:nvSpPr>
            <p:spPr bwMode="auto">
              <a:xfrm flipV="1">
                <a:off x="4248" y="24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2" name="Line 1309"/>
              <p:cNvSpPr>
                <a:spLocks noChangeShapeType="1"/>
              </p:cNvSpPr>
              <p:nvPr>
                <p:custDataLst>
                  <p:tags r:id="rId760"/>
                </p:custDataLst>
              </p:nvPr>
            </p:nvSpPr>
            <p:spPr bwMode="auto">
              <a:xfrm flipV="1">
                <a:off x="4248" y="23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3" name="Line 1310"/>
              <p:cNvSpPr>
                <a:spLocks noChangeShapeType="1"/>
              </p:cNvSpPr>
              <p:nvPr>
                <p:custDataLst>
                  <p:tags r:id="rId761"/>
                </p:custDataLst>
              </p:nvPr>
            </p:nvSpPr>
            <p:spPr bwMode="auto">
              <a:xfrm flipV="1">
                <a:off x="4248" y="23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4" name="Line 1311"/>
              <p:cNvSpPr>
                <a:spLocks noChangeShapeType="1"/>
              </p:cNvSpPr>
              <p:nvPr>
                <p:custDataLst>
                  <p:tags r:id="rId762"/>
                </p:custDataLst>
              </p:nvPr>
            </p:nvSpPr>
            <p:spPr bwMode="auto">
              <a:xfrm flipV="1">
                <a:off x="4248" y="23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5" name="Line 1312"/>
              <p:cNvSpPr>
                <a:spLocks noChangeShapeType="1"/>
              </p:cNvSpPr>
              <p:nvPr>
                <p:custDataLst>
                  <p:tags r:id="rId763"/>
                </p:custDataLst>
              </p:nvPr>
            </p:nvSpPr>
            <p:spPr bwMode="auto">
              <a:xfrm flipV="1">
                <a:off x="4248" y="22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6" name="Line 1313"/>
              <p:cNvSpPr>
                <a:spLocks noChangeShapeType="1"/>
              </p:cNvSpPr>
              <p:nvPr>
                <p:custDataLst>
                  <p:tags r:id="rId764"/>
                </p:custDataLst>
              </p:nvPr>
            </p:nvSpPr>
            <p:spPr bwMode="auto">
              <a:xfrm flipV="1">
                <a:off x="4248" y="22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7" name="Line 1314"/>
              <p:cNvSpPr>
                <a:spLocks noChangeShapeType="1"/>
              </p:cNvSpPr>
              <p:nvPr>
                <p:custDataLst>
                  <p:tags r:id="rId765"/>
                </p:custDataLst>
              </p:nvPr>
            </p:nvSpPr>
            <p:spPr bwMode="auto">
              <a:xfrm flipV="1">
                <a:off x="4248" y="22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8" name="Line 1315"/>
              <p:cNvSpPr>
                <a:spLocks noChangeShapeType="1"/>
              </p:cNvSpPr>
              <p:nvPr>
                <p:custDataLst>
                  <p:tags r:id="rId766"/>
                </p:custDataLst>
              </p:nvPr>
            </p:nvSpPr>
            <p:spPr bwMode="auto">
              <a:xfrm flipV="1">
                <a:off x="4248" y="218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9" name="Line 1316"/>
              <p:cNvSpPr>
                <a:spLocks noChangeShapeType="1"/>
              </p:cNvSpPr>
              <p:nvPr>
                <p:custDataLst>
                  <p:tags r:id="rId767"/>
                </p:custDataLst>
              </p:nvPr>
            </p:nvSpPr>
            <p:spPr bwMode="auto">
              <a:xfrm flipV="1">
                <a:off x="4248" y="21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60" name="Line 1317"/>
              <p:cNvSpPr>
                <a:spLocks noChangeShapeType="1"/>
              </p:cNvSpPr>
              <p:nvPr>
                <p:custDataLst>
                  <p:tags r:id="rId768"/>
                </p:custDataLst>
              </p:nvPr>
            </p:nvSpPr>
            <p:spPr bwMode="auto">
              <a:xfrm flipV="1">
                <a:off x="4248" y="21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61" name="Line 1318"/>
              <p:cNvSpPr>
                <a:spLocks noChangeShapeType="1"/>
              </p:cNvSpPr>
              <p:nvPr>
                <p:custDataLst>
                  <p:tags r:id="rId769"/>
                </p:custDataLst>
              </p:nvPr>
            </p:nvSpPr>
            <p:spPr bwMode="auto">
              <a:xfrm flipV="1">
                <a:off x="4248" y="20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62" name="Line 1319"/>
              <p:cNvSpPr>
                <a:spLocks noChangeShapeType="1"/>
              </p:cNvSpPr>
              <p:nvPr>
                <p:custDataLst>
                  <p:tags r:id="rId770"/>
                </p:custDataLst>
              </p:nvPr>
            </p:nvSpPr>
            <p:spPr bwMode="auto">
              <a:xfrm flipV="1">
                <a:off x="4248" y="20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63" name="Line 1320"/>
              <p:cNvSpPr>
                <a:spLocks noChangeShapeType="1"/>
              </p:cNvSpPr>
              <p:nvPr>
                <p:custDataLst>
                  <p:tags r:id="rId771"/>
                </p:custDataLst>
              </p:nvPr>
            </p:nvSpPr>
            <p:spPr bwMode="auto">
              <a:xfrm flipV="1">
                <a:off x="4248" y="20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64" name="Line 1321"/>
              <p:cNvSpPr>
                <a:spLocks noChangeShapeType="1"/>
              </p:cNvSpPr>
              <p:nvPr>
                <p:custDataLst>
                  <p:tags r:id="rId772"/>
                </p:custDataLst>
              </p:nvPr>
            </p:nvSpPr>
            <p:spPr bwMode="auto">
              <a:xfrm flipV="1">
                <a:off x="4248" y="1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65" name="Freeform 1322"/>
              <p:cNvSpPr>
                <a:spLocks/>
              </p:cNvSpPr>
              <p:nvPr>
                <p:custDataLst>
                  <p:tags r:id="rId773"/>
                </p:custDataLst>
              </p:nvPr>
            </p:nvSpPr>
            <p:spPr bwMode="auto">
              <a:xfrm>
                <a:off x="4248" y="1959"/>
                <a:ext cx="0" cy="16"/>
              </a:xfrm>
              <a:custGeom>
                <a:avLst/>
                <a:gdLst>
                  <a:gd name="T0" fmla="*/ 2069 h 12"/>
                  <a:gd name="T1" fmla="*/ 491 h 12"/>
                  <a:gd name="T2" fmla="*/ 0 h 12"/>
                  <a:gd name="T3" fmla="*/ 0 60000 65536"/>
                  <a:gd name="T4" fmla="*/ 0 60000 65536"/>
                  <a:gd name="T5" fmla="*/ 0 60000 65536"/>
                  <a:gd name="T6" fmla="*/ 0 h 12"/>
                  <a:gd name="T7" fmla="*/ 12 h 12"/>
                </a:gdLst>
                <a:ahLst/>
                <a:cxnLst>
                  <a:cxn ang="T3">
                    <a:pos x="0" y="T0"/>
                  </a:cxn>
                  <a:cxn ang="T4">
                    <a:pos x="0" y="T1"/>
                  </a:cxn>
                  <a:cxn ang="T5">
                    <a:pos x="0" y="T2"/>
                  </a:cxn>
                </a:cxnLst>
                <a:rect l="0" t="T6" r="0" b="T7"/>
                <a:pathLst>
                  <a:path h="12">
                    <a:moveTo>
                      <a:pt x="0" y="12"/>
                    </a:moveTo>
                    <a:lnTo>
                      <a:pt x="0" y="3"/>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66" name="Freeform 1323"/>
              <p:cNvSpPr>
                <a:spLocks/>
              </p:cNvSpPr>
              <p:nvPr>
                <p:custDataLst>
                  <p:tags r:id="rId774"/>
                </p:custDataLst>
              </p:nvPr>
            </p:nvSpPr>
            <p:spPr bwMode="auto">
              <a:xfrm>
                <a:off x="4235" y="1930"/>
                <a:ext cx="9" cy="14"/>
              </a:xfrm>
              <a:custGeom>
                <a:avLst/>
                <a:gdLst>
                  <a:gd name="T0" fmla="*/ 631 w 7"/>
                  <a:gd name="T1" fmla="*/ 4351 h 10"/>
                  <a:gd name="T2" fmla="*/ 208 w 7"/>
                  <a:gd name="T3" fmla="*/ 844 h 10"/>
                  <a:gd name="T4" fmla="*/ 0 w 7"/>
                  <a:gd name="T5" fmla="*/ 0 h 10"/>
                  <a:gd name="T6" fmla="*/ 0 60000 65536"/>
                  <a:gd name="T7" fmla="*/ 0 60000 65536"/>
                  <a:gd name="T8" fmla="*/ 0 60000 65536"/>
                  <a:gd name="T9" fmla="*/ 0 w 7"/>
                  <a:gd name="T10" fmla="*/ 0 h 10"/>
                  <a:gd name="T11" fmla="*/ 7 w 7"/>
                  <a:gd name="T12" fmla="*/ 10 h 10"/>
                </a:gdLst>
                <a:ahLst/>
                <a:cxnLst>
                  <a:cxn ang="T6">
                    <a:pos x="T0" y="T1"/>
                  </a:cxn>
                  <a:cxn ang="T7">
                    <a:pos x="T2" y="T3"/>
                  </a:cxn>
                  <a:cxn ang="T8">
                    <a:pos x="T4" y="T5"/>
                  </a:cxn>
                </a:cxnLst>
                <a:rect l="T9" t="T10" r="T11" b="T12"/>
                <a:pathLst>
                  <a:path w="7" h="10">
                    <a:moveTo>
                      <a:pt x="7" y="10"/>
                    </a:moveTo>
                    <a:lnTo>
                      <a:pt x="2" y="2"/>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67" name="Freeform 1324"/>
              <p:cNvSpPr>
                <a:spLocks/>
              </p:cNvSpPr>
              <p:nvPr>
                <p:custDataLst>
                  <p:tags r:id="rId775"/>
                </p:custDataLst>
              </p:nvPr>
            </p:nvSpPr>
            <p:spPr bwMode="auto">
              <a:xfrm>
                <a:off x="4209" y="1912"/>
                <a:ext cx="15" cy="7"/>
              </a:xfrm>
              <a:custGeom>
                <a:avLst/>
                <a:gdLst>
                  <a:gd name="T0" fmla="*/ 2824 w 11"/>
                  <a:gd name="T1" fmla="*/ 2220 h 5"/>
                  <a:gd name="T2" fmla="*/ 779 w 11"/>
                  <a:gd name="T3" fmla="*/ 1 h 5"/>
                  <a:gd name="T4" fmla="*/ 0 w 11"/>
                  <a:gd name="T5" fmla="*/ 0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11" y="5"/>
                    </a:moveTo>
                    <a:lnTo>
                      <a:pt x="3" y="1"/>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68" name="Line 1325"/>
              <p:cNvSpPr>
                <a:spLocks noChangeShapeType="1"/>
              </p:cNvSpPr>
              <p:nvPr>
                <p:custDataLst>
                  <p:tags r:id="rId776"/>
                </p:custDataLst>
              </p:nvPr>
            </p:nvSpPr>
            <p:spPr bwMode="auto">
              <a:xfrm flipH="1">
                <a:off x="4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69" name="Line 1326"/>
              <p:cNvSpPr>
                <a:spLocks noChangeShapeType="1"/>
              </p:cNvSpPr>
              <p:nvPr>
                <p:custDataLst>
                  <p:tags r:id="rId777"/>
                </p:custDataLst>
              </p:nvPr>
            </p:nvSpPr>
            <p:spPr bwMode="auto">
              <a:xfrm flipH="1">
                <a:off x="4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0" name="Line 1327"/>
              <p:cNvSpPr>
                <a:spLocks noChangeShapeType="1"/>
              </p:cNvSpPr>
              <p:nvPr>
                <p:custDataLst>
                  <p:tags r:id="rId778"/>
                </p:custDataLst>
              </p:nvPr>
            </p:nvSpPr>
            <p:spPr bwMode="auto">
              <a:xfrm flipH="1">
                <a:off x="4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1" name="Line 1328"/>
              <p:cNvSpPr>
                <a:spLocks noChangeShapeType="1"/>
              </p:cNvSpPr>
              <p:nvPr>
                <p:custDataLst>
                  <p:tags r:id="rId779"/>
                </p:custDataLst>
              </p:nvPr>
            </p:nvSpPr>
            <p:spPr bwMode="auto">
              <a:xfrm flipH="1">
                <a:off x="4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2" name="Line 1329"/>
              <p:cNvSpPr>
                <a:spLocks noChangeShapeType="1"/>
              </p:cNvSpPr>
              <p:nvPr>
                <p:custDataLst>
                  <p:tags r:id="rId780"/>
                </p:custDataLst>
              </p:nvPr>
            </p:nvSpPr>
            <p:spPr bwMode="auto">
              <a:xfrm flipH="1">
                <a:off x="4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3" name="Line 1330"/>
              <p:cNvSpPr>
                <a:spLocks noChangeShapeType="1"/>
              </p:cNvSpPr>
              <p:nvPr>
                <p:custDataLst>
                  <p:tags r:id="rId781"/>
                </p:custDataLst>
              </p:nvPr>
            </p:nvSpPr>
            <p:spPr bwMode="auto">
              <a:xfrm flipH="1">
                <a:off x="4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4" name="Line 1331"/>
              <p:cNvSpPr>
                <a:spLocks noChangeShapeType="1"/>
              </p:cNvSpPr>
              <p:nvPr>
                <p:custDataLst>
                  <p:tags r:id="rId782"/>
                </p:custDataLst>
              </p:nvPr>
            </p:nvSpPr>
            <p:spPr bwMode="auto">
              <a:xfrm flipH="1">
                <a:off x="3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 name="Line 1332"/>
              <p:cNvSpPr>
                <a:spLocks noChangeShapeType="1"/>
              </p:cNvSpPr>
              <p:nvPr>
                <p:custDataLst>
                  <p:tags r:id="rId783"/>
                </p:custDataLst>
              </p:nvPr>
            </p:nvSpPr>
            <p:spPr bwMode="auto">
              <a:xfrm flipH="1">
                <a:off x="3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 name="Line 1333"/>
              <p:cNvSpPr>
                <a:spLocks noChangeShapeType="1"/>
              </p:cNvSpPr>
              <p:nvPr>
                <p:custDataLst>
                  <p:tags r:id="rId784"/>
                </p:custDataLst>
              </p:nvPr>
            </p:nvSpPr>
            <p:spPr bwMode="auto">
              <a:xfrm flipH="1">
                <a:off x="3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7" name="Line 1334"/>
              <p:cNvSpPr>
                <a:spLocks noChangeShapeType="1"/>
              </p:cNvSpPr>
              <p:nvPr>
                <p:custDataLst>
                  <p:tags r:id="rId785"/>
                </p:custDataLst>
              </p:nvPr>
            </p:nvSpPr>
            <p:spPr bwMode="auto">
              <a:xfrm flipH="1">
                <a:off x="3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8" name="Line 1335"/>
              <p:cNvSpPr>
                <a:spLocks noChangeShapeType="1"/>
              </p:cNvSpPr>
              <p:nvPr>
                <p:custDataLst>
                  <p:tags r:id="rId786"/>
                </p:custDataLst>
              </p:nvPr>
            </p:nvSpPr>
            <p:spPr bwMode="auto">
              <a:xfrm flipH="1">
                <a:off x="384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9" name="Line 1336"/>
              <p:cNvSpPr>
                <a:spLocks noChangeShapeType="1"/>
              </p:cNvSpPr>
              <p:nvPr>
                <p:custDataLst>
                  <p:tags r:id="rId787"/>
                </p:custDataLst>
              </p:nvPr>
            </p:nvSpPr>
            <p:spPr bwMode="auto">
              <a:xfrm flipH="1">
                <a:off x="3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0" name="Line 1337"/>
              <p:cNvSpPr>
                <a:spLocks noChangeShapeType="1"/>
              </p:cNvSpPr>
              <p:nvPr>
                <p:custDataLst>
                  <p:tags r:id="rId788"/>
                </p:custDataLst>
              </p:nvPr>
            </p:nvSpPr>
            <p:spPr bwMode="auto">
              <a:xfrm flipH="1">
                <a:off x="3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1" name="Line 1338"/>
              <p:cNvSpPr>
                <a:spLocks noChangeShapeType="1"/>
              </p:cNvSpPr>
              <p:nvPr>
                <p:custDataLst>
                  <p:tags r:id="rId789"/>
                </p:custDataLst>
              </p:nvPr>
            </p:nvSpPr>
            <p:spPr bwMode="auto">
              <a:xfrm flipH="1">
                <a:off x="3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2" name="Line 1339"/>
              <p:cNvSpPr>
                <a:spLocks noChangeShapeType="1"/>
              </p:cNvSpPr>
              <p:nvPr>
                <p:custDataLst>
                  <p:tags r:id="rId790"/>
                </p:custDataLst>
              </p:nvPr>
            </p:nvSpPr>
            <p:spPr bwMode="auto">
              <a:xfrm flipH="1">
                <a:off x="3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3" name="Line 1340"/>
              <p:cNvSpPr>
                <a:spLocks noChangeShapeType="1"/>
              </p:cNvSpPr>
              <p:nvPr>
                <p:custDataLst>
                  <p:tags r:id="rId791"/>
                </p:custDataLst>
              </p:nvPr>
            </p:nvSpPr>
            <p:spPr bwMode="auto">
              <a:xfrm flipH="1">
                <a:off x="3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4" name="Line 1341"/>
              <p:cNvSpPr>
                <a:spLocks noChangeShapeType="1"/>
              </p:cNvSpPr>
              <p:nvPr>
                <p:custDataLst>
                  <p:tags r:id="rId792"/>
                </p:custDataLst>
              </p:nvPr>
            </p:nvSpPr>
            <p:spPr bwMode="auto">
              <a:xfrm flipH="1">
                <a:off x="3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5" name="Line 1342"/>
              <p:cNvSpPr>
                <a:spLocks noChangeShapeType="1"/>
              </p:cNvSpPr>
              <p:nvPr>
                <p:custDataLst>
                  <p:tags r:id="rId793"/>
                </p:custDataLst>
              </p:nvPr>
            </p:nvSpPr>
            <p:spPr bwMode="auto">
              <a:xfrm flipH="1">
                <a:off x="3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6" name="Line 1343"/>
              <p:cNvSpPr>
                <a:spLocks noChangeShapeType="1"/>
              </p:cNvSpPr>
              <p:nvPr>
                <p:custDataLst>
                  <p:tags r:id="rId794"/>
                </p:custDataLst>
              </p:nvPr>
            </p:nvSpPr>
            <p:spPr bwMode="auto">
              <a:xfrm flipH="1">
                <a:off x="3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7" name="Line 1344"/>
              <p:cNvSpPr>
                <a:spLocks noChangeShapeType="1"/>
              </p:cNvSpPr>
              <p:nvPr>
                <p:custDataLst>
                  <p:tags r:id="rId795"/>
                </p:custDataLst>
              </p:nvPr>
            </p:nvSpPr>
            <p:spPr bwMode="auto">
              <a:xfrm flipH="1">
                <a:off x="3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8" name="Line 1345"/>
              <p:cNvSpPr>
                <a:spLocks noChangeShapeType="1"/>
              </p:cNvSpPr>
              <p:nvPr>
                <p:custDataLst>
                  <p:tags r:id="rId796"/>
                </p:custDataLst>
              </p:nvPr>
            </p:nvSpPr>
            <p:spPr bwMode="auto">
              <a:xfrm flipH="1">
                <a:off x="3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89" name="Line 1346"/>
              <p:cNvSpPr>
                <a:spLocks noChangeShapeType="1"/>
              </p:cNvSpPr>
              <p:nvPr>
                <p:custDataLst>
                  <p:tags r:id="rId797"/>
                </p:custDataLst>
              </p:nvPr>
            </p:nvSpPr>
            <p:spPr bwMode="auto">
              <a:xfrm flipH="1">
                <a:off x="3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0" name="Line 1347"/>
              <p:cNvSpPr>
                <a:spLocks noChangeShapeType="1"/>
              </p:cNvSpPr>
              <p:nvPr>
                <p:custDataLst>
                  <p:tags r:id="rId798"/>
                </p:custDataLst>
              </p:nvPr>
            </p:nvSpPr>
            <p:spPr bwMode="auto">
              <a:xfrm flipH="1">
                <a:off x="3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1" name="Line 1348"/>
              <p:cNvSpPr>
                <a:spLocks noChangeShapeType="1"/>
              </p:cNvSpPr>
              <p:nvPr>
                <p:custDataLst>
                  <p:tags r:id="rId799"/>
                </p:custDataLst>
              </p:nvPr>
            </p:nvSpPr>
            <p:spPr bwMode="auto">
              <a:xfrm flipH="1">
                <a:off x="3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2" name="Line 1349"/>
              <p:cNvSpPr>
                <a:spLocks noChangeShapeType="1"/>
              </p:cNvSpPr>
              <p:nvPr>
                <p:custDataLst>
                  <p:tags r:id="rId800"/>
                </p:custDataLst>
              </p:nvPr>
            </p:nvSpPr>
            <p:spPr bwMode="auto">
              <a:xfrm flipH="1">
                <a:off x="338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3" name="Line 1350"/>
              <p:cNvSpPr>
                <a:spLocks noChangeShapeType="1"/>
              </p:cNvSpPr>
              <p:nvPr>
                <p:custDataLst>
                  <p:tags r:id="rId801"/>
                </p:custDataLst>
              </p:nvPr>
            </p:nvSpPr>
            <p:spPr bwMode="auto">
              <a:xfrm flipH="1">
                <a:off x="3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4" name="Line 1351"/>
              <p:cNvSpPr>
                <a:spLocks noChangeShapeType="1"/>
              </p:cNvSpPr>
              <p:nvPr>
                <p:custDataLst>
                  <p:tags r:id="rId802"/>
                </p:custDataLst>
              </p:nvPr>
            </p:nvSpPr>
            <p:spPr bwMode="auto">
              <a:xfrm flipH="1">
                <a:off x="332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5" name="Line 1352"/>
              <p:cNvSpPr>
                <a:spLocks noChangeShapeType="1"/>
              </p:cNvSpPr>
              <p:nvPr>
                <p:custDataLst>
                  <p:tags r:id="rId803"/>
                </p:custDataLst>
              </p:nvPr>
            </p:nvSpPr>
            <p:spPr bwMode="auto">
              <a:xfrm flipH="1">
                <a:off x="329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6" name="Line 1353"/>
              <p:cNvSpPr>
                <a:spLocks noChangeShapeType="1"/>
              </p:cNvSpPr>
              <p:nvPr>
                <p:custDataLst>
                  <p:tags r:id="rId804"/>
                </p:custDataLst>
              </p:nvPr>
            </p:nvSpPr>
            <p:spPr bwMode="auto">
              <a:xfrm flipH="1">
                <a:off x="325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7" name="Line 1354"/>
              <p:cNvSpPr>
                <a:spLocks noChangeShapeType="1"/>
              </p:cNvSpPr>
              <p:nvPr>
                <p:custDataLst>
                  <p:tags r:id="rId805"/>
                </p:custDataLst>
              </p:nvPr>
            </p:nvSpPr>
            <p:spPr bwMode="auto">
              <a:xfrm flipH="1">
                <a:off x="322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8" name="Line 1355"/>
              <p:cNvSpPr>
                <a:spLocks noChangeShapeType="1"/>
              </p:cNvSpPr>
              <p:nvPr>
                <p:custDataLst>
                  <p:tags r:id="rId806"/>
                </p:custDataLst>
              </p:nvPr>
            </p:nvSpPr>
            <p:spPr bwMode="auto">
              <a:xfrm flipH="1">
                <a:off x="319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99" name="Line 1356"/>
              <p:cNvSpPr>
                <a:spLocks noChangeShapeType="1"/>
              </p:cNvSpPr>
              <p:nvPr>
                <p:custDataLst>
                  <p:tags r:id="rId807"/>
                </p:custDataLst>
              </p:nvPr>
            </p:nvSpPr>
            <p:spPr bwMode="auto">
              <a:xfrm flipH="1">
                <a:off x="316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00" name="Line 1357"/>
              <p:cNvSpPr>
                <a:spLocks noChangeShapeType="1"/>
              </p:cNvSpPr>
              <p:nvPr>
                <p:custDataLst>
                  <p:tags r:id="rId808"/>
                </p:custDataLst>
              </p:nvPr>
            </p:nvSpPr>
            <p:spPr bwMode="auto">
              <a:xfrm flipH="1">
                <a:off x="312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01" name="Line 1358"/>
              <p:cNvSpPr>
                <a:spLocks noChangeShapeType="1"/>
              </p:cNvSpPr>
              <p:nvPr>
                <p:custDataLst>
                  <p:tags r:id="rId809"/>
                </p:custDataLst>
              </p:nvPr>
            </p:nvSpPr>
            <p:spPr bwMode="auto">
              <a:xfrm flipH="1">
                <a:off x="309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02" name="Line 1359"/>
              <p:cNvSpPr>
                <a:spLocks noChangeShapeType="1"/>
              </p:cNvSpPr>
              <p:nvPr>
                <p:custDataLst>
                  <p:tags r:id="rId810"/>
                </p:custDataLst>
              </p:nvPr>
            </p:nvSpPr>
            <p:spPr bwMode="auto">
              <a:xfrm flipH="1">
                <a:off x="306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03" name="Line 1360"/>
              <p:cNvSpPr>
                <a:spLocks noChangeShapeType="1"/>
              </p:cNvSpPr>
              <p:nvPr>
                <p:custDataLst>
                  <p:tags r:id="rId811"/>
                </p:custDataLst>
              </p:nvPr>
            </p:nvSpPr>
            <p:spPr bwMode="auto">
              <a:xfrm flipH="1">
                <a:off x="302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04" name="Line 1361"/>
              <p:cNvSpPr>
                <a:spLocks noChangeShapeType="1"/>
              </p:cNvSpPr>
              <p:nvPr>
                <p:custDataLst>
                  <p:tags r:id="rId812"/>
                </p:custDataLst>
              </p:nvPr>
            </p:nvSpPr>
            <p:spPr bwMode="auto">
              <a:xfrm flipH="1">
                <a:off x="299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05" name="Line 1362"/>
              <p:cNvSpPr>
                <a:spLocks noChangeShapeType="1"/>
              </p:cNvSpPr>
              <p:nvPr>
                <p:custDataLst>
                  <p:tags r:id="rId813"/>
                </p:custDataLst>
              </p:nvPr>
            </p:nvSpPr>
            <p:spPr bwMode="auto">
              <a:xfrm flipH="1">
                <a:off x="296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06" name="Line 1363"/>
              <p:cNvSpPr>
                <a:spLocks noChangeShapeType="1"/>
              </p:cNvSpPr>
              <p:nvPr>
                <p:custDataLst>
                  <p:tags r:id="rId814"/>
                </p:custDataLst>
              </p:nvPr>
            </p:nvSpPr>
            <p:spPr bwMode="auto">
              <a:xfrm flipH="1">
                <a:off x="293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07" name="Line 1364"/>
              <p:cNvSpPr>
                <a:spLocks noChangeShapeType="1"/>
              </p:cNvSpPr>
              <p:nvPr>
                <p:custDataLst>
                  <p:tags r:id="rId815"/>
                </p:custDataLst>
              </p:nvPr>
            </p:nvSpPr>
            <p:spPr bwMode="auto">
              <a:xfrm flipH="1">
                <a:off x="289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08" name="Line 1365"/>
              <p:cNvSpPr>
                <a:spLocks noChangeShapeType="1"/>
              </p:cNvSpPr>
              <p:nvPr>
                <p:custDataLst>
                  <p:tags r:id="rId816"/>
                </p:custDataLst>
              </p:nvPr>
            </p:nvSpPr>
            <p:spPr bwMode="auto">
              <a:xfrm flipH="1">
                <a:off x="286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09" name="Line 1366"/>
              <p:cNvSpPr>
                <a:spLocks noChangeShapeType="1"/>
              </p:cNvSpPr>
              <p:nvPr>
                <p:custDataLst>
                  <p:tags r:id="rId817"/>
                </p:custDataLst>
              </p:nvPr>
            </p:nvSpPr>
            <p:spPr bwMode="auto">
              <a:xfrm flipH="1">
                <a:off x="283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10" name="Line 1367"/>
              <p:cNvSpPr>
                <a:spLocks noChangeShapeType="1"/>
              </p:cNvSpPr>
              <p:nvPr>
                <p:custDataLst>
                  <p:tags r:id="rId818"/>
                </p:custDataLst>
              </p:nvPr>
            </p:nvSpPr>
            <p:spPr bwMode="auto">
              <a:xfrm flipH="1">
                <a:off x="279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11" name="Line 1368"/>
              <p:cNvSpPr>
                <a:spLocks noChangeShapeType="1"/>
              </p:cNvSpPr>
              <p:nvPr>
                <p:custDataLst>
                  <p:tags r:id="rId819"/>
                </p:custDataLst>
              </p:nvPr>
            </p:nvSpPr>
            <p:spPr bwMode="auto">
              <a:xfrm flipH="1">
                <a:off x="276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12" name="Line 1369"/>
              <p:cNvSpPr>
                <a:spLocks noChangeShapeType="1"/>
              </p:cNvSpPr>
              <p:nvPr>
                <p:custDataLst>
                  <p:tags r:id="rId820"/>
                </p:custDataLst>
              </p:nvPr>
            </p:nvSpPr>
            <p:spPr bwMode="auto">
              <a:xfrm flipH="1">
                <a:off x="273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13" name="Line 1370"/>
              <p:cNvSpPr>
                <a:spLocks noChangeShapeType="1"/>
              </p:cNvSpPr>
              <p:nvPr>
                <p:custDataLst>
                  <p:tags r:id="rId821"/>
                </p:custDataLst>
              </p:nvPr>
            </p:nvSpPr>
            <p:spPr bwMode="auto">
              <a:xfrm flipH="1">
                <a:off x="270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14" name="Line 1371"/>
              <p:cNvSpPr>
                <a:spLocks noChangeShapeType="1"/>
              </p:cNvSpPr>
              <p:nvPr>
                <p:custDataLst>
                  <p:tags r:id="rId822"/>
                </p:custDataLst>
              </p:nvPr>
            </p:nvSpPr>
            <p:spPr bwMode="auto">
              <a:xfrm flipH="1">
                <a:off x="266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15" name="Line 1372"/>
              <p:cNvSpPr>
                <a:spLocks noChangeShapeType="1"/>
              </p:cNvSpPr>
              <p:nvPr>
                <p:custDataLst>
                  <p:tags r:id="rId823"/>
                </p:custDataLst>
              </p:nvPr>
            </p:nvSpPr>
            <p:spPr bwMode="auto">
              <a:xfrm flipH="1">
                <a:off x="263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16" name="Line 1373"/>
              <p:cNvSpPr>
                <a:spLocks noChangeShapeType="1"/>
              </p:cNvSpPr>
              <p:nvPr>
                <p:custDataLst>
                  <p:tags r:id="rId824"/>
                </p:custDataLst>
              </p:nvPr>
            </p:nvSpPr>
            <p:spPr bwMode="auto">
              <a:xfrm flipH="1">
                <a:off x="260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17" name="Line 1374"/>
              <p:cNvSpPr>
                <a:spLocks noChangeShapeType="1"/>
              </p:cNvSpPr>
              <p:nvPr>
                <p:custDataLst>
                  <p:tags r:id="rId825"/>
                </p:custDataLst>
              </p:nvPr>
            </p:nvSpPr>
            <p:spPr bwMode="auto">
              <a:xfrm flipH="1">
                <a:off x="256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18" name="Line 1375"/>
              <p:cNvSpPr>
                <a:spLocks noChangeShapeType="1"/>
              </p:cNvSpPr>
              <p:nvPr>
                <p:custDataLst>
                  <p:tags r:id="rId826"/>
                </p:custDataLst>
              </p:nvPr>
            </p:nvSpPr>
            <p:spPr bwMode="auto">
              <a:xfrm flipH="1">
                <a:off x="253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19" name="Line 1376"/>
              <p:cNvSpPr>
                <a:spLocks noChangeShapeType="1"/>
              </p:cNvSpPr>
              <p:nvPr>
                <p:custDataLst>
                  <p:tags r:id="rId827"/>
                </p:custDataLst>
              </p:nvPr>
            </p:nvSpPr>
            <p:spPr bwMode="auto">
              <a:xfrm flipH="1">
                <a:off x="250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20" name="Line 1377"/>
              <p:cNvSpPr>
                <a:spLocks noChangeShapeType="1"/>
              </p:cNvSpPr>
              <p:nvPr>
                <p:custDataLst>
                  <p:tags r:id="rId828"/>
                </p:custDataLst>
              </p:nvPr>
            </p:nvSpPr>
            <p:spPr bwMode="auto">
              <a:xfrm flipH="1">
                <a:off x="247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21" name="Line 1378"/>
              <p:cNvSpPr>
                <a:spLocks noChangeShapeType="1"/>
              </p:cNvSpPr>
              <p:nvPr>
                <p:custDataLst>
                  <p:tags r:id="rId829"/>
                </p:custDataLst>
              </p:nvPr>
            </p:nvSpPr>
            <p:spPr bwMode="auto">
              <a:xfrm flipH="1">
                <a:off x="243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22" name="Line 1379"/>
              <p:cNvSpPr>
                <a:spLocks noChangeShapeType="1"/>
              </p:cNvSpPr>
              <p:nvPr>
                <p:custDataLst>
                  <p:tags r:id="rId830"/>
                </p:custDataLst>
              </p:nvPr>
            </p:nvSpPr>
            <p:spPr bwMode="auto">
              <a:xfrm flipH="1">
                <a:off x="240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23" name="Line 1380"/>
              <p:cNvSpPr>
                <a:spLocks noChangeShapeType="1"/>
              </p:cNvSpPr>
              <p:nvPr>
                <p:custDataLst>
                  <p:tags r:id="rId831"/>
                </p:custDataLst>
              </p:nvPr>
            </p:nvSpPr>
            <p:spPr bwMode="auto">
              <a:xfrm flipH="1">
                <a:off x="237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24" name="Line 1381"/>
              <p:cNvSpPr>
                <a:spLocks noChangeShapeType="1"/>
              </p:cNvSpPr>
              <p:nvPr>
                <p:custDataLst>
                  <p:tags r:id="rId832"/>
                </p:custDataLst>
              </p:nvPr>
            </p:nvSpPr>
            <p:spPr bwMode="auto">
              <a:xfrm flipH="1">
                <a:off x="234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25" name="Line 1382"/>
              <p:cNvSpPr>
                <a:spLocks noChangeShapeType="1"/>
              </p:cNvSpPr>
              <p:nvPr>
                <p:custDataLst>
                  <p:tags r:id="rId833"/>
                </p:custDataLst>
              </p:nvPr>
            </p:nvSpPr>
            <p:spPr bwMode="auto">
              <a:xfrm flipH="1">
                <a:off x="230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26" name="Line 1383"/>
              <p:cNvSpPr>
                <a:spLocks noChangeShapeType="1"/>
              </p:cNvSpPr>
              <p:nvPr>
                <p:custDataLst>
                  <p:tags r:id="rId834"/>
                </p:custDataLst>
              </p:nvPr>
            </p:nvSpPr>
            <p:spPr bwMode="auto">
              <a:xfrm flipH="1">
                <a:off x="227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27" name="Line 1384"/>
              <p:cNvSpPr>
                <a:spLocks noChangeShapeType="1"/>
              </p:cNvSpPr>
              <p:nvPr>
                <p:custDataLst>
                  <p:tags r:id="rId835"/>
                </p:custDataLst>
              </p:nvPr>
            </p:nvSpPr>
            <p:spPr bwMode="auto">
              <a:xfrm flipH="1">
                <a:off x="224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28" name="Line 1385"/>
              <p:cNvSpPr>
                <a:spLocks noChangeShapeType="1"/>
              </p:cNvSpPr>
              <p:nvPr>
                <p:custDataLst>
                  <p:tags r:id="rId836"/>
                </p:custDataLst>
              </p:nvPr>
            </p:nvSpPr>
            <p:spPr bwMode="auto">
              <a:xfrm flipH="1">
                <a:off x="220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29" name="Line 1386"/>
              <p:cNvSpPr>
                <a:spLocks noChangeShapeType="1"/>
              </p:cNvSpPr>
              <p:nvPr>
                <p:custDataLst>
                  <p:tags r:id="rId837"/>
                </p:custDataLst>
              </p:nvPr>
            </p:nvSpPr>
            <p:spPr bwMode="auto">
              <a:xfrm flipH="1">
                <a:off x="2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30" name="Line 1387"/>
              <p:cNvSpPr>
                <a:spLocks noChangeShapeType="1"/>
              </p:cNvSpPr>
              <p:nvPr>
                <p:custDataLst>
                  <p:tags r:id="rId838"/>
                </p:custDataLst>
              </p:nvPr>
            </p:nvSpPr>
            <p:spPr bwMode="auto">
              <a:xfrm flipH="1">
                <a:off x="2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31" name="Line 1388"/>
              <p:cNvSpPr>
                <a:spLocks noChangeShapeType="1"/>
              </p:cNvSpPr>
              <p:nvPr>
                <p:custDataLst>
                  <p:tags r:id="rId839"/>
                </p:custDataLst>
              </p:nvPr>
            </p:nvSpPr>
            <p:spPr bwMode="auto">
              <a:xfrm flipH="1">
                <a:off x="2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32" name="Line 1389"/>
              <p:cNvSpPr>
                <a:spLocks noChangeShapeType="1"/>
              </p:cNvSpPr>
              <p:nvPr>
                <p:custDataLst>
                  <p:tags r:id="rId840"/>
                </p:custDataLst>
              </p:nvPr>
            </p:nvSpPr>
            <p:spPr bwMode="auto">
              <a:xfrm flipH="1">
                <a:off x="2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33" name="Line 1390"/>
              <p:cNvSpPr>
                <a:spLocks noChangeShapeType="1"/>
              </p:cNvSpPr>
              <p:nvPr>
                <p:custDataLst>
                  <p:tags r:id="rId841"/>
                </p:custDataLst>
              </p:nvPr>
            </p:nvSpPr>
            <p:spPr bwMode="auto">
              <a:xfrm flipH="1">
                <a:off x="2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34" name="Line 1391"/>
              <p:cNvSpPr>
                <a:spLocks noChangeShapeType="1"/>
              </p:cNvSpPr>
              <p:nvPr>
                <p:custDataLst>
                  <p:tags r:id="rId842"/>
                </p:custDataLst>
              </p:nvPr>
            </p:nvSpPr>
            <p:spPr bwMode="auto">
              <a:xfrm flipH="1">
                <a:off x="2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35" name="Line 1392"/>
              <p:cNvSpPr>
                <a:spLocks noChangeShapeType="1"/>
              </p:cNvSpPr>
              <p:nvPr>
                <p:custDataLst>
                  <p:tags r:id="rId843"/>
                </p:custDataLst>
              </p:nvPr>
            </p:nvSpPr>
            <p:spPr bwMode="auto">
              <a:xfrm flipH="1">
                <a:off x="1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36" name="Line 1393"/>
              <p:cNvSpPr>
                <a:spLocks noChangeShapeType="1"/>
              </p:cNvSpPr>
              <p:nvPr>
                <p:custDataLst>
                  <p:tags r:id="rId844"/>
                </p:custDataLst>
              </p:nvPr>
            </p:nvSpPr>
            <p:spPr bwMode="auto">
              <a:xfrm flipH="1">
                <a:off x="1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37" name="Line 1394"/>
              <p:cNvSpPr>
                <a:spLocks noChangeShapeType="1"/>
              </p:cNvSpPr>
              <p:nvPr>
                <p:custDataLst>
                  <p:tags r:id="rId845"/>
                </p:custDataLst>
              </p:nvPr>
            </p:nvSpPr>
            <p:spPr bwMode="auto">
              <a:xfrm flipH="1">
                <a:off x="1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38" name="Line 1395"/>
              <p:cNvSpPr>
                <a:spLocks noChangeShapeType="1"/>
              </p:cNvSpPr>
              <p:nvPr>
                <p:custDataLst>
                  <p:tags r:id="rId846"/>
                </p:custDataLst>
              </p:nvPr>
            </p:nvSpPr>
            <p:spPr bwMode="auto">
              <a:xfrm flipH="1">
                <a:off x="1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39" name="Line 1396"/>
              <p:cNvSpPr>
                <a:spLocks noChangeShapeType="1"/>
              </p:cNvSpPr>
              <p:nvPr>
                <p:custDataLst>
                  <p:tags r:id="rId847"/>
                </p:custDataLst>
              </p:nvPr>
            </p:nvSpPr>
            <p:spPr bwMode="auto">
              <a:xfrm flipH="1">
                <a:off x="184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40" name="Line 1397"/>
              <p:cNvSpPr>
                <a:spLocks noChangeShapeType="1"/>
              </p:cNvSpPr>
              <p:nvPr>
                <p:custDataLst>
                  <p:tags r:id="rId848"/>
                </p:custDataLst>
              </p:nvPr>
            </p:nvSpPr>
            <p:spPr bwMode="auto">
              <a:xfrm flipH="1">
                <a:off x="1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41" name="Line 1398"/>
              <p:cNvSpPr>
                <a:spLocks noChangeShapeType="1"/>
              </p:cNvSpPr>
              <p:nvPr>
                <p:custDataLst>
                  <p:tags r:id="rId849"/>
                </p:custDataLst>
              </p:nvPr>
            </p:nvSpPr>
            <p:spPr bwMode="auto">
              <a:xfrm flipH="1">
                <a:off x="1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42" name="Line 1399"/>
              <p:cNvSpPr>
                <a:spLocks noChangeShapeType="1"/>
              </p:cNvSpPr>
              <p:nvPr>
                <p:custDataLst>
                  <p:tags r:id="rId850"/>
                </p:custDataLst>
              </p:nvPr>
            </p:nvSpPr>
            <p:spPr bwMode="auto">
              <a:xfrm flipH="1">
                <a:off x="1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43" name="Line 1400"/>
              <p:cNvSpPr>
                <a:spLocks noChangeShapeType="1"/>
              </p:cNvSpPr>
              <p:nvPr>
                <p:custDataLst>
                  <p:tags r:id="rId851"/>
                </p:custDataLst>
              </p:nvPr>
            </p:nvSpPr>
            <p:spPr bwMode="auto">
              <a:xfrm flipH="1">
                <a:off x="1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44" name="Line 1401"/>
              <p:cNvSpPr>
                <a:spLocks noChangeShapeType="1"/>
              </p:cNvSpPr>
              <p:nvPr>
                <p:custDataLst>
                  <p:tags r:id="rId852"/>
                </p:custDataLst>
              </p:nvPr>
            </p:nvSpPr>
            <p:spPr bwMode="auto">
              <a:xfrm flipH="1">
                <a:off x="1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45" name="Line 1402"/>
              <p:cNvSpPr>
                <a:spLocks noChangeShapeType="1"/>
              </p:cNvSpPr>
              <p:nvPr>
                <p:custDataLst>
                  <p:tags r:id="rId853"/>
                </p:custDataLst>
              </p:nvPr>
            </p:nvSpPr>
            <p:spPr bwMode="auto">
              <a:xfrm flipH="1">
                <a:off x="1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46" name="Line 1403"/>
              <p:cNvSpPr>
                <a:spLocks noChangeShapeType="1"/>
              </p:cNvSpPr>
              <p:nvPr>
                <p:custDataLst>
                  <p:tags r:id="rId854"/>
                </p:custDataLst>
              </p:nvPr>
            </p:nvSpPr>
            <p:spPr bwMode="auto">
              <a:xfrm flipH="1">
                <a:off x="1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47" name="Line 1404"/>
              <p:cNvSpPr>
                <a:spLocks noChangeShapeType="1"/>
              </p:cNvSpPr>
              <p:nvPr>
                <p:custDataLst>
                  <p:tags r:id="rId855"/>
                </p:custDataLst>
              </p:nvPr>
            </p:nvSpPr>
            <p:spPr bwMode="auto">
              <a:xfrm flipH="1">
                <a:off x="1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48" name="Line 1405"/>
              <p:cNvSpPr>
                <a:spLocks noChangeShapeType="1"/>
              </p:cNvSpPr>
              <p:nvPr>
                <p:custDataLst>
                  <p:tags r:id="rId856"/>
                </p:custDataLst>
              </p:nvPr>
            </p:nvSpPr>
            <p:spPr bwMode="auto">
              <a:xfrm flipH="1">
                <a:off x="1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49" name="Line 1406"/>
              <p:cNvSpPr>
                <a:spLocks noChangeShapeType="1"/>
              </p:cNvSpPr>
              <p:nvPr>
                <p:custDataLst>
                  <p:tags r:id="rId857"/>
                </p:custDataLst>
              </p:nvPr>
            </p:nvSpPr>
            <p:spPr bwMode="auto">
              <a:xfrm flipH="1">
                <a:off x="1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50" name="Line 1407"/>
              <p:cNvSpPr>
                <a:spLocks noChangeShapeType="1"/>
              </p:cNvSpPr>
              <p:nvPr>
                <p:custDataLst>
                  <p:tags r:id="rId858"/>
                </p:custDataLst>
              </p:nvPr>
            </p:nvSpPr>
            <p:spPr bwMode="auto">
              <a:xfrm flipH="1">
                <a:off x="1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51" name="Line 1408"/>
              <p:cNvSpPr>
                <a:spLocks noChangeShapeType="1"/>
              </p:cNvSpPr>
              <p:nvPr>
                <p:custDataLst>
                  <p:tags r:id="rId859"/>
                </p:custDataLst>
              </p:nvPr>
            </p:nvSpPr>
            <p:spPr bwMode="auto">
              <a:xfrm flipH="1">
                <a:off x="1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52" name="Line 1409"/>
              <p:cNvSpPr>
                <a:spLocks noChangeShapeType="1"/>
              </p:cNvSpPr>
              <p:nvPr>
                <p:custDataLst>
                  <p:tags r:id="rId860"/>
                </p:custDataLst>
              </p:nvPr>
            </p:nvSpPr>
            <p:spPr bwMode="auto">
              <a:xfrm flipH="1">
                <a:off x="1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53" name="Line 1410"/>
              <p:cNvSpPr>
                <a:spLocks noChangeShapeType="1"/>
              </p:cNvSpPr>
              <p:nvPr>
                <p:custDataLst>
                  <p:tags r:id="rId861"/>
                </p:custDataLst>
              </p:nvPr>
            </p:nvSpPr>
            <p:spPr bwMode="auto">
              <a:xfrm flipH="1">
                <a:off x="138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54" name="Line 1411"/>
              <p:cNvSpPr>
                <a:spLocks noChangeShapeType="1"/>
              </p:cNvSpPr>
              <p:nvPr>
                <p:custDataLst>
                  <p:tags r:id="rId862"/>
                </p:custDataLst>
              </p:nvPr>
            </p:nvSpPr>
            <p:spPr bwMode="auto">
              <a:xfrm flipH="1">
                <a:off x="1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55" name="Freeform 1412"/>
              <p:cNvSpPr>
                <a:spLocks/>
              </p:cNvSpPr>
              <p:nvPr>
                <p:custDataLst>
                  <p:tags r:id="rId863"/>
                </p:custDataLst>
              </p:nvPr>
            </p:nvSpPr>
            <p:spPr bwMode="auto">
              <a:xfrm>
                <a:off x="1324" y="1911"/>
                <a:ext cx="16" cy="0"/>
              </a:xfrm>
              <a:custGeom>
                <a:avLst/>
                <a:gdLst>
                  <a:gd name="T0" fmla="*/ 2069 w 12"/>
                  <a:gd name="T1" fmla="*/ 491 w 12"/>
                  <a:gd name="T2" fmla="*/ 0 w 12"/>
                  <a:gd name="T3" fmla="*/ 0 60000 65536"/>
                  <a:gd name="T4" fmla="*/ 0 60000 65536"/>
                  <a:gd name="T5" fmla="*/ 0 60000 65536"/>
                  <a:gd name="T6" fmla="*/ 0 w 12"/>
                  <a:gd name="T7" fmla="*/ 12 w 12"/>
                </a:gdLst>
                <a:ahLst/>
                <a:cxnLst>
                  <a:cxn ang="T3">
                    <a:pos x="T0" y="0"/>
                  </a:cxn>
                  <a:cxn ang="T4">
                    <a:pos x="T1" y="0"/>
                  </a:cxn>
                  <a:cxn ang="T5">
                    <a:pos x="T2" y="0"/>
                  </a:cxn>
                </a:cxnLst>
                <a:rect l="T6" t="0" r="T7" b="0"/>
                <a:pathLst>
                  <a:path w="12">
                    <a:moveTo>
                      <a:pt x="12" y="0"/>
                    </a:moveTo>
                    <a:lnTo>
                      <a:pt x="3" y="0"/>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56" name="Freeform 1413"/>
              <p:cNvSpPr>
                <a:spLocks/>
              </p:cNvSpPr>
              <p:nvPr>
                <p:custDataLst>
                  <p:tags r:id="rId864"/>
                </p:custDataLst>
              </p:nvPr>
            </p:nvSpPr>
            <p:spPr bwMode="auto">
              <a:xfrm>
                <a:off x="1295" y="1915"/>
                <a:ext cx="14" cy="8"/>
              </a:xfrm>
              <a:custGeom>
                <a:avLst/>
                <a:gdLst>
                  <a:gd name="T0" fmla="*/ 4351 w 10"/>
                  <a:gd name="T1" fmla="*/ 0 h 6"/>
                  <a:gd name="T2" fmla="*/ 844 w 10"/>
                  <a:gd name="T3" fmla="*/ 655 h 6"/>
                  <a:gd name="T4" fmla="*/ 0 w 10"/>
                  <a:gd name="T5" fmla="*/ 1129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10" y="0"/>
                    </a:moveTo>
                    <a:lnTo>
                      <a:pt x="2" y="4"/>
                    </a:lnTo>
                    <a:lnTo>
                      <a:pt x="0" y="6"/>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57" name="Freeform 1414"/>
              <p:cNvSpPr>
                <a:spLocks/>
              </p:cNvSpPr>
              <p:nvPr>
                <p:custDataLst>
                  <p:tags r:id="rId865"/>
                </p:custDataLst>
              </p:nvPr>
            </p:nvSpPr>
            <p:spPr bwMode="auto">
              <a:xfrm>
                <a:off x="1278" y="1935"/>
                <a:ext cx="7" cy="15"/>
              </a:xfrm>
              <a:custGeom>
                <a:avLst/>
                <a:gdLst>
                  <a:gd name="T0" fmla="*/ 2220 w 5"/>
                  <a:gd name="T1" fmla="*/ 0 h 11"/>
                  <a:gd name="T2" fmla="*/ 0 w 5"/>
                  <a:gd name="T3" fmla="*/ 2071 h 11"/>
                  <a:gd name="T4" fmla="*/ 0 w 5"/>
                  <a:gd name="T5" fmla="*/ 2824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5" y="0"/>
                    </a:moveTo>
                    <a:lnTo>
                      <a:pt x="0" y="8"/>
                    </a:lnTo>
                    <a:lnTo>
                      <a:pt x="0" y="11"/>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58" name="Line 1415"/>
              <p:cNvSpPr>
                <a:spLocks noChangeShapeType="1"/>
              </p:cNvSpPr>
              <p:nvPr>
                <p:custDataLst>
                  <p:tags r:id="rId866"/>
                </p:custDataLst>
              </p:nvPr>
            </p:nvSpPr>
            <p:spPr bwMode="auto">
              <a:xfrm>
                <a:off x="1276" y="1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59" name="Line 1416"/>
              <p:cNvSpPr>
                <a:spLocks noChangeShapeType="1"/>
              </p:cNvSpPr>
              <p:nvPr>
                <p:custDataLst>
                  <p:tags r:id="rId867"/>
                </p:custDataLst>
              </p:nvPr>
            </p:nvSpPr>
            <p:spPr bwMode="auto">
              <a:xfrm>
                <a:off x="1276" y="200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60" name="Line 1417"/>
              <p:cNvSpPr>
                <a:spLocks noChangeShapeType="1"/>
              </p:cNvSpPr>
              <p:nvPr>
                <p:custDataLst>
                  <p:tags r:id="rId868"/>
                </p:custDataLst>
              </p:nvPr>
            </p:nvSpPr>
            <p:spPr bwMode="auto">
              <a:xfrm>
                <a:off x="1276" y="20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61" name="Line 1418"/>
              <p:cNvSpPr>
                <a:spLocks noChangeShapeType="1"/>
              </p:cNvSpPr>
              <p:nvPr>
                <p:custDataLst>
                  <p:tags r:id="rId869"/>
                </p:custDataLst>
              </p:nvPr>
            </p:nvSpPr>
            <p:spPr bwMode="auto">
              <a:xfrm>
                <a:off x="1276" y="206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62" name="Line 1419"/>
              <p:cNvSpPr>
                <a:spLocks noChangeShapeType="1"/>
              </p:cNvSpPr>
              <p:nvPr>
                <p:custDataLst>
                  <p:tags r:id="rId870"/>
                </p:custDataLst>
              </p:nvPr>
            </p:nvSpPr>
            <p:spPr bwMode="auto">
              <a:xfrm>
                <a:off x="1276" y="20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63" name="Line 1420"/>
              <p:cNvSpPr>
                <a:spLocks noChangeShapeType="1"/>
              </p:cNvSpPr>
              <p:nvPr>
                <p:custDataLst>
                  <p:tags r:id="rId871"/>
                </p:custDataLst>
              </p:nvPr>
            </p:nvSpPr>
            <p:spPr bwMode="auto">
              <a:xfrm>
                <a:off x="1276" y="21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64" name="Line 1421"/>
              <p:cNvSpPr>
                <a:spLocks noChangeShapeType="1"/>
              </p:cNvSpPr>
              <p:nvPr>
                <p:custDataLst>
                  <p:tags r:id="rId872"/>
                </p:custDataLst>
              </p:nvPr>
            </p:nvSpPr>
            <p:spPr bwMode="auto">
              <a:xfrm>
                <a:off x="1276" y="216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65" name="Line 1422"/>
              <p:cNvSpPr>
                <a:spLocks noChangeShapeType="1"/>
              </p:cNvSpPr>
              <p:nvPr>
                <p:custDataLst>
                  <p:tags r:id="rId873"/>
                </p:custDataLst>
              </p:nvPr>
            </p:nvSpPr>
            <p:spPr bwMode="auto">
              <a:xfrm>
                <a:off x="1276" y="21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66" name="Line 1423"/>
              <p:cNvSpPr>
                <a:spLocks noChangeShapeType="1"/>
              </p:cNvSpPr>
              <p:nvPr>
                <p:custDataLst>
                  <p:tags r:id="rId874"/>
                </p:custDataLst>
              </p:nvPr>
            </p:nvSpPr>
            <p:spPr bwMode="auto">
              <a:xfrm>
                <a:off x="1276" y="22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67" name="Line 1424"/>
              <p:cNvSpPr>
                <a:spLocks noChangeShapeType="1"/>
              </p:cNvSpPr>
              <p:nvPr>
                <p:custDataLst>
                  <p:tags r:id="rId875"/>
                </p:custDataLst>
              </p:nvPr>
            </p:nvSpPr>
            <p:spPr bwMode="auto">
              <a:xfrm>
                <a:off x="1276" y="22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68" name="Line 1425"/>
              <p:cNvSpPr>
                <a:spLocks noChangeShapeType="1"/>
              </p:cNvSpPr>
              <p:nvPr>
                <p:custDataLst>
                  <p:tags r:id="rId876"/>
                </p:custDataLst>
              </p:nvPr>
            </p:nvSpPr>
            <p:spPr bwMode="auto">
              <a:xfrm>
                <a:off x="1276" y="22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69" name="Line 1426"/>
              <p:cNvSpPr>
                <a:spLocks noChangeShapeType="1"/>
              </p:cNvSpPr>
              <p:nvPr>
                <p:custDataLst>
                  <p:tags r:id="rId877"/>
                </p:custDataLst>
              </p:nvPr>
            </p:nvSpPr>
            <p:spPr bwMode="auto">
              <a:xfrm>
                <a:off x="1276" y="23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0" name="Line 1427"/>
              <p:cNvSpPr>
                <a:spLocks noChangeShapeType="1"/>
              </p:cNvSpPr>
              <p:nvPr>
                <p:custDataLst>
                  <p:tags r:id="rId878"/>
                </p:custDataLst>
              </p:nvPr>
            </p:nvSpPr>
            <p:spPr bwMode="auto">
              <a:xfrm>
                <a:off x="1276" y="236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1" name="Line 1428"/>
              <p:cNvSpPr>
                <a:spLocks noChangeShapeType="1"/>
              </p:cNvSpPr>
              <p:nvPr>
                <p:custDataLst>
                  <p:tags r:id="rId879"/>
                </p:custDataLst>
              </p:nvPr>
            </p:nvSpPr>
            <p:spPr bwMode="auto">
              <a:xfrm>
                <a:off x="1276" y="23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2" name="Line 1429"/>
              <p:cNvSpPr>
                <a:spLocks noChangeShapeType="1"/>
              </p:cNvSpPr>
              <p:nvPr>
                <p:custDataLst>
                  <p:tags r:id="rId880"/>
                </p:custDataLst>
              </p:nvPr>
            </p:nvSpPr>
            <p:spPr bwMode="auto">
              <a:xfrm>
                <a:off x="1276" y="24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3" name="Line 1430"/>
              <p:cNvSpPr>
                <a:spLocks noChangeShapeType="1"/>
              </p:cNvSpPr>
              <p:nvPr>
                <p:custDataLst>
                  <p:tags r:id="rId881"/>
                </p:custDataLst>
              </p:nvPr>
            </p:nvSpPr>
            <p:spPr bwMode="auto">
              <a:xfrm>
                <a:off x="1276" y="245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4" name="Line 1431"/>
              <p:cNvSpPr>
                <a:spLocks noChangeShapeType="1"/>
              </p:cNvSpPr>
              <p:nvPr>
                <p:custDataLst>
                  <p:tags r:id="rId882"/>
                </p:custDataLst>
              </p:nvPr>
            </p:nvSpPr>
            <p:spPr bwMode="auto">
              <a:xfrm>
                <a:off x="1276" y="24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5" name="Line 1432"/>
              <p:cNvSpPr>
                <a:spLocks noChangeShapeType="1"/>
              </p:cNvSpPr>
              <p:nvPr>
                <p:custDataLst>
                  <p:tags r:id="rId883"/>
                </p:custDataLst>
              </p:nvPr>
            </p:nvSpPr>
            <p:spPr bwMode="auto">
              <a:xfrm>
                <a:off x="1276" y="25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6" name="Line 1433"/>
              <p:cNvSpPr>
                <a:spLocks noChangeShapeType="1"/>
              </p:cNvSpPr>
              <p:nvPr>
                <p:custDataLst>
                  <p:tags r:id="rId884"/>
                </p:custDataLst>
              </p:nvPr>
            </p:nvSpPr>
            <p:spPr bwMode="auto">
              <a:xfrm>
                <a:off x="1276" y="25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7" name="Line 1434"/>
              <p:cNvSpPr>
                <a:spLocks noChangeShapeType="1"/>
              </p:cNvSpPr>
              <p:nvPr>
                <p:custDataLst>
                  <p:tags r:id="rId885"/>
                </p:custDataLst>
              </p:nvPr>
            </p:nvSpPr>
            <p:spPr bwMode="auto">
              <a:xfrm>
                <a:off x="1276" y="25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8" name="Line 1435"/>
              <p:cNvSpPr>
                <a:spLocks noChangeShapeType="1"/>
              </p:cNvSpPr>
              <p:nvPr>
                <p:custDataLst>
                  <p:tags r:id="rId886"/>
                </p:custDataLst>
              </p:nvPr>
            </p:nvSpPr>
            <p:spPr bwMode="auto">
              <a:xfrm>
                <a:off x="1276" y="26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9" name="Line 1436"/>
              <p:cNvSpPr>
                <a:spLocks noChangeShapeType="1"/>
              </p:cNvSpPr>
              <p:nvPr>
                <p:custDataLst>
                  <p:tags r:id="rId887"/>
                </p:custDataLst>
              </p:nvPr>
            </p:nvSpPr>
            <p:spPr bwMode="auto">
              <a:xfrm>
                <a:off x="1276" y="26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0" name="Line 1437"/>
              <p:cNvSpPr>
                <a:spLocks noChangeShapeType="1"/>
              </p:cNvSpPr>
              <p:nvPr>
                <p:custDataLst>
                  <p:tags r:id="rId888"/>
                </p:custDataLst>
              </p:nvPr>
            </p:nvSpPr>
            <p:spPr bwMode="auto">
              <a:xfrm>
                <a:off x="1276" y="268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1" name="Line 1438"/>
              <p:cNvSpPr>
                <a:spLocks noChangeShapeType="1"/>
              </p:cNvSpPr>
              <p:nvPr>
                <p:custDataLst>
                  <p:tags r:id="rId889"/>
                </p:custDataLst>
              </p:nvPr>
            </p:nvSpPr>
            <p:spPr bwMode="auto">
              <a:xfrm>
                <a:off x="1276" y="27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2" name="Line 1439"/>
              <p:cNvSpPr>
                <a:spLocks noChangeShapeType="1"/>
              </p:cNvSpPr>
              <p:nvPr>
                <p:custDataLst>
                  <p:tags r:id="rId890"/>
                </p:custDataLst>
              </p:nvPr>
            </p:nvSpPr>
            <p:spPr bwMode="auto">
              <a:xfrm>
                <a:off x="1276" y="27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3" name="Line 1440"/>
              <p:cNvSpPr>
                <a:spLocks noChangeShapeType="1"/>
              </p:cNvSpPr>
              <p:nvPr>
                <p:custDataLst>
                  <p:tags r:id="rId891"/>
                </p:custDataLst>
              </p:nvPr>
            </p:nvSpPr>
            <p:spPr bwMode="auto">
              <a:xfrm>
                <a:off x="1276" y="27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4" name="Line 1441"/>
              <p:cNvSpPr>
                <a:spLocks noChangeShapeType="1"/>
              </p:cNvSpPr>
              <p:nvPr>
                <p:custDataLst>
                  <p:tags r:id="rId892"/>
                </p:custDataLst>
              </p:nvPr>
            </p:nvSpPr>
            <p:spPr bwMode="auto">
              <a:xfrm>
                <a:off x="1276" y="28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5" name="Line 1442"/>
              <p:cNvSpPr>
                <a:spLocks noChangeShapeType="1"/>
              </p:cNvSpPr>
              <p:nvPr>
                <p:custDataLst>
                  <p:tags r:id="rId893"/>
                </p:custDataLst>
              </p:nvPr>
            </p:nvSpPr>
            <p:spPr bwMode="auto">
              <a:xfrm>
                <a:off x="1276" y="28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6" name="Line 1443"/>
              <p:cNvSpPr>
                <a:spLocks noChangeShapeType="1"/>
              </p:cNvSpPr>
              <p:nvPr>
                <p:custDataLst>
                  <p:tags r:id="rId894"/>
                </p:custDataLst>
              </p:nvPr>
            </p:nvSpPr>
            <p:spPr bwMode="auto">
              <a:xfrm>
                <a:off x="1276" y="28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7" name="Line 1444"/>
              <p:cNvSpPr>
                <a:spLocks noChangeShapeType="1"/>
              </p:cNvSpPr>
              <p:nvPr>
                <p:custDataLst>
                  <p:tags r:id="rId895"/>
                </p:custDataLst>
              </p:nvPr>
            </p:nvSpPr>
            <p:spPr bwMode="auto">
              <a:xfrm>
                <a:off x="1276" y="29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8" name="Line 1445"/>
              <p:cNvSpPr>
                <a:spLocks noChangeShapeType="1"/>
              </p:cNvSpPr>
              <p:nvPr>
                <p:custDataLst>
                  <p:tags r:id="rId896"/>
                </p:custDataLst>
              </p:nvPr>
            </p:nvSpPr>
            <p:spPr bwMode="auto">
              <a:xfrm>
                <a:off x="1276" y="29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9" name="Line 1446"/>
              <p:cNvSpPr>
                <a:spLocks noChangeShapeType="1"/>
              </p:cNvSpPr>
              <p:nvPr>
                <p:custDataLst>
                  <p:tags r:id="rId897"/>
                </p:custDataLst>
              </p:nvPr>
            </p:nvSpPr>
            <p:spPr bwMode="auto">
              <a:xfrm>
                <a:off x="1276" y="29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90" name="Line 1447"/>
              <p:cNvSpPr>
                <a:spLocks noChangeShapeType="1"/>
              </p:cNvSpPr>
              <p:nvPr>
                <p:custDataLst>
                  <p:tags r:id="rId898"/>
                </p:custDataLst>
              </p:nvPr>
            </p:nvSpPr>
            <p:spPr bwMode="auto">
              <a:xfrm>
                <a:off x="1276" y="30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91" name="Line 1448"/>
              <p:cNvSpPr>
                <a:spLocks noChangeShapeType="1"/>
              </p:cNvSpPr>
              <p:nvPr>
                <p:custDataLst>
                  <p:tags r:id="rId899"/>
                </p:custDataLst>
              </p:nvPr>
            </p:nvSpPr>
            <p:spPr bwMode="auto">
              <a:xfrm>
                <a:off x="1276" y="30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92" name="Line 1449"/>
              <p:cNvSpPr>
                <a:spLocks noChangeShapeType="1"/>
              </p:cNvSpPr>
              <p:nvPr>
                <p:custDataLst>
                  <p:tags r:id="rId900"/>
                </p:custDataLst>
              </p:nvPr>
            </p:nvSpPr>
            <p:spPr bwMode="auto">
              <a:xfrm>
                <a:off x="1276" y="308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93" name="Line 1450"/>
              <p:cNvSpPr>
                <a:spLocks noChangeShapeType="1"/>
              </p:cNvSpPr>
              <p:nvPr>
                <p:custDataLst>
                  <p:tags r:id="rId901"/>
                </p:custDataLst>
              </p:nvPr>
            </p:nvSpPr>
            <p:spPr bwMode="auto">
              <a:xfrm>
                <a:off x="1276" y="31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94" name="Line 1451"/>
              <p:cNvSpPr>
                <a:spLocks noChangeShapeType="1"/>
              </p:cNvSpPr>
              <p:nvPr>
                <p:custDataLst>
                  <p:tags r:id="rId902"/>
                </p:custDataLst>
              </p:nvPr>
            </p:nvSpPr>
            <p:spPr bwMode="auto">
              <a:xfrm>
                <a:off x="1276" y="31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95" name="Line 1452"/>
              <p:cNvSpPr>
                <a:spLocks noChangeShapeType="1"/>
              </p:cNvSpPr>
              <p:nvPr>
                <p:custDataLst>
                  <p:tags r:id="rId903"/>
                </p:custDataLst>
              </p:nvPr>
            </p:nvSpPr>
            <p:spPr bwMode="auto">
              <a:xfrm>
                <a:off x="1276" y="31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96" name="Line 1453"/>
              <p:cNvSpPr>
                <a:spLocks noChangeShapeType="1"/>
              </p:cNvSpPr>
              <p:nvPr>
                <p:custDataLst>
                  <p:tags r:id="rId904"/>
                </p:custDataLst>
              </p:nvPr>
            </p:nvSpPr>
            <p:spPr bwMode="auto">
              <a:xfrm>
                <a:off x="1276" y="32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97" name="Line 1454"/>
              <p:cNvSpPr>
                <a:spLocks noChangeShapeType="1"/>
              </p:cNvSpPr>
              <p:nvPr>
                <p:custDataLst>
                  <p:tags r:id="rId905"/>
                </p:custDataLst>
              </p:nvPr>
            </p:nvSpPr>
            <p:spPr bwMode="auto">
              <a:xfrm>
                <a:off x="1276" y="32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98" name="Line 1455"/>
              <p:cNvSpPr>
                <a:spLocks noChangeShapeType="1"/>
              </p:cNvSpPr>
              <p:nvPr>
                <p:custDataLst>
                  <p:tags r:id="rId906"/>
                </p:custDataLst>
              </p:nvPr>
            </p:nvSpPr>
            <p:spPr bwMode="auto">
              <a:xfrm>
                <a:off x="1276" y="32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99" name="Line 1456"/>
              <p:cNvSpPr>
                <a:spLocks noChangeShapeType="1"/>
              </p:cNvSpPr>
              <p:nvPr>
                <p:custDataLst>
                  <p:tags r:id="rId907"/>
                </p:custDataLst>
              </p:nvPr>
            </p:nvSpPr>
            <p:spPr bwMode="auto">
              <a:xfrm>
                <a:off x="1276" y="33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00" name="Line 1457"/>
              <p:cNvSpPr>
                <a:spLocks noChangeShapeType="1"/>
              </p:cNvSpPr>
              <p:nvPr>
                <p:custDataLst>
                  <p:tags r:id="rId908"/>
                </p:custDataLst>
              </p:nvPr>
            </p:nvSpPr>
            <p:spPr bwMode="auto">
              <a:xfrm>
                <a:off x="1276" y="33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01" name="Line 1458"/>
              <p:cNvSpPr>
                <a:spLocks noChangeShapeType="1"/>
              </p:cNvSpPr>
              <p:nvPr>
                <p:custDataLst>
                  <p:tags r:id="rId909"/>
                </p:custDataLst>
              </p:nvPr>
            </p:nvSpPr>
            <p:spPr bwMode="auto">
              <a:xfrm>
                <a:off x="1276" y="33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02" name="Line 1459"/>
              <p:cNvSpPr>
                <a:spLocks noChangeShapeType="1"/>
              </p:cNvSpPr>
              <p:nvPr>
                <p:custDataLst>
                  <p:tags r:id="rId910"/>
                </p:custDataLst>
              </p:nvPr>
            </p:nvSpPr>
            <p:spPr bwMode="auto">
              <a:xfrm>
                <a:off x="1276" y="34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03" name="Line 1460"/>
              <p:cNvSpPr>
                <a:spLocks noChangeShapeType="1"/>
              </p:cNvSpPr>
              <p:nvPr>
                <p:custDataLst>
                  <p:tags r:id="rId911"/>
                </p:custDataLst>
              </p:nvPr>
            </p:nvSpPr>
            <p:spPr bwMode="auto">
              <a:xfrm>
                <a:off x="1276" y="344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04" name="Line 1461"/>
              <p:cNvSpPr>
                <a:spLocks noChangeShapeType="1"/>
              </p:cNvSpPr>
              <p:nvPr>
                <p:custDataLst>
                  <p:tags r:id="rId912"/>
                </p:custDataLst>
              </p:nvPr>
            </p:nvSpPr>
            <p:spPr bwMode="auto">
              <a:xfrm>
                <a:off x="1276" y="34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05" name="Line 1462"/>
              <p:cNvSpPr>
                <a:spLocks noChangeShapeType="1"/>
              </p:cNvSpPr>
              <p:nvPr>
                <p:custDataLst>
                  <p:tags r:id="rId913"/>
                </p:custDataLst>
              </p:nvPr>
            </p:nvSpPr>
            <p:spPr bwMode="auto">
              <a:xfrm>
                <a:off x="1276" y="35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06" name="Line 1463"/>
              <p:cNvSpPr>
                <a:spLocks noChangeShapeType="1"/>
              </p:cNvSpPr>
              <p:nvPr>
                <p:custDataLst>
                  <p:tags r:id="rId914"/>
                </p:custDataLst>
              </p:nvPr>
            </p:nvSpPr>
            <p:spPr bwMode="auto">
              <a:xfrm>
                <a:off x="1276" y="35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07" name="Line 1464"/>
              <p:cNvSpPr>
                <a:spLocks noChangeShapeType="1"/>
              </p:cNvSpPr>
              <p:nvPr>
                <p:custDataLst>
                  <p:tags r:id="rId915"/>
                </p:custDataLst>
              </p:nvPr>
            </p:nvSpPr>
            <p:spPr bwMode="auto">
              <a:xfrm>
                <a:off x="1276" y="35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08" name="Line 1465"/>
              <p:cNvSpPr>
                <a:spLocks noChangeShapeType="1"/>
              </p:cNvSpPr>
              <p:nvPr>
                <p:custDataLst>
                  <p:tags r:id="rId916"/>
                </p:custDataLst>
              </p:nvPr>
            </p:nvSpPr>
            <p:spPr bwMode="auto">
              <a:xfrm>
                <a:off x="1276" y="36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09" name="Line 1466"/>
              <p:cNvSpPr>
                <a:spLocks noChangeShapeType="1"/>
              </p:cNvSpPr>
              <p:nvPr>
                <p:custDataLst>
                  <p:tags r:id="rId917"/>
                </p:custDataLst>
              </p:nvPr>
            </p:nvSpPr>
            <p:spPr bwMode="auto">
              <a:xfrm>
                <a:off x="1276" y="36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10" name="Line 1467"/>
              <p:cNvSpPr>
                <a:spLocks noChangeShapeType="1"/>
              </p:cNvSpPr>
              <p:nvPr>
                <p:custDataLst>
                  <p:tags r:id="rId918"/>
                </p:custDataLst>
              </p:nvPr>
            </p:nvSpPr>
            <p:spPr bwMode="auto">
              <a:xfrm>
                <a:off x="1276" y="36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11" name="Line 1468"/>
              <p:cNvSpPr>
                <a:spLocks noChangeShapeType="1"/>
              </p:cNvSpPr>
              <p:nvPr>
                <p:custDataLst>
                  <p:tags r:id="rId919"/>
                </p:custDataLst>
              </p:nvPr>
            </p:nvSpPr>
            <p:spPr bwMode="auto">
              <a:xfrm>
                <a:off x="1276" y="37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12" name="Line 1469"/>
              <p:cNvSpPr>
                <a:spLocks noChangeShapeType="1"/>
              </p:cNvSpPr>
              <p:nvPr>
                <p:custDataLst>
                  <p:tags r:id="rId920"/>
                </p:custDataLst>
              </p:nvPr>
            </p:nvSpPr>
            <p:spPr bwMode="auto">
              <a:xfrm>
                <a:off x="1276" y="37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13" name="Line 1470"/>
              <p:cNvSpPr>
                <a:spLocks noChangeShapeType="1"/>
              </p:cNvSpPr>
              <p:nvPr>
                <p:custDataLst>
                  <p:tags r:id="rId921"/>
                </p:custDataLst>
              </p:nvPr>
            </p:nvSpPr>
            <p:spPr bwMode="auto">
              <a:xfrm>
                <a:off x="1276" y="37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14" name="Line 1471"/>
              <p:cNvSpPr>
                <a:spLocks noChangeShapeType="1"/>
              </p:cNvSpPr>
              <p:nvPr>
                <p:custDataLst>
                  <p:tags r:id="rId922"/>
                </p:custDataLst>
              </p:nvPr>
            </p:nvSpPr>
            <p:spPr bwMode="auto">
              <a:xfrm>
                <a:off x="1276" y="38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15" name="Line 1472"/>
              <p:cNvSpPr>
                <a:spLocks noChangeShapeType="1"/>
              </p:cNvSpPr>
              <p:nvPr>
                <p:custDataLst>
                  <p:tags r:id="rId923"/>
                </p:custDataLst>
              </p:nvPr>
            </p:nvSpPr>
            <p:spPr bwMode="auto">
              <a:xfrm>
                <a:off x="1276" y="383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16" name="Line 1473"/>
              <p:cNvSpPr>
                <a:spLocks noChangeShapeType="1"/>
              </p:cNvSpPr>
              <p:nvPr>
                <p:custDataLst>
                  <p:tags r:id="rId924"/>
                </p:custDataLst>
              </p:nvPr>
            </p:nvSpPr>
            <p:spPr bwMode="auto">
              <a:xfrm>
                <a:off x="1276" y="38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17" name="Line 1474"/>
              <p:cNvSpPr>
                <a:spLocks noChangeShapeType="1"/>
              </p:cNvSpPr>
              <p:nvPr>
                <p:custDataLst>
                  <p:tags r:id="rId925"/>
                </p:custDataLst>
              </p:nvPr>
            </p:nvSpPr>
            <p:spPr bwMode="auto">
              <a:xfrm>
                <a:off x="1276" y="390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18" name="Line 1475"/>
              <p:cNvSpPr>
                <a:spLocks noChangeShapeType="1"/>
              </p:cNvSpPr>
              <p:nvPr>
                <p:custDataLst>
                  <p:tags r:id="rId926"/>
                </p:custDataLst>
              </p:nvPr>
            </p:nvSpPr>
            <p:spPr bwMode="auto">
              <a:xfrm>
                <a:off x="1276" y="39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19" name="Line 1476"/>
              <p:cNvSpPr>
                <a:spLocks noChangeShapeType="1"/>
              </p:cNvSpPr>
              <p:nvPr>
                <p:custDataLst>
                  <p:tags r:id="rId927"/>
                </p:custDataLst>
              </p:nvPr>
            </p:nvSpPr>
            <p:spPr bwMode="auto">
              <a:xfrm>
                <a:off x="1276" y="3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20" name="Freeform 1477"/>
              <p:cNvSpPr>
                <a:spLocks/>
              </p:cNvSpPr>
              <p:nvPr>
                <p:custDataLst>
                  <p:tags r:id="rId928"/>
                </p:custDataLst>
              </p:nvPr>
            </p:nvSpPr>
            <p:spPr bwMode="auto">
              <a:xfrm>
                <a:off x="1276" y="3999"/>
                <a:ext cx="1" cy="17"/>
              </a:xfrm>
              <a:custGeom>
                <a:avLst/>
                <a:gdLst>
                  <a:gd name="T0" fmla="*/ 0 w 1"/>
                  <a:gd name="T1" fmla="*/ 0 h 12"/>
                  <a:gd name="T2" fmla="*/ 0 w 1"/>
                  <a:gd name="T3" fmla="*/ 4859 h 12"/>
                  <a:gd name="T4" fmla="*/ 1 w 1"/>
                  <a:gd name="T5" fmla="*/ 6272 h 12"/>
                  <a:gd name="T6" fmla="*/ 0 60000 65536"/>
                  <a:gd name="T7" fmla="*/ 0 60000 65536"/>
                  <a:gd name="T8" fmla="*/ 0 60000 65536"/>
                  <a:gd name="T9" fmla="*/ 0 w 1"/>
                  <a:gd name="T10" fmla="*/ 0 h 12"/>
                  <a:gd name="T11" fmla="*/ 1 w 1"/>
                  <a:gd name="T12" fmla="*/ 12 h 12"/>
                </a:gdLst>
                <a:ahLst/>
                <a:cxnLst>
                  <a:cxn ang="T6">
                    <a:pos x="T0" y="T1"/>
                  </a:cxn>
                  <a:cxn ang="T7">
                    <a:pos x="T2" y="T3"/>
                  </a:cxn>
                  <a:cxn ang="T8">
                    <a:pos x="T4" y="T5"/>
                  </a:cxn>
                </a:cxnLst>
                <a:rect l="T9" t="T10" r="T11" b="T12"/>
                <a:pathLst>
                  <a:path w="1" h="12">
                    <a:moveTo>
                      <a:pt x="0" y="0"/>
                    </a:moveTo>
                    <a:lnTo>
                      <a:pt x="0" y="9"/>
                    </a:lnTo>
                    <a:lnTo>
                      <a:pt x="1" y="12"/>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21" name="Freeform 1478"/>
              <p:cNvSpPr>
                <a:spLocks/>
              </p:cNvSpPr>
              <p:nvPr>
                <p:custDataLst>
                  <p:tags r:id="rId929"/>
                </p:custDataLst>
              </p:nvPr>
            </p:nvSpPr>
            <p:spPr bwMode="auto">
              <a:xfrm>
                <a:off x="1281" y="4031"/>
                <a:ext cx="8" cy="13"/>
              </a:xfrm>
              <a:custGeom>
                <a:avLst/>
                <a:gdLst>
                  <a:gd name="T0" fmla="*/ 0 w 6"/>
                  <a:gd name="T1" fmla="*/ 0 h 10"/>
                  <a:gd name="T2" fmla="*/ 655 w 6"/>
                  <a:gd name="T3" fmla="*/ 879 h 10"/>
                  <a:gd name="T4" fmla="*/ 1129 w 6"/>
                  <a:gd name="T5" fmla="*/ 1143 h 10"/>
                  <a:gd name="T6" fmla="*/ 0 60000 65536"/>
                  <a:gd name="T7" fmla="*/ 0 60000 65536"/>
                  <a:gd name="T8" fmla="*/ 0 60000 65536"/>
                  <a:gd name="T9" fmla="*/ 0 w 6"/>
                  <a:gd name="T10" fmla="*/ 0 h 10"/>
                  <a:gd name="T11" fmla="*/ 6 w 6"/>
                  <a:gd name="T12" fmla="*/ 10 h 10"/>
                </a:gdLst>
                <a:ahLst/>
                <a:cxnLst>
                  <a:cxn ang="T6">
                    <a:pos x="T0" y="T1"/>
                  </a:cxn>
                  <a:cxn ang="T7">
                    <a:pos x="T2" y="T3"/>
                  </a:cxn>
                  <a:cxn ang="T8">
                    <a:pos x="T4" y="T5"/>
                  </a:cxn>
                </a:cxnLst>
                <a:rect l="T9" t="T10" r="T11" b="T12"/>
                <a:pathLst>
                  <a:path w="6" h="10">
                    <a:moveTo>
                      <a:pt x="0" y="0"/>
                    </a:moveTo>
                    <a:lnTo>
                      <a:pt x="4" y="8"/>
                    </a:lnTo>
                    <a:lnTo>
                      <a:pt x="6" y="1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22" name="Freeform 1479"/>
              <p:cNvSpPr>
                <a:spLocks/>
              </p:cNvSpPr>
              <p:nvPr>
                <p:custDataLst>
                  <p:tags r:id="rId930"/>
                </p:custDataLst>
              </p:nvPr>
            </p:nvSpPr>
            <p:spPr bwMode="auto">
              <a:xfrm>
                <a:off x="1302" y="4055"/>
                <a:ext cx="15" cy="6"/>
              </a:xfrm>
              <a:custGeom>
                <a:avLst/>
                <a:gdLst>
                  <a:gd name="T0" fmla="*/ 0 w 11"/>
                  <a:gd name="T1" fmla="*/ 0 h 4"/>
                  <a:gd name="T2" fmla="*/ 1975 w 11"/>
                  <a:gd name="T3" fmla="*/ 3686 h 4"/>
                  <a:gd name="T4" fmla="*/ 2824 w 11"/>
                  <a:gd name="T5" fmla="*/ 5529 h 4"/>
                  <a:gd name="T6" fmla="*/ 0 60000 65536"/>
                  <a:gd name="T7" fmla="*/ 0 60000 65536"/>
                  <a:gd name="T8" fmla="*/ 0 60000 65536"/>
                  <a:gd name="T9" fmla="*/ 0 w 11"/>
                  <a:gd name="T10" fmla="*/ 0 h 4"/>
                  <a:gd name="T11" fmla="*/ 11 w 11"/>
                  <a:gd name="T12" fmla="*/ 4 h 4"/>
                </a:gdLst>
                <a:ahLst/>
                <a:cxnLst>
                  <a:cxn ang="T6">
                    <a:pos x="T0" y="T1"/>
                  </a:cxn>
                  <a:cxn ang="T7">
                    <a:pos x="T2" y="T3"/>
                  </a:cxn>
                  <a:cxn ang="T8">
                    <a:pos x="T4" y="T5"/>
                  </a:cxn>
                </a:cxnLst>
                <a:rect l="T9" t="T10" r="T11" b="T12"/>
                <a:pathLst>
                  <a:path w="11" h="4">
                    <a:moveTo>
                      <a:pt x="0" y="0"/>
                    </a:moveTo>
                    <a:lnTo>
                      <a:pt x="7" y="3"/>
                    </a:lnTo>
                    <a:lnTo>
                      <a:pt x="11" y="4"/>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323" name="Line 1481"/>
            <p:cNvSpPr>
              <a:spLocks noChangeShapeType="1"/>
            </p:cNvSpPr>
            <p:nvPr>
              <p:custDataLst>
                <p:tags r:id="rId5"/>
              </p:custDataLst>
            </p:nvPr>
          </p:nvSpPr>
          <p:spPr bwMode="auto">
            <a:xfrm flipH="1" flipV="1">
              <a:off x="5715000" y="5638800"/>
              <a:ext cx="1219200" cy="7620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24" name="Line 1482"/>
            <p:cNvSpPr>
              <a:spLocks noChangeShapeType="1"/>
            </p:cNvSpPr>
            <p:nvPr>
              <p:custDataLst>
                <p:tags r:id="rId6"/>
              </p:custDataLst>
            </p:nvPr>
          </p:nvSpPr>
          <p:spPr bwMode="auto">
            <a:xfrm flipH="1" flipV="1">
              <a:off x="3657600" y="5334000"/>
              <a:ext cx="1219200" cy="228600"/>
            </a:xfrm>
            <a:prstGeom prst="line">
              <a:avLst/>
            </a:prstGeom>
            <a:noFill/>
            <a:ln w="28575">
              <a:solidFill>
                <a:srgbClr val="FF330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25" name="Line 1945"/>
            <p:cNvSpPr>
              <a:spLocks noChangeShapeType="1"/>
            </p:cNvSpPr>
            <p:nvPr>
              <p:custDataLst>
                <p:tags r:id="rId7"/>
              </p:custDataLst>
            </p:nvPr>
          </p:nvSpPr>
          <p:spPr bwMode="auto">
            <a:xfrm flipH="1">
              <a:off x="2438400" y="5181600"/>
              <a:ext cx="457200" cy="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3326" name="Group 1946"/>
            <p:cNvGrpSpPr>
              <a:grpSpLocks/>
            </p:cNvGrpSpPr>
            <p:nvPr>
              <p:custDataLst>
                <p:tags r:id="rId8"/>
              </p:custDataLst>
            </p:nvPr>
          </p:nvGrpSpPr>
          <p:grpSpPr bwMode="auto">
            <a:xfrm>
              <a:off x="666750" y="4968875"/>
              <a:ext cx="1860550" cy="1374775"/>
              <a:chOff x="1276" y="1911"/>
              <a:chExt cx="2972" cy="2196"/>
            </a:xfrm>
          </p:grpSpPr>
          <p:sp>
            <p:nvSpPr>
              <p:cNvPr id="3327" name="Rectangle 1947"/>
              <p:cNvSpPr>
                <a:spLocks noChangeArrowheads="1"/>
              </p:cNvSpPr>
              <p:nvPr>
                <p:custDataLst>
                  <p:tags r:id="rId9"/>
                </p:custDataLst>
              </p:nvPr>
            </p:nvSpPr>
            <p:spPr bwMode="auto">
              <a:xfrm>
                <a:off x="3561"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3328" name="Rectangle 1948"/>
              <p:cNvSpPr>
                <a:spLocks noChangeArrowheads="1"/>
              </p:cNvSpPr>
              <p:nvPr>
                <p:custDataLst>
                  <p:tags r:id="rId10"/>
                </p:custDataLst>
              </p:nvPr>
            </p:nvSpPr>
            <p:spPr bwMode="auto">
              <a:xfrm>
                <a:off x="3622"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3329" name="Freeform 1949"/>
              <p:cNvSpPr>
                <a:spLocks/>
              </p:cNvSpPr>
              <p:nvPr>
                <p:custDataLst>
                  <p:tags r:id="rId11"/>
                </p:custDataLst>
              </p:nvPr>
            </p:nvSpPr>
            <p:spPr bwMode="auto">
              <a:xfrm>
                <a:off x="3531" y="2168"/>
                <a:ext cx="410" cy="205"/>
              </a:xfrm>
              <a:custGeom>
                <a:avLst/>
                <a:gdLst>
                  <a:gd name="T0" fmla="*/ 0 w 410"/>
                  <a:gd name="T1" fmla="*/ 0 h 205"/>
                  <a:gd name="T2" fmla="*/ 51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1"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30" name="Freeform 1950"/>
              <p:cNvSpPr>
                <a:spLocks/>
              </p:cNvSpPr>
              <p:nvPr>
                <p:custDataLst>
                  <p:tags r:id="rId12"/>
                </p:custDataLst>
              </p:nvPr>
            </p:nvSpPr>
            <p:spPr bwMode="auto">
              <a:xfrm>
                <a:off x="3531" y="2168"/>
                <a:ext cx="410" cy="102"/>
              </a:xfrm>
              <a:custGeom>
                <a:avLst/>
                <a:gdLst>
                  <a:gd name="T0" fmla="*/ 410 w 410"/>
                  <a:gd name="T1" fmla="*/ 0 h 102"/>
                  <a:gd name="T2" fmla="*/ 230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0"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31" name="Line 1951"/>
              <p:cNvSpPr>
                <a:spLocks noChangeShapeType="1"/>
              </p:cNvSpPr>
              <p:nvPr>
                <p:custDataLst>
                  <p:tags r:id="rId13"/>
                </p:custDataLst>
              </p:nvPr>
            </p:nvSpPr>
            <p:spPr bwMode="auto">
              <a:xfrm>
                <a:off x="3608"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32" name="Line 1952"/>
              <p:cNvSpPr>
                <a:spLocks noChangeShapeType="1"/>
              </p:cNvSpPr>
              <p:nvPr>
                <p:custDataLst>
                  <p:tags r:id="rId14"/>
                </p:custDataLst>
              </p:nvPr>
            </p:nvSpPr>
            <p:spPr bwMode="auto">
              <a:xfrm>
                <a:off x="386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33" name="Line 1953"/>
              <p:cNvSpPr>
                <a:spLocks noChangeShapeType="1"/>
              </p:cNvSpPr>
              <p:nvPr>
                <p:custDataLst>
                  <p:tags r:id="rId15"/>
                </p:custDataLst>
              </p:nvPr>
            </p:nvSpPr>
            <p:spPr bwMode="auto">
              <a:xfrm>
                <a:off x="3736"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34" name="Rectangle 1954"/>
              <p:cNvSpPr>
                <a:spLocks noChangeArrowheads="1"/>
              </p:cNvSpPr>
              <p:nvPr>
                <p:custDataLst>
                  <p:tags r:id="rId16"/>
                </p:custDataLst>
              </p:nvPr>
            </p:nvSpPr>
            <p:spPr bwMode="auto">
              <a:xfrm>
                <a:off x="3708"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3335" name="Freeform 1955"/>
              <p:cNvSpPr>
                <a:spLocks/>
              </p:cNvSpPr>
              <p:nvPr>
                <p:custDataLst>
                  <p:tags r:id="rId17"/>
                </p:custDataLst>
              </p:nvPr>
            </p:nvSpPr>
            <p:spPr bwMode="auto">
              <a:xfrm>
                <a:off x="3019" y="2168"/>
                <a:ext cx="410" cy="205"/>
              </a:xfrm>
              <a:custGeom>
                <a:avLst/>
                <a:gdLst>
                  <a:gd name="T0" fmla="*/ 0 w 410"/>
                  <a:gd name="T1" fmla="*/ 0 h 205"/>
                  <a:gd name="T2" fmla="*/ 50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0"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36" name="Freeform 1956"/>
              <p:cNvSpPr>
                <a:spLocks/>
              </p:cNvSpPr>
              <p:nvPr>
                <p:custDataLst>
                  <p:tags r:id="rId18"/>
                </p:custDataLst>
              </p:nvPr>
            </p:nvSpPr>
            <p:spPr bwMode="auto">
              <a:xfrm>
                <a:off x="3019" y="2168"/>
                <a:ext cx="410" cy="102"/>
              </a:xfrm>
              <a:custGeom>
                <a:avLst/>
                <a:gdLst>
                  <a:gd name="T0" fmla="*/ 410 w 410"/>
                  <a:gd name="T1" fmla="*/ 0 h 102"/>
                  <a:gd name="T2" fmla="*/ 229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29"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37" name="Line 1957"/>
              <p:cNvSpPr>
                <a:spLocks noChangeShapeType="1"/>
              </p:cNvSpPr>
              <p:nvPr>
                <p:custDataLst>
                  <p:tags r:id="rId19"/>
                </p:custDataLst>
              </p:nvPr>
            </p:nvSpPr>
            <p:spPr bwMode="auto">
              <a:xfrm>
                <a:off x="3095"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38" name="Line 1958"/>
              <p:cNvSpPr>
                <a:spLocks noChangeShapeType="1"/>
              </p:cNvSpPr>
              <p:nvPr>
                <p:custDataLst>
                  <p:tags r:id="rId20"/>
                </p:custDataLst>
              </p:nvPr>
            </p:nvSpPr>
            <p:spPr bwMode="auto">
              <a:xfrm>
                <a:off x="335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39" name="Line 1959"/>
              <p:cNvSpPr>
                <a:spLocks noChangeShapeType="1"/>
              </p:cNvSpPr>
              <p:nvPr>
                <p:custDataLst>
                  <p:tags r:id="rId21"/>
                </p:custDataLst>
              </p:nvPr>
            </p:nvSpPr>
            <p:spPr bwMode="auto">
              <a:xfrm>
                <a:off x="3224"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40" name="Rectangle 1960"/>
              <p:cNvSpPr>
                <a:spLocks noChangeArrowheads="1"/>
              </p:cNvSpPr>
              <p:nvPr>
                <p:custDataLst>
                  <p:tags r:id="rId22"/>
                </p:custDataLst>
              </p:nvPr>
            </p:nvSpPr>
            <p:spPr bwMode="auto">
              <a:xfrm>
                <a:off x="3196"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3341" name="Freeform 1961"/>
              <p:cNvSpPr>
                <a:spLocks/>
              </p:cNvSpPr>
              <p:nvPr>
                <p:custDataLst>
                  <p:tags r:id="rId23"/>
                </p:custDataLst>
              </p:nvPr>
            </p:nvSpPr>
            <p:spPr bwMode="auto">
              <a:xfrm>
                <a:off x="2505" y="2168"/>
                <a:ext cx="411" cy="205"/>
              </a:xfrm>
              <a:custGeom>
                <a:avLst/>
                <a:gdLst>
                  <a:gd name="T0" fmla="*/ 0 w 411"/>
                  <a:gd name="T1" fmla="*/ 0 h 205"/>
                  <a:gd name="T2" fmla="*/ 52 w 411"/>
                  <a:gd name="T3" fmla="*/ 205 h 205"/>
                  <a:gd name="T4" fmla="*/ 360 w 411"/>
                  <a:gd name="T5" fmla="*/ 205 h 205"/>
                  <a:gd name="T6" fmla="*/ 411 w 411"/>
                  <a:gd name="T7" fmla="*/ 0 h 205"/>
                  <a:gd name="T8" fmla="*/ 0 60000 65536"/>
                  <a:gd name="T9" fmla="*/ 0 60000 65536"/>
                  <a:gd name="T10" fmla="*/ 0 60000 65536"/>
                  <a:gd name="T11" fmla="*/ 0 60000 65536"/>
                  <a:gd name="T12" fmla="*/ 0 w 411"/>
                  <a:gd name="T13" fmla="*/ 0 h 205"/>
                  <a:gd name="T14" fmla="*/ 411 w 411"/>
                  <a:gd name="T15" fmla="*/ 205 h 205"/>
                </a:gdLst>
                <a:ahLst/>
                <a:cxnLst>
                  <a:cxn ang="T8">
                    <a:pos x="T0" y="T1"/>
                  </a:cxn>
                  <a:cxn ang="T9">
                    <a:pos x="T2" y="T3"/>
                  </a:cxn>
                  <a:cxn ang="T10">
                    <a:pos x="T4" y="T5"/>
                  </a:cxn>
                  <a:cxn ang="T11">
                    <a:pos x="T6" y="T7"/>
                  </a:cxn>
                </a:cxnLst>
                <a:rect l="T12" t="T13" r="T14" b="T15"/>
                <a:pathLst>
                  <a:path w="411" h="205">
                    <a:moveTo>
                      <a:pt x="0" y="0"/>
                    </a:moveTo>
                    <a:lnTo>
                      <a:pt x="52" y="205"/>
                    </a:lnTo>
                    <a:lnTo>
                      <a:pt x="360" y="205"/>
                    </a:lnTo>
                    <a:lnTo>
                      <a:pt x="41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42" name="Freeform 1962"/>
              <p:cNvSpPr>
                <a:spLocks/>
              </p:cNvSpPr>
              <p:nvPr>
                <p:custDataLst>
                  <p:tags r:id="rId24"/>
                </p:custDataLst>
              </p:nvPr>
            </p:nvSpPr>
            <p:spPr bwMode="auto">
              <a:xfrm>
                <a:off x="2505" y="2168"/>
                <a:ext cx="411" cy="102"/>
              </a:xfrm>
              <a:custGeom>
                <a:avLst/>
                <a:gdLst>
                  <a:gd name="T0" fmla="*/ 411 w 411"/>
                  <a:gd name="T1" fmla="*/ 0 h 102"/>
                  <a:gd name="T2" fmla="*/ 231 w 411"/>
                  <a:gd name="T3" fmla="*/ 0 h 102"/>
                  <a:gd name="T4" fmla="*/ 205 w 411"/>
                  <a:gd name="T5" fmla="*/ 102 h 102"/>
                  <a:gd name="T6" fmla="*/ 181 w 411"/>
                  <a:gd name="T7" fmla="*/ 0 h 102"/>
                  <a:gd name="T8" fmla="*/ 0 w 411"/>
                  <a:gd name="T9" fmla="*/ 0 h 102"/>
                  <a:gd name="T10" fmla="*/ 0 60000 65536"/>
                  <a:gd name="T11" fmla="*/ 0 60000 65536"/>
                  <a:gd name="T12" fmla="*/ 0 60000 65536"/>
                  <a:gd name="T13" fmla="*/ 0 60000 65536"/>
                  <a:gd name="T14" fmla="*/ 0 60000 65536"/>
                  <a:gd name="T15" fmla="*/ 0 w 411"/>
                  <a:gd name="T16" fmla="*/ 0 h 102"/>
                  <a:gd name="T17" fmla="*/ 411 w 411"/>
                  <a:gd name="T18" fmla="*/ 102 h 102"/>
                </a:gdLst>
                <a:ahLst/>
                <a:cxnLst>
                  <a:cxn ang="T10">
                    <a:pos x="T0" y="T1"/>
                  </a:cxn>
                  <a:cxn ang="T11">
                    <a:pos x="T2" y="T3"/>
                  </a:cxn>
                  <a:cxn ang="T12">
                    <a:pos x="T4" y="T5"/>
                  </a:cxn>
                  <a:cxn ang="T13">
                    <a:pos x="T6" y="T7"/>
                  </a:cxn>
                  <a:cxn ang="T14">
                    <a:pos x="T8" y="T9"/>
                  </a:cxn>
                </a:cxnLst>
                <a:rect l="T15" t="T16" r="T17" b="T18"/>
                <a:pathLst>
                  <a:path w="411" h="102">
                    <a:moveTo>
                      <a:pt x="411" y="0"/>
                    </a:moveTo>
                    <a:lnTo>
                      <a:pt x="231" y="0"/>
                    </a:lnTo>
                    <a:lnTo>
                      <a:pt x="205" y="102"/>
                    </a:lnTo>
                    <a:lnTo>
                      <a:pt x="181"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43" name="Line 1963"/>
              <p:cNvSpPr>
                <a:spLocks noChangeShapeType="1"/>
              </p:cNvSpPr>
              <p:nvPr>
                <p:custDataLst>
                  <p:tags r:id="rId25"/>
                </p:custDataLst>
              </p:nvPr>
            </p:nvSpPr>
            <p:spPr bwMode="auto">
              <a:xfrm>
                <a:off x="258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44" name="Line 1964"/>
              <p:cNvSpPr>
                <a:spLocks noChangeShapeType="1"/>
              </p:cNvSpPr>
              <p:nvPr>
                <p:custDataLst>
                  <p:tags r:id="rId26"/>
                </p:custDataLst>
              </p:nvPr>
            </p:nvSpPr>
            <p:spPr bwMode="auto">
              <a:xfrm>
                <a:off x="2839"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45" name="Line 1965"/>
              <p:cNvSpPr>
                <a:spLocks noChangeShapeType="1"/>
              </p:cNvSpPr>
              <p:nvPr>
                <p:custDataLst>
                  <p:tags r:id="rId27"/>
                </p:custDataLst>
              </p:nvPr>
            </p:nvSpPr>
            <p:spPr bwMode="auto">
              <a:xfrm>
                <a:off x="2710"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46" name="Rectangle 1966"/>
              <p:cNvSpPr>
                <a:spLocks noChangeArrowheads="1"/>
              </p:cNvSpPr>
              <p:nvPr>
                <p:custDataLst>
                  <p:tags r:id="rId28"/>
                </p:custDataLst>
              </p:nvPr>
            </p:nvSpPr>
            <p:spPr bwMode="auto">
              <a:xfrm>
                <a:off x="2683"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3347" name="Freeform 1967"/>
              <p:cNvSpPr>
                <a:spLocks/>
              </p:cNvSpPr>
              <p:nvPr>
                <p:custDataLst>
                  <p:tags r:id="rId29"/>
                </p:custDataLst>
              </p:nvPr>
            </p:nvSpPr>
            <p:spPr bwMode="auto">
              <a:xfrm>
                <a:off x="1993" y="2168"/>
                <a:ext cx="410" cy="205"/>
              </a:xfrm>
              <a:custGeom>
                <a:avLst/>
                <a:gdLst>
                  <a:gd name="T0" fmla="*/ 0 w 410"/>
                  <a:gd name="T1" fmla="*/ 0 h 205"/>
                  <a:gd name="T2" fmla="*/ 52 w 410"/>
                  <a:gd name="T3" fmla="*/ 205 h 205"/>
                  <a:gd name="T4" fmla="*/ 359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2" y="205"/>
                    </a:lnTo>
                    <a:lnTo>
                      <a:pt x="359"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48" name="Freeform 1968"/>
              <p:cNvSpPr>
                <a:spLocks/>
              </p:cNvSpPr>
              <p:nvPr>
                <p:custDataLst>
                  <p:tags r:id="rId30"/>
                </p:custDataLst>
              </p:nvPr>
            </p:nvSpPr>
            <p:spPr bwMode="auto">
              <a:xfrm>
                <a:off x="1993" y="2168"/>
                <a:ext cx="410" cy="102"/>
              </a:xfrm>
              <a:custGeom>
                <a:avLst/>
                <a:gdLst>
                  <a:gd name="T0" fmla="*/ 410 w 410"/>
                  <a:gd name="T1" fmla="*/ 0 h 102"/>
                  <a:gd name="T2" fmla="*/ 231 w 410"/>
                  <a:gd name="T3" fmla="*/ 0 h 102"/>
                  <a:gd name="T4" fmla="*/ 205 w 410"/>
                  <a:gd name="T5" fmla="*/ 102 h 102"/>
                  <a:gd name="T6" fmla="*/ 180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1" y="0"/>
                    </a:lnTo>
                    <a:lnTo>
                      <a:pt x="205" y="102"/>
                    </a:lnTo>
                    <a:lnTo>
                      <a:pt x="180"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49" name="Line 1969"/>
              <p:cNvSpPr>
                <a:spLocks noChangeShapeType="1"/>
              </p:cNvSpPr>
              <p:nvPr>
                <p:custDataLst>
                  <p:tags r:id="rId31"/>
                </p:custDataLst>
              </p:nvPr>
            </p:nvSpPr>
            <p:spPr bwMode="auto">
              <a:xfrm>
                <a:off x="207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50" name="Line 1970"/>
              <p:cNvSpPr>
                <a:spLocks noChangeShapeType="1"/>
              </p:cNvSpPr>
              <p:nvPr>
                <p:custDataLst>
                  <p:tags r:id="rId32"/>
                </p:custDataLst>
              </p:nvPr>
            </p:nvSpPr>
            <p:spPr bwMode="auto">
              <a:xfrm>
                <a:off x="2326"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51" name="Line 1971"/>
              <p:cNvSpPr>
                <a:spLocks noChangeShapeType="1"/>
              </p:cNvSpPr>
              <p:nvPr>
                <p:custDataLst>
                  <p:tags r:id="rId33"/>
                </p:custDataLst>
              </p:nvPr>
            </p:nvSpPr>
            <p:spPr bwMode="auto">
              <a:xfrm>
                <a:off x="2198"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52" name="Rectangle 1972"/>
              <p:cNvSpPr>
                <a:spLocks noChangeArrowheads="1"/>
              </p:cNvSpPr>
              <p:nvPr>
                <p:custDataLst>
                  <p:tags r:id="rId34"/>
                </p:custDataLst>
              </p:nvPr>
            </p:nvSpPr>
            <p:spPr bwMode="auto">
              <a:xfrm>
                <a:off x="2171"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3353" name="Rectangle 1973"/>
              <p:cNvSpPr>
                <a:spLocks noChangeArrowheads="1"/>
              </p:cNvSpPr>
              <p:nvPr>
                <p:custDataLst>
                  <p:tags r:id="rId35"/>
                </p:custDataLst>
              </p:nvPr>
            </p:nvSpPr>
            <p:spPr bwMode="auto">
              <a:xfrm>
                <a:off x="3292" y="367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3354" name="Rectangle 1974"/>
              <p:cNvSpPr>
                <a:spLocks noChangeArrowheads="1"/>
              </p:cNvSpPr>
              <p:nvPr>
                <p:custDataLst>
                  <p:tags r:id="rId36"/>
                </p:custDataLst>
              </p:nvPr>
            </p:nvSpPr>
            <p:spPr bwMode="auto">
              <a:xfrm>
                <a:off x="3353" y="3732"/>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3355" name="Rectangle 1975"/>
              <p:cNvSpPr>
                <a:spLocks noChangeArrowheads="1"/>
              </p:cNvSpPr>
              <p:nvPr>
                <p:custDataLst>
                  <p:tags r:id="rId37"/>
                </p:custDataLst>
              </p:nvPr>
            </p:nvSpPr>
            <p:spPr bwMode="auto">
              <a:xfrm>
                <a:off x="3987" y="27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3356" name="Rectangle 1976"/>
              <p:cNvSpPr>
                <a:spLocks noChangeArrowheads="1"/>
              </p:cNvSpPr>
              <p:nvPr>
                <p:custDataLst>
                  <p:tags r:id="rId38"/>
                </p:custDataLst>
              </p:nvPr>
            </p:nvSpPr>
            <p:spPr bwMode="auto">
              <a:xfrm>
                <a:off x="4058" y="275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3357" name="Freeform 1977"/>
              <p:cNvSpPr>
                <a:spLocks/>
              </p:cNvSpPr>
              <p:nvPr>
                <p:custDataLst>
                  <p:tags r:id="rId39"/>
                </p:custDataLst>
              </p:nvPr>
            </p:nvSpPr>
            <p:spPr bwMode="auto">
              <a:xfrm>
                <a:off x="2557" y="2807"/>
                <a:ext cx="103" cy="205"/>
              </a:xfrm>
              <a:custGeom>
                <a:avLst/>
                <a:gdLst>
                  <a:gd name="T0" fmla="*/ 103 w 103"/>
                  <a:gd name="T1" fmla="*/ 205 h 205"/>
                  <a:gd name="T2" fmla="*/ 79 w 103"/>
                  <a:gd name="T3" fmla="*/ 203 h 205"/>
                  <a:gd name="T4" fmla="*/ 58 w 103"/>
                  <a:gd name="T5" fmla="*/ 195 h 205"/>
                  <a:gd name="T6" fmla="*/ 38 w 103"/>
                  <a:gd name="T7" fmla="*/ 183 h 205"/>
                  <a:gd name="T8" fmla="*/ 22 w 103"/>
                  <a:gd name="T9" fmla="*/ 167 h 205"/>
                  <a:gd name="T10" fmla="*/ 10 w 103"/>
                  <a:gd name="T11" fmla="*/ 147 h 205"/>
                  <a:gd name="T12" fmla="*/ 3 w 103"/>
                  <a:gd name="T13" fmla="*/ 126 h 205"/>
                  <a:gd name="T14" fmla="*/ 0 w 103"/>
                  <a:gd name="T15" fmla="*/ 102 h 205"/>
                  <a:gd name="T16" fmla="*/ 3 w 103"/>
                  <a:gd name="T17" fmla="*/ 81 h 205"/>
                  <a:gd name="T18" fmla="*/ 10 w 103"/>
                  <a:gd name="T19" fmla="*/ 59 h 205"/>
                  <a:gd name="T20" fmla="*/ 22 w 103"/>
                  <a:gd name="T21" fmla="*/ 40 h 205"/>
                  <a:gd name="T22" fmla="*/ 38 w 103"/>
                  <a:gd name="T23" fmla="*/ 23 h 205"/>
                  <a:gd name="T24" fmla="*/ 58 w 103"/>
                  <a:gd name="T25" fmla="*/ 11 h 205"/>
                  <a:gd name="T26" fmla="*/ 79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79" y="203"/>
                    </a:lnTo>
                    <a:lnTo>
                      <a:pt x="58" y="195"/>
                    </a:lnTo>
                    <a:lnTo>
                      <a:pt x="38" y="183"/>
                    </a:lnTo>
                    <a:lnTo>
                      <a:pt x="22" y="167"/>
                    </a:lnTo>
                    <a:lnTo>
                      <a:pt x="10" y="147"/>
                    </a:lnTo>
                    <a:lnTo>
                      <a:pt x="3" y="126"/>
                    </a:lnTo>
                    <a:lnTo>
                      <a:pt x="0" y="102"/>
                    </a:lnTo>
                    <a:lnTo>
                      <a:pt x="3" y="81"/>
                    </a:lnTo>
                    <a:lnTo>
                      <a:pt x="10" y="59"/>
                    </a:lnTo>
                    <a:lnTo>
                      <a:pt x="22" y="40"/>
                    </a:lnTo>
                    <a:lnTo>
                      <a:pt x="38" y="23"/>
                    </a:lnTo>
                    <a:lnTo>
                      <a:pt x="58" y="11"/>
                    </a:lnTo>
                    <a:lnTo>
                      <a:pt x="79"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58" name="Freeform 1978"/>
              <p:cNvSpPr>
                <a:spLocks/>
              </p:cNvSpPr>
              <p:nvPr>
                <p:custDataLst>
                  <p:tags r:id="rId40"/>
                </p:custDataLst>
              </p:nvPr>
            </p:nvSpPr>
            <p:spPr bwMode="auto">
              <a:xfrm>
                <a:off x="2660" y="2807"/>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59" name="Freeform 1979"/>
              <p:cNvSpPr>
                <a:spLocks/>
              </p:cNvSpPr>
              <p:nvPr>
                <p:custDataLst>
                  <p:tags r:id="rId41"/>
                </p:custDataLst>
              </p:nvPr>
            </p:nvSpPr>
            <p:spPr bwMode="auto">
              <a:xfrm>
                <a:off x="2300" y="2704"/>
                <a:ext cx="205" cy="103"/>
              </a:xfrm>
              <a:custGeom>
                <a:avLst/>
                <a:gdLst>
                  <a:gd name="T0" fmla="*/ 0 w 205"/>
                  <a:gd name="T1" fmla="*/ 103 h 103"/>
                  <a:gd name="T2" fmla="*/ 3 w 205"/>
                  <a:gd name="T3" fmla="*/ 88 h 103"/>
                  <a:gd name="T4" fmla="*/ 11 w 205"/>
                  <a:gd name="T5" fmla="*/ 71 h 103"/>
                  <a:gd name="T6" fmla="*/ 24 w 205"/>
                  <a:gd name="T7" fmla="*/ 56 h 103"/>
                  <a:gd name="T8" fmla="*/ 40 w 205"/>
                  <a:gd name="T9" fmla="*/ 43 h 103"/>
                  <a:gd name="T10" fmla="*/ 60 w 205"/>
                  <a:gd name="T11" fmla="*/ 31 h 103"/>
                  <a:gd name="T12" fmla="*/ 85 w 205"/>
                  <a:gd name="T13" fmla="*/ 21 h 103"/>
                  <a:gd name="T14" fmla="*/ 112 w 205"/>
                  <a:gd name="T15" fmla="*/ 13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8"/>
                    </a:lnTo>
                    <a:lnTo>
                      <a:pt x="11" y="71"/>
                    </a:lnTo>
                    <a:lnTo>
                      <a:pt x="24" y="56"/>
                    </a:lnTo>
                    <a:lnTo>
                      <a:pt x="40" y="43"/>
                    </a:lnTo>
                    <a:lnTo>
                      <a:pt x="60" y="31"/>
                    </a:lnTo>
                    <a:lnTo>
                      <a:pt x="85" y="21"/>
                    </a:lnTo>
                    <a:lnTo>
                      <a:pt x="112" y="13"/>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60" name="Freeform 1980"/>
              <p:cNvSpPr>
                <a:spLocks/>
              </p:cNvSpPr>
              <p:nvPr>
                <p:custDataLst>
                  <p:tags r:id="rId42"/>
                </p:custDataLst>
              </p:nvPr>
            </p:nvSpPr>
            <p:spPr bwMode="auto">
              <a:xfrm>
                <a:off x="2300" y="2807"/>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4 w 205"/>
                  <a:gd name="T15" fmla="*/ 46 h 102"/>
                  <a:gd name="T16" fmla="*/ 11 w 205"/>
                  <a:gd name="T17" fmla="*/ 33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4" y="46"/>
                    </a:lnTo>
                    <a:lnTo>
                      <a:pt x="11" y="33"/>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61" name="Freeform 1981"/>
              <p:cNvSpPr>
                <a:spLocks/>
              </p:cNvSpPr>
              <p:nvPr>
                <p:custDataLst>
                  <p:tags r:id="rId43"/>
                </p:custDataLst>
              </p:nvPr>
            </p:nvSpPr>
            <p:spPr bwMode="auto">
              <a:xfrm>
                <a:off x="2531" y="2704"/>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62" name="Freeform 1982"/>
              <p:cNvSpPr>
                <a:spLocks/>
              </p:cNvSpPr>
              <p:nvPr>
                <p:custDataLst>
                  <p:tags r:id="rId44"/>
                </p:custDataLst>
              </p:nvPr>
            </p:nvSpPr>
            <p:spPr bwMode="auto">
              <a:xfrm>
                <a:off x="2531" y="2807"/>
                <a:ext cx="23" cy="102"/>
              </a:xfrm>
              <a:custGeom>
                <a:avLst/>
                <a:gdLst>
                  <a:gd name="T0" fmla="*/ 0 w 23"/>
                  <a:gd name="T1" fmla="*/ 0 h 102"/>
                  <a:gd name="T2" fmla="*/ 2 w 23"/>
                  <a:gd name="T3" fmla="*/ 23 h 102"/>
                  <a:gd name="T4" fmla="*/ 3 w 23"/>
                  <a:gd name="T5" fmla="*/ 45 h 102"/>
                  <a:gd name="T6" fmla="*/ 6 w 23"/>
                  <a:gd name="T7" fmla="*/ 64 h 102"/>
                  <a:gd name="T8" fmla="*/ 8 w 23"/>
                  <a:gd name="T9" fmla="*/ 81 h 102"/>
                  <a:gd name="T10" fmla="*/ 14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2" y="23"/>
                    </a:lnTo>
                    <a:lnTo>
                      <a:pt x="3" y="45"/>
                    </a:lnTo>
                    <a:lnTo>
                      <a:pt x="6" y="64"/>
                    </a:lnTo>
                    <a:lnTo>
                      <a:pt x="8" y="81"/>
                    </a:lnTo>
                    <a:lnTo>
                      <a:pt x="14"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63" name="Line 1983"/>
              <p:cNvSpPr>
                <a:spLocks noChangeShapeType="1"/>
              </p:cNvSpPr>
              <p:nvPr>
                <p:custDataLst>
                  <p:tags r:id="rId45"/>
                </p:custDataLst>
              </p:nvPr>
            </p:nvSpPr>
            <p:spPr bwMode="auto">
              <a:xfrm flipH="1">
                <a:off x="2505" y="2909"/>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64" name="Line 1984"/>
              <p:cNvSpPr>
                <a:spLocks noChangeShapeType="1"/>
              </p:cNvSpPr>
              <p:nvPr>
                <p:custDataLst>
                  <p:tags r:id="rId46"/>
                </p:custDataLst>
              </p:nvPr>
            </p:nvSpPr>
            <p:spPr bwMode="auto">
              <a:xfrm flipH="1">
                <a:off x="2505" y="2704"/>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65" name="Rectangle 1985"/>
              <p:cNvSpPr>
                <a:spLocks noChangeArrowheads="1"/>
              </p:cNvSpPr>
              <p:nvPr>
                <p:custDataLst>
                  <p:tags r:id="rId47"/>
                </p:custDataLst>
              </p:nvPr>
            </p:nvSpPr>
            <p:spPr bwMode="auto">
              <a:xfrm>
                <a:off x="3987" y="28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3366" name="Rectangle 1986"/>
              <p:cNvSpPr>
                <a:spLocks noChangeArrowheads="1"/>
              </p:cNvSpPr>
              <p:nvPr>
                <p:custDataLst>
                  <p:tags r:id="rId48"/>
                </p:custDataLst>
              </p:nvPr>
            </p:nvSpPr>
            <p:spPr bwMode="auto">
              <a:xfrm>
                <a:off x="4048" y="2859"/>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3367" name="Rectangle 1987"/>
              <p:cNvSpPr>
                <a:spLocks noChangeArrowheads="1"/>
              </p:cNvSpPr>
              <p:nvPr>
                <p:custDataLst>
                  <p:tags r:id="rId49"/>
                </p:custDataLst>
              </p:nvPr>
            </p:nvSpPr>
            <p:spPr bwMode="auto">
              <a:xfrm>
                <a:off x="3987" y="29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3368" name="Rectangle 1988"/>
              <p:cNvSpPr>
                <a:spLocks noChangeArrowheads="1"/>
              </p:cNvSpPr>
              <p:nvPr>
                <p:custDataLst>
                  <p:tags r:id="rId50"/>
                </p:custDataLst>
              </p:nvPr>
            </p:nvSpPr>
            <p:spPr bwMode="auto">
              <a:xfrm>
                <a:off x="4058" y="2963"/>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3369" name="Rectangle 1989"/>
              <p:cNvSpPr>
                <a:spLocks noChangeArrowheads="1"/>
              </p:cNvSpPr>
              <p:nvPr>
                <p:custDataLst>
                  <p:tags r:id="rId51"/>
                </p:custDataLst>
              </p:nvPr>
            </p:nvSpPr>
            <p:spPr bwMode="auto">
              <a:xfrm>
                <a:off x="3987" y="3009"/>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3370" name="Rectangle 1990"/>
              <p:cNvSpPr>
                <a:spLocks noChangeArrowheads="1"/>
              </p:cNvSpPr>
              <p:nvPr>
                <p:custDataLst>
                  <p:tags r:id="rId52"/>
                </p:custDataLst>
              </p:nvPr>
            </p:nvSpPr>
            <p:spPr bwMode="auto">
              <a:xfrm>
                <a:off x="4048" y="3067"/>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3371" name="Rectangle 1991"/>
              <p:cNvSpPr>
                <a:spLocks noChangeArrowheads="1"/>
              </p:cNvSpPr>
              <p:nvPr>
                <p:custDataLst>
                  <p:tags r:id="rId53"/>
                </p:custDataLst>
              </p:nvPr>
            </p:nvSpPr>
            <p:spPr bwMode="auto">
              <a:xfrm>
                <a:off x="3987" y="3111"/>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3372" name="Rectangle 1992"/>
              <p:cNvSpPr>
                <a:spLocks noChangeArrowheads="1"/>
              </p:cNvSpPr>
              <p:nvPr>
                <p:custDataLst>
                  <p:tags r:id="rId54"/>
                </p:custDataLst>
              </p:nvPr>
            </p:nvSpPr>
            <p:spPr bwMode="auto">
              <a:xfrm>
                <a:off x="4058" y="316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3373" name="Rectangle 1993"/>
              <p:cNvSpPr>
                <a:spLocks noChangeArrowheads="1"/>
              </p:cNvSpPr>
              <p:nvPr>
                <p:custDataLst>
                  <p:tags r:id="rId55"/>
                </p:custDataLst>
              </p:nvPr>
            </p:nvSpPr>
            <p:spPr bwMode="auto">
              <a:xfrm>
                <a:off x="3987" y="3215"/>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3374" name="Rectangle 1994"/>
              <p:cNvSpPr>
                <a:spLocks noChangeArrowheads="1"/>
              </p:cNvSpPr>
              <p:nvPr>
                <p:custDataLst>
                  <p:tags r:id="rId56"/>
                </p:custDataLst>
              </p:nvPr>
            </p:nvSpPr>
            <p:spPr bwMode="auto">
              <a:xfrm>
                <a:off x="4048" y="326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3375" name="Rectangle 1995"/>
              <p:cNvSpPr>
                <a:spLocks noChangeArrowheads="1"/>
              </p:cNvSpPr>
              <p:nvPr>
                <p:custDataLst>
                  <p:tags r:id="rId57"/>
                </p:custDataLst>
              </p:nvPr>
            </p:nvSpPr>
            <p:spPr bwMode="auto">
              <a:xfrm>
                <a:off x="3987" y="3316"/>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3376" name="Rectangle 1996"/>
              <p:cNvSpPr>
                <a:spLocks noChangeArrowheads="1"/>
              </p:cNvSpPr>
              <p:nvPr>
                <p:custDataLst>
                  <p:tags r:id="rId58"/>
                </p:custDataLst>
              </p:nvPr>
            </p:nvSpPr>
            <p:spPr bwMode="auto">
              <a:xfrm>
                <a:off x="4058" y="337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3377" name="Freeform 1997"/>
              <p:cNvSpPr>
                <a:spLocks/>
              </p:cNvSpPr>
              <p:nvPr>
                <p:custDataLst>
                  <p:tags r:id="rId59"/>
                </p:custDataLst>
              </p:nvPr>
            </p:nvSpPr>
            <p:spPr bwMode="auto">
              <a:xfrm>
                <a:off x="2814" y="2909"/>
                <a:ext cx="205" cy="103"/>
              </a:xfrm>
              <a:custGeom>
                <a:avLst/>
                <a:gdLst>
                  <a:gd name="T0" fmla="*/ 0 w 205"/>
                  <a:gd name="T1" fmla="*/ 103 h 103"/>
                  <a:gd name="T2" fmla="*/ 1 w 205"/>
                  <a:gd name="T3" fmla="*/ 88 h 103"/>
                  <a:gd name="T4" fmla="*/ 10 w 205"/>
                  <a:gd name="T5" fmla="*/ 71 h 103"/>
                  <a:gd name="T6" fmla="*/ 22 w 205"/>
                  <a:gd name="T7" fmla="*/ 56 h 103"/>
                  <a:gd name="T8" fmla="*/ 38 w 205"/>
                  <a:gd name="T9" fmla="*/ 43 h 103"/>
                  <a:gd name="T10" fmla="*/ 59 w 205"/>
                  <a:gd name="T11" fmla="*/ 30 h 103"/>
                  <a:gd name="T12" fmla="*/ 83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1" y="88"/>
                    </a:lnTo>
                    <a:lnTo>
                      <a:pt x="10" y="71"/>
                    </a:lnTo>
                    <a:lnTo>
                      <a:pt x="22" y="56"/>
                    </a:lnTo>
                    <a:lnTo>
                      <a:pt x="38" y="43"/>
                    </a:lnTo>
                    <a:lnTo>
                      <a:pt x="59" y="30"/>
                    </a:lnTo>
                    <a:lnTo>
                      <a:pt x="83"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78" name="Freeform 1998"/>
              <p:cNvSpPr>
                <a:spLocks/>
              </p:cNvSpPr>
              <p:nvPr>
                <p:custDataLst>
                  <p:tags r:id="rId60"/>
                </p:custDataLst>
              </p:nvPr>
            </p:nvSpPr>
            <p:spPr bwMode="auto">
              <a:xfrm>
                <a:off x="2814" y="3012"/>
                <a:ext cx="205" cy="102"/>
              </a:xfrm>
              <a:custGeom>
                <a:avLst/>
                <a:gdLst>
                  <a:gd name="T0" fmla="*/ 205 w 205"/>
                  <a:gd name="T1" fmla="*/ 102 h 102"/>
                  <a:gd name="T2" fmla="*/ 172 w 205"/>
                  <a:gd name="T3" fmla="*/ 101 h 102"/>
                  <a:gd name="T4" fmla="*/ 141 w 205"/>
                  <a:gd name="T5" fmla="*/ 98 h 102"/>
                  <a:gd name="T6" fmla="*/ 111 w 205"/>
                  <a:gd name="T7" fmla="*/ 91 h 102"/>
                  <a:gd name="T8" fmla="*/ 83 w 205"/>
                  <a:gd name="T9" fmla="*/ 83 h 102"/>
                  <a:gd name="T10" fmla="*/ 59 w 205"/>
                  <a:gd name="T11" fmla="*/ 72 h 102"/>
                  <a:gd name="T12" fmla="*/ 38 w 205"/>
                  <a:gd name="T13" fmla="*/ 61 h 102"/>
                  <a:gd name="T14" fmla="*/ 22 w 205"/>
                  <a:gd name="T15" fmla="*/ 46 h 102"/>
                  <a:gd name="T16" fmla="*/ 10 w 205"/>
                  <a:gd name="T17" fmla="*/ 33 h 102"/>
                  <a:gd name="T18" fmla="*/ 1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1"/>
                    </a:lnTo>
                    <a:lnTo>
                      <a:pt x="141" y="98"/>
                    </a:lnTo>
                    <a:lnTo>
                      <a:pt x="111" y="91"/>
                    </a:lnTo>
                    <a:lnTo>
                      <a:pt x="83" y="83"/>
                    </a:lnTo>
                    <a:lnTo>
                      <a:pt x="59" y="72"/>
                    </a:lnTo>
                    <a:lnTo>
                      <a:pt x="38" y="61"/>
                    </a:lnTo>
                    <a:lnTo>
                      <a:pt x="22" y="46"/>
                    </a:lnTo>
                    <a:lnTo>
                      <a:pt x="10" y="33"/>
                    </a:lnTo>
                    <a:lnTo>
                      <a:pt x="1"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79" name="Freeform 1999"/>
              <p:cNvSpPr>
                <a:spLocks/>
              </p:cNvSpPr>
              <p:nvPr>
                <p:custDataLst>
                  <p:tags r:id="rId61"/>
                </p:custDataLst>
              </p:nvPr>
            </p:nvSpPr>
            <p:spPr bwMode="auto">
              <a:xfrm>
                <a:off x="3043" y="2909"/>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 name="Freeform 2000"/>
              <p:cNvSpPr>
                <a:spLocks/>
              </p:cNvSpPr>
              <p:nvPr>
                <p:custDataLst>
                  <p:tags r:id="rId62"/>
                </p:custDataLst>
              </p:nvPr>
            </p:nvSpPr>
            <p:spPr bwMode="auto">
              <a:xfrm>
                <a:off x="3043" y="3012"/>
                <a:ext cx="24" cy="102"/>
              </a:xfrm>
              <a:custGeom>
                <a:avLst/>
                <a:gdLst>
                  <a:gd name="T0" fmla="*/ 0 w 24"/>
                  <a:gd name="T1" fmla="*/ 0 h 102"/>
                  <a:gd name="T2" fmla="*/ 2 w 24"/>
                  <a:gd name="T3" fmla="*/ 23 h 102"/>
                  <a:gd name="T4" fmla="*/ 3 w 24"/>
                  <a:gd name="T5" fmla="*/ 45 h 102"/>
                  <a:gd name="T6" fmla="*/ 6 w 24"/>
                  <a:gd name="T7" fmla="*/ 64 h 102"/>
                  <a:gd name="T8" fmla="*/ 9 w 24"/>
                  <a:gd name="T9" fmla="*/ 80 h 102"/>
                  <a:gd name="T10" fmla="*/ 14 w 24"/>
                  <a:gd name="T11" fmla="*/ 93 h 102"/>
                  <a:gd name="T12" fmla="*/ 18 w 24"/>
                  <a:gd name="T13" fmla="*/ 101 h 102"/>
                  <a:gd name="T14" fmla="*/ 24 w 24"/>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02"/>
                  <a:gd name="T26" fmla="*/ 24 w 24"/>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02">
                    <a:moveTo>
                      <a:pt x="0" y="0"/>
                    </a:moveTo>
                    <a:lnTo>
                      <a:pt x="2" y="23"/>
                    </a:lnTo>
                    <a:lnTo>
                      <a:pt x="3" y="45"/>
                    </a:lnTo>
                    <a:lnTo>
                      <a:pt x="6" y="64"/>
                    </a:lnTo>
                    <a:lnTo>
                      <a:pt x="9" y="80"/>
                    </a:lnTo>
                    <a:lnTo>
                      <a:pt x="14" y="93"/>
                    </a:lnTo>
                    <a:lnTo>
                      <a:pt x="18" y="101"/>
                    </a:lnTo>
                    <a:lnTo>
                      <a:pt x="24"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1" name="Line 2001"/>
              <p:cNvSpPr>
                <a:spLocks noChangeShapeType="1"/>
              </p:cNvSpPr>
              <p:nvPr>
                <p:custDataLst>
                  <p:tags r:id="rId63"/>
                </p:custDataLst>
              </p:nvPr>
            </p:nvSpPr>
            <p:spPr bwMode="auto">
              <a:xfrm flipH="1">
                <a:off x="3019" y="3114"/>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 name="Line 2002"/>
              <p:cNvSpPr>
                <a:spLocks noChangeShapeType="1"/>
              </p:cNvSpPr>
              <p:nvPr>
                <p:custDataLst>
                  <p:tags r:id="rId64"/>
                </p:custDataLst>
              </p:nvPr>
            </p:nvSpPr>
            <p:spPr bwMode="auto">
              <a:xfrm flipH="1">
                <a:off x="3019" y="290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 name="Freeform 2003"/>
              <p:cNvSpPr>
                <a:spLocks/>
              </p:cNvSpPr>
              <p:nvPr>
                <p:custDataLst>
                  <p:tags r:id="rId65"/>
                </p:custDataLst>
              </p:nvPr>
            </p:nvSpPr>
            <p:spPr bwMode="auto">
              <a:xfrm>
                <a:off x="3069" y="3012"/>
                <a:ext cx="103" cy="205"/>
              </a:xfrm>
              <a:custGeom>
                <a:avLst/>
                <a:gdLst>
                  <a:gd name="T0" fmla="*/ 103 w 103"/>
                  <a:gd name="T1" fmla="*/ 205 h 205"/>
                  <a:gd name="T2" fmla="*/ 80 w 103"/>
                  <a:gd name="T3" fmla="*/ 203 h 205"/>
                  <a:gd name="T4" fmla="*/ 58 w 103"/>
                  <a:gd name="T5" fmla="*/ 195 h 205"/>
                  <a:gd name="T6" fmla="*/ 39 w 103"/>
                  <a:gd name="T7" fmla="*/ 183 h 205"/>
                  <a:gd name="T8" fmla="*/ 22 w 103"/>
                  <a:gd name="T9" fmla="*/ 166 h 205"/>
                  <a:gd name="T10" fmla="*/ 10 w 103"/>
                  <a:gd name="T11" fmla="*/ 147 h 205"/>
                  <a:gd name="T12" fmla="*/ 3 w 103"/>
                  <a:gd name="T13" fmla="*/ 125 h 205"/>
                  <a:gd name="T14" fmla="*/ 0 w 103"/>
                  <a:gd name="T15" fmla="*/ 102 h 205"/>
                  <a:gd name="T16" fmla="*/ 3 w 103"/>
                  <a:gd name="T17" fmla="*/ 80 h 205"/>
                  <a:gd name="T18" fmla="*/ 10 w 103"/>
                  <a:gd name="T19" fmla="*/ 59 h 205"/>
                  <a:gd name="T20" fmla="*/ 22 w 103"/>
                  <a:gd name="T21" fmla="*/ 39 h 205"/>
                  <a:gd name="T22" fmla="*/ 39 w 103"/>
                  <a:gd name="T23" fmla="*/ 23 h 205"/>
                  <a:gd name="T24" fmla="*/ 58 w 103"/>
                  <a:gd name="T25" fmla="*/ 11 h 205"/>
                  <a:gd name="T26" fmla="*/ 80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80" y="203"/>
                    </a:lnTo>
                    <a:lnTo>
                      <a:pt x="58" y="195"/>
                    </a:lnTo>
                    <a:lnTo>
                      <a:pt x="39" y="183"/>
                    </a:lnTo>
                    <a:lnTo>
                      <a:pt x="22" y="166"/>
                    </a:lnTo>
                    <a:lnTo>
                      <a:pt x="10" y="147"/>
                    </a:lnTo>
                    <a:lnTo>
                      <a:pt x="3" y="125"/>
                    </a:lnTo>
                    <a:lnTo>
                      <a:pt x="0" y="102"/>
                    </a:lnTo>
                    <a:lnTo>
                      <a:pt x="3" y="80"/>
                    </a:lnTo>
                    <a:lnTo>
                      <a:pt x="10" y="59"/>
                    </a:lnTo>
                    <a:lnTo>
                      <a:pt x="22" y="39"/>
                    </a:lnTo>
                    <a:lnTo>
                      <a:pt x="39" y="23"/>
                    </a:lnTo>
                    <a:lnTo>
                      <a:pt x="58" y="11"/>
                    </a:lnTo>
                    <a:lnTo>
                      <a:pt x="80"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4" name="Freeform 2004"/>
              <p:cNvSpPr>
                <a:spLocks/>
              </p:cNvSpPr>
              <p:nvPr>
                <p:custDataLst>
                  <p:tags r:id="rId66"/>
                </p:custDataLst>
              </p:nvPr>
            </p:nvSpPr>
            <p:spPr bwMode="auto">
              <a:xfrm>
                <a:off x="3172" y="3012"/>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5" name="Freeform 2005"/>
              <p:cNvSpPr>
                <a:spLocks/>
              </p:cNvSpPr>
              <p:nvPr>
                <p:custDataLst>
                  <p:tags r:id="rId67"/>
                </p:custDataLst>
              </p:nvPr>
            </p:nvSpPr>
            <p:spPr bwMode="auto">
              <a:xfrm>
                <a:off x="3582" y="3217"/>
                <a:ext cx="102" cy="205"/>
              </a:xfrm>
              <a:custGeom>
                <a:avLst/>
                <a:gdLst>
                  <a:gd name="T0" fmla="*/ 102 w 102"/>
                  <a:gd name="T1" fmla="*/ 205 h 205"/>
                  <a:gd name="T2" fmla="*/ 79 w 102"/>
                  <a:gd name="T3" fmla="*/ 203 h 205"/>
                  <a:gd name="T4" fmla="*/ 58 w 102"/>
                  <a:gd name="T5" fmla="*/ 195 h 205"/>
                  <a:gd name="T6" fmla="*/ 38 w 102"/>
                  <a:gd name="T7" fmla="*/ 183 h 205"/>
                  <a:gd name="T8" fmla="*/ 22 w 102"/>
                  <a:gd name="T9" fmla="*/ 166 h 205"/>
                  <a:gd name="T10" fmla="*/ 9 w 102"/>
                  <a:gd name="T11" fmla="*/ 147 h 205"/>
                  <a:gd name="T12" fmla="*/ 2 w 102"/>
                  <a:gd name="T13" fmla="*/ 125 h 205"/>
                  <a:gd name="T14" fmla="*/ 0 w 102"/>
                  <a:gd name="T15" fmla="*/ 102 h 205"/>
                  <a:gd name="T16" fmla="*/ 2 w 102"/>
                  <a:gd name="T17" fmla="*/ 80 h 205"/>
                  <a:gd name="T18" fmla="*/ 9 w 102"/>
                  <a:gd name="T19" fmla="*/ 58 h 205"/>
                  <a:gd name="T20" fmla="*/ 22 w 102"/>
                  <a:gd name="T21" fmla="*/ 39 h 205"/>
                  <a:gd name="T22" fmla="*/ 38 w 102"/>
                  <a:gd name="T23" fmla="*/ 23 h 205"/>
                  <a:gd name="T24" fmla="*/ 58 w 102"/>
                  <a:gd name="T25" fmla="*/ 11 h 205"/>
                  <a:gd name="T26" fmla="*/ 79 w 102"/>
                  <a:gd name="T27" fmla="*/ 2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3"/>
                    </a:lnTo>
                    <a:lnTo>
                      <a:pt x="58" y="195"/>
                    </a:lnTo>
                    <a:lnTo>
                      <a:pt x="38" y="183"/>
                    </a:lnTo>
                    <a:lnTo>
                      <a:pt x="22" y="166"/>
                    </a:lnTo>
                    <a:lnTo>
                      <a:pt x="9" y="147"/>
                    </a:lnTo>
                    <a:lnTo>
                      <a:pt x="2" y="125"/>
                    </a:lnTo>
                    <a:lnTo>
                      <a:pt x="0" y="102"/>
                    </a:lnTo>
                    <a:lnTo>
                      <a:pt x="2" y="80"/>
                    </a:lnTo>
                    <a:lnTo>
                      <a:pt x="9" y="58"/>
                    </a:lnTo>
                    <a:lnTo>
                      <a:pt x="22" y="39"/>
                    </a:lnTo>
                    <a:lnTo>
                      <a:pt x="38" y="23"/>
                    </a:lnTo>
                    <a:lnTo>
                      <a:pt x="58" y="11"/>
                    </a:lnTo>
                    <a:lnTo>
                      <a:pt x="79" y="2"/>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6" name="Freeform 2006"/>
              <p:cNvSpPr>
                <a:spLocks/>
              </p:cNvSpPr>
              <p:nvPr>
                <p:custDataLst>
                  <p:tags r:id="rId68"/>
                </p:custDataLst>
              </p:nvPr>
            </p:nvSpPr>
            <p:spPr bwMode="auto">
              <a:xfrm>
                <a:off x="3684" y="3217"/>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7" name="Freeform 2007"/>
              <p:cNvSpPr>
                <a:spLocks/>
              </p:cNvSpPr>
              <p:nvPr>
                <p:custDataLst>
                  <p:tags r:id="rId69"/>
                </p:custDataLst>
              </p:nvPr>
            </p:nvSpPr>
            <p:spPr bwMode="auto">
              <a:xfrm>
                <a:off x="3326" y="3114"/>
                <a:ext cx="205" cy="103"/>
              </a:xfrm>
              <a:custGeom>
                <a:avLst/>
                <a:gdLst>
                  <a:gd name="T0" fmla="*/ 0 w 205"/>
                  <a:gd name="T1" fmla="*/ 103 h 103"/>
                  <a:gd name="T2" fmla="*/ 2 w 205"/>
                  <a:gd name="T3" fmla="*/ 88 h 103"/>
                  <a:gd name="T4" fmla="*/ 10 w 205"/>
                  <a:gd name="T5" fmla="*/ 71 h 103"/>
                  <a:gd name="T6" fmla="*/ 22 w 205"/>
                  <a:gd name="T7" fmla="*/ 56 h 103"/>
                  <a:gd name="T8" fmla="*/ 38 w 205"/>
                  <a:gd name="T9" fmla="*/ 43 h 103"/>
                  <a:gd name="T10" fmla="*/ 59 w 205"/>
                  <a:gd name="T11" fmla="*/ 30 h 103"/>
                  <a:gd name="T12" fmla="*/ 84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2" y="88"/>
                    </a:lnTo>
                    <a:lnTo>
                      <a:pt x="10" y="71"/>
                    </a:lnTo>
                    <a:lnTo>
                      <a:pt x="22" y="56"/>
                    </a:lnTo>
                    <a:lnTo>
                      <a:pt x="38" y="43"/>
                    </a:lnTo>
                    <a:lnTo>
                      <a:pt x="59" y="30"/>
                    </a:lnTo>
                    <a:lnTo>
                      <a:pt x="84"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8" name="Freeform 2008"/>
              <p:cNvSpPr>
                <a:spLocks/>
              </p:cNvSpPr>
              <p:nvPr>
                <p:custDataLst>
                  <p:tags r:id="rId70"/>
                </p:custDataLst>
              </p:nvPr>
            </p:nvSpPr>
            <p:spPr bwMode="auto">
              <a:xfrm>
                <a:off x="3326" y="3217"/>
                <a:ext cx="205" cy="102"/>
              </a:xfrm>
              <a:custGeom>
                <a:avLst/>
                <a:gdLst>
                  <a:gd name="T0" fmla="*/ 205 w 205"/>
                  <a:gd name="T1" fmla="*/ 102 h 102"/>
                  <a:gd name="T2" fmla="*/ 172 w 205"/>
                  <a:gd name="T3" fmla="*/ 102 h 102"/>
                  <a:gd name="T4" fmla="*/ 141 w 205"/>
                  <a:gd name="T5" fmla="*/ 98 h 102"/>
                  <a:gd name="T6" fmla="*/ 111 w 205"/>
                  <a:gd name="T7" fmla="*/ 91 h 102"/>
                  <a:gd name="T8" fmla="*/ 84 w 205"/>
                  <a:gd name="T9" fmla="*/ 83 h 102"/>
                  <a:gd name="T10" fmla="*/ 59 w 205"/>
                  <a:gd name="T11" fmla="*/ 72 h 102"/>
                  <a:gd name="T12" fmla="*/ 38 w 205"/>
                  <a:gd name="T13" fmla="*/ 61 h 102"/>
                  <a:gd name="T14" fmla="*/ 22 w 205"/>
                  <a:gd name="T15" fmla="*/ 46 h 102"/>
                  <a:gd name="T16" fmla="*/ 10 w 205"/>
                  <a:gd name="T17" fmla="*/ 32 h 102"/>
                  <a:gd name="T18" fmla="*/ 2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2"/>
                    </a:lnTo>
                    <a:lnTo>
                      <a:pt x="141" y="98"/>
                    </a:lnTo>
                    <a:lnTo>
                      <a:pt x="111" y="91"/>
                    </a:lnTo>
                    <a:lnTo>
                      <a:pt x="84" y="83"/>
                    </a:lnTo>
                    <a:lnTo>
                      <a:pt x="59" y="72"/>
                    </a:lnTo>
                    <a:lnTo>
                      <a:pt x="38" y="61"/>
                    </a:lnTo>
                    <a:lnTo>
                      <a:pt x="22" y="46"/>
                    </a:lnTo>
                    <a:lnTo>
                      <a:pt x="10" y="32"/>
                    </a:lnTo>
                    <a:lnTo>
                      <a:pt x="2"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9" name="Freeform 2009"/>
              <p:cNvSpPr>
                <a:spLocks/>
              </p:cNvSpPr>
              <p:nvPr>
                <p:custDataLst>
                  <p:tags r:id="rId71"/>
                </p:custDataLst>
              </p:nvPr>
            </p:nvSpPr>
            <p:spPr bwMode="auto">
              <a:xfrm>
                <a:off x="3556" y="3114"/>
                <a:ext cx="26" cy="103"/>
              </a:xfrm>
              <a:custGeom>
                <a:avLst/>
                <a:gdLst>
                  <a:gd name="T0" fmla="*/ 0 w 26"/>
                  <a:gd name="T1" fmla="*/ 103 h 103"/>
                  <a:gd name="T2" fmla="*/ 1 w 26"/>
                  <a:gd name="T3" fmla="*/ 81 h 103"/>
                  <a:gd name="T4" fmla="*/ 2 w 26"/>
                  <a:gd name="T5" fmla="*/ 59 h 103"/>
                  <a:gd name="T6" fmla="*/ 5 w 26"/>
                  <a:gd name="T7" fmla="*/ 40 h 103"/>
                  <a:gd name="T8" fmla="*/ 9 w 26"/>
                  <a:gd name="T9" fmla="*/ 23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2" y="59"/>
                    </a:lnTo>
                    <a:lnTo>
                      <a:pt x="5" y="40"/>
                    </a:lnTo>
                    <a:lnTo>
                      <a:pt x="9" y="23"/>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90" name="Freeform 2010"/>
              <p:cNvSpPr>
                <a:spLocks/>
              </p:cNvSpPr>
              <p:nvPr>
                <p:custDataLst>
                  <p:tags r:id="rId72"/>
                </p:custDataLst>
              </p:nvPr>
            </p:nvSpPr>
            <p:spPr bwMode="auto">
              <a:xfrm>
                <a:off x="3556" y="3217"/>
                <a:ext cx="23" cy="102"/>
              </a:xfrm>
              <a:custGeom>
                <a:avLst/>
                <a:gdLst>
                  <a:gd name="T0" fmla="*/ 0 w 23"/>
                  <a:gd name="T1" fmla="*/ 0 h 102"/>
                  <a:gd name="T2" fmla="*/ 1 w 23"/>
                  <a:gd name="T3" fmla="*/ 23 h 102"/>
                  <a:gd name="T4" fmla="*/ 2 w 23"/>
                  <a:gd name="T5" fmla="*/ 45 h 102"/>
                  <a:gd name="T6" fmla="*/ 5 w 23"/>
                  <a:gd name="T7" fmla="*/ 64 h 102"/>
                  <a:gd name="T8" fmla="*/ 8 w 23"/>
                  <a:gd name="T9" fmla="*/ 80 h 102"/>
                  <a:gd name="T10" fmla="*/ 13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2" y="45"/>
                    </a:lnTo>
                    <a:lnTo>
                      <a:pt x="5" y="64"/>
                    </a:lnTo>
                    <a:lnTo>
                      <a:pt x="8" y="80"/>
                    </a:lnTo>
                    <a:lnTo>
                      <a:pt x="13"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91" name="Line 2011"/>
              <p:cNvSpPr>
                <a:spLocks noChangeShapeType="1"/>
              </p:cNvSpPr>
              <p:nvPr>
                <p:custDataLst>
                  <p:tags r:id="rId73"/>
                </p:custDataLst>
              </p:nvPr>
            </p:nvSpPr>
            <p:spPr bwMode="auto">
              <a:xfrm flipH="1">
                <a:off x="3531" y="3319"/>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92" name="Line 2012"/>
              <p:cNvSpPr>
                <a:spLocks noChangeShapeType="1"/>
              </p:cNvSpPr>
              <p:nvPr>
                <p:custDataLst>
                  <p:tags r:id="rId74"/>
                </p:custDataLst>
              </p:nvPr>
            </p:nvSpPr>
            <p:spPr bwMode="auto">
              <a:xfrm flipH="1">
                <a:off x="3531" y="3114"/>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93" name="Line 2013"/>
              <p:cNvSpPr>
                <a:spLocks noChangeShapeType="1"/>
              </p:cNvSpPr>
              <p:nvPr>
                <p:custDataLst>
                  <p:tags r:id="rId75"/>
                </p:custDataLst>
              </p:nvPr>
            </p:nvSpPr>
            <p:spPr bwMode="auto">
              <a:xfrm>
                <a:off x="3839" y="3371"/>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94" name="Line 2014"/>
              <p:cNvSpPr>
                <a:spLocks noChangeShapeType="1"/>
              </p:cNvSpPr>
              <p:nvPr>
                <p:custDataLst>
                  <p:tags r:id="rId76"/>
                </p:custDataLst>
              </p:nvPr>
            </p:nvSpPr>
            <p:spPr bwMode="auto">
              <a:xfrm>
                <a:off x="3839" y="3269"/>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95" name="Line 2015"/>
              <p:cNvSpPr>
                <a:spLocks noChangeShapeType="1"/>
              </p:cNvSpPr>
              <p:nvPr>
                <p:custDataLst>
                  <p:tags r:id="rId77"/>
                </p:custDataLst>
              </p:nvPr>
            </p:nvSpPr>
            <p:spPr bwMode="auto">
              <a:xfrm>
                <a:off x="3560" y="3166"/>
                <a:ext cx="38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96" name="Line 2016"/>
              <p:cNvSpPr>
                <a:spLocks noChangeShapeType="1"/>
              </p:cNvSpPr>
              <p:nvPr>
                <p:custDataLst>
                  <p:tags r:id="rId78"/>
                </p:custDataLst>
              </p:nvPr>
            </p:nvSpPr>
            <p:spPr bwMode="auto">
              <a:xfrm>
                <a:off x="3326" y="3064"/>
                <a:ext cx="61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97" name="Line 2017"/>
              <p:cNvSpPr>
                <a:spLocks noChangeShapeType="1"/>
              </p:cNvSpPr>
              <p:nvPr>
                <p:custDataLst>
                  <p:tags r:id="rId79"/>
                </p:custDataLst>
              </p:nvPr>
            </p:nvSpPr>
            <p:spPr bwMode="auto">
              <a:xfrm>
                <a:off x="3053" y="2961"/>
                <a:ext cx="888"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98" name="Line 2018"/>
              <p:cNvSpPr>
                <a:spLocks noChangeShapeType="1"/>
              </p:cNvSpPr>
              <p:nvPr>
                <p:custDataLst>
                  <p:tags r:id="rId80"/>
                </p:custDataLst>
              </p:nvPr>
            </p:nvSpPr>
            <p:spPr bwMode="auto">
              <a:xfrm>
                <a:off x="2814" y="2859"/>
                <a:ext cx="112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99" name="Line 2019"/>
              <p:cNvSpPr>
                <a:spLocks noChangeShapeType="1"/>
              </p:cNvSpPr>
              <p:nvPr>
                <p:custDataLst>
                  <p:tags r:id="rId81"/>
                </p:custDataLst>
              </p:nvPr>
            </p:nvSpPr>
            <p:spPr bwMode="auto">
              <a:xfrm>
                <a:off x="2539" y="2756"/>
                <a:ext cx="14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00" name="Line 2020"/>
              <p:cNvSpPr>
                <a:spLocks noChangeShapeType="1"/>
              </p:cNvSpPr>
              <p:nvPr>
                <p:custDataLst>
                  <p:tags r:id="rId82"/>
                </p:custDataLst>
              </p:nvPr>
            </p:nvSpPr>
            <p:spPr bwMode="auto">
              <a:xfrm flipH="1">
                <a:off x="3813" y="3883"/>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01" name="Line 2021"/>
              <p:cNvSpPr>
                <a:spLocks noChangeShapeType="1"/>
              </p:cNvSpPr>
              <p:nvPr>
                <p:custDataLst>
                  <p:tags r:id="rId83"/>
                </p:custDataLst>
              </p:nvPr>
            </p:nvSpPr>
            <p:spPr bwMode="auto">
              <a:xfrm flipH="1">
                <a:off x="3813" y="378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02" name="Line 2022"/>
              <p:cNvSpPr>
                <a:spLocks noChangeShapeType="1"/>
              </p:cNvSpPr>
              <p:nvPr>
                <p:custDataLst>
                  <p:tags r:id="rId84"/>
                </p:custDataLst>
              </p:nvPr>
            </p:nvSpPr>
            <p:spPr bwMode="auto">
              <a:xfrm>
                <a:off x="3505" y="3807"/>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03" name="Line 2023"/>
              <p:cNvSpPr>
                <a:spLocks noChangeShapeType="1"/>
              </p:cNvSpPr>
              <p:nvPr>
                <p:custDataLst>
                  <p:tags r:id="rId85"/>
                </p:custDataLst>
              </p:nvPr>
            </p:nvSpPr>
            <p:spPr bwMode="auto">
              <a:xfrm>
                <a:off x="3813" y="383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04" name="Line 2024"/>
              <p:cNvSpPr>
                <a:spLocks noChangeShapeType="1"/>
              </p:cNvSpPr>
              <p:nvPr>
                <p:custDataLst>
                  <p:tags r:id="rId86"/>
                </p:custDataLst>
              </p:nvPr>
            </p:nvSpPr>
            <p:spPr bwMode="auto">
              <a:xfrm flipH="1">
                <a:off x="3813" y="372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05" name="Freeform 2025"/>
              <p:cNvSpPr>
                <a:spLocks/>
              </p:cNvSpPr>
              <p:nvPr>
                <p:custDataLst>
                  <p:tags r:id="rId87"/>
                </p:custDataLst>
              </p:nvPr>
            </p:nvSpPr>
            <p:spPr bwMode="auto">
              <a:xfrm>
                <a:off x="3556" y="3704"/>
                <a:ext cx="102" cy="205"/>
              </a:xfrm>
              <a:custGeom>
                <a:avLst/>
                <a:gdLst>
                  <a:gd name="T0" fmla="*/ 102 w 102"/>
                  <a:gd name="T1" fmla="*/ 205 h 205"/>
                  <a:gd name="T2" fmla="*/ 80 w 102"/>
                  <a:gd name="T3" fmla="*/ 203 h 205"/>
                  <a:gd name="T4" fmla="*/ 58 w 102"/>
                  <a:gd name="T5" fmla="*/ 194 h 205"/>
                  <a:gd name="T6" fmla="*/ 39 w 102"/>
                  <a:gd name="T7" fmla="*/ 182 h 205"/>
                  <a:gd name="T8" fmla="*/ 23 w 102"/>
                  <a:gd name="T9" fmla="*/ 166 h 205"/>
                  <a:gd name="T10" fmla="*/ 11 w 102"/>
                  <a:gd name="T11" fmla="*/ 147 h 205"/>
                  <a:gd name="T12" fmla="*/ 2 w 102"/>
                  <a:gd name="T13" fmla="*/ 125 h 205"/>
                  <a:gd name="T14" fmla="*/ 0 w 102"/>
                  <a:gd name="T15" fmla="*/ 103 h 205"/>
                  <a:gd name="T16" fmla="*/ 2 w 102"/>
                  <a:gd name="T17" fmla="*/ 80 h 205"/>
                  <a:gd name="T18" fmla="*/ 11 w 102"/>
                  <a:gd name="T19" fmla="*/ 58 h 205"/>
                  <a:gd name="T20" fmla="*/ 23 w 102"/>
                  <a:gd name="T21" fmla="*/ 39 h 205"/>
                  <a:gd name="T22" fmla="*/ 39 w 102"/>
                  <a:gd name="T23" fmla="*/ 22 h 205"/>
                  <a:gd name="T24" fmla="*/ 58 w 102"/>
                  <a:gd name="T25" fmla="*/ 10 h 205"/>
                  <a:gd name="T26" fmla="*/ 80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80" y="203"/>
                    </a:lnTo>
                    <a:lnTo>
                      <a:pt x="58" y="194"/>
                    </a:lnTo>
                    <a:lnTo>
                      <a:pt x="39" y="182"/>
                    </a:lnTo>
                    <a:lnTo>
                      <a:pt x="23" y="166"/>
                    </a:lnTo>
                    <a:lnTo>
                      <a:pt x="11" y="147"/>
                    </a:lnTo>
                    <a:lnTo>
                      <a:pt x="2" y="125"/>
                    </a:lnTo>
                    <a:lnTo>
                      <a:pt x="0" y="103"/>
                    </a:lnTo>
                    <a:lnTo>
                      <a:pt x="2" y="80"/>
                    </a:lnTo>
                    <a:lnTo>
                      <a:pt x="11" y="58"/>
                    </a:lnTo>
                    <a:lnTo>
                      <a:pt x="23" y="39"/>
                    </a:lnTo>
                    <a:lnTo>
                      <a:pt x="39" y="22"/>
                    </a:lnTo>
                    <a:lnTo>
                      <a:pt x="58" y="10"/>
                    </a:lnTo>
                    <a:lnTo>
                      <a:pt x="80"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06" name="Freeform 2026"/>
              <p:cNvSpPr>
                <a:spLocks/>
              </p:cNvSpPr>
              <p:nvPr>
                <p:custDataLst>
                  <p:tags r:id="rId88"/>
                </p:custDataLst>
              </p:nvPr>
            </p:nvSpPr>
            <p:spPr bwMode="auto">
              <a:xfrm>
                <a:off x="3658" y="3704"/>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07" name="Rectangle 2027"/>
              <p:cNvSpPr>
                <a:spLocks noChangeArrowheads="1"/>
              </p:cNvSpPr>
              <p:nvPr>
                <p:custDataLst>
                  <p:tags r:id="rId89"/>
                </p:custDataLst>
              </p:nvPr>
            </p:nvSpPr>
            <p:spPr bwMode="auto">
              <a:xfrm>
                <a:off x="3987" y="3597"/>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3408" name="Rectangle 2028"/>
              <p:cNvSpPr>
                <a:spLocks noChangeArrowheads="1"/>
              </p:cNvSpPr>
              <p:nvPr>
                <p:custDataLst>
                  <p:tags r:id="rId90"/>
                </p:custDataLst>
              </p:nvPr>
            </p:nvSpPr>
            <p:spPr bwMode="auto">
              <a:xfrm>
                <a:off x="4048" y="3656"/>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3409" name="Rectangle 2029"/>
              <p:cNvSpPr>
                <a:spLocks noChangeArrowheads="1"/>
              </p:cNvSpPr>
              <p:nvPr>
                <p:custDataLst>
                  <p:tags r:id="rId91"/>
                </p:custDataLst>
              </p:nvPr>
            </p:nvSpPr>
            <p:spPr bwMode="auto">
              <a:xfrm>
                <a:off x="3987" y="3701"/>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3410" name="Rectangle 2030"/>
              <p:cNvSpPr>
                <a:spLocks noChangeArrowheads="1"/>
              </p:cNvSpPr>
              <p:nvPr>
                <p:custDataLst>
                  <p:tags r:id="rId92"/>
                </p:custDataLst>
              </p:nvPr>
            </p:nvSpPr>
            <p:spPr bwMode="auto">
              <a:xfrm>
                <a:off x="4048" y="3757"/>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3411" name="Rectangle 2031"/>
              <p:cNvSpPr>
                <a:spLocks noChangeArrowheads="1"/>
              </p:cNvSpPr>
              <p:nvPr>
                <p:custDataLst>
                  <p:tags r:id="rId93"/>
                </p:custDataLst>
              </p:nvPr>
            </p:nvSpPr>
            <p:spPr bwMode="auto">
              <a:xfrm>
                <a:off x="3987" y="3803"/>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3412" name="Rectangle 2032"/>
              <p:cNvSpPr>
                <a:spLocks noChangeArrowheads="1"/>
              </p:cNvSpPr>
              <p:nvPr>
                <p:custDataLst>
                  <p:tags r:id="rId94"/>
                </p:custDataLst>
              </p:nvPr>
            </p:nvSpPr>
            <p:spPr bwMode="auto">
              <a:xfrm>
                <a:off x="4048" y="385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3413" name="Rectangle 2033"/>
              <p:cNvSpPr>
                <a:spLocks noChangeArrowheads="1"/>
              </p:cNvSpPr>
              <p:nvPr>
                <p:custDataLst>
                  <p:tags r:id="rId95"/>
                </p:custDataLst>
              </p:nvPr>
            </p:nvSpPr>
            <p:spPr bwMode="auto">
              <a:xfrm>
                <a:off x="3987" y="39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3414" name="Rectangle 2034"/>
              <p:cNvSpPr>
                <a:spLocks noChangeArrowheads="1"/>
              </p:cNvSpPr>
              <p:nvPr>
                <p:custDataLst>
                  <p:tags r:id="rId96"/>
                </p:custDataLst>
              </p:nvPr>
            </p:nvSpPr>
            <p:spPr bwMode="auto">
              <a:xfrm>
                <a:off x="4048" y="3960"/>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3415" name="Line 2035"/>
              <p:cNvSpPr>
                <a:spLocks noChangeShapeType="1"/>
              </p:cNvSpPr>
              <p:nvPr>
                <p:custDataLst>
                  <p:tags r:id="rId97"/>
                </p:custDataLst>
              </p:nvPr>
            </p:nvSpPr>
            <p:spPr bwMode="auto">
              <a:xfrm flipV="1">
                <a:off x="3863" y="3652"/>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16" name="Line 2036"/>
              <p:cNvSpPr>
                <a:spLocks noChangeShapeType="1"/>
              </p:cNvSpPr>
              <p:nvPr>
                <p:custDataLst>
                  <p:tags r:id="rId98"/>
                </p:custDataLst>
              </p:nvPr>
            </p:nvSpPr>
            <p:spPr bwMode="auto">
              <a:xfrm flipV="1">
                <a:off x="3863" y="3755"/>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17" name="Line 2037"/>
              <p:cNvSpPr>
                <a:spLocks noChangeShapeType="1"/>
              </p:cNvSpPr>
              <p:nvPr>
                <p:custDataLst>
                  <p:tags r:id="rId99"/>
                </p:custDataLst>
              </p:nvPr>
            </p:nvSpPr>
            <p:spPr bwMode="auto">
              <a:xfrm>
                <a:off x="3863" y="3831"/>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18" name="Line 2038"/>
              <p:cNvSpPr>
                <a:spLocks noChangeShapeType="1"/>
              </p:cNvSpPr>
              <p:nvPr>
                <p:custDataLst>
                  <p:tags r:id="rId100"/>
                </p:custDataLst>
              </p:nvPr>
            </p:nvSpPr>
            <p:spPr bwMode="auto">
              <a:xfrm>
                <a:off x="3863" y="3883"/>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19" name="Line 2039"/>
              <p:cNvSpPr>
                <a:spLocks noChangeShapeType="1"/>
              </p:cNvSpPr>
              <p:nvPr>
                <p:custDataLst>
                  <p:tags r:id="rId101"/>
                </p:custDataLst>
              </p:nvPr>
            </p:nvSpPr>
            <p:spPr bwMode="auto">
              <a:xfrm>
                <a:off x="3915" y="3652"/>
                <a:ext cx="2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20" name="Line 2040"/>
              <p:cNvSpPr>
                <a:spLocks noChangeShapeType="1"/>
              </p:cNvSpPr>
              <p:nvPr>
                <p:custDataLst>
                  <p:tags r:id="rId102"/>
                </p:custDataLst>
              </p:nvPr>
            </p:nvSpPr>
            <p:spPr bwMode="auto">
              <a:xfrm>
                <a:off x="3915" y="3755"/>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21" name="Line 2041"/>
              <p:cNvSpPr>
                <a:spLocks noChangeShapeType="1"/>
              </p:cNvSpPr>
              <p:nvPr>
                <p:custDataLst>
                  <p:tags r:id="rId103"/>
                </p:custDataLst>
              </p:nvPr>
            </p:nvSpPr>
            <p:spPr bwMode="auto">
              <a:xfrm>
                <a:off x="3915" y="3857"/>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22" name="Line 2042"/>
              <p:cNvSpPr>
                <a:spLocks noChangeShapeType="1"/>
              </p:cNvSpPr>
              <p:nvPr>
                <p:custDataLst>
                  <p:tags r:id="rId104"/>
                </p:custDataLst>
              </p:nvPr>
            </p:nvSpPr>
            <p:spPr bwMode="auto">
              <a:xfrm flipH="1">
                <a:off x="3915" y="3960"/>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23" name="Line 2043"/>
              <p:cNvSpPr>
                <a:spLocks noChangeShapeType="1"/>
              </p:cNvSpPr>
              <p:nvPr>
                <p:custDataLst>
                  <p:tags r:id="rId105"/>
                </p:custDataLst>
              </p:nvPr>
            </p:nvSpPr>
            <p:spPr bwMode="auto">
              <a:xfrm>
                <a:off x="2198" y="2807"/>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24" name="Line 2044"/>
              <p:cNvSpPr>
                <a:spLocks noChangeShapeType="1"/>
              </p:cNvSpPr>
              <p:nvPr>
                <p:custDataLst>
                  <p:tags r:id="rId106"/>
                </p:custDataLst>
              </p:nvPr>
            </p:nvSpPr>
            <p:spPr bwMode="auto">
              <a:xfrm flipH="1">
                <a:off x="2198" y="3807"/>
                <a:ext cx="133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25" name="Rectangle 2045"/>
              <p:cNvSpPr>
                <a:spLocks noChangeArrowheads="1"/>
              </p:cNvSpPr>
              <p:nvPr>
                <p:custDataLst>
                  <p:tags r:id="rId107"/>
                </p:custDataLst>
              </p:nvPr>
            </p:nvSpPr>
            <p:spPr bwMode="auto">
              <a:xfrm>
                <a:off x="2090" y="2674"/>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3426" name="Rectangle 2046"/>
              <p:cNvSpPr>
                <a:spLocks noChangeArrowheads="1"/>
              </p:cNvSpPr>
              <p:nvPr>
                <p:custDataLst>
                  <p:tags r:id="rId108"/>
                </p:custDataLst>
              </p:nvPr>
            </p:nvSpPr>
            <p:spPr bwMode="auto">
              <a:xfrm>
                <a:off x="2161" y="2733"/>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3427" name="Rectangle 2047"/>
              <p:cNvSpPr>
                <a:spLocks noChangeArrowheads="1"/>
              </p:cNvSpPr>
              <p:nvPr>
                <p:custDataLst>
                  <p:tags r:id="rId109"/>
                </p:custDataLst>
              </p:nvPr>
            </p:nvSpPr>
            <p:spPr bwMode="auto">
              <a:xfrm>
                <a:off x="2242" y="3853"/>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3428" name="Rectangle 2048"/>
              <p:cNvSpPr>
                <a:spLocks noChangeArrowheads="1"/>
              </p:cNvSpPr>
              <p:nvPr>
                <p:custDataLst>
                  <p:tags r:id="rId110"/>
                </p:custDataLst>
              </p:nvPr>
            </p:nvSpPr>
            <p:spPr bwMode="auto">
              <a:xfrm>
                <a:off x="2308" y="3912"/>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3429" name="Freeform 2049"/>
              <p:cNvSpPr>
                <a:spLocks/>
              </p:cNvSpPr>
              <p:nvPr>
                <p:custDataLst>
                  <p:tags r:id="rId111"/>
                </p:custDataLst>
              </p:nvPr>
            </p:nvSpPr>
            <p:spPr bwMode="auto">
              <a:xfrm>
                <a:off x="1840" y="3755"/>
                <a:ext cx="102" cy="205"/>
              </a:xfrm>
              <a:custGeom>
                <a:avLst/>
                <a:gdLst>
                  <a:gd name="T0" fmla="*/ 102 w 102"/>
                  <a:gd name="T1" fmla="*/ 205 h 205"/>
                  <a:gd name="T2" fmla="*/ 79 w 102"/>
                  <a:gd name="T3" fmla="*/ 202 h 205"/>
                  <a:gd name="T4" fmla="*/ 57 w 102"/>
                  <a:gd name="T5" fmla="*/ 195 h 205"/>
                  <a:gd name="T6" fmla="*/ 38 w 102"/>
                  <a:gd name="T7" fmla="*/ 183 h 205"/>
                  <a:gd name="T8" fmla="*/ 22 w 102"/>
                  <a:gd name="T9" fmla="*/ 167 h 205"/>
                  <a:gd name="T10" fmla="*/ 10 w 102"/>
                  <a:gd name="T11" fmla="*/ 147 h 205"/>
                  <a:gd name="T12" fmla="*/ 3 w 102"/>
                  <a:gd name="T13" fmla="*/ 126 h 205"/>
                  <a:gd name="T14" fmla="*/ 0 w 102"/>
                  <a:gd name="T15" fmla="*/ 102 h 205"/>
                  <a:gd name="T16" fmla="*/ 3 w 102"/>
                  <a:gd name="T17" fmla="*/ 80 h 205"/>
                  <a:gd name="T18" fmla="*/ 10 w 102"/>
                  <a:gd name="T19" fmla="*/ 59 h 205"/>
                  <a:gd name="T20" fmla="*/ 22 w 102"/>
                  <a:gd name="T21" fmla="*/ 38 h 205"/>
                  <a:gd name="T22" fmla="*/ 38 w 102"/>
                  <a:gd name="T23" fmla="*/ 23 h 205"/>
                  <a:gd name="T24" fmla="*/ 57 w 102"/>
                  <a:gd name="T25" fmla="*/ 11 h 205"/>
                  <a:gd name="T26" fmla="*/ 79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2"/>
                    </a:lnTo>
                    <a:lnTo>
                      <a:pt x="57" y="195"/>
                    </a:lnTo>
                    <a:lnTo>
                      <a:pt x="38" y="183"/>
                    </a:lnTo>
                    <a:lnTo>
                      <a:pt x="22" y="167"/>
                    </a:lnTo>
                    <a:lnTo>
                      <a:pt x="10" y="147"/>
                    </a:lnTo>
                    <a:lnTo>
                      <a:pt x="3" y="126"/>
                    </a:lnTo>
                    <a:lnTo>
                      <a:pt x="0" y="102"/>
                    </a:lnTo>
                    <a:lnTo>
                      <a:pt x="3" y="80"/>
                    </a:lnTo>
                    <a:lnTo>
                      <a:pt x="10" y="59"/>
                    </a:lnTo>
                    <a:lnTo>
                      <a:pt x="22" y="38"/>
                    </a:lnTo>
                    <a:lnTo>
                      <a:pt x="38" y="23"/>
                    </a:lnTo>
                    <a:lnTo>
                      <a:pt x="57" y="11"/>
                    </a:lnTo>
                    <a:lnTo>
                      <a:pt x="79"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30" name="Freeform 2050"/>
              <p:cNvSpPr>
                <a:spLocks/>
              </p:cNvSpPr>
              <p:nvPr>
                <p:custDataLst>
                  <p:tags r:id="rId112"/>
                </p:custDataLst>
              </p:nvPr>
            </p:nvSpPr>
            <p:spPr bwMode="auto">
              <a:xfrm>
                <a:off x="1942" y="3755"/>
                <a:ext cx="153" cy="205"/>
              </a:xfrm>
              <a:custGeom>
                <a:avLst/>
                <a:gdLst>
                  <a:gd name="T0" fmla="*/ 0 w 153"/>
                  <a:gd name="T1" fmla="*/ 205 h 205"/>
                  <a:gd name="T2" fmla="*/ 153 w 153"/>
                  <a:gd name="T3" fmla="*/ 205 h 205"/>
                  <a:gd name="T4" fmla="*/ 153 w 153"/>
                  <a:gd name="T5" fmla="*/ 0 h 205"/>
                  <a:gd name="T6" fmla="*/ 0 w 153"/>
                  <a:gd name="T7" fmla="*/ 0 h 205"/>
                  <a:gd name="T8" fmla="*/ 0 60000 65536"/>
                  <a:gd name="T9" fmla="*/ 0 60000 65536"/>
                  <a:gd name="T10" fmla="*/ 0 60000 65536"/>
                  <a:gd name="T11" fmla="*/ 0 60000 65536"/>
                  <a:gd name="T12" fmla="*/ 0 w 153"/>
                  <a:gd name="T13" fmla="*/ 0 h 205"/>
                  <a:gd name="T14" fmla="*/ 153 w 153"/>
                  <a:gd name="T15" fmla="*/ 205 h 205"/>
                </a:gdLst>
                <a:ahLst/>
                <a:cxnLst>
                  <a:cxn ang="T8">
                    <a:pos x="T0" y="T1"/>
                  </a:cxn>
                  <a:cxn ang="T9">
                    <a:pos x="T2" y="T3"/>
                  </a:cxn>
                  <a:cxn ang="T10">
                    <a:pos x="T4" y="T5"/>
                  </a:cxn>
                  <a:cxn ang="T11">
                    <a:pos x="T6" y="T7"/>
                  </a:cxn>
                </a:cxnLst>
                <a:rect l="T12" t="T13" r="T14" b="T15"/>
                <a:pathLst>
                  <a:path w="153" h="205">
                    <a:moveTo>
                      <a:pt x="0" y="205"/>
                    </a:moveTo>
                    <a:lnTo>
                      <a:pt x="153" y="205"/>
                    </a:lnTo>
                    <a:lnTo>
                      <a:pt x="153"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31" name="Freeform 2051"/>
              <p:cNvSpPr>
                <a:spLocks/>
              </p:cNvSpPr>
              <p:nvPr>
                <p:custDataLst>
                  <p:tags r:id="rId113"/>
                </p:custDataLst>
              </p:nvPr>
            </p:nvSpPr>
            <p:spPr bwMode="auto">
              <a:xfrm>
                <a:off x="1583" y="3652"/>
                <a:ext cx="205" cy="103"/>
              </a:xfrm>
              <a:custGeom>
                <a:avLst/>
                <a:gdLst>
                  <a:gd name="T0" fmla="*/ 0 w 205"/>
                  <a:gd name="T1" fmla="*/ 103 h 103"/>
                  <a:gd name="T2" fmla="*/ 3 w 205"/>
                  <a:gd name="T3" fmla="*/ 87 h 103"/>
                  <a:gd name="T4" fmla="*/ 11 w 205"/>
                  <a:gd name="T5" fmla="*/ 71 h 103"/>
                  <a:gd name="T6" fmla="*/ 23 w 205"/>
                  <a:gd name="T7" fmla="*/ 56 h 103"/>
                  <a:gd name="T8" fmla="*/ 40 w 205"/>
                  <a:gd name="T9" fmla="*/ 43 h 103"/>
                  <a:gd name="T10" fmla="*/ 60 w 205"/>
                  <a:gd name="T11" fmla="*/ 31 h 103"/>
                  <a:gd name="T12" fmla="*/ 85 w 205"/>
                  <a:gd name="T13" fmla="*/ 21 h 103"/>
                  <a:gd name="T14" fmla="*/ 112 w 205"/>
                  <a:gd name="T15" fmla="*/ 11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7"/>
                    </a:lnTo>
                    <a:lnTo>
                      <a:pt x="11" y="71"/>
                    </a:lnTo>
                    <a:lnTo>
                      <a:pt x="23" y="56"/>
                    </a:lnTo>
                    <a:lnTo>
                      <a:pt x="40" y="43"/>
                    </a:lnTo>
                    <a:lnTo>
                      <a:pt x="60" y="31"/>
                    </a:lnTo>
                    <a:lnTo>
                      <a:pt x="85" y="21"/>
                    </a:lnTo>
                    <a:lnTo>
                      <a:pt x="112" y="11"/>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32" name="Freeform 2052"/>
              <p:cNvSpPr>
                <a:spLocks/>
              </p:cNvSpPr>
              <p:nvPr>
                <p:custDataLst>
                  <p:tags r:id="rId114"/>
                </p:custDataLst>
              </p:nvPr>
            </p:nvSpPr>
            <p:spPr bwMode="auto">
              <a:xfrm>
                <a:off x="1583" y="3755"/>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3 w 205"/>
                  <a:gd name="T15" fmla="*/ 46 h 102"/>
                  <a:gd name="T16" fmla="*/ 11 w 205"/>
                  <a:gd name="T17" fmla="*/ 31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3" y="46"/>
                    </a:lnTo>
                    <a:lnTo>
                      <a:pt x="11" y="31"/>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33" name="Freeform 2053"/>
              <p:cNvSpPr>
                <a:spLocks/>
              </p:cNvSpPr>
              <p:nvPr>
                <p:custDataLst>
                  <p:tags r:id="rId115"/>
                </p:custDataLst>
              </p:nvPr>
            </p:nvSpPr>
            <p:spPr bwMode="auto">
              <a:xfrm>
                <a:off x="1814" y="3652"/>
                <a:ext cx="26" cy="103"/>
              </a:xfrm>
              <a:custGeom>
                <a:avLst/>
                <a:gdLst>
                  <a:gd name="T0" fmla="*/ 0 w 26"/>
                  <a:gd name="T1" fmla="*/ 103 h 103"/>
                  <a:gd name="T2" fmla="*/ 1 w 26"/>
                  <a:gd name="T3" fmla="*/ 81 h 103"/>
                  <a:gd name="T4" fmla="*/ 3 w 26"/>
                  <a:gd name="T5" fmla="*/ 59 h 103"/>
                  <a:gd name="T6" fmla="*/ 5 w 26"/>
                  <a:gd name="T7" fmla="*/ 39 h 103"/>
                  <a:gd name="T8" fmla="*/ 10 w 26"/>
                  <a:gd name="T9" fmla="*/ 24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3" y="59"/>
                    </a:lnTo>
                    <a:lnTo>
                      <a:pt x="5" y="39"/>
                    </a:lnTo>
                    <a:lnTo>
                      <a:pt x="10" y="24"/>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34" name="Freeform 2054"/>
              <p:cNvSpPr>
                <a:spLocks/>
              </p:cNvSpPr>
              <p:nvPr>
                <p:custDataLst>
                  <p:tags r:id="rId116"/>
                </p:custDataLst>
              </p:nvPr>
            </p:nvSpPr>
            <p:spPr bwMode="auto">
              <a:xfrm>
                <a:off x="1814" y="3755"/>
                <a:ext cx="23" cy="102"/>
              </a:xfrm>
              <a:custGeom>
                <a:avLst/>
                <a:gdLst>
                  <a:gd name="T0" fmla="*/ 0 w 23"/>
                  <a:gd name="T1" fmla="*/ 0 h 102"/>
                  <a:gd name="T2" fmla="*/ 1 w 23"/>
                  <a:gd name="T3" fmla="*/ 23 h 102"/>
                  <a:gd name="T4" fmla="*/ 3 w 23"/>
                  <a:gd name="T5" fmla="*/ 45 h 102"/>
                  <a:gd name="T6" fmla="*/ 5 w 23"/>
                  <a:gd name="T7" fmla="*/ 64 h 102"/>
                  <a:gd name="T8" fmla="*/ 8 w 23"/>
                  <a:gd name="T9" fmla="*/ 80 h 102"/>
                  <a:gd name="T10" fmla="*/ 12 w 23"/>
                  <a:gd name="T11" fmla="*/ 93 h 102"/>
                  <a:gd name="T12" fmla="*/ 18 w 23"/>
                  <a:gd name="T13" fmla="*/ 100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3" y="45"/>
                    </a:lnTo>
                    <a:lnTo>
                      <a:pt x="5" y="64"/>
                    </a:lnTo>
                    <a:lnTo>
                      <a:pt x="8" y="80"/>
                    </a:lnTo>
                    <a:lnTo>
                      <a:pt x="12" y="93"/>
                    </a:lnTo>
                    <a:lnTo>
                      <a:pt x="18" y="100"/>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35" name="Line 2055"/>
              <p:cNvSpPr>
                <a:spLocks noChangeShapeType="1"/>
              </p:cNvSpPr>
              <p:nvPr>
                <p:custDataLst>
                  <p:tags r:id="rId117"/>
                </p:custDataLst>
              </p:nvPr>
            </p:nvSpPr>
            <p:spPr bwMode="auto">
              <a:xfrm flipH="1">
                <a:off x="1788" y="3857"/>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36" name="Line 2056"/>
              <p:cNvSpPr>
                <a:spLocks noChangeShapeType="1"/>
              </p:cNvSpPr>
              <p:nvPr>
                <p:custDataLst>
                  <p:tags r:id="rId118"/>
                </p:custDataLst>
              </p:nvPr>
            </p:nvSpPr>
            <p:spPr bwMode="auto">
              <a:xfrm flipH="1">
                <a:off x="1788" y="3652"/>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37" name="Line 2057"/>
              <p:cNvSpPr>
                <a:spLocks noChangeShapeType="1"/>
              </p:cNvSpPr>
              <p:nvPr>
                <p:custDataLst>
                  <p:tags r:id="rId119"/>
                </p:custDataLst>
              </p:nvPr>
            </p:nvSpPr>
            <p:spPr bwMode="auto">
              <a:xfrm>
                <a:off x="2095" y="3909"/>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38" name="Line 2058"/>
              <p:cNvSpPr>
                <a:spLocks noChangeShapeType="1"/>
              </p:cNvSpPr>
              <p:nvPr>
                <p:custDataLst>
                  <p:tags r:id="rId120"/>
                </p:custDataLst>
              </p:nvPr>
            </p:nvSpPr>
            <p:spPr bwMode="auto">
              <a:xfrm>
                <a:off x="2095" y="3807"/>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39" name="Line 2059"/>
              <p:cNvSpPr>
                <a:spLocks noChangeShapeType="1"/>
              </p:cNvSpPr>
              <p:nvPr>
                <p:custDataLst>
                  <p:tags r:id="rId121"/>
                </p:custDataLst>
              </p:nvPr>
            </p:nvSpPr>
            <p:spPr bwMode="auto">
              <a:xfrm>
                <a:off x="1818" y="3704"/>
                <a:ext cx="38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40" name="Line 2060"/>
              <p:cNvSpPr>
                <a:spLocks noChangeShapeType="1"/>
              </p:cNvSpPr>
              <p:nvPr>
                <p:custDataLst>
                  <p:tags r:id="rId122"/>
                </p:custDataLst>
              </p:nvPr>
            </p:nvSpPr>
            <p:spPr bwMode="auto">
              <a:xfrm>
                <a:off x="1481" y="3755"/>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41" name="Rectangle 2061"/>
              <p:cNvSpPr>
                <a:spLocks noChangeArrowheads="1"/>
              </p:cNvSpPr>
              <p:nvPr>
                <p:custDataLst>
                  <p:tags r:id="rId123"/>
                </p:custDataLst>
              </p:nvPr>
            </p:nvSpPr>
            <p:spPr bwMode="auto">
              <a:xfrm>
                <a:off x="1322" y="369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3442" name="Rectangle 2062"/>
              <p:cNvSpPr>
                <a:spLocks noChangeArrowheads="1"/>
              </p:cNvSpPr>
              <p:nvPr>
                <p:custDataLst>
                  <p:tags r:id="rId124"/>
                </p:custDataLst>
              </p:nvPr>
            </p:nvSpPr>
            <p:spPr bwMode="auto">
              <a:xfrm>
                <a:off x="1388" y="3757"/>
                <a:ext cx="1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out</a:t>
                </a:r>
                <a:endParaRPr lang="de-DE" altLang="en-US" sz="600"/>
              </a:p>
            </p:txBody>
          </p:sp>
          <p:sp>
            <p:nvSpPr>
              <p:cNvPr id="3443" name="Line 2063"/>
              <p:cNvSpPr>
                <a:spLocks noChangeShapeType="1"/>
              </p:cNvSpPr>
              <p:nvPr>
                <p:custDataLst>
                  <p:tags r:id="rId125"/>
                </p:custDataLst>
              </p:nvPr>
            </p:nvSpPr>
            <p:spPr bwMode="auto">
              <a:xfrm>
                <a:off x="2198" y="2807"/>
                <a:ext cx="0" cy="89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44" name="Rectangle 2064"/>
              <p:cNvSpPr>
                <a:spLocks noChangeArrowheads="1"/>
              </p:cNvSpPr>
              <p:nvPr>
                <p:custDataLst>
                  <p:tags r:id="rId126"/>
                </p:custDataLst>
              </p:nvPr>
            </p:nvSpPr>
            <p:spPr bwMode="auto">
              <a:xfrm>
                <a:off x="3817"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3445" name="Rectangle 2065"/>
              <p:cNvSpPr>
                <a:spLocks noChangeArrowheads="1"/>
              </p:cNvSpPr>
              <p:nvPr>
                <p:custDataLst>
                  <p:tags r:id="rId127"/>
                </p:custDataLst>
              </p:nvPr>
            </p:nvSpPr>
            <p:spPr bwMode="auto">
              <a:xfrm>
                <a:off x="3878"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3446" name="Rectangle 2066"/>
              <p:cNvSpPr>
                <a:spLocks noChangeArrowheads="1"/>
              </p:cNvSpPr>
              <p:nvPr>
                <p:custDataLst>
                  <p:tags r:id="rId128"/>
                </p:custDataLst>
              </p:nvPr>
            </p:nvSpPr>
            <p:spPr bwMode="auto">
              <a:xfrm>
                <a:off x="3688"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3447" name="Rectangle 2067"/>
              <p:cNvSpPr>
                <a:spLocks noChangeArrowheads="1"/>
              </p:cNvSpPr>
              <p:nvPr>
                <p:custDataLst>
                  <p:tags r:id="rId129"/>
                </p:custDataLst>
              </p:nvPr>
            </p:nvSpPr>
            <p:spPr bwMode="auto">
              <a:xfrm>
                <a:off x="3748"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3448" name="Line 2068"/>
              <p:cNvSpPr>
                <a:spLocks noChangeShapeType="1"/>
              </p:cNvSpPr>
              <p:nvPr>
                <p:custDataLst>
                  <p:tags r:id="rId130"/>
                </p:custDataLst>
              </p:nvPr>
            </p:nvSpPr>
            <p:spPr bwMode="auto">
              <a:xfrm flipH="1">
                <a:off x="3915" y="2270"/>
                <a:ext cx="7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49" name="Line 2069"/>
              <p:cNvSpPr>
                <a:spLocks noChangeShapeType="1"/>
              </p:cNvSpPr>
              <p:nvPr>
                <p:custDataLst>
                  <p:tags r:id="rId131"/>
                </p:custDataLst>
              </p:nvPr>
            </p:nvSpPr>
            <p:spPr bwMode="auto">
              <a:xfrm flipH="1">
                <a:off x="3403" y="2269"/>
                <a:ext cx="15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50" name="Line 2070"/>
              <p:cNvSpPr>
                <a:spLocks noChangeShapeType="1"/>
              </p:cNvSpPr>
              <p:nvPr>
                <p:custDataLst>
                  <p:tags r:id="rId132"/>
                </p:custDataLst>
              </p:nvPr>
            </p:nvSpPr>
            <p:spPr bwMode="auto">
              <a:xfrm flipH="1">
                <a:off x="2890" y="2271"/>
                <a:ext cx="15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51" name="Line 2071"/>
              <p:cNvSpPr>
                <a:spLocks noChangeShapeType="1"/>
              </p:cNvSpPr>
              <p:nvPr>
                <p:custDataLst>
                  <p:tags r:id="rId133"/>
                </p:custDataLst>
              </p:nvPr>
            </p:nvSpPr>
            <p:spPr bwMode="auto">
              <a:xfrm flipH="1">
                <a:off x="2377" y="2269"/>
                <a:ext cx="154"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52" name="Rectangle 2072"/>
              <p:cNvSpPr>
                <a:spLocks noChangeArrowheads="1"/>
              </p:cNvSpPr>
              <p:nvPr>
                <p:custDataLst>
                  <p:tags r:id="rId134"/>
                </p:custDataLst>
              </p:nvPr>
            </p:nvSpPr>
            <p:spPr bwMode="auto">
              <a:xfrm>
                <a:off x="3429"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3453" name="Rectangle 2073"/>
              <p:cNvSpPr>
                <a:spLocks noChangeArrowheads="1"/>
              </p:cNvSpPr>
              <p:nvPr>
                <p:custDataLst>
                  <p:tags r:id="rId135"/>
                </p:custDataLst>
              </p:nvPr>
            </p:nvSpPr>
            <p:spPr bwMode="auto">
              <a:xfrm>
                <a:off x="3495"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3454" name="Rectangle 2074"/>
              <p:cNvSpPr>
                <a:spLocks noChangeArrowheads="1"/>
              </p:cNvSpPr>
              <p:nvPr>
                <p:custDataLst>
                  <p:tags r:id="rId136"/>
                </p:custDataLst>
              </p:nvPr>
            </p:nvSpPr>
            <p:spPr bwMode="auto">
              <a:xfrm>
                <a:off x="3049"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3455" name="Rectangle 2075"/>
              <p:cNvSpPr>
                <a:spLocks noChangeArrowheads="1"/>
              </p:cNvSpPr>
              <p:nvPr>
                <p:custDataLst>
                  <p:tags r:id="rId137"/>
                </p:custDataLst>
              </p:nvPr>
            </p:nvSpPr>
            <p:spPr bwMode="auto">
              <a:xfrm>
                <a:off x="3109"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3456" name="Rectangle 2076"/>
              <p:cNvSpPr>
                <a:spLocks noChangeArrowheads="1"/>
              </p:cNvSpPr>
              <p:nvPr>
                <p:custDataLst>
                  <p:tags r:id="rId138"/>
                </p:custDataLst>
              </p:nvPr>
            </p:nvSpPr>
            <p:spPr bwMode="auto">
              <a:xfrm>
                <a:off x="3305"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3457" name="Rectangle 2077"/>
              <p:cNvSpPr>
                <a:spLocks noChangeArrowheads="1"/>
              </p:cNvSpPr>
              <p:nvPr>
                <p:custDataLst>
                  <p:tags r:id="rId139"/>
                </p:custDataLst>
              </p:nvPr>
            </p:nvSpPr>
            <p:spPr bwMode="auto">
              <a:xfrm>
                <a:off x="3368"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3458" name="Rectangle 2078"/>
              <p:cNvSpPr>
                <a:spLocks noChangeArrowheads="1"/>
              </p:cNvSpPr>
              <p:nvPr>
                <p:custDataLst>
                  <p:tags r:id="rId140"/>
                </p:custDataLst>
              </p:nvPr>
            </p:nvSpPr>
            <p:spPr bwMode="auto">
              <a:xfrm>
                <a:off x="3175"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3459" name="Rectangle 2079"/>
              <p:cNvSpPr>
                <a:spLocks noChangeArrowheads="1"/>
              </p:cNvSpPr>
              <p:nvPr>
                <p:custDataLst>
                  <p:tags r:id="rId141"/>
                </p:custDataLst>
              </p:nvPr>
            </p:nvSpPr>
            <p:spPr bwMode="auto">
              <a:xfrm>
                <a:off x="3239" y="250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3460" name="Rectangle 2080"/>
              <p:cNvSpPr>
                <a:spLocks noChangeArrowheads="1"/>
              </p:cNvSpPr>
              <p:nvPr>
                <p:custDataLst>
                  <p:tags r:id="rId142"/>
                </p:custDataLst>
              </p:nvPr>
            </p:nvSpPr>
            <p:spPr bwMode="auto">
              <a:xfrm>
                <a:off x="2917" y="213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3461" name="Rectangle 2081"/>
              <p:cNvSpPr>
                <a:spLocks noChangeArrowheads="1"/>
              </p:cNvSpPr>
              <p:nvPr>
                <p:custDataLst>
                  <p:tags r:id="rId143"/>
                </p:custDataLst>
              </p:nvPr>
            </p:nvSpPr>
            <p:spPr bwMode="auto">
              <a:xfrm>
                <a:off x="2985" y="2195"/>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3462" name="Rectangle 2082"/>
              <p:cNvSpPr>
                <a:spLocks noChangeArrowheads="1"/>
              </p:cNvSpPr>
              <p:nvPr>
                <p:custDataLst>
                  <p:tags r:id="rId144"/>
                </p:custDataLst>
              </p:nvPr>
            </p:nvSpPr>
            <p:spPr bwMode="auto">
              <a:xfrm>
                <a:off x="253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3463" name="Rectangle 2083"/>
              <p:cNvSpPr>
                <a:spLocks noChangeArrowheads="1"/>
              </p:cNvSpPr>
              <p:nvPr>
                <p:custDataLst>
                  <p:tags r:id="rId145"/>
                </p:custDataLst>
              </p:nvPr>
            </p:nvSpPr>
            <p:spPr bwMode="auto">
              <a:xfrm>
                <a:off x="2597"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3464" name="Rectangle 2084"/>
              <p:cNvSpPr>
                <a:spLocks noChangeArrowheads="1"/>
              </p:cNvSpPr>
              <p:nvPr>
                <p:custDataLst>
                  <p:tags r:id="rId146"/>
                </p:custDataLst>
              </p:nvPr>
            </p:nvSpPr>
            <p:spPr bwMode="auto">
              <a:xfrm>
                <a:off x="2792" y="1987"/>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3465" name="Rectangle 2085"/>
              <p:cNvSpPr>
                <a:spLocks noChangeArrowheads="1"/>
              </p:cNvSpPr>
              <p:nvPr>
                <p:custDataLst>
                  <p:tags r:id="rId147"/>
                </p:custDataLst>
              </p:nvPr>
            </p:nvSpPr>
            <p:spPr bwMode="auto">
              <a:xfrm>
                <a:off x="2856"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3466" name="Rectangle 2086"/>
              <p:cNvSpPr>
                <a:spLocks noChangeArrowheads="1"/>
              </p:cNvSpPr>
              <p:nvPr>
                <p:custDataLst>
                  <p:tags r:id="rId148"/>
                </p:custDataLst>
              </p:nvPr>
            </p:nvSpPr>
            <p:spPr bwMode="auto">
              <a:xfrm>
                <a:off x="2666"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3467" name="Rectangle 2087"/>
              <p:cNvSpPr>
                <a:spLocks noChangeArrowheads="1"/>
              </p:cNvSpPr>
              <p:nvPr>
                <p:custDataLst>
                  <p:tags r:id="rId149"/>
                </p:custDataLst>
              </p:nvPr>
            </p:nvSpPr>
            <p:spPr bwMode="auto">
              <a:xfrm>
                <a:off x="2726"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3468" name="Rectangle 2088"/>
              <p:cNvSpPr>
                <a:spLocks noChangeArrowheads="1"/>
              </p:cNvSpPr>
              <p:nvPr>
                <p:custDataLst>
                  <p:tags r:id="rId150"/>
                </p:custDataLst>
              </p:nvPr>
            </p:nvSpPr>
            <p:spPr bwMode="auto">
              <a:xfrm>
                <a:off x="2404"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3469" name="Rectangle 2089"/>
              <p:cNvSpPr>
                <a:spLocks noChangeArrowheads="1"/>
              </p:cNvSpPr>
              <p:nvPr>
                <p:custDataLst>
                  <p:tags r:id="rId151"/>
                </p:custDataLst>
              </p:nvPr>
            </p:nvSpPr>
            <p:spPr bwMode="auto">
              <a:xfrm>
                <a:off x="2473"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3470" name="Rectangle 2090"/>
              <p:cNvSpPr>
                <a:spLocks noChangeArrowheads="1"/>
              </p:cNvSpPr>
              <p:nvPr>
                <p:custDataLst>
                  <p:tags r:id="rId152"/>
                </p:custDataLst>
              </p:nvPr>
            </p:nvSpPr>
            <p:spPr bwMode="auto">
              <a:xfrm>
                <a:off x="202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3471" name="Rectangle 2091"/>
              <p:cNvSpPr>
                <a:spLocks noChangeArrowheads="1"/>
              </p:cNvSpPr>
              <p:nvPr>
                <p:custDataLst>
                  <p:tags r:id="rId153"/>
                </p:custDataLst>
              </p:nvPr>
            </p:nvSpPr>
            <p:spPr bwMode="auto">
              <a:xfrm>
                <a:off x="2085"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3472" name="Rectangle 2092"/>
              <p:cNvSpPr>
                <a:spLocks noChangeArrowheads="1"/>
              </p:cNvSpPr>
              <p:nvPr>
                <p:custDataLst>
                  <p:tags r:id="rId154"/>
                </p:custDataLst>
              </p:nvPr>
            </p:nvSpPr>
            <p:spPr bwMode="auto">
              <a:xfrm>
                <a:off x="2280"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3473" name="Rectangle 2093"/>
              <p:cNvSpPr>
                <a:spLocks noChangeArrowheads="1"/>
              </p:cNvSpPr>
              <p:nvPr>
                <p:custDataLst>
                  <p:tags r:id="rId155"/>
                </p:custDataLst>
              </p:nvPr>
            </p:nvSpPr>
            <p:spPr bwMode="auto">
              <a:xfrm>
                <a:off x="2341"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3474" name="Rectangle 2094"/>
              <p:cNvSpPr>
                <a:spLocks noChangeArrowheads="1"/>
              </p:cNvSpPr>
              <p:nvPr>
                <p:custDataLst>
                  <p:tags r:id="rId156"/>
                </p:custDataLst>
              </p:nvPr>
            </p:nvSpPr>
            <p:spPr bwMode="auto">
              <a:xfrm>
                <a:off x="2153" y="2444"/>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3475" name="Rectangle 2095"/>
              <p:cNvSpPr>
                <a:spLocks noChangeArrowheads="1"/>
              </p:cNvSpPr>
              <p:nvPr>
                <p:custDataLst>
                  <p:tags r:id="rId157"/>
                </p:custDataLst>
              </p:nvPr>
            </p:nvSpPr>
            <p:spPr bwMode="auto">
              <a:xfrm>
                <a:off x="2214"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3476" name="Rectangle 2096"/>
              <p:cNvSpPr>
                <a:spLocks noChangeArrowheads="1"/>
              </p:cNvSpPr>
              <p:nvPr>
                <p:custDataLst>
                  <p:tags r:id="rId158"/>
                </p:custDataLst>
              </p:nvPr>
            </p:nvSpPr>
            <p:spPr bwMode="auto">
              <a:xfrm>
                <a:off x="4012" y="2215"/>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3477" name="Rectangle 2097"/>
              <p:cNvSpPr>
                <a:spLocks noChangeArrowheads="1"/>
              </p:cNvSpPr>
              <p:nvPr>
                <p:custDataLst>
                  <p:tags r:id="rId159"/>
                </p:custDataLst>
              </p:nvPr>
            </p:nvSpPr>
            <p:spPr bwMode="auto">
              <a:xfrm>
                <a:off x="4078" y="2271"/>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3478" name="Line 2098"/>
              <p:cNvSpPr>
                <a:spLocks noChangeShapeType="1"/>
              </p:cNvSpPr>
              <p:nvPr>
                <p:custDataLst>
                  <p:tags r:id="rId160"/>
                </p:custDataLst>
              </p:nvPr>
            </p:nvSpPr>
            <p:spPr bwMode="auto">
              <a:xfrm>
                <a:off x="1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79" name="Line 2099"/>
              <p:cNvSpPr>
                <a:spLocks noChangeShapeType="1"/>
              </p:cNvSpPr>
              <p:nvPr>
                <p:custDataLst>
                  <p:tags r:id="rId161"/>
                </p:custDataLst>
              </p:nvPr>
            </p:nvSpPr>
            <p:spPr bwMode="auto">
              <a:xfrm>
                <a:off x="1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0" name="Line 2100"/>
              <p:cNvSpPr>
                <a:spLocks noChangeShapeType="1"/>
              </p:cNvSpPr>
              <p:nvPr>
                <p:custDataLst>
                  <p:tags r:id="rId162"/>
                </p:custDataLst>
              </p:nvPr>
            </p:nvSpPr>
            <p:spPr bwMode="auto">
              <a:xfrm>
                <a:off x="1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1" name="Line 2101"/>
              <p:cNvSpPr>
                <a:spLocks noChangeShapeType="1"/>
              </p:cNvSpPr>
              <p:nvPr>
                <p:custDataLst>
                  <p:tags r:id="rId163"/>
                </p:custDataLst>
              </p:nvPr>
            </p:nvSpPr>
            <p:spPr bwMode="auto">
              <a:xfrm>
                <a:off x="1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2" name="Line 2102"/>
              <p:cNvSpPr>
                <a:spLocks noChangeShapeType="1"/>
              </p:cNvSpPr>
              <p:nvPr>
                <p:custDataLst>
                  <p:tags r:id="rId164"/>
                </p:custDataLst>
              </p:nvPr>
            </p:nvSpPr>
            <p:spPr bwMode="auto">
              <a:xfrm>
                <a:off x="1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3" name="Line 2103"/>
              <p:cNvSpPr>
                <a:spLocks noChangeShapeType="1"/>
              </p:cNvSpPr>
              <p:nvPr>
                <p:custDataLst>
                  <p:tags r:id="rId165"/>
                </p:custDataLst>
              </p:nvPr>
            </p:nvSpPr>
            <p:spPr bwMode="auto">
              <a:xfrm>
                <a:off x="1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4" name="Line 2104"/>
              <p:cNvSpPr>
                <a:spLocks noChangeShapeType="1"/>
              </p:cNvSpPr>
              <p:nvPr>
                <p:custDataLst>
                  <p:tags r:id="rId166"/>
                </p:custDataLst>
              </p:nvPr>
            </p:nvSpPr>
            <p:spPr bwMode="auto">
              <a:xfrm>
                <a:off x="1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5" name="Line 2105"/>
              <p:cNvSpPr>
                <a:spLocks noChangeShapeType="1"/>
              </p:cNvSpPr>
              <p:nvPr>
                <p:custDataLst>
                  <p:tags r:id="rId167"/>
                </p:custDataLst>
              </p:nvPr>
            </p:nvSpPr>
            <p:spPr bwMode="auto">
              <a:xfrm>
                <a:off x="1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6" name="Line 2106"/>
              <p:cNvSpPr>
                <a:spLocks noChangeShapeType="1"/>
              </p:cNvSpPr>
              <p:nvPr>
                <p:custDataLst>
                  <p:tags r:id="rId168"/>
                </p:custDataLst>
              </p:nvPr>
            </p:nvSpPr>
            <p:spPr bwMode="auto">
              <a:xfrm>
                <a:off x="1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7" name="Line 2107"/>
              <p:cNvSpPr>
                <a:spLocks noChangeShapeType="1"/>
              </p:cNvSpPr>
              <p:nvPr>
                <p:custDataLst>
                  <p:tags r:id="rId169"/>
                </p:custDataLst>
              </p:nvPr>
            </p:nvSpPr>
            <p:spPr bwMode="auto">
              <a:xfrm>
                <a:off x="1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8" name="Line 2108"/>
              <p:cNvSpPr>
                <a:spLocks noChangeShapeType="1"/>
              </p:cNvSpPr>
              <p:nvPr>
                <p:custDataLst>
                  <p:tags r:id="rId170"/>
                </p:custDataLst>
              </p:nvPr>
            </p:nvSpPr>
            <p:spPr bwMode="auto">
              <a:xfrm>
                <a:off x="165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9" name="Line 2109"/>
              <p:cNvSpPr>
                <a:spLocks noChangeShapeType="1"/>
              </p:cNvSpPr>
              <p:nvPr>
                <p:custDataLst>
                  <p:tags r:id="rId171"/>
                </p:custDataLst>
              </p:nvPr>
            </p:nvSpPr>
            <p:spPr bwMode="auto">
              <a:xfrm>
                <a:off x="1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90" name="Line 2110"/>
              <p:cNvSpPr>
                <a:spLocks noChangeShapeType="1"/>
              </p:cNvSpPr>
              <p:nvPr>
                <p:custDataLst>
                  <p:tags r:id="rId172"/>
                </p:custDataLst>
              </p:nvPr>
            </p:nvSpPr>
            <p:spPr bwMode="auto">
              <a:xfrm>
                <a:off x="1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91" name="Line 2111"/>
              <p:cNvSpPr>
                <a:spLocks noChangeShapeType="1"/>
              </p:cNvSpPr>
              <p:nvPr>
                <p:custDataLst>
                  <p:tags r:id="rId173"/>
                </p:custDataLst>
              </p:nvPr>
            </p:nvSpPr>
            <p:spPr bwMode="auto">
              <a:xfrm>
                <a:off x="1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92" name="Line 2112"/>
              <p:cNvSpPr>
                <a:spLocks noChangeShapeType="1"/>
              </p:cNvSpPr>
              <p:nvPr>
                <p:custDataLst>
                  <p:tags r:id="rId174"/>
                </p:custDataLst>
              </p:nvPr>
            </p:nvSpPr>
            <p:spPr bwMode="auto">
              <a:xfrm>
                <a:off x="1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93" name="Line 2113"/>
              <p:cNvSpPr>
                <a:spLocks noChangeShapeType="1"/>
              </p:cNvSpPr>
              <p:nvPr>
                <p:custDataLst>
                  <p:tags r:id="rId175"/>
                </p:custDataLst>
              </p:nvPr>
            </p:nvSpPr>
            <p:spPr bwMode="auto">
              <a:xfrm>
                <a:off x="1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94" name="Line 2114"/>
              <p:cNvSpPr>
                <a:spLocks noChangeShapeType="1"/>
              </p:cNvSpPr>
              <p:nvPr>
                <p:custDataLst>
                  <p:tags r:id="rId176"/>
                </p:custDataLst>
              </p:nvPr>
            </p:nvSpPr>
            <p:spPr bwMode="auto">
              <a:xfrm>
                <a:off x="1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95" name="Line 2115"/>
              <p:cNvSpPr>
                <a:spLocks noChangeShapeType="1"/>
              </p:cNvSpPr>
              <p:nvPr>
                <p:custDataLst>
                  <p:tags r:id="rId177"/>
                </p:custDataLst>
              </p:nvPr>
            </p:nvSpPr>
            <p:spPr bwMode="auto">
              <a:xfrm>
                <a:off x="1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96" name="Line 2116"/>
              <p:cNvSpPr>
                <a:spLocks noChangeShapeType="1"/>
              </p:cNvSpPr>
              <p:nvPr>
                <p:custDataLst>
                  <p:tags r:id="rId178"/>
                </p:custDataLst>
              </p:nvPr>
            </p:nvSpPr>
            <p:spPr bwMode="auto">
              <a:xfrm>
                <a:off x="1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97" name="Line 2117"/>
              <p:cNvSpPr>
                <a:spLocks noChangeShapeType="1"/>
              </p:cNvSpPr>
              <p:nvPr>
                <p:custDataLst>
                  <p:tags r:id="rId179"/>
                </p:custDataLst>
              </p:nvPr>
            </p:nvSpPr>
            <p:spPr bwMode="auto">
              <a:xfrm>
                <a:off x="1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98" name="Line 2118"/>
              <p:cNvSpPr>
                <a:spLocks noChangeShapeType="1"/>
              </p:cNvSpPr>
              <p:nvPr>
                <p:custDataLst>
                  <p:tags r:id="rId180"/>
                </p:custDataLst>
              </p:nvPr>
            </p:nvSpPr>
            <p:spPr bwMode="auto">
              <a:xfrm>
                <a:off x="1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99" name="Line 2119"/>
              <p:cNvSpPr>
                <a:spLocks noChangeShapeType="1"/>
              </p:cNvSpPr>
              <p:nvPr>
                <p:custDataLst>
                  <p:tags r:id="rId181"/>
                </p:custDataLst>
              </p:nvPr>
            </p:nvSpPr>
            <p:spPr bwMode="auto">
              <a:xfrm>
                <a:off x="2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00" name="Line 2120"/>
              <p:cNvSpPr>
                <a:spLocks noChangeShapeType="1"/>
              </p:cNvSpPr>
              <p:nvPr>
                <p:custDataLst>
                  <p:tags r:id="rId182"/>
                </p:custDataLst>
              </p:nvPr>
            </p:nvSpPr>
            <p:spPr bwMode="auto">
              <a:xfrm>
                <a:off x="2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01" name="Line 2121"/>
              <p:cNvSpPr>
                <a:spLocks noChangeShapeType="1"/>
              </p:cNvSpPr>
              <p:nvPr>
                <p:custDataLst>
                  <p:tags r:id="rId183"/>
                </p:custDataLst>
              </p:nvPr>
            </p:nvSpPr>
            <p:spPr bwMode="auto">
              <a:xfrm>
                <a:off x="2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02" name="Line 2122"/>
              <p:cNvSpPr>
                <a:spLocks noChangeShapeType="1"/>
              </p:cNvSpPr>
              <p:nvPr>
                <p:custDataLst>
                  <p:tags r:id="rId184"/>
                </p:custDataLst>
              </p:nvPr>
            </p:nvSpPr>
            <p:spPr bwMode="auto">
              <a:xfrm>
                <a:off x="211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03" name="Line 2123"/>
              <p:cNvSpPr>
                <a:spLocks noChangeShapeType="1"/>
              </p:cNvSpPr>
              <p:nvPr>
                <p:custDataLst>
                  <p:tags r:id="rId185"/>
                </p:custDataLst>
              </p:nvPr>
            </p:nvSpPr>
            <p:spPr bwMode="auto">
              <a:xfrm>
                <a:off x="2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04" name="Line 2124"/>
              <p:cNvSpPr>
                <a:spLocks noChangeShapeType="1"/>
              </p:cNvSpPr>
              <p:nvPr>
                <p:custDataLst>
                  <p:tags r:id="rId186"/>
                </p:custDataLst>
              </p:nvPr>
            </p:nvSpPr>
            <p:spPr bwMode="auto">
              <a:xfrm>
                <a:off x="2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05" name="Line 2125"/>
              <p:cNvSpPr>
                <a:spLocks noChangeShapeType="1"/>
              </p:cNvSpPr>
              <p:nvPr>
                <p:custDataLst>
                  <p:tags r:id="rId187"/>
                </p:custDataLst>
              </p:nvPr>
            </p:nvSpPr>
            <p:spPr bwMode="auto">
              <a:xfrm>
                <a:off x="221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06" name="Line 2126"/>
              <p:cNvSpPr>
                <a:spLocks noChangeShapeType="1"/>
              </p:cNvSpPr>
              <p:nvPr>
                <p:custDataLst>
                  <p:tags r:id="rId188"/>
                </p:custDataLst>
              </p:nvPr>
            </p:nvSpPr>
            <p:spPr bwMode="auto">
              <a:xfrm>
                <a:off x="224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07" name="Line 2127"/>
              <p:cNvSpPr>
                <a:spLocks noChangeShapeType="1"/>
              </p:cNvSpPr>
              <p:nvPr>
                <p:custDataLst>
                  <p:tags r:id="rId189"/>
                </p:custDataLst>
              </p:nvPr>
            </p:nvSpPr>
            <p:spPr bwMode="auto">
              <a:xfrm>
                <a:off x="227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08" name="Line 2128"/>
              <p:cNvSpPr>
                <a:spLocks noChangeShapeType="1"/>
              </p:cNvSpPr>
              <p:nvPr>
                <p:custDataLst>
                  <p:tags r:id="rId190"/>
                </p:custDataLst>
              </p:nvPr>
            </p:nvSpPr>
            <p:spPr bwMode="auto">
              <a:xfrm>
                <a:off x="231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09" name="Line 2129"/>
              <p:cNvSpPr>
                <a:spLocks noChangeShapeType="1"/>
              </p:cNvSpPr>
              <p:nvPr>
                <p:custDataLst>
                  <p:tags r:id="rId191"/>
                </p:custDataLst>
              </p:nvPr>
            </p:nvSpPr>
            <p:spPr bwMode="auto">
              <a:xfrm>
                <a:off x="234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0" name="Line 2130"/>
              <p:cNvSpPr>
                <a:spLocks noChangeShapeType="1"/>
              </p:cNvSpPr>
              <p:nvPr>
                <p:custDataLst>
                  <p:tags r:id="rId192"/>
                </p:custDataLst>
              </p:nvPr>
            </p:nvSpPr>
            <p:spPr bwMode="auto">
              <a:xfrm>
                <a:off x="237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1" name="Line 2131"/>
              <p:cNvSpPr>
                <a:spLocks noChangeShapeType="1"/>
              </p:cNvSpPr>
              <p:nvPr>
                <p:custDataLst>
                  <p:tags r:id="rId193"/>
                </p:custDataLst>
              </p:nvPr>
            </p:nvSpPr>
            <p:spPr bwMode="auto">
              <a:xfrm>
                <a:off x="241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2" name="Line 2132"/>
              <p:cNvSpPr>
                <a:spLocks noChangeShapeType="1"/>
              </p:cNvSpPr>
              <p:nvPr>
                <p:custDataLst>
                  <p:tags r:id="rId194"/>
                </p:custDataLst>
              </p:nvPr>
            </p:nvSpPr>
            <p:spPr bwMode="auto">
              <a:xfrm>
                <a:off x="244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3" name="Line 2133"/>
              <p:cNvSpPr>
                <a:spLocks noChangeShapeType="1"/>
              </p:cNvSpPr>
              <p:nvPr>
                <p:custDataLst>
                  <p:tags r:id="rId195"/>
                </p:custDataLst>
              </p:nvPr>
            </p:nvSpPr>
            <p:spPr bwMode="auto">
              <a:xfrm>
                <a:off x="247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4" name="Line 2134"/>
              <p:cNvSpPr>
                <a:spLocks noChangeShapeType="1"/>
              </p:cNvSpPr>
              <p:nvPr>
                <p:custDataLst>
                  <p:tags r:id="rId196"/>
                </p:custDataLst>
              </p:nvPr>
            </p:nvSpPr>
            <p:spPr bwMode="auto">
              <a:xfrm>
                <a:off x="250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5" name="Line 2135"/>
              <p:cNvSpPr>
                <a:spLocks noChangeShapeType="1"/>
              </p:cNvSpPr>
              <p:nvPr>
                <p:custDataLst>
                  <p:tags r:id="rId197"/>
                </p:custDataLst>
              </p:nvPr>
            </p:nvSpPr>
            <p:spPr bwMode="auto">
              <a:xfrm>
                <a:off x="254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6" name="Line 2136"/>
              <p:cNvSpPr>
                <a:spLocks noChangeShapeType="1"/>
              </p:cNvSpPr>
              <p:nvPr>
                <p:custDataLst>
                  <p:tags r:id="rId198"/>
                </p:custDataLst>
              </p:nvPr>
            </p:nvSpPr>
            <p:spPr bwMode="auto">
              <a:xfrm>
                <a:off x="257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7" name="Line 2137"/>
              <p:cNvSpPr>
                <a:spLocks noChangeShapeType="1"/>
              </p:cNvSpPr>
              <p:nvPr>
                <p:custDataLst>
                  <p:tags r:id="rId199"/>
                </p:custDataLst>
              </p:nvPr>
            </p:nvSpPr>
            <p:spPr bwMode="auto">
              <a:xfrm>
                <a:off x="260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8" name="Line 2138"/>
              <p:cNvSpPr>
                <a:spLocks noChangeShapeType="1"/>
              </p:cNvSpPr>
              <p:nvPr>
                <p:custDataLst>
                  <p:tags r:id="rId200"/>
                </p:custDataLst>
              </p:nvPr>
            </p:nvSpPr>
            <p:spPr bwMode="auto">
              <a:xfrm>
                <a:off x="263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9" name="Line 2139"/>
              <p:cNvSpPr>
                <a:spLocks noChangeShapeType="1"/>
              </p:cNvSpPr>
              <p:nvPr>
                <p:custDataLst>
                  <p:tags r:id="rId201"/>
                </p:custDataLst>
              </p:nvPr>
            </p:nvSpPr>
            <p:spPr bwMode="auto">
              <a:xfrm>
                <a:off x="267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20" name="Line 2140"/>
              <p:cNvSpPr>
                <a:spLocks noChangeShapeType="1"/>
              </p:cNvSpPr>
              <p:nvPr>
                <p:custDataLst>
                  <p:tags r:id="rId202"/>
                </p:custDataLst>
              </p:nvPr>
            </p:nvSpPr>
            <p:spPr bwMode="auto">
              <a:xfrm>
                <a:off x="270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21" name="Line 2141"/>
              <p:cNvSpPr>
                <a:spLocks noChangeShapeType="1"/>
              </p:cNvSpPr>
              <p:nvPr>
                <p:custDataLst>
                  <p:tags r:id="rId203"/>
                </p:custDataLst>
              </p:nvPr>
            </p:nvSpPr>
            <p:spPr bwMode="auto">
              <a:xfrm>
                <a:off x="273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22" name="Line 2142"/>
              <p:cNvSpPr>
                <a:spLocks noChangeShapeType="1"/>
              </p:cNvSpPr>
              <p:nvPr>
                <p:custDataLst>
                  <p:tags r:id="rId204"/>
                </p:custDataLst>
              </p:nvPr>
            </p:nvSpPr>
            <p:spPr bwMode="auto">
              <a:xfrm>
                <a:off x="277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23" name="Line 2143"/>
              <p:cNvSpPr>
                <a:spLocks noChangeShapeType="1"/>
              </p:cNvSpPr>
              <p:nvPr>
                <p:custDataLst>
                  <p:tags r:id="rId205"/>
                </p:custDataLst>
              </p:nvPr>
            </p:nvSpPr>
            <p:spPr bwMode="auto">
              <a:xfrm>
                <a:off x="280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24" name="Line 2144"/>
              <p:cNvSpPr>
                <a:spLocks noChangeShapeType="1"/>
              </p:cNvSpPr>
              <p:nvPr>
                <p:custDataLst>
                  <p:tags r:id="rId206"/>
                </p:custDataLst>
              </p:nvPr>
            </p:nvSpPr>
            <p:spPr bwMode="auto">
              <a:xfrm>
                <a:off x="283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25" name="Line 2145"/>
              <p:cNvSpPr>
                <a:spLocks noChangeShapeType="1"/>
              </p:cNvSpPr>
              <p:nvPr>
                <p:custDataLst>
                  <p:tags r:id="rId207"/>
                </p:custDataLst>
              </p:nvPr>
            </p:nvSpPr>
            <p:spPr bwMode="auto">
              <a:xfrm>
                <a:off x="286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26" name="Line 2146"/>
              <p:cNvSpPr>
                <a:spLocks noChangeShapeType="1"/>
              </p:cNvSpPr>
              <p:nvPr>
                <p:custDataLst>
                  <p:tags r:id="rId208"/>
                </p:custDataLst>
              </p:nvPr>
            </p:nvSpPr>
            <p:spPr bwMode="auto">
              <a:xfrm>
                <a:off x="290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27" name="Line 2147"/>
              <p:cNvSpPr>
                <a:spLocks noChangeShapeType="1"/>
              </p:cNvSpPr>
              <p:nvPr>
                <p:custDataLst>
                  <p:tags r:id="rId209"/>
                </p:custDataLst>
              </p:nvPr>
            </p:nvSpPr>
            <p:spPr bwMode="auto">
              <a:xfrm>
                <a:off x="293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28" name="Line 2148"/>
              <p:cNvSpPr>
                <a:spLocks noChangeShapeType="1"/>
              </p:cNvSpPr>
              <p:nvPr>
                <p:custDataLst>
                  <p:tags r:id="rId210"/>
                </p:custDataLst>
              </p:nvPr>
            </p:nvSpPr>
            <p:spPr bwMode="auto">
              <a:xfrm>
                <a:off x="296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29" name="Line 2149"/>
              <p:cNvSpPr>
                <a:spLocks noChangeShapeType="1"/>
              </p:cNvSpPr>
              <p:nvPr>
                <p:custDataLst>
                  <p:tags r:id="rId211"/>
                </p:custDataLst>
              </p:nvPr>
            </p:nvSpPr>
            <p:spPr bwMode="auto">
              <a:xfrm>
                <a:off x="300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30" name="Line 2150"/>
              <p:cNvSpPr>
                <a:spLocks noChangeShapeType="1"/>
              </p:cNvSpPr>
              <p:nvPr>
                <p:custDataLst>
                  <p:tags r:id="rId212"/>
                </p:custDataLst>
              </p:nvPr>
            </p:nvSpPr>
            <p:spPr bwMode="auto">
              <a:xfrm>
                <a:off x="303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31" name="Line 2151"/>
              <p:cNvSpPr>
                <a:spLocks noChangeShapeType="1"/>
              </p:cNvSpPr>
              <p:nvPr>
                <p:custDataLst>
                  <p:tags r:id="rId213"/>
                </p:custDataLst>
              </p:nvPr>
            </p:nvSpPr>
            <p:spPr bwMode="auto">
              <a:xfrm>
                <a:off x="306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32" name="Line 2152"/>
              <p:cNvSpPr>
                <a:spLocks noChangeShapeType="1"/>
              </p:cNvSpPr>
              <p:nvPr>
                <p:custDataLst>
                  <p:tags r:id="rId214"/>
                </p:custDataLst>
              </p:nvPr>
            </p:nvSpPr>
            <p:spPr bwMode="auto">
              <a:xfrm>
                <a:off x="309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33" name="Line 2153"/>
              <p:cNvSpPr>
                <a:spLocks noChangeShapeType="1"/>
              </p:cNvSpPr>
              <p:nvPr>
                <p:custDataLst>
                  <p:tags r:id="rId215"/>
                </p:custDataLst>
              </p:nvPr>
            </p:nvSpPr>
            <p:spPr bwMode="auto">
              <a:xfrm>
                <a:off x="313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34" name="Line 2154"/>
              <p:cNvSpPr>
                <a:spLocks noChangeShapeType="1"/>
              </p:cNvSpPr>
              <p:nvPr>
                <p:custDataLst>
                  <p:tags r:id="rId216"/>
                </p:custDataLst>
              </p:nvPr>
            </p:nvSpPr>
            <p:spPr bwMode="auto">
              <a:xfrm>
                <a:off x="316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35" name="Line 2155"/>
              <p:cNvSpPr>
                <a:spLocks noChangeShapeType="1"/>
              </p:cNvSpPr>
              <p:nvPr>
                <p:custDataLst>
                  <p:tags r:id="rId217"/>
                </p:custDataLst>
              </p:nvPr>
            </p:nvSpPr>
            <p:spPr bwMode="auto">
              <a:xfrm>
                <a:off x="319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36" name="Line 2156"/>
              <p:cNvSpPr>
                <a:spLocks noChangeShapeType="1"/>
              </p:cNvSpPr>
              <p:nvPr>
                <p:custDataLst>
                  <p:tags r:id="rId218"/>
                </p:custDataLst>
              </p:nvPr>
            </p:nvSpPr>
            <p:spPr bwMode="auto">
              <a:xfrm>
                <a:off x="322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37" name="Line 2157"/>
              <p:cNvSpPr>
                <a:spLocks noChangeShapeType="1"/>
              </p:cNvSpPr>
              <p:nvPr>
                <p:custDataLst>
                  <p:tags r:id="rId219"/>
                </p:custDataLst>
              </p:nvPr>
            </p:nvSpPr>
            <p:spPr bwMode="auto">
              <a:xfrm>
                <a:off x="326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38" name="Line 2158"/>
              <p:cNvSpPr>
                <a:spLocks noChangeShapeType="1"/>
              </p:cNvSpPr>
              <p:nvPr>
                <p:custDataLst>
                  <p:tags r:id="rId220"/>
                </p:custDataLst>
              </p:nvPr>
            </p:nvSpPr>
            <p:spPr bwMode="auto">
              <a:xfrm>
                <a:off x="329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39" name="Line 2159"/>
              <p:cNvSpPr>
                <a:spLocks noChangeShapeType="1"/>
              </p:cNvSpPr>
              <p:nvPr>
                <p:custDataLst>
                  <p:tags r:id="rId221"/>
                </p:custDataLst>
              </p:nvPr>
            </p:nvSpPr>
            <p:spPr bwMode="auto">
              <a:xfrm>
                <a:off x="3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40" name="Line 2160"/>
              <p:cNvSpPr>
                <a:spLocks noChangeShapeType="1"/>
              </p:cNvSpPr>
              <p:nvPr>
                <p:custDataLst>
                  <p:tags r:id="rId222"/>
                </p:custDataLst>
              </p:nvPr>
            </p:nvSpPr>
            <p:spPr bwMode="auto">
              <a:xfrm>
                <a:off x="3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41" name="Line 2161"/>
              <p:cNvSpPr>
                <a:spLocks noChangeShapeType="1"/>
              </p:cNvSpPr>
              <p:nvPr>
                <p:custDataLst>
                  <p:tags r:id="rId223"/>
                </p:custDataLst>
              </p:nvPr>
            </p:nvSpPr>
            <p:spPr bwMode="auto">
              <a:xfrm>
                <a:off x="3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42" name="Line 2162"/>
              <p:cNvSpPr>
                <a:spLocks noChangeShapeType="1"/>
              </p:cNvSpPr>
              <p:nvPr>
                <p:custDataLst>
                  <p:tags r:id="rId224"/>
                </p:custDataLst>
              </p:nvPr>
            </p:nvSpPr>
            <p:spPr bwMode="auto">
              <a:xfrm>
                <a:off x="3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43" name="Line 2163"/>
              <p:cNvSpPr>
                <a:spLocks noChangeShapeType="1"/>
              </p:cNvSpPr>
              <p:nvPr>
                <p:custDataLst>
                  <p:tags r:id="rId225"/>
                </p:custDataLst>
              </p:nvPr>
            </p:nvSpPr>
            <p:spPr bwMode="auto">
              <a:xfrm>
                <a:off x="3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44" name="Line 2164"/>
              <p:cNvSpPr>
                <a:spLocks noChangeShapeType="1"/>
              </p:cNvSpPr>
              <p:nvPr>
                <p:custDataLst>
                  <p:tags r:id="rId226"/>
                </p:custDataLst>
              </p:nvPr>
            </p:nvSpPr>
            <p:spPr bwMode="auto">
              <a:xfrm>
                <a:off x="3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45" name="Line 2165"/>
              <p:cNvSpPr>
                <a:spLocks noChangeShapeType="1"/>
              </p:cNvSpPr>
              <p:nvPr>
                <p:custDataLst>
                  <p:tags r:id="rId227"/>
                </p:custDataLst>
              </p:nvPr>
            </p:nvSpPr>
            <p:spPr bwMode="auto">
              <a:xfrm>
                <a:off x="3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46" name="Line 2166"/>
              <p:cNvSpPr>
                <a:spLocks noChangeShapeType="1"/>
              </p:cNvSpPr>
              <p:nvPr>
                <p:custDataLst>
                  <p:tags r:id="rId228"/>
                </p:custDataLst>
              </p:nvPr>
            </p:nvSpPr>
            <p:spPr bwMode="auto">
              <a:xfrm>
                <a:off x="3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47" name="Line 2167"/>
              <p:cNvSpPr>
                <a:spLocks noChangeShapeType="1"/>
              </p:cNvSpPr>
              <p:nvPr>
                <p:custDataLst>
                  <p:tags r:id="rId229"/>
                </p:custDataLst>
              </p:nvPr>
            </p:nvSpPr>
            <p:spPr bwMode="auto">
              <a:xfrm>
                <a:off x="3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48" name="Line 2168"/>
              <p:cNvSpPr>
                <a:spLocks noChangeShapeType="1"/>
              </p:cNvSpPr>
              <p:nvPr>
                <p:custDataLst>
                  <p:tags r:id="rId230"/>
                </p:custDataLst>
              </p:nvPr>
            </p:nvSpPr>
            <p:spPr bwMode="auto">
              <a:xfrm>
                <a:off x="3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49" name="Line 2169"/>
              <p:cNvSpPr>
                <a:spLocks noChangeShapeType="1"/>
              </p:cNvSpPr>
              <p:nvPr>
                <p:custDataLst>
                  <p:tags r:id="rId231"/>
                </p:custDataLst>
              </p:nvPr>
            </p:nvSpPr>
            <p:spPr bwMode="auto">
              <a:xfrm>
                <a:off x="365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50" name="Line 2170"/>
              <p:cNvSpPr>
                <a:spLocks noChangeShapeType="1"/>
              </p:cNvSpPr>
              <p:nvPr>
                <p:custDataLst>
                  <p:tags r:id="rId232"/>
                </p:custDataLst>
              </p:nvPr>
            </p:nvSpPr>
            <p:spPr bwMode="auto">
              <a:xfrm>
                <a:off x="3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51" name="Line 2171"/>
              <p:cNvSpPr>
                <a:spLocks noChangeShapeType="1"/>
              </p:cNvSpPr>
              <p:nvPr>
                <p:custDataLst>
                  <p:tags r:id="rId233"/>
                </p:custDataLst>
              </p:nvPr>
            </p:nvSpPr>
            <p:spPr bwMode="auto">
              <a:xfrm>
                <a:off x="3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52" name="Line 2172"/>
              <p:cNvSpPr>
                <a:spLocks noChangeShapeType="1"/>
              </p:cNvSpPr>
              <p:nvPr>
                <p:custDataLst>
                  <p:tags r:id="rId234"/>
                </p:custDataLst>
              </p:nvPr>
            </p:nvSpPr>
            <p:spPr bwMode="auto">
              <a:xfrm>
                <a:off x="3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53" name="Line 2173"/>
              <p:cNvSpPr>
                <a:spLocks noChangeShapeType="1"/>
              </p:cNvSpPr>
              <p:nvPr>
                <p:custDataLst>
                  <p:tags r:id="rId235"/>
                </p:custDataLst>
              </p:nvPr>
            </p:nvSpPr>
            <p:spPr bwMode="auto">
              <a:xfrm>
                <a:off x="3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54" name="Line 2174"/>
              <p:cNvSpPr>
                <a:spLocks noChangeShapeType="1"/>
              </p:cNvSpPr>
              <p:nvPr>
                <p:custDataLst>
                  <p:tags r:id="rId236"/>
                </p:custDataLst>
              </p:nvPr>
            </p:nvSpPr>
            <p:spPr bwMode="auto">
              <a:xfrm>
                <a:off x="3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55" name="Line 2175"/>
              <p:cNvSpPr>
                <a:spLocks noChangeShapeType="1"/>
              </p:cNvSpPr>
              <p:nvPr>
                <p:custDataLst>
                  <p:tags r:id="rId237"/>
                </p:custDataLst>
              </p:nvPr>
            </p:nvSpPr>
            <p:spPr bwMode="auto">
              <a:xfrm>
                <a:off x="3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56" name="Line 2176"/>
              <p:cNvSpPr>
                <a:spLocks noChangeShapeType="1"/>
              </p:cNvSpPr>
              <p:nvPr>
                <p:custDataLst>
                  <p:tags r:id="rId238"/>
                </p:custDataLst>
              </p:nvPr>
            </p:nvSpPr>
            <p:spPr bwMode="auto">
              <a:xfrm>
                <a:off x="3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57" name="Line 2177"/>
              <p:cNvSpPr>
                <a:spLocks noChangeShapeType="1"/>
              </p:cNvSpPr>
              <p:nvPr>
                <p:custDataLst>
                  <p:tags r:id="rId239"/>
                </p:custDataLst>
              </p:nvPr>
            </p:nvSpPr>
            <p:spPr bwMode="auto">
              <a:xfrm>
                <a:off x="3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58" name="Line 2178"/>
              <p:cNvSpPr>
                <a:spLocks noChangeShapeType="1"/>
              </p:cNvSpPr>
              <p:nvPr>
                <p:custDataLst>
                  <p:tags r:id="rId240"/>
                </p:custDataLst>
              </p:nvPr>
            </p:nvSpPr>
            <p:spPr bwMode="auto">
              <a:xfrm>
                <a:off x="3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59" name="Line 2179"/>
              <p:cNvSpPr>
                <a:spLocks noChangeShapeType="1"/>
              </p:cNvSpPr>
              <p:nvPr>
                <p:custDataLst>
                  <p:tags r:id="rId241"/>
                </p:custDataLst>
              </p:nvPr>
            </p:nvSpPr>
            <p:spPr bwMode="auto">
              <a:xfrm>
                <a:off x="3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60" name="Line 2180"/>
              <p:cNvSpPr>
                <a:spLocks noChangeShapeType="1"/>
              </p:cNvSpPr>
              <p:nvPr>
                <p:custDataLst>
                  <p:tags r:id="rId242"/>
                </p:custDataLst>
              </p:nvPr>
            </p:nvSpPr>
            <p:spPr bwMode="auto">
              <a:xfrm>
                <a:off x="4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61" name="Line 2181"/>
              <p:cNvSpPr>
                <a:spLocks noChangeShapeType="1"/>
              </p:cNvSpPr>
              <p:nvPr>
                <p:custDataLst>
                  <p:tags r:id="rId243"/>
                </p:custDataLst>
              </p:nvPr>
            </p:nvSpPr>
            <p:spPr bwMode="auto">
              <a:xfrm>
                <a:off x="4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62" name="Line 2182"/>
              <p:cNvSpPr>
                <a:spLocks noChangeShapeType="1"/>
              </p:cNvSpPr>
              <p:nvPr>
                <p:custDataLst>
                  <p:tags r:id="rId244"/>
                </p:custDataLst>
              </p:nvPr>
            </p:nvSpPr>
            <p:spPr bwMode="auto">
              <a:xfrm>
                <a:off x="4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63" name="Line 2183"/>
              <p:cNvSpPr>
                <a:spLocks noChangeShapeType="1"/>
              </p:cNvSpPr>
              <p:nvPr>
                <p:custDataLst>
                  <p:tags r:id="rId245"/>
                </p:custDataLst>
              </p:nvPr>
            </p:nvSpPr>
            <p:spPr bwMode="auto">
              <a:xfrm>
                <a:off x="411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64" name="Line 2184"/>
              <p:cNvSpPr>
                <a:spLocks noChangeShapeType="1"/>
              </p:cNvSpPr>
              <p:nvPr>
                <p:custDataLst>
                  <p:tags r:id="rId246"/>
                </p:custDataLst>
              </p:nvPr>
            </p:nvSpPr>
            <p:spPr bwMode="auto">
              <a:xfrm>
                <a:off x="4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65" name="Line 2185"/>
              <p:cNvSpPr>
                <a:spLocks noChangeShapeType="1"/>
              </p:cNvSpPr>
              <p:nvPr>
                <p:custDataLst>
                  <p:tags r:id="rId247"/>
                </p:custDataLst>
              </p:nvPr>
            </p:nvSpPr>
            <p:spPr bwMode="auto">
              <a:xfrm>
                <a:off x="4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66" name="Freeform 2186"/>
              <p:cNvSpPr>
                <a:spLocks/>
              </p:cNvSpPr>
              <p:nvPr>
                <p:custDataLst>
                  <p:tags r:id="rId248"/>
                </p:custDataLst>
              </p:nvPr>
            </p:nvSpPr>
            <p:spPr bwMode="auto">
              <a:xfrm>
                <a:off x="4213" y="4051"/>
                <a:ext cx="15" cy="9"/>
              </a:xfrm>
              <a:custGeom>
                <a:avLst/>
                <a:gdLst>
                  <a:gd name="T0" fmla="*/ 0 w 11"/>
                  <a:gd name="T1" fmla="*/ 9368 h 6"/>
                  <a:gd name="T2" fmla="*/ 2693 w 11"/>
                  <a:gd name="T3" fmla="*/ 2397 h 6"/>
                  <a:gd name="T4" fmla="*/ 2824 w 11"/>
                  <a:gd name="T5" fmla="*/ 0 h 6"/>
                  <a:gd name="T6" fmla="*/ 0 60000 65536"/>
                  <a:gd name="T7" fmla="*/ 0 60000 65536"/>
                  <a:gd name="T8" fmla="*/ 0 60000 65536"/>
                  <a:gd name="T9" fmla="*/ 0 w 11"/>
                  <a:gd name="T10" fmla="*/ 0 h 6"/>
                  <a:gd name="T11" fmla="*/ 11 w 11"/>
                  <a:gd name="T12" fmla="*/ 6 h 6"/>
                </a:gdLst>
                <a:ahLst/>
                <a:cxnLst>
                  <a:cxn ang="T6">
                    <a:pos x="T0" y="T1"/>
                  </a:cxn>
                  <a:cxn ang="T7">
                    <a:pos x="T2" y="T3"/>
                  </a:cxn>
                  <a:cxn ang="T8">
                    <a:pos x="T4" y="T5"/>
                  </a:cxn>
                </a:cxnLst>
                <a:rect l="T9" t="T10" r="T11" b="T12"/>
                <a:pathLst>
                  <a:path w="11" h="6">
                    <a:moveTo>
                      <a:pt x="0" y="6"/>
                    </a:moveTo>
                    <a:lnTo>
                      <a:pt x="10" y="1"/>
                    </a:lnTo>
                    <a:lnTo>
                      <a:pt x="11"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67" name="Freeform 2187"/>
              <p:cNvSpPr>
                <a:spLocks/>
              </p:cNvSpPr>
              <p:nvPr>
                <p:custDataLst>
                  <p:tags r:id="rId249"/>
                </p:custDataLst>
              </p:nvPr>
            </p:nvSpPr>
            <p:spPr bwMode="auto">
              <a:xfrm>
                <a:off x="4239" y="4024"/>
                <a:ext cx="7" cy="15"/>
              </a:xfrm>
              <a:custGeom>
                <a:avLst/>
                <a:gdLst>
                  <a:gd name="T0" fmla="*/ 0 w 5"/>
                  <a:gd name="T1" fmla="*/ 2824 h 11"/>
                  <a:gd name="T2" fmla="*/ 2220 w 5"/>
                  <a:gd name="T3" fmla="*/ 571 h 11"/>
                  <a:gd name="T4" fmla="*/ 2220 w 5"/>
                  <a:gd name="T5" fmla="*/ 0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0" y="11"/>
                    </a:moveTo>
                    <a:lnTo>
                      <a:pt x="5" y="2"/>
                    </a:lnTo>
                    <a:lnTo>
                      <a:pt x="5"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68" name="Line 2188"/>
              <p:cNvSpPr>
                <a:spLocks noChangeShapeType="1"/>
              </p:cNvSpPr>
              <p:nvPr>
                <p:custDataLst>
                  <p:tags r:id="rId250"/>
                </p:custDataLst>
              </p:nvPr>
            </p:nvSpPr>
            <p:spPr bwMode="auto">
              <a:xfrm flipV="1">
                <a:off x="4248" y="3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69" name="Line 2189"/>
              <p:cNvSpPr>
                <a:spLocks noChangeShapeType="1"/>
              </p:cNvSpPr>
              <p:nvPr>
                <p:custDataLst>
                  <p:tags r:id="rId251"/>
                </p:custDataLst>
              </p:nvPr>
            </p:nvSpPr>
            <p:spPr bwMode="auto">
              <a:xfrm flipV="1">
                <a:off x="4248" y="395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70" name="Line 2190"/>
              <p:cNvSpPr>
                <a:spLocks noChangeShapeType="1"/>
              </p:cNvSpPr>
              <p:nvPr>
                <p:custDataLst>
                  <p:tags r:id="rId252"/>
                </p:custDataLst>
              </p:nvPr>
            </p:nvSpPr>
            <p:spPr bwMode="auto">
              <a:xfrm flipV="1">
                <a:off x="4248" y="39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71" name="Line 2191"/>
              <p:cNvSpPr>
                <a:spLocks noChangeShapeType="1"/>
              </p:cNvSpPr>
              <p:nvPr>
                <p:custDataLst>
                  <p:tags r:id="rId253"/>
                </p:custDataLst>
              </p:nvPr>
            </p:nvSpPr>
            <p:spPr bwMode="auto">
              <a:xfrm flipV="1">
                <a:off x="4248" y="38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72" name="Line 2192"/>
              <p:cNvSpPr>
                <a:spLocks noChangeShapeType="1"/>
              </p:cNvSpPr>
              <p:nvPr>
                <p:custDataLst>
                  <p:tags r:id="rId254"/>
                </p:custDataLst>
              </p:nvPr>
            </p:nvSpPr>
            <p:spPr bwMode="auto">
              <a:xfrm flipV="1">
                <a:off x="4248" y="386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73" name="Line 2193"/>
              <p:cNvSpPr>
                <a:spLocks noChangeShapeType="1"/>
              </p:cNvSpPr>
              <p:nvPr>
                <p:custDataLst>
                  <p:tags r:id="rId255"/>
                </p:custDataLst>
              </p:nvPr>
            </p:nvSpPr>
            <p:spPr bwMode="auto">
              <a:xfrm flipV="1">
                <a:off x="4248" y="38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74" name="Line 2194"/>
              <p:cNvSpPr>
                <a:spLocks noChangeShapeType="1"/>
              </p:cNvSpPr>
              <p:nvPr>
                <p:custDataLst>
                  <p:tags r:id="rId256"/>
                </p:custDataLst>
              </p:nvPr>
            </p:nvSpPr>
            <p:spPr bwMode="auto">
              <a:xfrm flipV="1">
                <a:off x="4248" y="37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75" name="Line 2195"/>
              <p:cNvSpPr>
                <a:spLocks noChangeShapeType="1"/>
              </p:cNvSpPr>
              <p:nvPr>
                <p:custDataLst>
                  <p:tags r:id="rId257"/>
                </p:custDataLst>
              </p:nvPr>
            </p:nvSpPr>
            <p:spPr bwMode="auto">
              <a:xfrm flipV="1">
                <a:off x="4248" y="37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76" name="Line 2196"/>
              <p:cNvSpPr>
                <a:spLocks noChangeShapeType="1"/>
              </p:cNvSpPr>
              <p:nvPr>
                <p:custDataLst>
                  <p:tags r:id="rId258"/>
                </p:custDataLst>
              </p:nvPr>
            </p:nvSpPr>
            <p:spPr bwMode="auto">
              <a:xfrm flipV="1">
                <a:off x="4248" y="37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77" name="Line 2197"/>
              <p:cNvSpPr>
                <a:spLocks noChangeShapeType="1"/>
              </p:cNvSpPr>
              <p:nvPr>
                <p:custDataLst>
                  <p:tags r:id="rId259"/>
                </p:custDataLst>
              </p:nvPr>
            </p:nvSpPr>
            <p:spPr bwMode="auto">
              <a:xfrm flipV="1">
                <a:off x="4248" y="36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78" name="Line 2198"/>
              <p:cNvSpPr>
                <a:spLocks noChangeShapeType="1"/>
              </p:cNvSpPr>
              <p:nvPr>
                <p:custDataLst>
                  <p:tags r:id="rId260"/>
                </p:custDataLst>
              </p:nvPr>
            </p:nvSpPr>
            <p:spPr bwMode="auto">
              <a:xfrm flipV="1">
                <a:off x="4248" y="366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79" name="Line 2199"/>
              <p:cNvSpPr>
                <a:spLocks noChangeShapeType="1"/>
              </p:cNvSpPr>
              <p:nvPr>
                <p:custDataLst>
                  <p:tags r:id="rId261"/>
                </p:custDataLst>
              </p:nvPr>
            </p:nvSpPr>
            <p:spPr bwMode="auto">
              <a:xfrm flipV="1">
                <a:off x="4248" y="36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0" name="Line 2200"/>
              <p:cNvSpPr>
                <a:spLocks noChangeShapeType="1"/>
              </p:cNvSpPr>
              <p:nvPr>
                <p:custDataLst>
                  <p:tags r:id="rId262"/>
                </p:custDataLst>
              </p:nvPr>
            </p:nvSpPr>
            <p:spPr bwMode="auto">
              <a:xfrm flipV="1">
                <a:off x="4248" y="35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1" name="Line 2201"/>
              <p:cNvSpPr>
                <a:spLocks noChangeShapeType="1"/>
              </p:cNvSpPr>
              <p:nvPr>
                <p:custDataLst>
                  <p:tags r:id="rId263"/>
                </p:custDataLst>
              </p:nvPr>
            </p:nvSpPr>
            <p:spPr bwMode="auto">
              <a:xfrm flipV="1">
                <a:off x="4248" y="356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2" name="Line 2202"/>
              <p:cNvSpPr>
                <a:spLocks noChangeShapeType="1"/>
              </p:cNvSpPr>
              <p:nvPr>
                <p:custDataLst>
                  <p:tags r:id="rId264"/>
                </p:custDataLst>
              </p:nvPr>
            </p:nvSpPr>
            <p:spPr bwMode="auto">
              <a:xfrm flipV="1">
                <a:off x="4248" y="35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3" name="Line 2203"/>
              <p:cNvSpPr>
                <a:spLocks noChangeShapeType="1"/>
              </p:cNvSpPr>
              <p:nvPr>
                <p:custDataLst>
                  <p:tags r:id="rId265"/>
                </p:custDataLst>
              </p:nvPr>
            </p:nvSpPr>
            <p:spPr bwMode="auto">
              <a:xfrm flipV="1">
                <a:off x="4248" y="349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4" name="Line 2204"/>
              <p:cNvSpPr>
                <a:spLocks noChangeShapeType="1"/>
              </p:cNvSpPr>
              <p:nvPr>
                <p:custDataLst>
                  <p:tags r:id="rId266"/>
                </p:custDataLst>
              </p:nvPr>
            </p:nvSpPr>
            <p:spPr bwMode="auto">
              <a:xfrm flipV="1">
                <a:off x="4248" y="34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5" name="Line 2205"/>
              <p:cNvSpPr>
                <a:spLocks noChangeShapeType="1"/>
              </p:cNvSpPr>
              <p:nvPr>
                <p:custDataLst>
                  <p:tags r:id="rId267"/>
                </p:custDataLst>
              </p:nvPr>
            </p:nvSpPr>
            <p:spPr bwMode="auto">
              <a:xfrm flipV="1">
                <a:off x="4248" y="34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6" name="Line 2206"/>
              <p:cNvSpPr>
                <a:spLocks noChangeShapeType="1"/>
              </p:cNvSpPr>
              <p:nvPr>
                <p:custDataLst>
                  <p:tags r:id="rId268"/>
                </p:custDataLst>
              </p:nvPr>
            </p:nvSpPr>
            <p:spPr bwMode="auto">
              <a:xfrm flipV="1">
                <a:off x="4248" y="340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7" name="Line 2207"/>
              <p:cNvSpPr>
                <a:spLocks noChangeShapeType="1"/>
              </p:cNvSpPr>
              <p:nvPr>
                <p:custDataLst>
                  <p:tags r:id="rId269"/>
                </p:custDataLst>
              </p:nvPr>
            </p:nvSpPr>
            <p:spPr bwMode="auto">
              <a:xfrm flipV="1">
                <a:off x="4248" y="33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8" name="Line 2208"/>
              <p:cNvSpPr>
                <a:spLocks noChangeShapeType="1"/>
              </p:cNvSpPr>
              <p:nvPr>
                <p:custDataLst>
                  <p:tags r:id="rId270"/>
                </p:custDataLst>
              </p:nvPr>
            </p:nvSpPr>
            <p:spPr bwMode="auto">
              <a:xfrm flipV="1">
                <a:off x="4248" y="333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9" name="Line 2209"/>
              <p:cNvSpPr>
                <a:spLocks noChangeShapeType="1"/>
              </p:cNvSpPr>
              <p:nvPr>
                <p:custDataLst>
                  <p:tags r:id="rId271"/>
                </p:custDataLst>
              </p:nvPr>
            </p:nvSpPr>
            <p:spPr bwMode="auto">
              <a:xfrm flipV="1">
                <a:off x="4248" y="33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90" name="Line 2210"/>
              <p:cNvSpPr>
                <a:spLocks noChangeShapeType="1"/>
              </p:cNvSpPr>
              <p:nvPr>
                <p:custDataLst>
                  <p:tags r:id="rId272"/>
                </p:custDataLst>
              </p:nvPr>
            </p:nvSpPr>
            <p:spPr bwMode="auto">
              <a:xfrm flipV="1">
                <a:off x="4248" y="32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91" name="Line 2211"/>
              <p:cNvSpPr>
                <a:spLocks noChangeShapeType="1"/>
              </p:cNvSpPr>
              <p:nvPr>
                <p:custDataLst>
                  <p:tags r:id="rId273"/>
                </p:custDataLst>
              </p:nvPr>
            </p:nvSpPr>
            <p:spPr bwMode="auto">
              <a:xfrm flipV="1">
                <a:off x="4248" y="32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92" name="Line 2212"/>
              <p:cNvSpPr>
                <a:spLocks noChangeShapeType="1"/>
              </p:cNvSpPr>
              <p:nvPr>
                <p:custDataLst>
                  <p:tags r:id="rId274"/>
                </p:custDataLst>
              </p:nvPr>
            </p:nvSpPr>
            <p:spPr bwMode="auto">
              <a:xfrm flipV="1">
                <a:off x="4248" y="32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93" name="Line 2213"/>
              <p:cNvSpPr>
                <a:spLocks noChangeShapeType="1"/>
              </p:cNvSpPr>
              <p:nvPr>
                <p:custDataLst>
                  <p:tags r:id="rId275"/>
                </p:custDataLst>
              </p:nvPr>
            </p:nvSpPr>
            <p:spPr bwMode="auto">
              <a:xfrm flipV="1">
                <a:off x="4248" y="31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94" name="Line 2214"/>
              <p:cNvSpPr>
                <a:spLocks noChangeShapeType="1"/>
              </p:cNvSpPr>
              <p:nvPr>
                <p:custDataLst>
                  <p:tags r:id="rId276"/>
                </p:custDataLst>
              </p:nvPr>
            </p:nvSpPr>
            <p:spPr bwMode="auto">
              <a:xfrm flipV="1">
                <a:off x="4248" y="31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95" name="Line 2215"/>
              <p:cNvSpPr>
                <a:spLocks noChangeShapeType="1"/>
              </p:cNvSpPr>
              <p:nvPr>
                <p:custDataLst>
                  <p:tags r:id="rId277"/>
                </p:custDataLst>
              </p:nvPr>
            </p:nvSpPr>
            <p:spPr bwMode="auto">
              <a:xfrm flipV="1">
                <a:off x="4248" y="31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96" name="Line 2216"/>
              <p:cNvSpPr>
                <a:spLocks noChangeShapeType="1"/>
              </p:cNvSpPr>
              <p:nvPr>
                <p:custDataLst>
                  <p:tags r:id="rId278"/>
                </p:custDataLst>
              </p:nvPr>
            </p:nvSpPr>
            <p:spPr bwMode="auto">
              <a:xfrm flipV="1">
                <a:off x="4248" y="30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97" name="Line 2217"/>
              <p:cNvSpPr>
                <a:spLocks noChangeShapeType="1"/>
              </p:cNvSpPr>
              <p:nvPr>
                <p:custDataLst>
                  <p:tags r:id="rId279"/>
                </p:custDataLst>
              </p:nvPr>
            </p:nvSpPr>
            <p:spPr bwMode="auto">
              <a:xfrm flipV="1">
                <a:off x="4248" y="30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98" name="Line 2218"/>
              <p:cNvSpPr>
                <a:spLocks noChangeShapeType="1"/>
              </p:cNvSpPr>
              <p:nvPr>
                <p:custDataLst>
                  <p:tags r:id="rId280"/>
                </p:custDataLst>
              </p:nvPr>
            </p:nvSpPr>
            <p:spPr bwMode="auto">
              <a:xfrm flipV="1">
                <a:off x="4248" y="30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99" name="Line 2219"/>
              <p:cNvSpPr>
                <a:spLocks noChangeShapeType="1"/>
              </p:cNvSpPr>
              <p:nvPr>
                <p:custDataLst>
                  <p:tags r:id="rId281"/>
                </p:custDataLst>
              </p:nvPr>
            </p:nvSpPr>
            <p:spPr bwMode="auto">
              <a:xfrm flipV="1">
                <a:off x="4248" y="29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00" name="Line 2220"/>
              <p:cNvSpPr>
                <a:spLocks noChangeShapeType="1"/>
              </p:cNvSpPr>
              <p:nvPr>
                <p:custDataLst>
                  <p:tags r:id="rId282"/>
                </p:custDataLst>
              </p:nvPr>
            </p:nvSpPr>
            <p:spPr bwMode="auto">
              <a:xfrm flipV="1">
                <a:off x="4248" y="294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01" name="Line 2221"/>
              <p:cNvSpPr>
                <a:spLocks noChangeShapeType="1"/>
              </p:cNvSpPr>
              <p:nvPr>
                <p:custDataLst>
                  <p:tags r:id="rId283"/>
                </p:custDataLst>
              </p:nvPr>
            </p:nvSpPr>
            <p:spPr bwMode="auto">
              <a:xfrm flipV="1">
                <a:off x="4248" y="29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02" name="Line 2222"/>
              <p:cNvSpPr>
                <a:spLocks noChangeShapeType="1"/>
              </p:cNvSpPr>
              <p:nvPr>
                <p:custDataLst>
                  <p:tags r:id="rId284"/>
                </p:custDataLst>
              </p:nvPr>
            </p:nvSpPr>
            <p:spPr bwMode="auto">
              <a:xfrm flipV="1">
                <a:off x="4248" y="28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03" name="Line 2223"/>
              <p:cNvSpPr>
                <a:spLocks noChangeShapeType="1"/>
              </p:cNvSpPr>
              <p:nvPr>
                <p:custDataLst>
                  <p:tags r:id="rId285"/>
                </p:custDataLst>
              </p:nvPr>
            </p:nvSpPr>
            <p:spPr bwMode="auto">
              <a:xfrm flipV="1">
                <a:off x="4248" y="28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04" name="Line 2224"/>
              <p:cNvSpPr>
                <a:spLocks noChangeShapeType="1"/>
              </p:cNvSpPr>
              <p:nvPr>
                <p:custDataLst>
                  <p:tags r:id="rId286"/>
                </p:custDataLst>
              </p:nvPr>
            </p:nvSpPr>
            <p:spPr bwMode="auto">
              <a:xfrm flipV="1">
                <a:off x="4248" y="28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05" name="Line 2225"/>
              <p:cNvSpPr>
                <a:spLocks noChangeShapeType="1"/>
              </p:cNvSpPr>
              <p:nvPr>
                <p:custDataLst>
                  <p:tags r:id="rId287"/>
                </p:custDataLst>
              </p:nvPr>
            </p:nvSpPr>
            <p:spPr bwMode="auto">
              <a:xfrm flipV="1">
                <a:off x="4248" y="27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06" name="Line 2226"/>
              <p:cNvSpPr>
                <a:spLocks noChangeShapeType="1"/>
              </p:cNvSpPr>
              <p:nvPr>
                <p:custDataLst>
                  <p:tags r:id="rId288"/>
                </p:custDataLst>
              </p:nvPr>
            </p:nvSpPr>
            <p:spPr bwMode="auto">
              <a:xfrm flipV="1">
                <a:off x="4248" y="27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07" name="Line 2227"/>
              <p:cNvSpPr>
                <a:spLocks noChangeShapeType="1"/>
              </p:cNvSpPr>
              <p:nvPr>
                <p:custDataLst>
                  <p:tags r:id="rId289"/>
                </p:custDataLst>
              </p:nvPr>
            </p:nvSpPr>
            <p:spPr bwMode="auto">
              <a:xfrm flipV="1">
                <a:off x="4248" y="27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08" name="Line 2228"/>
              <p:cNvSpPr>
                <a:spLocks noChangeShapeType="1"/>
              </p:cNvSpPr>
              <p:nvPr>
                <p:custDataLst>
                  <p:tags r:id="rId290"/>
                </p:custDataLst>
              </p:nvPr>
            </p:nvSpPr>
            <p:spPr bwMode="auto">
              <a:xfrm flipV="1">
                <a:off x="4248" y="26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09" name="Line 2229"/>
              <p:cNvSpPr>
                <a:spLocks noChangeShapeType="1"/>
              </p:cNvSpPr>
              <p:nvPr>
                <p:custDataLst>
                  <p:tags r:id="rId291"/>
                </p:custDataLst>
              </p:nvPr>
            </p:nvSpPr>
            <p:spPr bwMode="auto">
              <a:xfrm flipV="1">
                <a:off x="4248" y="26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0" name="Line 2230"/>
              <p:cNvSpPr>
                <a:spLocks noChangeShapeType="1"/>
              </p:cNvSpPr>
              <p:nvPr>
                <p:custDataLst>
                  <p:tags r:id="rId292"/>
                </p:custDataLst>
              </p:nvPr>
            </p:nvSpPr>
            <p:spPr bwMode="auto">
              <a:xfrm flipV="1">
                <a:off x="4248" y="26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1" name="Line 2231"/>
              <p:cNvSpPr>
                <a:spLocks noChangeShapeType="1"/>
              </p:cNvSpPr>
              <p:nvPr>
                <p:custDataLst>
                  <p:tags r:id="rId293"/>
                </p:custDataLst>
              </p:nvPr>
            </p:nvSpPr>
            <p:spPr bwMode="auto">
              <a:xfrm flipV="1">
                <a:off x="4248" y="258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2" name="Line 2232"/>
              <p:cNvSpPr>
                <a:spLocks noChangeShapeType="1"/>
              </p:cNvSpPr>
              <p:nvPr>
                <p:custDataLst>
                  <p:tags r:id="rId294"/>
                </p:custDataLst>
              </p:nvPr>
            </p:nvSpPr>
            <p:spPr bwMode="auto">
              <a:xfrm flipV="1">
                <a:off x="4248" y="25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3" name="Line 2233"/>
              <p:cNvSpPr>
                <a:spLocks noChangeShapeType="1"/>
              </p:cNvSpPr>
              <p:nvPr>
                <p:custDataLst>
                  <p:tags r:id="rId295"/>
                </p:custDataLst>
              </p:nvPr>
            </p:nvSpPr>
            <p:spPr bwMode="auto">
              <a:xfrm flipV="1">
                <a:off x="4248" y="25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4" name="Line 2234"/>
              <p:cNvSpPr>
                <a:spLocks noChangeShapeType="1"/>
              </p:cNvSpPr>
              <p:nvPr>
                <p:custDataLst>
                  <p:tags r:id="rId296"/>
                </p:custDataLst>
              </p:nvPr>
            </p:nvSpPr>
            <p:spPr bwMode="auto">
              <a:xfrm flipV="1">
                <a:off x="4248" y="24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5" name="Line 2235"/>
              <p:cNvSpPr>
                <a:spLocks noChangeShapeType="1"/>
              </p:cNvSpPr>
              <p:nvPr>
                <p:custDataLst>
                  <p:tags r:id="rId297"/>
                </p:custDataLst>
              </p:nvPr>
            </p:nvSpPr>
            <p:spPr bwMode="auto">
              <a:xfrm flipV="1">
                <a:off x="4248" y="24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6" name="Line 2236"/>
              <p:cNvSpPr>
                <a:spLocks noChangeShapeType="1"/>
              </p:cNvSpPr>
              <p:nvPr>
                <p:custDataLst>
                  <p:tags r:id="rId298"/>
                </p:custDataLst>
              </p:nvPr>
            </p:nvSpPr>
            <p:spPr bwMode="auto">
              <a:xfrm flipV="1">
                <a:off x="4248" y="24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7" name="Line 2237"/>
              <p:cNvSpPr>
                <a:spLocks noChangeShapeType="1"/>
              </p:cNvSpPr>
              <p:nvPr>
                <p:custDataLst>
                  <p:tags r:id="rId299"/>
                </p:custDataLst>
              </p:nvPr>
            </p:nvSpPr>
            <p:spPr bwMode="auto">
              <a:xfrm flipV="1">
                <a:off x="4248" y="23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8" name="Line 2238"/>
              <p:cNvSpPr>
                <a:spLocks noChangeShapeType="1"/>
              </p:cNvSpPr>
              <p:nvPr>
                <p:custDataLst>
                  <p:tags r:id="rId300"/>
                </p:custDataLst>
              </p:nvPr>
            </p:nvSpPr>
            <p:spPr bwMode="auto">
              <a:xfrm flipV="1">
                <a:off x="4248" y="23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9" name="Line 2239"/>
              <p:cNvSpPr>
                <a:spLocks noChangeShapeType="1"/>
              </p:cNvSpPr>
              <p:nvPr>
                <p:custDataLst>
                  <p:tags r:id="rId301"/>
                </p:custDataLst>
              </p:nvPr>
            </p:nvSpPr>
            <p:spPr bwMode="auto">
              <a:xfrm flipV="1">
                <a:off x="4248" y="23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20" name="Line 2240"/>
              <p:cNvSpPr>
                <a:spLocks noChangeShapeType="1"/>
              </p:cNvSpPr>
              <p:nvPr>
                <p:custDataLst>
                  <p:tags r:id="rId302"/>
                </p:custDataLst>
              </p:nvPr>
            </p:nvSpPr>
            <p:spPr bwMode="auto">
              <a:xfrm flipV="1">
                <a:off x="4248" y="22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21" name="Line 2241"/>
              <p:cNvSpPr>
                <a:spLocks noChangeShapeType="1"/>
              </p:cNvSpPr>
              <p:nvPr>
                <p:custDataLst>
                  <p:tags r:id="rId303"/>
                </p:custDataLst>
              </p:nvPr>
            </p:nvSpPr>
            <p:spPr bwMode="auto">
              <a:xfrm flipV="1">
                <a:off x="4248" y="22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22" name="Line 2242"/>
              <p:cNvSpPr>
                <a:spLocks noChangeShapeType="1"/>
              </p:cNvSpPr>
              <p:nvPr>
                <p:custDataLst>
                  <p:tags r:id="rId304"/>
                </p:custDataLst>
              </p:nvPr>
            </p:nvSpPr>
            <p:spPr bwMode="auto">
              <a:xfrm flipV="1">
                <a:off x="4248" y="22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23" name="Line 2243"/>
              <p:cNvSpPr>
                <a:spLocks noChangeShapeType="1"/>
              </p:cNvSpPr>
              <p:nvPr>
                <p:custDataLst>
                  <p:tags r:id="rId305"/>
                </p:custDataLst>
              </p:nvPr>
            </p:nvSpPr>
            <p:spPr bwMode="auto">
              <a:xfrm flipV="1">
                <a:off x="4248" y="218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24" name="Line 2244"/>
              <p:cNvSpPr>
                <a:spLocks noChangeShapeType="1"/>
              </p:cNvSpPr>
              <p:nvPr>
                <p:custDataLst>
                  <p:tags r:id="rId306"/>
                </p:custDataLst>
              </p:nvPr>
            </p:nvSpPr>
            <p:spPr bwMode="auto">
              <a:xfrm flipV="1">
                <a:off x="4248" y="21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25" name="Line 2245"/>
              <p:cNvSpPr>
                <a:spLocks noChangeShapeType="1"/>
              </p:cNvSpPr>
              <p:nvPr>
                <p:custDataLst>
                  <p:tags r:id="rId307"/>
                </p:custDataLst>
              </p:nvPr>
            </p:nvSpPr>
            <p:spPr bwMode="auto">
              <a:xfrm flipV="1">
                <a:off x="4248" y="21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26" name="Line 2246"/>
              <p:cNvSpPr>
                <a:spLocks noChangeShapeType="1"/>
              </p:cNvSpPr>
              <p:nvPr>
                <p:custDataLst>
                  <p:tags r:id="rId308"/>
                </p:custDataLst>
              </p:nvPr>
            </p:nvSpPr>
            <p:spPr bwMode="auto">
              <a:xfrm flipV="1">
                <a:off x="4248" y="20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27" name="Line 2247"/>
              <p:cNvSpPr>
                <a:spLocks noChangeShapeType="1"/>
              </p:cNvSpPr>
              <p:nvPr>
                <p:custDataLst>
                  <p:tags r:id="rId309"/>
                </p:custDataLst>
              </p:nvPr>
            </p:nvSpPr>
            <p:spPr bwMode="auto">
              <a:xfrm flipV="1">
                <a:off x="4248" y="20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28" name="Line 2248"/>
              <p:cNvSpPr>
                <a:spLocks noChangeShapeType="1"/>
              </p:cNvSpPr>
              <p:nvPr>
                <p:custDataLst>
                  <p:tags r:id="rId310"/>
                </p:custDataLst>
              </p:nvPr>
            </p:nvSpPr>
            <p:spPr bwMode="auto">
              <a:xfrm flipV="1">
                <a:off x="4248" y="20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29" name="Line 2249"/>
              <p:cNvSpPr>
                <a:spLocks noChangeShapeType="1"/>
              </p:cNvSpPr>
              <p:nvPr>
                <p:custDataLst>
                  <p:tags r:id="rId311"/>
                </p:custDataLst>
              </p:nvPr>
            </p:nvSpPr>
            <p:spPr bwMode="auto">
              <a:xfrm flipV="1">
                <a:off x="4248" y="1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30" name="Freeform 2250"/>
              <p:cNvSpPr>
                <a:spLocks/>
              </p:cNvSpPr>
              <p:nvPr>
                <p:custDataLst>
                  <p:tags r:id="rId312"/>
                </p:custDataLst>
              </p:nvPr>
            </p:nvSpPr>
            <p:spPr bwMode="auto">
              <a:xfrm>
                <a:off x="4248" y="1959"/>
                <a:ext cx="0" cy="16"/>
              </a:xfrm>
              <a:custGeom>
                <a:avLst/>
                <a:gdLst>
                  <a:gd name="T0" fmla="*/ 2069 h 12"/>
                  <a:gd name="T1" fmla="*/ 491 h 12"/>
                  <a:gd name="T2" fmla="*/ 0 h 12"/>
                  <a:gd name="T3" fmla="*/ 0 60000 65536"/>
                  <a:gd name="T4" fmla="*/ 0 60000 65536"/>
                  <a:gd name="T5" fmla="*/ 0 60000 65536"/>
                  <a:gd name="T6" fmla="*/ 0 h 12"/>
                  <a:gd name="T7" fmla="*/ 12 h 12"/>
                </a:gdLst>
                <a:ahLst/>
                <a:cxnLst>
                  <a:cxn ang="T3">
                    <a:pos x="0" y="T0"/>
                  </a:cxn>
                  <a:cxn ang="T4">
                    <a:pos x="0" y="T1"/>
                  </a:cxn>
                  <a:cxn ang="T5">
                    <a:pos x="0" y="T2"/>
                  </a:cxn>
                </a:cxnLst>
                <a:rect l="0" t="T6" r="0" b="T7"/>
                <a:pathLst>
                  <a:path h="12">
                    <a:moveTo>
                      <a:pt x="0" y="12"/>
                    </a:moveTo>
                    <a:lnTo>
                      <a:pt x="0" y="3"/>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31" name="Freeform 2251"/>
              <p:cNvSpPr>
                <a:spLocks/>
              </p:cNvSpPr>
              <p:nvPr>
                <p:custDataLst>
                  <p:tags r:id="rId313"/>
                </p:custDataLst>
              </p:nvPr>
            </p:nvSpPr>
            <p:spPr bwMode="auto">
              <a:xfrm>
                <a:off x="4235" y="1930"/>
                <a:ext cx="9" cy="14"/>
              </a:xfrm>
              <a:custGeom>
                <a:avLst/>
                <a:gdLst>
                  <a:gd name="T0" fmla="*/ 631 w 7"/>
                  <a:gd name="T1" fmla="*/ 4351 h 10"/>
                  <a:gd name="T2" fmla="*/ 208 w 7"/>
                  <a:gd name="T3" fmla="*/ 844 h 10"/>
                  <a:gd name="T4" fmla="*/ 0 w 7"/>
                  <a:gd name="T5" fmla="*/ 0 h 10"/>
                  <a:gd name="T6" fmla="*/ 0 60000 65536"/>
                  <a:gd name="T7" fmla="*/ 0 60000 65536"/>
                  <a:gd name="T8" fmla="*/ 0 60000 65536"/>
                  <a:gd name="T9" fmla="*/ 0 w 7"/>
                  <a:gd name="T10" fmla="*/ 0 h 10"/>
                  <a:gd name="T11" fmla="*/ 7 w 7"/>
                  <a:gd name="T12" fmla="*/ 10 h 10"/>
                </a:gdLst>
                <a:ahLst/>
                <a:cxnLst>
                  <a:cxn ang="T6">
                    <a:pos x="T0" y="T1"/>
                  </a:cxn>
                  <a:cxn ang="T7">
                    <a:pos x="T2" y="T3"/>
                  </a:cxn>
                  <a:cxn ang="T8">
                    <a:pos x="T4" y="T5"/>
                  </a:cxn>
                </a:cxnLst>
                <a:rect l="T9" t="T10" r="T11" b="T12"/>
                <a:pathLst>
                  <a:path w="7" h="10">
                    <a:moveTo>
                      <a:pt x="7" y="10"/>
                    </a:moveTo>
                    <a:lnTo>
                      <a:pt x="2" y="2"/>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32" name="Freeform 2252"/>
              <p:cNvSpPr>
                <a:spLocks/>
              </p:cNvSpPr>
              <p:nvPr>
                <p:custDataLst>
                  <p:tags r:id="rId314"/>
                </p:custDataLst>
              </p:nvPr>
            </p:nvSpPr>
            <p:spPr bwMode="auto">
              <a:xfrm>
                <a:off x="4209" y="1912"/>
                <a:ext cx="15" cy="7"/>
              </a:xfrm>
              <a:custGeom>
                <a:avLst/>
                <a:gdLst>
                  <a:gd name="T0" fmla="*/ 2824 w 11"/>
                  <a:gd name="T1" fmla="*/ 2220 h 5"/>
                  <a:gd name="T2" fmla="*/ 779 w 11"/>
                  <a:gd name="T3" fmla="*/ 1 h 5"/>
                  <a:gd name="T4" fmla="*/ 0 w 11"/>
                  <a:gd name="T5" fmla="*/ 0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11" y="5"/>
                    </a:moveTo>
                    <a:lnTo>
                      <a:pt x="3" y="1"/>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33" name="Line 2253"/>
              <p:cNvSpPr>
                <a:spLocks noChangeShapeType="1"/>
              </p:cNvSpPr>
              <p:nvPr>
                <p:custDataLst>
                  <p:tags r:id="rId315"/>
                </p:custDataLst>
              </p:nvPr>
            </p:nvSpPr>
            <p:spPr bwMode="auto">
              <a:xfrm flipH="1">
                <a:off x="4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34" name="Line 2254"/>
              <p:cNvSpPr>
                <a:spLocks noChangeShapeType="1"/>
              </p:cNvSpPr>
              <p:nvPr>
                <p:custDataLst>
                  <p:tags r:id="rId316"/>
                </p:custDataLst>
              </p:nvPr>
            </p:nvSpPr>
            <p:spPr bwMode="auto">
              <a:xfrm flipH="1">
                <a:off x="4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35" name="Line 2255"/>
              <p:cNvSpPr>
                <a:spLocks noChangeShapeType="1"/>
              </p:cNvSpPr>
              <p:nvPr>
                <p:custDataLst>
                  <p:tags r:id="rId317"/>
                </p:custDataLst>
              </p:nvPr>
            </p:nvSpPr>
            <p:spPr bwMode="auto">
              <a:xfrm flipH="1">
                <a:off x="4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36" name="Line 2256"/>
              <p:cNvSpPr>
                <a:spLocks noChangeShapeType="1"/>
              </p:cNvSpPr>
              <p:nvPr>
                <p:custDataLst>
                  <p:tags r:id="rId318"/>
                </p:custDataLst>
              </p:nvPr>
            </p:nvSpPr>
            <p:spPr bwMode="auto">
              <a:xfrm flipH="1">
                <a:off x="4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37" name="Line 2257"/>
              <p:cNvSpPr>
                <a:spLocks noChangeShapeType="1"/>
              </p:cNvSpPr>
              <p:nvPr>
                <p:custDataLst>
                  <p:tags r:id="rId319"/>
                </p:custDataLst>
              </p:nvPr>
            </p:nvSpPr>
            <p:spPr bwMode="auto">
              <a:xfrm flipH="1">
                <a:off x="4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38" name="Line 2258"/>
              <p:cNvSpPr>
                <a:spLocks noChangeShapeType="1"/>
              </p:cNvSpPr>
              <p:nvPr>
                <p:custDataLst>
                  <p:tags r:id="rId320"/>
                </p:custDataLst>
              </p:nvPr>
            </p:nvSpPr>
            <p:spPr bwMode="auto">
              <a:xfrm flipH="1">
                <a:off x="4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39" name="Line 2259"/>
              <p:cNvSpPr>
                <a:spLocks noChangeShapeType="1"/>
              </p:cNvSpPr>
              <p:nvPr>
                <p:custDataLst>
                  <p:tags r:id="rId321"/>
                </p:custDataLst>
              </p:nvPr>
            </p:nvSpPr>
            <p:spPr bwMode="auto">
              <a:xfrm flipH="1">
                <a:off x="3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40" name="Line 2260"/>
              <p:cNvSpPr>
                <a:spLocks noChangeShapeType="1"/>
              </p:cNvSpPr>
              <p:nvPr>
                <p:custDataLst>
                  <p:tags r:id="rId322"/>
                </p:custDataLst>
              </p:nvPr>
            </p:nvSpPr>
            <p:spPr bwMode="auto">
              <a:xfrm flipH="1">
                <a:off x="3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41" name="Line 2261"/>
              <p:cNvSpPr>
                <a:spLocks noChangeShapeType="1"/>
              </p:cNvSpPr>
              <p:nvPr>
                <p:custDataLst>
                  <p:tags r:id="rId323"/>
                </p:custDataLst>
              </p:nvPr>
            </p:nvSpPr>
            <p:spPr bwMode="auto">
              <a:xfrm flipH="1">
                <a:off x="3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42" name="Line 2262"/>
              <p:cNvSpPr>
                <a:spLocks noChangeShapeType="1"/>
              </p:cNvSpPr>
              <p:nvPr>
                <p:custDataLst>
                  <p:tags r:id="rId324"/>
                </p:custDataLst>
              </p:nvPr>
            </p:nvSpPr>
            <p:spPr bwMode="auto">
              <a:xfrm flipH="1">
                <a:off x="3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43" name="Line 2263"/>
              <p:cNvSpPr>
                <a:spLocks noChangeShapeType="1"/>
              </p:cNvSpPr>
              <p:nvPr>
                <p:custDataLst>
                  <p:tags r:id="rId325"/>
                </p:custDataLst>
              </p:nvPr>
            </p:nvSpPr>
            <p:spPr bwMode="auto">
              <a:xfrm flipH="1">
                <a:off x="384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44" name="Line 2264"/>
              <p:cNvSpPr>
                <a:spLocks noChangeShapeType="1"/>
              </p:cNvSpPr>
              <p:nvPr>
                <p:custDataLst>
                  <p:tags r:id="rId326"/>
                </p:custDataLst>
              </p:nvPr>
            </p:nvSpPr>
            <p:spPr bwMode="auto">
              <a:xfrm flipH="1">
                <a:off x="3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45" name="Line 2265"/>
              <p:cNvSpPr>
                <a:spLocks noChangeShapeType="1"/>
              </p:cNvSpPr>
              <p:nvPr>
                <p:custDataLst>
                  <p:tags r:id="rId327"/>
                </p:custDataLst>
              </p:nvPr>
            </p:nvSpPr>
            <p:spPr bwMode="auto">
              <a:xfrm flipH="1">
                <a:off x="3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46" name="Line 2266"/>
              <p:cNvSpPr>
                <a:spLocks noChangeShapeType="1"/>
              </p:cNvSpPr>
              <p:nvPr>
                <p:custDataLst>
                  <p:tags r:id="rId328"/>
                </p:custDataLst>
              </p:nvPr>
            </p:nvSpPr>
            <p:spPr bwMode="auto">
              <a:xfrm flipH="1">
                <a:off x="3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47" name="Line 2267"/>
              <p:cNvSpPr>
                <a:spLocks noChangeShapeType="1"/>
              </p:cNvSpPr>
              <p:nvPr>
                <p:custDataLst>
                  <p:tags r:id="rId329"/>
                </p:custDataLst>
              </p:nvPr>
            </p:nvSpPr>
            <p:spPr bwMode="auto">
              <a:xfrm flipH="1">
                <a:off x="3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48" name="Line 2268"/>
              <p:cNvSpPr>
                <a:spLocks noChangeShapeType="1"/>
              </p:cNvSpPr>
              <p:nvPr>
                <p:custDataLst>
                  <p:tags r:id="rId330"/>
                </p:custDataLst>
              </p:nvPr>
            </p:nvSpPr>
            <p:spPr bwMode="auto">
              <a:xfrm flipH="1">
                <a:off x="3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49" name="Line 2269"/>
              <p:cNvSpPr>
                <a:spLocks noChangeShapeType="1"/>
              </p:cNvSpPr>
              <p:nvPr>
                <p:custDataLst>
                  <p:tags r:id="rId331"/>
                </p:custDataLst>
              </p:nvPr>
            </p:nvSpPr>
            <p:spPr bwMode="auto">
              <a:xfrm flipH="1">
                <a:off x="3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50" name="Line 2270"/>
              <p:cNvSpPr>
                <a:spLocks noChangeShapeType="1"/>
              </p:cNvSpPr>
              <p:nvPr>
                <p:custDataLst>
                  <p:tags r:id="rId332"/>
                </p:custDataLst>
              </p:nvPr>
            </p:nvSpPr>
            <p:spPr bwMode="auto">
              <a:xfrm flipH="1">
                <a:off x="3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51" name="Line 2271"/>
              <p:cNvSpPr>
                <a:spLocks noChangeShapeType="1"/>
              </p:cNvSpPr>
              <p:nvPr>
                <p:custDataLst>
                  <p:tags r:id="rId333"/>
                </p:custDataLst>
              </p:nvPr>
            </p:nvSpPr>
            <p:spPr bwMode="auto">
              <a:xfrm flipH="1">
                <a:off x="3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52" name="Line 2272"/>
              <p:cNvSpPr>
                <a:spLocks noChangeShapeType="1"/>
              </p:cNvSpPr>
              <p:nvPr>
                <p:custDataLst>
                  <p:tags r:id="rId334"/>
                </p:custDataLst>
              </p:nvPr>
            </p:nvSpPr>
            <p:spPr bwMode="auto">
              <a:xfrm flipH="1">
                <a:off x="3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53" name="Line 2273"/>
              <p:cNvSpPr>
                <a:spLocks noChangeShapeType="1"/>
              </p:cNvSpPr>
              <p:nvPr>
                <p:custDataLst>
                  <p:tags r:id="rId335"/>
                </p:custDataLst>
              </p:nvPr>
            </p:nvSpPr>
            <p:spPr bwMode="auto">
              <a:xfrm flipH="1">
                <a:off x="3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54" name="Line 2274"/>
              <p:cNvSpPr>
                <a:spLocks noChangeShapeType="1"/>
              </p:cNvSpPr>
              <p:nvPr>
                <p:custDataLst>
                  <p:tags r:id="rId336"/>
                </p:custDataLst>
              </p:nvPr>
            </p:nvSpPr>
            <p:spPr bwMode="auto">
              <a:xfrm flipH="1">
                <a:off x="3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55" name="Line 2275"/>
              <p:cNvSpPr>
                <a:spLocks noChangeShapeType="1"/>
              </p:cNvSpPr>
              <p:nvPr>
                <p:custDataLst>
                  <p:tags r:id="rId337"/>
                </p:custDataLst>
              </p:nvPr>
            </p:nvSpPr>
            <p:spPr bwMode="auto">
              <a:xfrm flipH="1">
                <a:off x="3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56" name="Line 2276"/>
              <p:cNvSpPr>
                <a:spLocks noChangeShapeType="1"/>
              </p:cNvSpPr>
              <p:nvPr>
                <p:custDataLst>
                  <p:tags r:id="rId338"/>
                </p:custDataLst>
              </p:nvPr>
            </p:nvSpPr>
            <p:spPr bwMode="auto">
              <a:xfrm flipH="1">
                <a:off x="3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57" name="Line 2277"/>
              <p:cNvSpPr>
                <a:spLocks noChangeShapeType="1"/>
              </p:cNvSpPr>
              <p:nvPr>
                <p:custDataLst>
                  <p:tags r:id="rId339"/>
                </p:custDataLst>
              </p:nvPr>
            </p:nvSpPr>
            <p:spPr bwMode="auto">
              <a:xfrm flipH="1">
                <a:off x="338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58" name="Line 2278"/>
              <p:cNvSpPr>
                <a:spLocks noChangeShapeType="1"/>
              </p:cNvSpPr>
              <p:nvPr>
                <p:custDataLst>
                  <p:tags r:id="rId340"/>
                </p:custDataLst>
              </p:nvPr>
            </p:nvSpPr>
            <p:spPr bwMode="auto">
              <a:xfrm flipH="1">
                <a:off x="3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59" name="Line 2279"/>
              <p:cNvSpPr>
                <a:spLocks noChangeShapeType="1"/>
              </p:cNvSpPr>
              <p:nvPr>
                <p:custDataLst>
                  <p:tags r:id="rId341"/>
                </p:custDataLst>
              </p:nvPr>
            </p:nvSpPr>
            <p:spPr bwMode="auto">
              <a:xfrm flipH="1">
                <a:off x="332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60" name="Line 2280"/>
              <p:cNvSpPr>
                <a:spLocks noChangeShapeType="1"/>
              </p:cNvSpPr>
              <p:nvPr>
                <p:custDataLst>
                  <p:tags r:id="rId342"/>
                </p:custDataLst>
              </p:nvPr>
            </p:nvSpPr>
            <p:spPr bwMode="auto">
              <a:xfrm flipH="1">
                <a:off x="329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61" name="Line 2281"/>
              <p:cNvSpPr>
                <a:spLocks noChangeShapeType="1"/>
              </p:cNvSpPr>
              <p:nvPr>
                <p:custDataLst>
                  <p:tags r:id="rId343"/>
                </p:custDataLst>
              </p:nvPr>
            </p:nvSpPr>
            <p:spPr bwMode="auto">
              <a:xfrm flipH="1">
                <a:off x="325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62" name="Line 2282"/>
              <p:cNvSpPr>
                <a:spLocks noChangeShapeType="1"/>
              </p:cNvSpPr>
              <p:nvPr>
                <p:custDataLst>
                  <p:tags r:id="rId344"/>
                </p:custDataLst>
              </p:nvPr>
            </p:nvSpPr>
            <p:spPr bwMode="auto">
              <a:xfrm flipH="1">
                <a:off x="322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63" name="Line 2283"/>
              <p:cNvSpPr>
                <a:spLocks noChangeShapeType="1"/>
              </p:cNvSpPr>
              <p:nvPr>
                <p:custDataLst>
                  <p:tags r:id="rId345"/>
                </p:custDataLst>
              </p:nvPr>
            </p:nvSpPr>
            <p:spPr bwMode="auto">
              <a:xfrm flipH="1">
                <a:off x="319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64" name="Line 2284"/>
              <p:cNvSpPr>
                <a:spLocks noChangeShapeType="1"/>
              </p:cNvSpPr>
              <p:nvPr>
                <p:custDataLst>
                  <p:tags r:id="rId346"/>
                </p:custDataLst>
              </p:nvPr>
            </p:nvSpPr>
            <p:spPr bwMode="auto">
              <a:xfrm flipH="1">
                <a:off x="316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65" name="Line 2285"/>
              <p:cNvSpPr>
                <a:spLocks noChangeShapeType="1"/>
              </p:cNvSpPr>
              <p:nvPr>
                <p:custDataLst>
                  <p:tags r:id="rId347"/>
                </p:custDataLst>
              </p:nvPr>
            </p:nvSpPr>
            <p:spPr bwMode="auto">
              <a:xfrm flipH="1">
                <a:off x="312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66" name="Line 2286"/>
              <p:cNvSpPr>
                <a:spLocks noChangeShapeType="1"/>
              </p:cNvSpPr>
              <p:nvPr>
                <p:custDataLst>
                  <p:tags r:id="rId348"/>
                </p:custDataLst>
              </p:nvPr>
            </p:nvSpPr>
            <p:spPr bwMode="auto">
              <a:xfrm flipH="1">
                <a:off x="309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67" name="Line 2287"/>
              <p:cNvSpPr>
                <a:spLocks noChangeShapeType="1"/>
              </p:cNvSpPr>
              <p:nvPr>
                <p:custDataLst>
                  <p:tags r:id="rId349"/>
                </p:custDataLst>
              </p:nvPr>
            </p:nvSpPr>
            <p:spPr bwMode="auto">
              <a:xfrm flipH="1">
                <a:off x="306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68" name="Line 2288"/>
              <p:cNvSpPr>
                <a:spLocks noChangeShapeType="1"/>
              </p:cNvSpPr>
              <p:nvPr>
                <p:custDataLst>
                  <p:tags r:id="rId350"/>
                </p:custDataLst>
              </p:nvPr>
            </p:nvSpPr>
            <p:spPr bwMode="auto">
              <a:xfrm flipH="1">
                <a:off x="302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69" name="Line 2289"/>
              <p:cNvSpPr>
                <a:spLocks noChangeShapeType="1"/>
              </p:cNvSpPr>
              <p:nvPr>
                <p:custDataLst>
                  <p:tags r:id="rId351"/>
                </p:custDataLst>
              </p:nvPr>
            </p:nvSpPr>
            <p:spPr bwMode="auto">
              <a:xfrm flipH="1">
                <a:off x="299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70" name="Line 2290"/>
              <p:cNvSpPr>
                <a:spLocks noChangeShapeType="1"/>
              </p:cNvSpPr>
              <p:nvPr>
                <p:custDataLst>
                  <p:tags r:id="rId352"/>
                </p:custDataLst>
              </p:nvPr>
            </p:nvSpPr>
            <p:spPr bwMode="auto">
              <a:xfrm flipH="1">
                <a:off x="296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71" name="Line 2291"/>
              <p:cNvSpPr>
                <a:spLocks noChangeShapeType="1"/>
              </p:cNvSpPr>
              <p:nvPr>
                <p:custDataLst>
                  <p:tags r:id="rId353"/>
                </p:custDataLst>
              </p:nvPr>
            </p:nvSpPr>
            <p:spPr bwMode="auto">
              <a:xfrm flipH="1">
                <a:off x="293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72" name="Line 2292"/>
              <p:cNvSpPr>
                <a:spLocks noChangeShapeType="1"/>
              </p:cNvSpPr>
              <p:nvPr>
                <p:custDataLst>
                  <p:tags r:id="rId354"/>
                </p:custDataLst>
              </p:nvPr>
            </p:nvSpPr>
            <p:spPr bwMode="auto">
              <a:xfrm flipH="1">
                <a:off x="289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73" name="Line 2293"/>
              <p:cNvSpPr>
                <a:spLocks noChangeShapeType="1"/>
              </p:cNvSpPr>
              <p:nvPr>
                <p:custDataLst>
                  <p:tags r:id="rId355"/>
                </p:custDataLst>
              </p:nvPr>
            </p:nvSpPr>
            <p:spPr bwMode="auto">
              <a:xfrm flipH="1">
                <a:off x="286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74" name="Line 2294"/>
              <p:cNvSpPr>
                <a:spLocks noChangeShapeType="1"/>
              </p:cNvSpPr>
              <p:nvPr>
                <p:custDataLst>
                  <p:tags r:id="rId356"/>
                </p:custDataLst>
              </p:nvPr>
            </p:nvSpPr>
            <p:spPr bwMode="auto">
              <a:xfrm flipH="1">
                <a:off x="283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75" name="Line 2295"/>
              <p:cNvSpPr>
                <a:spLocks noChangeShapeType="1"/>
              </p:cNvSpPr>
              <p:nvPr>
                <p:custDataLst>
                  <p:tags r:id="rId357"/>
                </p:custDataLst>
              </p:nvPr>
            </p:nvSpPr>
            <p:spPr bwMode="auto">
              <a:xfrm flipH="1">
                <a:off x="279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76" name="Line 2296"/>
              <p:cNvSpPr>
                <a:spLocks noChangeShapeType="1"/>
              </p:cNvSpPr>
              <p:nvPr>
                <p:custDataLst>
                  <p:tags r:id="rId358"/>
                </p:custDataLst>
              </p:nvPr>
            </p:nvSpPr>
            <p:spPr bwMode="auto">
              <a:xfrm flipH="1">
                <a:off x="276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77" name="Line 2297"/>
              <p:cNvSpPr>
                <a:spLocks noChangeShapeType="1"/>
              </p:cNvSpPr>
              <p:nvPr>
                <p:custDataLst>
                  <p:tags r:id="rId359"/>
                </p:custDataLst>
              </p:nvPr>
            </p:nvSpPr>
            <p:spPr bwMode="auto">
              <a:xfrm flipH="1">
                <a:off x="273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78" name="Line 2298"/>
              <p:cNvSpPr>
                <a:spLocks noChangeShapeType="1"/>
              </p:cNvSpPr>
              <p:nvPr>
                <p:custDataLst>
                  <p:tags r:id="rId360"/>
                </p:custDataLst>
              </p:nvPr>
            </p:nvSpPr>
            <p:spPr bwMode="auto">
              <a:xfrm flipH="1">
                <a:off x="270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79" name="Line 2299"/>
              <p:cNvSpPr>
                <a:spLocks noChangeShapeType="1"/>
              </p:cNvSpPr>
              <p:nvPr>
                <p:custDataLst>
                  <p:tags r:id="rId361"/>
                </p:custDataLst>
              </p:nvPr>
            </p:nvSpPr>
            <p:spPr bwMode="auto">
              <a:xfrm flipH="1">
                <a:off x="266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0" name="Line 2300"/>
              <p:cNvSpPr>
                <a:spLocks noChangeShapeType="1"/>
              </p:cNvSpPr>
              <p:nvPr>
                <p:custDataLst>
                  <p:tags r:id="rId362"/>
                </p:custDataLst>
              </p:nvPr>
            </p:nvSpPr>
            <p:spPr bwMode="auto">
              <a:xfrm flipH="1">
                <a:off x="263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1" name="Line 2301"/>
              <p:cNvSpPr>
                <a:spLocks noChangeShapeType="1"/>
              </p:cNvSpPr>
              <p:nvPr>
                <p:custDataLst>
                  <p:tags r:id="rId363"/>
                </p:custDataLst>
              </p:nvPr>
            </p:nvSpPr>
            <p:spPr bwMode="auto">
              <a:xfrm flipH="1">
                <a:off x="260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2" name="Line 2302"/>
              <p:cNvSpPr>
                <a:spLocks noChangeShapeType="1"/>
              </p:cNvSpPr>
              <p:nvPr>
                <p:custDataLst>
                  <p:tags r:id="rId364"/>
                </p:custDataLst>
              </p:nvPr>
            </p:nvSpPr>
            <p:spPr bwMode="auto">
              <a:xfrm flipH="1">
                <a:off x="256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3" name="Line 2303"/>
              <p:cNvSpPr>
                <a:spLocks noChangeShapeType="1"/>
              </p:cNvSpPr>
              <p:nvPr>
                <p:custDataLst>
                  <p:tags r:id="rId365"/>
                </p:custDataLst>
              </p:nvPr>
            </p:nvSpPr>
            <p:spPr bwMode="auto">
              <a:xfrm flipH="1">
                <a:off x="253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4" name="Line 2304"/>
              <p:cNvSpPr>
                <a:spLocks noChangeShapeType="1"/>
              </p:cNvSpPr>
              <p:nvPr>
                <p:custDataLst>
                  <p:tags r:id="rId366"/>
                </p:custDataLst>
              </p:nvPr>
            </p:nvSpPr>
            <p:spPr bwMode="auto">
              <a:xfrm flipH="1">
                <a:off x="250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5" name="Line 2305"/>
              <p:cNvSpPr>
                <a:spLocks noChangeShapeType="1"/>
              </p:cNvSpPr>
              <p:nvPr>
                <p:custDataLst>
                  <p:tags r:id="rId367"/>
                </p:custDataLst>
              </p:nvPr>
            </p:nvSpPr>
            <p:spPr bwMode="auto">
              <a:xfrm flipH="1">
                <a:off x="247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6" name="Line 2306"/>
              <p:cNvSpPr>
                <a:spLocks noChangeShapeType="1"/>
              </p:cNvSpPr>
              <p:nvPr>
                <p:custDataLst>
                  <p:tags r:id="rId368"/>
                </p:custDataLst>
              </p:nvPr>
            </p:nvSpPr>
            <p:spPr bwMode="auto">
              <a:xfrm flipH="1">
                <a:off x="243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7" name="Line 2307"/>
              <p:cNvSpPr>
                <a:spLocks noChangeShapeType="1"/>
              </p:cNvSpPr>
              <p:nvPr>
                <p:custDataLst>
                  <p:tags r:id="rId369"/>
                </p:custDataLst>
              </p:nvPr>
            </p:nvSpPr>
            <p:spPr bwMode="auto">
              <a:xfrm flipH="1">
                <a:off x="240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8" name="Line 2308"/>
              <p:cNvSpPr>
                <a:spLocks noChangeShapeType="1"/>
              </p:cNvSpPr>
              <p:nvPr>
                <p:custDataLst>
                  <p:tags r:id="rId370"/>
                </p:custDataLst>
              </p:nvPr>
            </p:nvSpPr>
            <p:spPr bwMode="auto">
              <a:xfrm flipH="1">
                <a:off x="237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9" name="Line 2309"/>
              <p:cNvSpPr>
                <a:spLocks noChangeShapeType="1"/>
              </p:cNvSpPr>
              <p:nvPr>
                <p:custDataLst>
                  <p:tags r:id="rId371"/>
                </p:custDataLst>
              </p:nvPr>
            </p:nvSpPr>
            <p:spPr bwMode="auto">
              <a:xfrm flipH="1">
                <a:off x="234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90" name="Line 2310"/>
              <p:cNvSpPr>
                <a:spLocks noChangeShapeType="1"/>
              </p:cNvSpPr>
              <p:nvPr>
                <p:custDataLst>
                  <p:tags r:id="rId372"/>
                </p:custDataLst>
              </p:nvPr>
            </p:nvSpPr>
            <p:spPr bwMode="auto">
              <a:xfrm flipH="1">
                <a:off x="230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91" name="Line 2311"/>
              <p:cNvSpPr>
                <a:spLocks noChangeShapeType="1"/>
              </p:cNvSpPr>
              <p:nvPr>
                <p:custDataLst>
                  <p:tags r:id="rId373"/>
                </p:custDataLst>
              </p:nvPr>
            </p:nvSpPr>
            <p:spPr bwMode="auto">
              <a:xfrm flipH="1">
                <a:off x="227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92" name="Line 2312"/>
              <p:cNvSpPr>
                <a:spLocks noChangeShapeType="1"/>
              </p:cNvSpPr>
              <p:nvPr>
                <p:custDataLst>
                  <p:tags r:id="rId374"/>
                </p:custDataLst>
              </p:nvPr>
            </p:nvSpPr>
            <p:spPr bwMode="auto">
              <a:xfrm flipH="1">
                <a:off x="224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93" name="Line 2313"/>
              <p:cNvSpPr>
                <a:spLocks noChangeShapeType="1"/>
              </p:cNvSpPr>
              <p:nvPr>
                <p:custDataLst>
                  <p:tags r:id="rId375"/>
                </p:custDataLst>
              </p:nvPr>
            </p:nvSpPr>
            <p:spPr bwMode="auto">
              <a:xfrm flipH="1">
                <a:off x="220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94" name="Line 2314"/>
              <p:cNvSpPr>
                <a:spLocks noChangeShapeType="1"/>
              </p:cNvSpPr>
              <p:nvPr>
                <p:custDataLst>
                  <p:tags r:id="rId376"/>
                </p:custDataLst>
              </p:nvPr>
            </p:nvSpPr>
            <p:spPr bwMode="auto">
              <a:xfrm flipH="1">
                <a:off x="2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95" name="Line 2315"/>
              <p:cNvSpPr>
                <a:spLocks noChangeShapeType="1"/>
              </p:cNvSpPr>
              <p:nvPr>
                <p:custDataLst>
                  <p:tags r:id="rId377"/>
                </p:custDataLst>
              </p:nvPr>
            </p:nvSpPr>
            <p:spPr bwMode="auto">
              <a:xfrm flipH="1">
                <a:off x="2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96" name="Line 2316"/>
              <p:cNvSpPr>
                <a:spLocks noChangeShapeType="1"/>
              </p:cNvSpPr>
              <p:nvPr>
                <p:custDataLst>
                  <p:tags r:id="rId378"/>
                </p:custDataLst>
              </p:nvPr>
            </p:nvSpPr>
            <p:spPr bwMode="auto">
              <a:xfrm flipH="1">
                <a:off x="2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97" name="Line 2317"/>
              <p:cNvSpPr>
                <a:spLocks noChangeShapeType="1"/>
              </p:cNvSpPr>
              <p:nvPr>
                <p:custDataLst>
                  <p:tags r:id="rId379"/>
                </p:custDataLst>
              </p:nvPr>
            </p:nvSpPr>
            <p:spPr bwMode="auto">
              <a:xfrm flipH="1">
                <a:off x="2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98" name="Line 2318"/>
              <p:cNvSpPr>
                <a:spLocks noChangeShapeType="1"/>
              </p:cNvSpPr>
              <p:nvPr>
                <p:custDataLst>
                  <p:tags r:id="rId380"/>
                </p:custDataLst>
              </p:nvPr>
            </p:nvSpPr>
            <p:spPr bwMode="auto">
              <a:xfrm flipH="1">
                <a:off x="2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99" name="Line 2319"/>
              <p:cNvSpPr>
                <a:spLocks noChangeShapeType="1"/>
              </p:cNvSpPr>
              <p:nvPr>
                <p:custDataLst>
                  <p:tags r:id="rId381"/>
                </p:custDataLst>
              </p:nvPr>
            </p:nvSpPr>
            <p:spPr bwMode="auto">
              <a:xfrm flipH="1">
                <a:off x="2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00" name="Line 2320"/>
              <p:cNvSpPr>
                <a:spLocks noChangeShapeType="1"/>
              </p:cNvSpPr>
              <p:nvPr>
                <p:custDataLst>
                  <p:tags r:id="rId382"/>
                </p:custDataLst>
              </p:nvPr>
            </p:nvSpPr>
            <p:spPr bwMode="auto">
              <a:xfrm flipH="1">
                <a:off x="1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01" name="Line 2321"/>
              <p:cNvSpPr>
                <a:spLocks noChangeShapeType="1"/>
              </p:cNvSpPr>
              <p:nvPr>
                <p:custDataLst>
                  <p:tags r:id="rId383"/>
                </p:custDataLst>
              </p:nvPr>
            </p:nvSpPr>
            <p:spPr bwMode="auto">
              <a:xfrm flipH="1">
                <a:off x="1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02" name="Line 2322"/>
              <p:cNvSpPr>
                <a:spLocks noChangeShapeType="1"/>
              </p:cNvSpPr>
              <p:nvPr>
                <p:custDataLst>
                  <p:tags r:id="rId384"/>
                </p:custDataLst>
              </p:nvPr>
            </p:nvSpPr>
            <p:spPr bwMode="auto">
              <a:xfrm flipH="1">
                <a:off x="1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03" name="Line 2323"/>
              <p:cNvSpPr>
                <a:spLocks noChangeShapeType="1"/>
              </p:cNvSpPr>
              <p:nvPr>
                <p:custDataLst>
                  <p:tags r:id="rId385"/>
                </p:custDataLst>
              </p:nvPr>
            </p:nvSpPr>
            <p:spPr bwMode="auto">
              <a:xfrm flipH="1">
                <a:off x="1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04" name="Line 2324"/>
              <p:cNvSpPr>
                <a:spLocks noChangeShapeType="1"/>
              </p:cNvSpPr>
              <p:nvPr>
                <p:custDataLst>
                  <p:tags r:id="rId386"/>
                </p:custDataLst>
              </p:nvPr>
            </p:nvSpPr>
            <p:spPr bwMode="auto">
              <a:xfrm flipH="1">
                <a:off x="184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05" name="Line 2325"/>
              <p:cNvSpPr>
                <a:spLocks noChangeShapeType="1"/>
              </p:cNvSpPr>
              <p:nvPr>
                <p:custDataLst>
                  <p:tags r:id="rId387"/>
                </p:custDataLst>
              </p:nvPr>
            </p:nvSpPr>
            <p:spPr bwMode="auto">
              <a:xfrm flipH="1">
                <a:off x="1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06" name="Line 2326"/>
              <p:cNvSpPr>
                <a:spLocks noChangeShapeType="1"/>
              </p:cNvSpPr>
              <p:nvPr>
                <p:custDataLst>
                  <p:tags r:id="rId388"/>
                </p:custDataLst>
              </p:nvPr>
            </p:nvSpPr>
            <p:spPr bwMode="auto">
              <a:xfrm flipH="1">
                <a:off x="1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07" name="Line 2327"/>
              <p:cNvSpPr>
                <a:spLocks noChangeShapeType="1"/>
              </p:cNvSpPr>
              <p:nvPr>
                <p:custDataLst>
                  <p:tags r:id="rId389"/>
                </p:custDataLst>
              </p:nvPr>
            </p:nvSpPr>
            <p:spPr bwMode="auto">
              <a:xfrm flipH="1">
                <a:off x="1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08" name="Line 2328"/>
              <p:cNvSpPr>
                <a:spLocks noChangeShapeType="1"/>
              </p:cNvSpPr>
              <p:nvPr>
                <p:custDataLst>
                  <p:tags r:id="rId390"/>
                </p:custDataLst>
              </p:nvPr>
            </p:nvSpPr>
            <p:spPr bwMode="auto">
              <a:xfrm flipH="1">
                <a:off x="1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09" name="Line 2329"/>
              <p:cNvSpPr>
                <a:spLocks noChangeShapeType="1"/>
              </p:cNvSpPr>
              <p:nvPr>
                <p:custDataLst>
                  <p:tags r:id="rId391"/>
                </p:custDataLst>
              </p:nvPr>
            </p:nvSpPr>
            <p:spPr bwMode="auto">
              <a:xfrm flipH="1">
                <a:off x="1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10" name="Line 2330"/>
              <p:cNvSpPr>
                <a:spLocks noChangeShapeType="1"/>
              </p:cNvSpPr>
              <p:nvPr>
                <p:custDataLst>
                  <p:tags r:id="rId392"/>
                </p:custDataLst>
              </p:nvPr>
            </p:nvSpPr>
            <p:spPr bwMode="auto">
              <a:xfrm flipH="1">
                <a:off x="1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11" name="Line 2331"/>
              <p:cNvSpPr>
                <a:spLocks noChangeShapeType="1"/>
              </p:cNvSpPr>
              <p:nvPr>
                <p:custDataLst>
                  <p:tags r:id="rId393"/>
                </p:custDataLst>
              </p:nvPr>
            </p:nvSpPr>
            <p:spPr bwMode="auto">
              <a:xfrm flipH="1">
                <a:off x="1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12" name="Line 2332"/>
              <p:cNvSpPr>
                <a:spLocks noChangeShapeType="1"/>
              </p:cNvSpPr>
              <p:nvPr>
                <p:custDataLst>
                  <p:tags r:id="rId394"/>
                </p:custDataLst>
              </p:nvPr>
            </p:nvSpPr>
            <p:spPr bwMode="auto">
              <a:xfrm flipH="1">
                <a:off x="1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13" name="Line 2333"/>
              <p:cNvSpPr>
                <a:spLocks noChangeShapeType="1"/>
              </p:cNvSpPr>
              <p:nvPr>
                <p:custDataLst>
                  <p:tags r:id="rId395"/>
                </p:custDataLst>
              </p:nvPr>
            </p:nvSpPr>
            <p:spPr bwMode="auto">
              <a:xfrm flipH="1">
                <a:off x="1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14" name="Line 2334"/>
              <p:cNvSpPr>
                <a:spLocks noChangeShapeType="1"/>
              </p:cNvSpPr>
              <p:nvPr>
                <p:custDataLst>
                  <p:tags r:id="rId396"/>
                </p:custDataLst>
              </p:nvPr>
            </p:nvSpPr>
            <p:spPr bwMode="auto">
              <a:xfrm flipH="1">
                <a:off x="1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15" name="Line 2335"/>
              <p:cNvSpPr>
                <a:spLocks noChangeShapeType="1"/>
              </p:cNvSpPr>
              <p:nvPr>
                <p:custDataLst>
                  <p:tags r:id="rId397"/>
                </p:custDataLst>
              </p:nvPr>
            </p:nvSpPr>
            <p:spPr bwMode="auto">
              <a:xfrm flipH="1">
                <a:off x="1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16" name="Line 2336"/>
              <p:cNvSpPr>
                <a:spLocks noChangeShapeType="1"/>
              </p:cNvSpPr>
              <p:nvPr>
                <p:custDataLst>
                  <p:tags r:id="rId398"/>
                </p:custDataLst>
              </p:nvPr>
            </p:nvSpPr>
            <p:spPr bwMode="auto">
              <a:xfrm flipH="1">
                <a:off x="1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17" name="Line 2337"/>
              <p:cNvSpPr>
                <a:spLocks noChangeShapeType="1"/>
              </p:cNvSpPr>
              <p:nvPr>
                <p:custDataLst>
                  <p:tags r:id="rId399"/>
                </p:custDataLst>
              </p:nvPr>
            </p:nvSpPr>
            <p:spPr bwMode="auto">
              <a:xfrm flipH="1">
                <a:off x="1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18" name="Line 2338"/>
              <p:cNvSpPr>
                <a:spLocks noChangeShapeType="1"/>
              </p:cNvSpPr>
              <p:nvPr>
                <p:custDataLst>
                  <p:tags r:id="rId400"/>
                </p:custDataLst>
              </p:nvPr>
            </p:nvSpPr>
            <p:spPr bwMode="auto">
              <a:xfrm flipH="1">
                <a:off x="138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19" name="Line 2339"/>
              <p:cNvSpPr>
                <a:spLocks noChangeShapeType="1"/>
              </p:cNvSpPr>
              <p:nvPr>
                <p:custDataLst>
                  <p:tags r:id="rId401"/>
                </p:custDataLst>
              </p:nvPr>
            </p:nvSpPr>
            <p:spPr bwMode="auto">
              <a:xfrm flipH="1">
                <a:off x="1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20" name="Freeform 2340"/>
              <p:cNvSpPr>
                <a:spLocks/>
              </p:cNvSpPr>
              <p:nvPr>
                <p:custDataLst>
                  <p:tags r:id="rId402"/>
                </p:custDataLst>
              </p:nvPr>
            </p:nvSpPr>
            <p:spPr bwMode="auto">
              <a:xfrm>
                <a:off x="1324" y="1911"/>
                <a:ext cx="16" cy="0"/>
              </a:xfrm>
              <a:custGeom>
                <a:avLst/>
                <a:gdLst>
                  <a:gd name="T0" fmla="*/ 2069 w 12"/>
                  <a:gd name="T1" fmla="*/ 491 w 12"/>
                  <a:gd name="T2" fmla="*/ 0 w 12"/>
                  <a:gd name="T3" fmla="*/ 0 60000 65536"/>
                  <a:gd name="T4" fmla="*/ 0 60000 65536"/>
                  <a:gd name="T5" fmla="*/ 0 60000 65536"/>
                  <a:gd name="T6" fmla="*/ 0 w 12"/>
                  <a:gd name="T7" fmla="*/ 12 w 12"/>
                </a:gdLst>
                <a:ahLst/>
                <a:cxnLst>
                  <a:cxn ang="T3">
                    <a:pos x="T0" y="0"/>
                  </a:cxn>
                  <a:cxn ang="T4">
                    <a:pos x="T1" y="0"/>
                  </a:cxn>
                  <a:cxn ang="T5">
                    <a:pos x="T2" y="0"/>
                  </a:cxn>
                </a:cxnLst>
                <a:rect l="T6" t="0" r="T7" b="0"/>
                <a:pathLst>
                  <a:path w="12">
                    <a:moveTo>
                      <a:pt x="12" y="0"/>
                    </a:moveTo>
                    <a:lnTo>
                      <a:pt x="3" y="0"/>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21" name="Freeform 2341"/>
              <p:cNvSpPr>
                <a:spLocks/>
              </p:cNvSpPr>
              <p:nvPr>
                <p:custDataLst>
                  <p:tags r:id="rId403"/>
                </p:custDataLst>
              </p:nvPr>
            </p:nvSpPr>
            <p:spPr bwMode="auto">
              <a:xfrm>
                <a:off x="1295" y="1915"/>
                <a:ext cx="14" cy="8"/>
              </a:xfrm>
              <a:custGeom>
                <a:avLst/>
                <a:gdLst>
                  <a:gd name="T0" fmla="*/ 4351 w 10"/>
                  <a:gd name="T1" fmla="*/ 0 h 6"/>
                  <a:gd name="T2" fmla="*/ 844 w 10"/>
                  <a:gd name="T3" fmla="*/ 655 h 6"/>
                  <a:gd name="T4" fmla="*/ 0 w 10"/>
                  <a:gd name="T5" fmla="*/ 1129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10" y="0"/>
                    </a:moveTo>
                    <a:lnTo>
                      <a:pt x="2" y="4"/>
                    </a:lnTo>
                    <a:lnTo>
                      <a:pt x="0" y="6"/>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22" name="Freeform 2342"/>
              <p:cNvSpPr>
                <a:spLocks/>
              </p:cNvSpPr>
              <p:nvPr>
                <p:custDataLst>
                  <p:tags r:id="rId404"/>
                </p:custDataLst>
              </p:nvPr>
            </p:nvSpPr>
            <p:spPr bwMode="auto">
              <a:xfrm>
                <a:off x="1278" y="1935"/>
                <a:ext cx="7" cy="15"/>
              </a:xfrm>
              <a:custGeom>
                <a:avLst/>
                <a:gdLst>
                  <a:gd name="T0" fmla="*/ 2220 w 5"/>
                  <a:gd name="T1" fmla="*/ 0 h 11"/>
                  <a:gd name="T2" fmla="*/ 0 w 5"/>
                  <a:gd name="T3" fmla="*/ 2071 h 11"/>
                  <a:gd name="T4" fmla="*/ 0 w 5"/>
                  <a:gd name="T5" fmla="*/ 2824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5" y="0"/>
                    </a:moveTo>
                    <a:lnTo>
                      <a:pt x="0" y="8"/>
                    </a:lnTo>
                    <a:lnTo>
                      <a:pt x="0" y="11"/>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23" name="Line 2343"/>
              <p:cNvSpPr>
                <a:spLocks noChangeShapeType="1"/>
              </p:cNvSpPr>
              <p:nvPr>
                <p:custDataLst>
                  <p:tags r:id="rId405"/>
                </p:custDataLst>
              </p:nvPr>
            </p:nvSpPr>
            <p:spPr bwMode="auto">
              <a:xfrm>
                <a:off x="1276" y="1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24" name="Line 2344"/>
              <p:cNvSpPr>
                <a:spLocks noChangeShapeType="1"/>
              </p:cNvSpPr>
              <p:nvPr>
                <p:custDataLst>
                  <p:tags r:id="rId406"/>
                </p:custDataLst>
              </p:nvPr>
            </p:nvSpPr>
            <p:spPr bwMode="auto">
              <a:xfrm>
                <a:off x="1276" y="200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25" name="Line 2345"/>
              <p:cNvSpPr>
                <a:spLocks noChangeShapeType="1"/>
              </p:cNvSpPr>
              <p:nvPr>
                <p:custDataLst>
                  <p:tags r:id="rId407"/>
                </p:custDataLst>
              </p:nvPr>
            </p:nvSpPr>
            <p:spPr bwMode="auto">
              <a:xfrm>
                <a:off x="1276" y="20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26" name="Line 2346"/>
              <p:cNvSpPr>
                <a:spLocks noChangeShapeType="1"/>
              </p:cNvSpPr>
              <p:nvPr>
                <p:custDataLst>
                  <p:tags r:id="rId408"/>
                </p:custDataLst>
              </p:nvPr>
            </p:nvSpPr>
            <p:spPr bwMode="auto">
              <a:xfrm>
                <a:off x="1276" y="206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27" name="Line 2347"/>
              <p:cNvSpPr>
                <a:spLocks noChangeShapeType="1"/>
              </p:cNvSpPr>
              <p:nvPr>
                <p:custDataLst>
                  <p:tags r:id="rId409"/>
                </p:custDataLst>
              </p:nvPr>
            </p:nvSpPr>
            <p:spPr bwMode="auto">
              <a:xfrm>
                <a:off x="1276" y="20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28" name="Line 2348"/>
              <p:cNvSpPr>
                <a:spLocks noChangeShapeType="1"/>
              </p:cNvSpPr>
              <p:nvPr>
                <p:custDataLst>
                  <p:tags r:id="rId410"/>
                </p:custDataLst>
              </p:nvPr>
            </p:nvSpPr>
            <p:spPr bwMode="auto">
              <a:xfrm>
                <a:off x="1276" y="21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29" name="Line 2349"/>
              <p:cNvSpPr>
                <a:spLocks noChangeShapeType="1"/>
              </p:cNvSpPr>
              <p:nvPr>
                <p:custDataLst>
                  <p:tags r:id="rId411"/>
                </p:custDataLst>
              </p:nvPr>
            </p:nvSpPr>
            <p:spPr bwMode="auto">
              <a:xfrm>
                <a:off x="1276" y="216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30" name="Line 2350"/>
              <p:cNvSpPr>
                <a:spLocks noChangeShapeType="1"/>
              </p:cNvSpPr>
              <p:nvPr>
                <p:custDataLst>
                  <p:tags r:id="rId412"/>
                </p:custDataLst>
              </p:nvPr>
            </p:nvSpPr>
            <p:spPr bwMode="auto">
              <a:xfrm>
                <a:off x="1276" y="21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31" name="Line 2351"/>
              <p:cNvSpPr>
                <a:spLocks noChangeShapeType="1"/>
              </p:cNvSpPr>
              <p:nvPr>
                <p:custDataLst>
                  <p:tags r:id="rId413"/>
                </p:custDataLst>
              </p:nvPr>
            </p:nvSpPr>
            <p:spPr bwMode="auto">
              <a:xfrm>
                <a:off x="1276" y="22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32" name="Line 2352"/>
              <p:cNvSpPr>
                <a:spLocks noChangeShapeType="1"/>
              </p:cNvSpPr>
              <p:nvPr>
                <p:custDataLst>
                  <p:tags r:id="rId414"/>
                </p:custDataLst>
              </p:nvPr>
            </p:nvSpPr>
            <p:spPr bwMode="auto">
              <a:xfrm>
                <a:off x="1276" y="22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33" name="Line 2353"/>
              <p:cNvSpPr>
                <a:spLocks noChangeShapeType="1"/>
              </p:cNvSpPr>
              <p:nvPr>
                <p:custDataLst>
                  <p:tags r:id="rId415"/>
                </p:custDataLst>
              </p:nvPr>
            </p:nvSpPr>
            <p:spPr bwMode="auto">
              <a:xfrm>
                <a:off x="1276" y="22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34" name="Line 2354"/>
              <p:cNvSpPr>
                <a:spLocks noChangeShapeType="1"/>
              </p:cNvSpPr>
              <p:nvPr>
                <p:custDataLst>
                  <p:tags r:id="rId416"/>
                </p:custDataLst>
              </p:nvPr>
            </p:nvSpPr>
            <p:spPr bwMode="auto">
              <a:xfrm>
                <a:off x="1276" y="23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35" name="Line 2355"/>
              <p:cNvSpPr>
                <a:spLocks noChangeShapeType="1"/>
              </p:cNvSpPr>
              <p:nvPr>
                <p:custDataLst>
                  <p:tags r:id="rId417"/>
                </p:custDataLst>
              </p:nvPr>
            </p:nvSpPr>
            <p:spPr bwMode="auto">
              <a:xfrm>
                <a:off x="1276" y="236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36" name="Line 2356"/>
              <p:cNvSpPr>
                <a:spLocks noChangeShapeType="1"/>
              </p:cNvSpPr>
              <p:nvPr>
                <p:custDataLst>
                  <p:tags r:id="rId418"/>
                </p:custDataLst>
              </p:nvPr>
            </p:nvSpPr>
            <p:spPr bwMode="auto">
              <a:xfrm>
                <a:off x="1276" y="23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37" name="Line 2357"/>
              <p:cNvSpPr>
                <a:spLocks noChangeShapeType="1"/>
              </p:cNvSpPr>
              <p:nvPr>
                <p:custDataLst>
                  <p:tags r:id="rId419"/>
                </p:custDataLst>
              </p:nvPr>
            </p:nvSpPr>
            <p:spPr bwMode="auto">
              <a:xfrm>
                <a:off x="1276" y="24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38" name="Line 2358"/>
              <p:cNvSpPr>
                <a:spLocks noChangeShapeType="1"/>
              </p:cNvSpPr>
              <p:nvPr>
                <p:custDataLst>
                  <p:tags r:id="rId420"/>
                </p:custDataLst>
              </p:nvPr>
            </p:nvSpPr>
            <p:spPr bwMode="auto">
              <a:xfrm>
                <a:off x="1276" y="245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39" name="Line 2359"/>
              <p:cNvSpPr>
                <a:spLocks noChangeShapeType="1"/>
              </p:cNvSpPr>
              <p:nvPr>
                <p:custDataLst>
                  <p:tags r:id="rId421"/>
                </p:custDataLst>
              </p:nvPr>
            </p:nvSpPr>
            <p:spPr bwMode="auto">
              <a:xfrm>
                <a:off x="1276" y="24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40" name="Line 2360"/>
              <p:cNvSpPr>
                <a:spLocks noChangeShapeType="1"/>
              </p:cNvSpPr>
              <p:nvPr>
                <p:custDataLst>
                  <p:tags r:id="rId422"/>
                </p:custDataLst>
              </p:nvPr>
            </p:nvSpPr>
            <p:spPr bwMode="auto">
              <a:xfrm>
                <a:off x="1276" y="25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41" name="Line 2361"/>
              <p:cNvSpPr>
                <a:spLocks noChangeShapeType="1"/>
              </p:cNvSpPr>
              <p:nvPr>
                <p:custDataLst>
                  <p:tags r:id="rId423"/>
                </p:custDataLst>
              </p:nvPr>
            </p:nvSpPr>
            <p:spPr bwMode="auto">
              <a:xfrm>
                <a:off x="1276" y="25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42" name="Line 2362"/>
              <p:cNvSpPr>
                <a:spLocks noChangeShapeType="1"/>
              </p:cNvSpPr>
              <p:nvPr>
                <p:custDataLst>
                  <p:tags r:id="rId424"/>
                </p:custDataLst>
              </p:nvPr>
            </p:nvSpPr>
            <p:spPr bwMode="auto">
              <a:xfrm>
                <a:off x="1276" y="25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43" name="Line 2363"/>
              <p:cNvSpPr>
                <a:spLocks noChangeShapeType="1"/>
              </p:cNvSpPr>
              <p:nvPr>
                <p:custDataLst>
                  <p:tags r:id="rId425"/>
                </p:custDataLst>
              </p:nvPr>
            </p:nvSpPr>
            <p:spPr bwMode="auto">
              <a:xfrm>
                <a:off x="1276" y="26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44" name="Line 2364"/>
              <p:cNvSpPr>
                <a:spLocks noChangeShapeType="1"/>
              </p:cNvSpPr>
              <p:nvPr>
                <p:custDataLst>
                  <p:tags r:id="rId426"/>
                </p:custDataLst>
              </p:nvPr>
            </p:nvSpPr>
            <p:spPr bwMode="auto">
              <a:xfrm>
                <a:off x="1276" y="26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45" name="Line 2365"/>
              <p:cNvSpPr>
                <a:spLocks noChangeShapeType="1"/>
              </p:cNvSpPr>
              <p:nvPr>
                <p:custDataLst>
                  <p:tags r:id="rId427"/>
                </p:custDataLst>
              </p:nvPr>
            </p:nvSpPr>
            <p:spPr bwMode="auto">
              <a:xfrm>
                <a:off x="1276" y="268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46" name="Line 2366"/>
              <p:cNvSpPr>
                <a:spLocks noChangeShapeType="1"/>
              </p:cNvSpPr>
              <p:nvPr>
                <p:custDataLst>
                  <p:tags r:id="rId428"/>
                </p:custDataLst>
              </p:nvPr>
            </p:nvSpPr>
            <p:spPr bwMode="auto">
              <a:xfrm>
                <a:off x="1276" y="27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47" name="Line 2367"/>
              <p:cNvSpPr>
                <a:spLocks noChangeShapeType="1"/>
              </p:cNvSpPr>
              <p:nvPr>
                <p:custDataLst>
                  <p:tags r:id="rId429"/>
                </p:custDataLst>
              </p:nvPr>
            </p:nvSpPr>
            <p:spPr bwMode="auto">
              <a:xfrm>
                <a:off x="1276" y="27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48" name="Line 2368"/>
              <p:cNvSpPr>
                <a:spLocks noChangeShapeType="1"/>
              </p:cNvSpPr>
              <p:nvPr>
                <p:custDataLst>
                  <p:tags r:id="rId430"/>
                </p:custDataLst>
              </p:nvPr>
            </p:nvSpPr>
            <p:spPr bwMode="auto">
              <a:xfrm>
                <a:off x="1276" y="27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49" name="Line 2369"/>
              <p:cNvSpPr>
                <a:spLocks noChangeShapeType="1"/>
              </p:cNvSpPr>
              <p:nvPr>
                <p:custDataLst>
                  <p:tags r:id="rId431"/>
                </p:custDataLst>
              </p:nvPr>
            </p:nvSpPr>
            <p:spPr bwMode="auto">
              <a:xfrm>
                <a:off x="1276" y="28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50" name="Line 2370"/>
              <p:cNvSpPr>
                <a:spLocks noChangeShapeType="1"/>
              </p:cNvSpPr>
              <p:nvPr>
                <p:custDataLst>
                  <p:tags r:id="rId432"/>
                </p:custDataLst>
              </p:nvPr>
            </p:nvSpPr>
            <p:spPr bwMode="auto">
              <a:xfrm>
                <a:off x="1276" y="28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51" name="Line 2371"/>
              <p:cNvSpPr>
                <a:spLocks noChangeShapeType="1"/>
              </p:cNvSpPr>
              <p:nvPr>
                <p:custDataLst>
                  <p:tags r:id="rId433"/>
                </p:custDataLst>
              </p:nvPr>
            </p:nvSpPr>
            <p:spPr bwMode="auto">
              <a:xfrm>
                <a:off x="1276" y="28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52" name="Line 2372"/>
              <p:cNvSpPr>
                <a:spLocks noChangeShapeType="1"/>
              </p:cNvSpPr>
              <p:nvPr>
                <p:custDataLst>
                  <p:tags r:id="rId434"/>
                </p:custDataLst>
              </p:nvPr>
            </p:nvSpPr>
            <p:spPr bwMode="auto">
              <a:xfrm>
                <a:off x="1276" y="29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53" name="Line 2373"/>
              <p:cNvSpPr>
                <a:spLocks noChangeShapeType="1"/>
              </p:cNvSpPr>
              <p:nvPr>
                <p:custDataLst>
                  <p:tags r:id="rId435"/>
                </p:custDataLst>
              </p:nvPr>
            </p:nvSpPr>
            <p:spPr bwMode="auto">
              <a:xfrm>
                <a:off x="1276" y="29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54" name="Line 2374"/>
              <p:cNvSpPr>
                <a:spLocks noChangeShapeType="1"/>
              </p:cNvSpPr>
              <p:nvPr>
                <p:custDataLst>
                  <p:tags r:id="rId436"/>
                </p:custDataLst>
              </p:nvPr>
            </p:nvSpPr>
            <p:spPr bwMode="auto">
              <a:xfrm>
                <a:off x="1276" y="29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55" name="Line 2375"/>
              <p:cNvSpPr>
                <a:spLocks noChangeShapeType="1"/>
              </p:cNvSpPr>
              <p:nvPr>
                <p:custDataLst>
                  <p:tags r:id="rId437"/>
                </p:custDataLst>
              </p:nvPr>
            </p:nvSpPr>
            <p:spPr bwMode="auto">
              <a:xfrm>
                <a:off x="1276" y="30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56" name="Line 2376"/>
              <p:cNvSpPr>
                <a:spLocks noChangeShapeType="1"/>
              </p:cNvSpPr>
              <p:nvPr>
                <p:custDataLst>
                  <p:tags r:id="rId438"/>
                </p:custDataLst>
              </p:nvPr>
            </p:nvSpPr>
            <p:spPr bwMode="auto">
              <a:xfrm>
                <a:off x="1276" y="30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57" name="Line 2377"/>
              <p:cNvSpPr>
                <a:spLocks noChangeShapeType="1"/>
              </p:cNvSpPr>
              <p:nvPr>
                <p:custDataLst>
                  <p:tags r:id="rId439"/>
                </p:custDataLst>
              </p:nvPr>
            </p:nvSpPr>
            <p:spPr bwMode="auto">
              <a:xfrm>
                <a:off x="1276" y="308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58" name="Line 2378"/>
              <p:cNvSpPr>
                <a:spLocks noChangeShapeType="1"/>
              </p:cNvSpPr>
              <p:nvPr>
                <p:custDataLst>
                  <p:tags r:id="rId440"/>
                </p:custDataLst>
              </p:nvPr>
            </p:nvSpPr>
            <p:spPr bwMode="auto">
              <a:xfrm>
                <a:off x="1276" y="31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59" name="Line 2379"/>
              <p:cNvSpPr>
                <a:spLocks noChangeShapeType="1"/>
              </p:cNvSpPr>
              <p:nvPr>
                <p:custDataLst>
                  <p:tags r:id="rId441"/>
                </p:custDataLst>
              </p:nvPr>
            </p:nvSpPr>
            <p:spPr bwMode="auto">
              <a:xfrm>
                <a:off x="1276" y="31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60" name="Line 2380"/>
              <p:cNvSpPr>
                <a:spLocks noChangeShapeType="1"/>
              </p:cNvSpPr>
              <p:nvPr>
                <p:custDataLst>
                  <p:tags r:id="rId442"/>
                </p:custDataLst>
              </p:nvPr>
            </p:nvSpPr>
            <p:spPr bwMode="auto">
              <a:xfrm>
                <a:off x="1276" y="31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61" name="Line 2381"/>
              <p:cNvSpPr>
                <a:spLocks noChangeShapeType="1"/>
              </p:cNvSpPr>
              <p:nvPr>
                <p:custDataLst>
                  <p:tags r:id="rId443"/>
                </p:custDataLst>
              </p:nvPr>
            </p:nvSpPr>
            <p:spPr bwMode="auto">
              <a:xfrm>
                <a:off x="1276" y="32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62" name="Line 2382"/>
              <p:cNvSpPr>
                <a:spLocks noChangeShapeType="1"/>
              </p:cNvSpPr>
              <p:nvPr>
                <p:custDataLst>
                  <p:tags r:id="rId444"/>
                </p:custDataLst>
              </p:nvPr>
            </p:nvSpPr>
            <p:spPr bwMode="auto">
              <a:xfrm>
                <a:off x="1276" y="32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63" name="Line 2383"/>
              <p:cNvSpPr>
                <a:spLocks noChangeShapeType="1"/>
              </p:cNvSpPr>
              <p:nvPr>
                <p:custDataLst>
                  <p:tags r:id="rId445"/>
                </p:custDataLst>
              </p:nvPr>
            </p:nvSpPr>
            <p:spPr bwMode="auto">
              <a:xfrm>
                <a:off x="1276" y="32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64" name="Line 2384"/>
              <p:cNvSpPr>
                <a:spLocks noChangeShapeType="1"/>
              </p:cNvSpPr>
              <p:nvPr>
                <p:custDataLst>
                  <p:tags r:id="rId446"/>
                </p:custDataLst>
              </p:nvPr>
            </p:nvSpPr>
            <p:spPr bwMode="auto">
              <a:xfrm>
                <a:off x="1276" y="33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65" name="Line 2385"/>
              <p:cNvSpPr>
                <a:spLocks noChangeShapeType="1"/>
              </p:cNvSpPr>
              <p:nvPr>
                <p:custDataLst>
                  <p:tags r:id="rId447"/>
                </p:custDataLst>
              </p:nvPr>
            </p:nvSpPr>
            <p:spPr bwMode="auto">
              <a:xfrm>
                <a:off x="1276" y="33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66" name="Line 2386"/>
              <p:cNvSpPr>
                <a:spLocks noChangeShapeType="1"/>
              </p:cNvSpPr>
              <p:nvPr>
                <p:custDataLst>
                  <p:tags r:id="rId448"/>
                </p:custDataLst>
              </p:nvPr>
            </p:nvSpPr>
            <p:spPr bwMode="auto">
              <a:xfrm>
                <a:off x="1276" y="33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67" name="Line 2387"/>
              <p:cNvSpPr>
                <a:spLocks noChangeShapeType="1"/>
              </p:cNvSpPr>
              <p:nvPr>
                <p:custDataLst>
                  <p:tags r:id="rId449"/>
                </p:custDataLst>
              </p:nvPr>
            </p:nvSpPr>
            <p:spPr bwMode="auto">
              <a:xfrm>
                <a:off x="1276" y="34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68" name="Line 2388"/>
              <p:cNvSpPr>
                <a:spLocks noChangeShapeType="1"/>
              </p:cNvSpPr>
              <p:nvPr>
                <p:custDataLst>
                  <p:tags r:id="rId450"/>
                </p:custDataLst>
              </p:nvPr>
            </p:nvSpPr>
            <p:spPr bwMode="auto">
              <a:xfrm>
                <a:off x="1276" y="344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69" name="Line 2389"/>
              <p:cNvSpPr>
                <a:spLocks noChangeShapeType="1"/>
              </p:cNvSpPr>
              <p:nvPr>
                <p:custDataLst>
                  <p:tags r:id="rId451"/>
                </p:custDataLst>
              </p:nvPr>
            </p:nvSpPr>
            <p:spPr bwMode="auto">
              <a:xfrm>
                <a:off x="1276" y="34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70" name="Line 2390"/>
              <p:cNvSpPr>
                <a:spLocks noChangeShapeType="1"/>
              </p:cNvSpPr>
              <p:nvPr>
                <p:custDataLst>
                  <p:tags r:id="rId452"/>
                </p:custDataLst>
              </p:nvPr>
            </p:nvSpPr>
            <p:spPr bwMode="auto">
              <a:xfrm>
                <a:off x="1276" y="35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71" name="Line 2391"/>
              <p:cNvSpPr>
                <a:spLocks noChangeShapeType="1"/>
              </p:cNvSpPr>
              <p:nvPr>
                <p:custDataLst>
                  <p:tags r:id="rId453"/>
                </p:custDataLst>
              </p:nvPr>
            </p:nvSpPr>
            <p:spPr bwMode="auto">
              <a:xfrm>
                <a:off x="1276" y="35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72" name="Line 2392"/>
              <p:cNvSpPr>
                <a:spLocks noChangeShapeType="1"/>
              </p:cNvSpPr>
              <p:nvPr>
                <p:custDataLst>
                  <p:tags r:id="rId454"/>
                </p:custDataLst>
              </p:nvPr>
            </p:nvSpPr>
            <p:spPr bwMode="auto">
              <a:xfrm>
                <a:off x="1276" y="35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73" name="Line 2393"/>
              <p:cNvSpPr>
                <a:spLocks noChangeShapeType="1"/>
              </p:cNvSpPr>
              <p:nvPr>
                <p:custDataLst>
                  <p:tags r:id="rId455"/>
                </p:custDataLst>
              </p:nvPr>
            </p:nvSpPr>
            <p:spPr bwMode="auto">
              <a:xfrm>
                <a:off x="1276" y="36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74" name="Line 2394"/>
              <p:cNvSpPr>
                <a:spLocks noChangeShapeType="1"/>
              </p:cNvSpPr>
              <p:nvPr>
                <p:custDataLst>
                  <p:tags r:id="rId456"/>
                </p:custDataLst>
              </p:nvPr>
            </p:nvSpPr>
            <p:spPr bwMode="auto">
              <a:xfrm>
                <a:off x="1276" y="36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75" name="Line 2395"/>
              <p:cNvSpPr>
                <a:spLocks noChangeShapeType="1"/>
              </p:cNvSpPr>
              <p:nvPr>
                <p:custDataLst>
                  <p:tags r:id="rId457"/>
                </p:custDataLst>
              </p:nvPr>
            </p:nvSpPr>
            <p:spPr bwMode="auto">
              <a:xfrm>
                <a:off x="1276" y="36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76" name="Line 2396"/>
              <p:cNvSpPr>
                <a:spLocks noChangeShapeType="1"/>
              </p:cNvSpPr>
              <p:nvPr>
                <p:custDataLst>
                  <p:tags r:id="rId458"/>
                </p:custDataLst>
              </p:nvPr>
            </p:nvSpPr>
            <p:spPr bwMode="auto">
              <a:xfrm>
                <a:off x="1276" y="37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77" name="Line 2397"/>
              <p:cNvSpPr>
                <a:spLocks noChangeShapeType="1"/>
              </p:cNvSpPr>
              <p:nvPr>
                <p:custDataLst>
                  <p:tags r:id="rId459"/>
                </p:custDataLst>
              </p:nvPr>
            </p:nvSpPr>
            <p:spPr bwMode="auto">
              <a:xfrm>
                <a:off x="1276" y="37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78" name="Line 2398"/>
              <p:cNvSpPr>
                <a:spLocks noChangeShapeType="1"/>
              </p:cNvSpPr>
              <p:nvPr>
                <p:custDataLst>
                  <p:tags r:id="rId460"/>
                </p:custDataLst>
              </p:nvPr>
            </p:nvSpPr>
            <p:spPr bwMode="auto">
              <a:xfrm>
                <a:off x="1276" y="37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79" name="Line 2399"/>
              <p:cNvSpPr>
                <a:spLocks noChangeShapeType="1"/>
              </p:cNvSpPr>
              <p:nvPr>
                <p:custDataLst>
                  <p:tags r:id="rId461"/>
                </p:custDataLst>
              </p:nvPr>
            </p:nvSpPr>
            <p:spPr bwMode="auto">
              <a:xfrm>
                <a:off x="1276" y="38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0" name="Line 2400"/>
              <p:cNvSpPr>
                <a:spLocks noChangeShapeType="1"/>
              </p:cNvSpPr>
              <p:nvPr>
                <p:custDataLst>
                  <p:tags r:id="rId462"/>
                </p:custDataLst>
              </p:nvPr>
            </p:nvSpPr>
            <p:spPr bwMode="auto">
              <a:xfrm>
                <a:off x="1276" y="383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1" name="Line 2401"/>
              <p:cNvSpPr>
                <a:spLocks noChangeShapeType="1"/>
              </p:cNvSpPr>
              <p:nvPr>
                <p:custDataLst>
                  <p:tags r:id="rId463"/>
                </p:custDataLst>
              </p:nvPr>
            </p:nvSpPr>
            <p:spPr bwMode="auto">
              <a:xfrm>
                <a:off x="1276" y="38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2" name="Line 2402"/>
              <p:cNvSpPr>
                <a:spLocks noChangeShapeType="1"/>
              </p:cNvSpPr>
              <p:nvPr>
                <p:custDataLst>
                  <p:tags r:id="rId464"/>
                </p:custDataLst>
              </p:nvPr>
            </p:nvSpPr>
            <p:spPr bwMode="auto">
              <a:xfrm>
                <a:off x="1276" y="390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3" name="Line 2403"/>
              <p:cNvSpPr>
                <a:spLocks noChangeShapeType="1"/>
              </p:cNvSpPr>
              <p:nvPr>
                <p:custDataLst>
                  <p:tags r:id="rId465"/>
                </p:custDataLst>
              </p:nvPr>
            </p:nvSpPr>
            <p:spPr bwMode="auto">
              <a:xfrm>
                <a:off x="1276" y="39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4" name="Line 2404"/>
              <p:cNvSpPr>
                <a:spLocks noChangeShapeType="1"/>
              </p:cNvSpPr>
              <p:nvPr>
                <p:custDataLst>
                  <p:tags r:id="rId466"/>
                </p:custDataLst>
              </p:nvPr>
            </p:nvSpPr>
            <p:spPr bwMode="auto">
              <a:xfrm>
                <a:off x="1276" y="3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5" name="Freeform 2405"/>
              <p:cNvSpPr>
                <a:spLocks/>
              </p:cNvSpPr>
              <p:nvPr>
                <p:custDataLst>
                  <p:tags r:id="rId467"/>
                </p:custDataLst>
              </p:nvPr>
            </p:nvSpPr>
            <p:spPr bwMode="auto">
              <a:xfrm>
                <a:off x="1276" y="3999"/>
                <a:ext cx="1" cy="17"/>
              </a:xfrm>
              <a:custGeom>
                <a:avLst/>
                <a:gdLst>
                  <a:gd name="T0" fmla="*/ 0 w 1"/>
                  <a:gd name="T1" fmla="*/ 0 h 12"/>
                  <a:gd name="T2" fmla="*/ 0 w 1"/>
                  <a:gd name="T3" fmla="*/ 4859 h 12"/>
                  <a:gd name="T4" fmla="*/ 1 w 1"/>
                  <a:gd name="T5" fmla="*/ 6272 h 12"/>
                  <a:gd name="T6" fmla="*/ 0 60000 65536"/>
                  <a:gd name="T7" fmla="*/ 0 60000 65536"/>
                  <a:gd name="T8" fmla="*/ 0 60000 65536"/>
                  <a:gd name="T9" fmla="*/ 0 w 1"/>
                  <a:gd name="T10" fmla="*/ 0 h 12"/>
                  <a:gd name="T11" fmla="*/ 1 w 1"/>
                  <a:gd name="T12" fmla="*/ 12 h 12"/>
                </a:gdLst>
                <a:ahLst/>
                <a:cxnLst>
                  <a:cxn ang="T6">
                    <a:pos x="T0" y="T1"/>
                  </a:cxn>
                  <a:cxn ang="T7">
                    <a:pos x="T2" y="T3"/>
                  </a:cxn>
                  <a:cxn ang="T8">
                    <a:pos x="T4" y="T5"/>
                  </a:cxn>
                </a:cxnLst>
                <a:rect l="T9" t="T10" r="T11" b="T12"/>
                <a:pathLst>
                  <a:path w="1" h="12">
                    <a:moveTo>
                      <a:pt x="0" y="0"/>
                    </a:moveTo>
                    <a:lnTo>
                      <a:pt x="0" y="9"/>
                    </a:lnTo>
                    <a:lnTo>
                      <a:pt x="1" y="12"/>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86" name="Freeform 2406"/>
              <p:cNvSpPr>
                <a:spLocks/>
              </p:cNvSpPr>
              <p:nvPr>
                <p:custDataLst>
                  <p:tags r:id="rId468"/>
                </p:custDataLst>
              </p:nvPr>
            </p:nvSpPr>
            <p:spPr bwMode="auto">
              <a:xfrm>
                <a:off x="1281" y="4031"/>
                <a:ext cx="8" cy="13"/>
              </a:xfrm>
              <a:custGeom>
                <a:avLst/>
                <a:gdLst>
                  <a:gd name="T0" fmla="*/ 0 w 6"/>
                  <a:gd name="T1" fmla="*/ 0 h 10"/>
                  <a:gd name="T2" fmla="*/ 655 w 6"/>
                  <a:gd name="T3" fmla="*/ 879 h 10"/>
                  <a:gd name="T4" fmla="*/ 1129 w 6"/>
                  <a:gd name="T5" fmla="*/ 1143 h 10"/>
                  <a:gd name="T6" fmla="*/ 0 60000 65536"/>
                  <a:gd name="T7" fmla="*/ 0 60000 65536"/>
                  <a:gd name="T8" fmla="*/ 0 60000 65536"/>
                  <a:gd name="T9" fmla="*/ 0 w 6"/>
                  <a:gd name="T10" fmla="*/ 0 h 10"/>
                  <a:gd name="T11" fmla="*/ 6 w 6"/>
                  <a:gd name="T12" fmla="*/ 10 h 10"/>
                </a:gdLst>
                <a:ahLst/>
                <a:cxnLst>
                  <a:cxn ang="T6">
                    <a:pos x="T0" y="T1"/>
                  </a:cxn>
                  <a:cxn ang="T7">
                    <a:pos x="T2" y="T3"/>
                  </a:cxn>
                  <a:cxn ang="T8">
                    <a:pos x="T4" y="T5"/>
                  </a:cxn>
                </a:cxnLst>
                <a:rect l="T9" t="T10" r="T11" b="T12"/>
                <a:pathLst>
                  <a:path w="6" h="10">
                    <a:moveTo>
                      <a:pt x="0" y="0"/>
                    </a:moveTo>
                    <a:lnTo>
                      <a:pt x="4" y="8"/>
                    </a:lnTo>
                    <a:lnTo>
                      <a:pt x="6" y="1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87" name="Freeform 2407"/>
              <p:cNvSpPr>
                <a:spLocks/>
              </p:cNvSpPr>
              <p:nvPr>
                <p:custDataLst>
                  <p:tags r:id="rId469"/>
                </p:custDataLst>
              </p:nvPr>
            </p:nvSpPr>
            <p:spPr bwMode="auto">
              <a:xfrm>
                <a:off x="1302" y="4055"/>
                <a:ext cx="15" cy="6"/>
              </a:xfrm>
              <a:custGeom>
                <a:avLst/>
                <a:gdLst>
                  <a:gd name="T0" fmla="*/ 0 w 11"/>
                  <a:gd name="T1" fmla="*/ 0 h 4"/>
                  <a:gd name="T2" fmla="*/ 1975 w 11"/>
                  <a:gd name="T3" fmla="*/ 3686 h 4"/>
                  <a:gd name="T4" fmla="*/ 2824 w 11"/>
                  <a:gd name="T5" fmla="*/ 5529 h 4"/>
                  <a:gd name="T6" fmla="*/ 0 60000 65536"/>
                  <a:gd name="T7" fmla="*/ 0 60000 65536"/>
                  <a:gd name="T8" fmla="*/ 0 60000 65536"/>
                  <a:gd name="T9" fmla="*/ 0 w 11"/>
                  <a:gd name="T10" fmla="*/ 0 h 4"/>
                  <a:gd name="T11" fmla="*/ 11 w 11"/>
                  <a:gd name="T12" fmla="*/ 4 h 4"/>
                </a:gdLst>
                <a:ahLst/>
                <a:cxnLst>
                  <a:cxn ang="T6">
                    <a:pos x="T0" y="T1"/>
                  </a:cxn>
                  <a:cxn ang="T7">
                    <a:pos x="T2" y="T3"/>
                  </a:cxn>
                  <a:cxn ang="T8">
                    <a:pos x="T4" y="T5"/>
                  </a:cxn>
                </a:cxnLst>
                <a:rect l="T9" t="T10" r="T11" b="T12"/>
                <a:pathLst>
                  <a:path w="11" h="4">
                    <a:moveTo>
                      <a:pt x="0" y="0"/>
                    </a:moveTo>
                    <a:lnTo>
                      <a:pt x="7" y="3"/>
                    </a:lnTo>
                    <a:lnTo>
                      <a:pt x="11" y="4"/>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sp>
        <p:nvSpPr>
          <p:cNvPr id="1143808" name="Oval 1143807"/>
          <p:cNvSpPr/>
          <p:nvPr/>
        </p:nvSpPr>
        <p:spPr>
          <a:xfrm>
            <a:off x="7556499" y="5356631"/>
            <a:ext cx="365051" cy="33875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90" name="Oval 3789"/>
          <p:cNvSpPr/>
          <p:nvPr/>
        </p:nvSpPr>
        <p:spPr>
          <a:xfrm>
            <a:off x="6264348" y="5187254"/>
            <a:ext cx="365051" cy="33875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91" name="Oval 3790"/>
          <p:cNvSpPr/>
          <p:nvPr/>
        </p:nvSpPr>
        <p:spPr>
          <a:xfrm>
            <a:off x="4935611" y="5009860"/>
            <a:ext cx="365051" cy="33875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484796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3810" name="Rectangle 2"/>
          <p:cNvSpPr>
            <a:spLocks noChangeArrowheads="1"/>
          </p:cNvSpPr>
          <p:nvPr>
            <p:custDataLst>
              <p:tags r:id="rId1"/>
            </p:custDataLst>
          </p:nvPr>
        </p:nvSpPr>
        <p:spPr bwMode="auto">
          <a:xfrm>
            <a:off x="533400" y="1066800"/>
            <a:ext cx="7845669"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mj-lt"/>
                <a:cs typeface="Arial" charset="0"/>
              </a:rPr>
              <a:t>Step 1: </a:t>
            </a:r>
            <a:r>
              <a:rPr lang="en-US" sz="3200" dirty="0" smtClean="0">
                <a:latin typeface="+mj-lt"/>
                <a:cs typeface="Arial" charset="0"/>
              </a:rPr>
              <a:t>Compute </a:t>
            </a:r>
            <a:r>
              <a:rPr lang="en-US" sz="3200" i="1" dirty="0" err="1" smtClean="0">
                <a:latin typeface="+mj-lt"/>
                <a:cs typeface="Arial" charset="0"/>
              </a:rPr>
              <a:t>G</a:t>
            </a:r>
            <a:r>
              <a:rPr lang="en-US" sz="3200" i="1" baseline="-25000" dirty="0" err="1" smtClean="0">
                <a:latin typeface="+mj-lt"/>
                <a:cs typeface="Arial" charset="0"/>
              </a:rPr>
              <a:t>i</a:t>
            </a:r>
            <a:r>
              <a:rPr lang="en-US" sz="3200" dirty="0" smtClean="0">
                <a:latin typeface="+mj-lt"/>
                <a:cs typeface="Arial" charset="0"/>
              </a:rPr>
              <a:t> </a:t>
            </a:r>
            <a:r>
              <a:rPr lang="en-US" sz="3200" dirty="0">
                <a:latin typeface="+mj-lt"/>
                <a:cs typeface="Arial" charset="0"/>
              </a:rPr>
              <a:t>and </a:t>
            </a:r>
            <a:r>
              <a:rPr lang="en-US" sz="3200" i="1" dirty="0" smtClean="0">
                <a:latin typeface="+mj-lt"/>
                <a:cs typeface="Arial" charset="0"/>
              </a:rPr>
              <a:t>P</a:t>
            </a:r>
            <a:r>
              <a:rPr lang="en-US" sz="3200" i="1" baseline="-25000" dirty="0">
                <a:latin typeface="+mj-lt"/>
                <a:cs typeface="Arial" charset="0"/>
              </a:rPr>
              <a:t>i</a:t>
            </a:r>
            <a:r>
              <a:rPr lang="en-US" sz="3200" dirty="0" smtClean="0">
                <a:latin typeface="+mj-lt"/>
                <a:cs typeface="Arial" charset="0"/>
              </a:rPr>
              <a:t> for all columns </a:t>
            </a:r>
            <a:endParaRPr lang="en-US" sz="3200" dirty="0">
              <a:latin typeface="+mj-lt"/>
              <a:cs typeface="Arial" charset="0"/>
            </a:endParaRPr>
          </a:p>
          <a:p>
            <a:pPr marL="342900" indent="-342900">
              <a:spcBef>
                <a:spcPct val="20000"/>
              </a:spcBef>
              <a:buFontTx/>
              <a:buChar char="•"/>
            </a:pPr>
            <a:r>
              <a:rPr lang="en-US" sz="3200" b="1" dirty="0">
                <a:latin typeface="+mj-lt"/>
                <a:cs typeface="Arial" charset="0"/>
              </a:rPr>
              <a:t>Step 2:</a:t>
            </a:r>
            <a:r>
              <a:rPr lang="en-US" sz="3200" dirty="0">
                <a:latin typeface="+mj-lt"/>
                <a:cs typeface="Arial" charset="0"/>
              </a:rPr>
              <a:t> </a:t>
            </a:r>
            <a:r>
              <a:rPr lang="en-US" sz="3200" dirty="0" smtClean="0">
                <a:latin typeface="+mj-lt"/>
                <a:cs typeface="Arial" charset="0"/>
              </a:rPr>
              <a:t>Compute </a:t>
            </a:r>
            <a:r>
              <a:rPr lang="en-US" sz="3200" i="1" dirty="0">
                <a:latin typeface="+mj-lt"/>
                <a:cs typeface="Arial" charset="0"/>
              </a:rPr>
              <a:t>G</a:t>
            </a:r>
            <a:r>
              <a:rPr lang="en-US" sz="3200" dirty="0">
                <a:latin typeface="+mj-lt"/>
                <a:cs typeface="Arial" charset="0"/>
              </a:rPr>
              <a:t> and </a:t>
            </a:r>
            <a:r>
              <a:rPr lang="en-US" sz="3200" i="1" dirty="0">
                <a:latin typeface="+mj-lt"/>
                <a:cs typeface="Arial" charset="0"/>
              </a:rPr>
              <a:t>P</a:t>
            </a:r>
            <a:r>
              <a:rPr lang="en-US" sz="3200" dirty="0">
                <a:latin typeface="+mj-lt"/>
                <a:cs typeface="Arial" charset="0"/>
              </a:rPr>
              <a:t> for </a:t>
            </a:r>
            <a:r>
              <a:rPr lang="en-US" sz="3200" i="1" dirty="0">
                <a:latin typeface="+mj-lt"/>
                <a:cs typeface="Arial" charset="0"/>
              </a:rPr>
              <a:t>k</a:t>
            </a:r>
            <a:r>
              <a:rPr lang="en-US" sz="3200" dirty="0">
                <a:latin typeface="+mj-lt"/>
                <a:cs typeface="Arial" charset="0"/>
              </a:rPr>
              <a:t>-bit blocks</a:t>
            </a:r>
          </a:p>
          <a:p>
            <a:pPr marL="342900" indent="-342900">
              <a:spcBef>
                <a:spcPct val="20000"/>
              </a:spcBef>
              <a:buFontTx/>
              <a:buChar char="•"/>
            </a:pPr>
            <a:r>
              <a:rPr lang="en-US" sz="3200" b="1" dirty="0">
                <a:latin typeface="+mj-lt"/>
                <a:cs typeface="Arial" charset="0"/>
              </a:rPr>
              <a:t>Step 3:</a:t>
            </a:r>
            <a:r>
              <a:rPr lang="en-US" sz="3200" dirty="0">
                <a:latin typeface="+mj-lt"/>
                <a:cs typeface="Arial" charset="0"/>
              </a:rPr>
              <a:t> </a:t>
            </a:r>
            <a:r>
              <a:rPr lang="en-US" sz="3200" i="1" dirty="0" err="1">
                <a:latin typeface="+mj-lt"/>
                <a:cs typeface="Arial" charset="0"/>
              </a:rPr>
              <a:t>C</a:t>
            </a:r>
            <a:r>
              <a:rPr lang="en-US" sz="3200" i="1" baseline="-25000" dirty="0" err="1">
                <a:latin typeface="+mj-lt"/>
                <a:cs typeface="Arial" charset="0"/>
              </a:rPr>
              <a:t>in</a:t>
            </a:r>
            <a:r>
              <a:rPr lang="en-US" sz="3200" dirty="0">
                <a:latin typeface="+mj-lt"/>
                <a:cs typeface="Arial" charset="0"/>
              </a:rPr>
              <a:t> propagates through each </a:t>
            </a:r>
            <a:r>
              <a:rPr lang="en-US" sz="3200" i="1" dirty="0">
                <a:latin typeface="+mj-lt"/>
                <a:cs typeface="Arial" charset="0"/>
              </a:rPr>
              <a:t>k</a:t>
            </a:r>
            <a:r>
              <a:rPr lang="en-US" sz="3200" dirty="0">
                <a:latin typeface="+mj-lt"/>
                <a:cs typeface="Arial" charset="0"/>
              </a:rPr>
              <a:t>-bit propagate/generate </a:t>
            </a:r>
            <a:r>
              <a:rPr lang="en-US" sz="3200" dirty="0" smtClean="0">
                <a:latin typeface="+mj-lt"/>
                <a:cs typeface="Arial" charset="0"/>
              </a:rPr>
              <a:t>logic (meanwhile computing sums)</a:t>
            </a:r>
          </a:p>
          <a:p>
            <a:pPr marL="342900" indent="-342900">
              <a:spcBef>
                <a:spcPct val="20000"/>
              </a:spcBef>
              <a:buFontTx/>
              <a:buChar char="•"/>
            </a:pPr>
            <a:r>
              <a:rPr lang="en-US" sz="3200" b="1" dirty="0" smtClean="0">
                <a:latin typeface="+mj-lt"/>
                <a:cs typeface="Arial" charset="0"/>
              </a:rPr>
              <a:t>Step 4:</a:t>
            </a:r>
            <a:r>
              <a:rPr lang="en-US" sz="3200" dirty="0" smtClean="0">
                <a:latin typeface="+mj-lt"/>
                <a:cs typeface="Arial" charset="0"/>
              </a:rPr>
              <a:t> Compute sum for most significant k-bit block</a:t>
            </a:r>
            <a:endParaRPr lang="en-US" sz="3200" dirty="0">
              <a:latin typeface="+mj-lt"/>
              <a:cs typeface="Arial" charset="0"/>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Carry-</a:t>
            </a:r>
            <a:r>
              <a:rPr lang="en-US" sz="4400" dirty="0" err="1" smtClean="0">
                <a:solidFill>
                  <a:schemeClr val="bg1"/>
                </a:solidFill>
                <a:latin typeface="+mj-lt"/>
              </a:rPr>
              <a:t>Lookahead</a:t>
            </a:r>
            <a:r>
              <a:rPr lang="en-US" sz="4400" dirty="0" smtClean="0">
                <a:solidFill>
                  <a:schemeClr val="bg1"/>
                </a:solidFill>
                <a:latin typeface="+mj-lt"/>
              </a:rPr>
              <a:t> Addition</a:t>
            </a:r>
            <a:endParaRPr lang="en-US" sz="4400" dirty="0">
              <a:solidFill>
                <a:schemeClr val="bg1"/>
              </a:solidFill>
              <a:latin typeface="+mj-lt"/>
            </a:endParaRPr>
          </a:p>
        </p:txBody>
      </p:sp>
      <p:grpSp>
        <p:nvGrpSpPr>
          <p:cNvPr id="4" name="Group 3"/>
          <p:cNvGrpSpPr/>
          <p:nvPr/>
        </p:nvGrpSpPr>
        <p:grpSpPr>
          <a:xfrm>
            <a:off x="3494881" y="4407405"/>
            <a:ext cx="5265737" cy="1493330"/>
            <a:chOff x="666750" y="4038600"/>
            <a:chExt cx="8128000" cy="2305050"/>
          </a:xfrm>
        </p:grpSpPr>
        <p:grpSp>
          <p:nvGrpSpPr>
            <p:cNvPr id="5" name="Group 555"/>
            <p:cNvGrpSpPr>
              <a:grpSpLocks/>
            </p:cNvGrpSpPr>
            <p:nvPr>
              <p:custDataLst>
                <p:tags r:id="rId3"/>
              </p:custDataLst>
            </p:nvPr>
          </p:nvGrpSpPr>
          <p:grpSpPr bwMode="auto">
            <a:xfrm>
              <a:off x="6934200" y="4568825"/>
              <a:ext cx="1860550" cy="1374775"/>
              <a:chOff x="1276" y="1911"/>
              <a:chExt cx="2972" cy="2196"/>
            </a:xfrm>
          </p:grpSpPr>
          <p:sp>
            <p:nvSpPr>
              <p:cNvPr id="1396" name="Rectangle 6"/>
              <p:cNvSpPr>
                <a:spLocks noChangeArrowheads="1"/>
              </p:cNvSpPr>
              <p:nvPr>
                <p:custDataLst>
                  <p:tags r:id="rId1393"/>
                </p:custDataLst>
              </p:nvPr>
            </p:nvSpPr>
            <p:spPr bwMode="auto">
              <a:xfrm>
                <a:off x="3561"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1397" name="Rectangle 7"/>
              <p:cNvSpPr>
                <a:spLocks noChangeArrowheads="1"/>
              </p:cNvSpPr>
              <p:nvPr>
                <p:custDataLst>
                  <p:tags r:id="rId1394"/>
                </p:custDataLst>
              </p:nvPr>
            </p:nvSpPr>
            <p:spPr bwMode="auto">
              <a:xfrm>
                <a:off x="3622"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398" name="Freeform 8"/>
              <p:cNvSpPr>
                <a:spLocks/>
              </p:cNvSpPr>
              <p:nvPr>
                <p:custDataLst>
                  <p:tags r:id="rId1395"/>
                </p:custDataLst>
              </p:nvPr>
            </p:nvSpPr>
            <p:spPr bwMode="auto">
              <a:xfrm>
                <a:off x="3531" y="2168"/>
                <a:ext cx="410" cy="205"/>
              </a:xfrm>
              <a:custGeom>
                <a:avLst/>
                <a:gdLst>
                  <a:gd name="T0" fmla="*/ 0 w 410"/>
                  <a:gd name="T1" fmla="*/ 0 h 205"/>
                  <a:gd name="T2" fmla="*/ 51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1"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99" name="Freeform 9"/>
              <p:cNvSpPr>
                <a:spLocks/>
              </p:cNvSpPr>
              <p:nvPr>
                <p:custDataLst>
                  <p:tags r:id="rId1396"/>
                </p:custDataLst>
              </p:nvPr>
            </p:nvSpPr>
            <p:spPr bwMode="auto">
              <a:xfrm>
                <a:off x="3531" y="2168"/>
                <a:ext cx="410" cy="102"/>
              </a:xfrm>
              <a:custGeom>
                <a:avLst/>
                <a:gdLst>
                  <a:gd name="T0" fmla="*/ 410 w 410"/>
                  <a:gd name="T1" fmla="*/ 0 h 102"/>
                  <a:gd name="T2" fmla="*/ 230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0"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00" name="Line 10"/>
              <p:cNvSpPr>
                <a:spLocks noChangeShapeType="1"/>
              </p:cNvSpPr>
              <p:nvPr>
                <p:custDataLst>
                  <p:tags r:id="rId1397"/>
                </p:custDataLst>
              </p:nvPr>
            </p:nvSpPr>
            <p:spPr bwMode="auto">
              <a:xfrm>
                <a:off x="3608"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01" name="Line 11"/>
              <p:cNvSpPr>
                <a:spLocks noChangeShapeType="1"/>
              </p:cNvSpPr>
              <p:nvPr>
                <p:custDataLst>
                  <p:tags r:id="rId1398"/>
                </p:custDataLst>
              </p:nvPr>
            </p:nvSpPr>
            <p:spPr bwMode="auto">
              <a:xfrm>
                <a:off x="386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02" name="Line 12"/>
              <p:cNvSpPr>
                <a:spLocks noChangeShapeType="1"/>
              </p:cNvSpPr>
              <p:nvPr>
                <p:custDataLst>
                  <p:tags r:id="rId1399"/>
                </p:custDataLst>
              </p:nvPr>
            </p:nvSpPr>
            <p:spPr bwMode="auto">
              <a:xfrm>
                <a:off x="3736"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03" name="Rectangle 13"/>
              <p:cNvSpPr>
                <a:spLocks noChangeArrowheads="1"/>
              </p:cNvSpPr>
              <p:nvPr>
                <p:custDataLst>
                  <p:tags r:id="rId1400"/>
                </p:custDataLst>
              </p:nvPr>
            </p:nvSpPr>
            <p:spPr bwMode="auto">
              <a:xfrm>
                <a:off x="3708"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1404" name="Freeform 14"/>
              <p:cNvSpPr>
                <a:spLocks/>
              </p:cNvSpPr>
              <p:nvPr>
                <p:custDataLst>
                  <p:tags r:id="rId1401"/>
                </p:custDataLst>
              </p:nvPr>
            </p:nvSpPr>
            <p:spPr bwMode="auto">
              <a:xfrm>
                <a:off x="3019" y="2168"/>
                <a:ext cx="410" cy="205"/>
              </a:xfrm>
              <a:custGeom>
                <a:avLst/>
                <a:gdLst>
                  <a:gd name="T0" fmla="*/ 0 w 410"/>
                  <a:gd name="T1" fmla="*/ 0 h 205"/>
                  <a:gd name="T2" fmla="*/ 50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0"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05" name="Freeform 15"/>
              <p:cNvSpPr>
                <a:spLocks/>
              </p:cNvSpPr>
              <p:nvPr>
                <p:custDataLst>
                  <p:tags r:id="rId1402"/>
                </p:custDataLst>
              </p:nvPr>
            </p:nvSpPr>
            <p:spPr bwMode="auto">
              <a:xfrm>
                <a:off x="3019" y="2168"/>
                <a:ext cx="410" cy="102"/>
              </a:xfrm>
              <a:custGeom>
                <a:avLst/>
                <a:gdLst>
                  <a:gd name="T0" fmla="*/ 410 w 410"/>
                  <a:gd name="T1" fmla="*/ 0 h 102"/>
                  <a:gd name="T2" fmla="*/ 229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29"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06" name="Line 16"/>
              <p:cNvSpPr>
                <a:spLocks noChangeShapeType="1"/>
              </p:cNvSpPr>
              <p:nvPr>
                <p:custDataLst>
                  <p:tags r:id="rId1403"/>
                </p:custDataLst>
              </p:nvPr>
            </p:nvSpPr>
            <p:spPr bwMode="auto">
              <a:xfrm>
                <a:off x="3095"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07" name="Line 17"/>
              <p:cNvSpPr>
                <a:spLocks noChangeShapeType="1"/>
              </p:cNvSpPr>
              <p:nvPr>
                <p:custDataLst>
                  <p:tags r:id="rId1404"/>
                </p:custDataLst>
              </p:nvPr>
            </p:nvSpPr>
            <p:spPr bwMode="auto">
              <a:xfrm>
                <a:off x="335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08" name="Line 18"/>
              <p:cNvSpPr>
                <a:spLocks noChangeShapeType="1"/>
              </p:cNvSpPr>
              <p:nvPr>
                <p:custDataLst>
                  <p:tags r:id="rId1405"/>
                </p:custDataLst>
              </p:nvPr>
            </p:nvSpPr>
            <p:spPr bwMode="auto">
              <a:xfrm>
                <a:off x="3224"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09" name="Rectangle 19"/>
              <p:cNvSpPr>
                <a:spLocks noChangeArrowheads="1"/>
              </p:cNvSpPr>
              <p:nvPr>
                <p:custDataLst>
                  <p:tags r:id="rId1406"/>
                </p:custDataLst>
              </p:nvPr>
            </p:nvSpPr>
            <p:spPr bwMode="auto">
              <a:xfrm>
                <a:off x="3196"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1410" name="Freeform 20"/>
              <p:cNvSpPr>
                <a:spLocks/>
              </p:cNvSpPr>
              <p:nvPr>
                <p:custDataLst>
                  <p:tags r:id="rId1407"/>
                </p:custDataLst>
              </p:nvPr>
            </p:nvSpPr>
            <p:spPr bwMode="auto">
              <a:xfrm>
                <a:off x="2505" y="2168"/>
                <a:ext cx="411" cy="205"/>
              </a:xfrm>
              <a:custGeom>
                <a:avLst/>
                <a:gdLst>
                  <a:gd name="T0" fmla="*/ 0 w 411"/>
                  <a:gd name="T1" fmla="*/ 0 h 205"/>
                  <a:gd name="T2" fmla="*/ 52 w 411"/>
                  <a:gd name="T3" fmla="*/ 205 h 205"/>
                  <a:gd name="T4" fmla="*/ 360 w 411"/>
                  <a:gd name="T5" fmla="*/ 205 h 205"/>
                  <a:gd name="T6" fmla="*/ 411 w 411"/>
                  <a:gd name="T7" fmla="*/ 0 h 205"/>
                  <a:gd name="T8" fmla="*/ 0 60000 65536"/>
                  <a:gd name="T9" fmla="*/ 0 60000 65536"/>
                  <a:gd name="T10" fmla="*/ 0 60000 65536"/>
                  <a:gd name="T11" fmla="*/ 0 60000 65536"/>
                  <a:gd name="T12" fmla="*/ 0 w 411"/>
                  <a:gd name="T13" fmla="*/ 0 h 205"/>
                  <a:gd name="T14" fmla="*/ 411 w 411"/>
                  <a:gd name="T15" fmla="*/ 205 h 205"/>
                </a:gdLst>
                <a:ahLst/>
                <a:cxnLst>
                  <a:cxn ang="T8">
                    <a:pos x="T0" y="T1"/>
                  </a:cxn>
                  <a:cxn ang="T9">
                    <a:pos x="T2" y="T3"/>
                  </a:cxn>
                  <a:cxn ang="T10">
                    <a:pos x="T4" y="T5"/>
                  </a:cxn>
                  <a:cxn ang="T11">
                    <a:pos x="T6" y="T7"/>
                  </a:cxn>
                </a:cxnLst>
                <a:rect l="T12" t="T13" r="T14" b="T15"/>
                <a:pathLst>
                  <a:path w="411" h="205">
                    <a:moveTo>
                      <a:pt x="0" y="0"/>
                    </a:moveTo>
                    <a:lnTo>
                      <a:pt x="52" y="205"/>
                    </a:lnTo>
                    <a:lnTo>
                      <a:pt x="360" y="205"/>
                    </a:lnTo>
                    <a:lnTo>
                      <a:pt x="41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11" name="Freeform 21"/>
              <p:cNvSpPr>
                <a:spLocks/>
              </p:cNvSpPr>
              <p:nvPr>
                <p:custDataLst>
                  <p:tags r:id="rId1408"/>
                </p:custDataLst>
              </p:nvPr>
            </p:nvSpPr>
            <p:spPr bwMode="auto">
              <a:xfrm>
                <a:off x="2505" y="2168"/>
                <a:ext cx="411" cy="102"/>
              </a:xfrm>
              <a:custGeom>
                <a:avLst/>
                <a:gdLst>
                  <a:gd name="T0" fmla="*/ 411 w 411"/>
                  <a:gd name="T1" fmla="*/ 0 h 102"/>
                  <a:gd name="T2" fmla="*/ 231 w 411"/>
                  <a:gd name="T3" fmla="*/ 0 h 102"/>
                  <a:gd name="T4" fmla="*/ 205 w 411"/>
                  <a:gd name="T5" fmla="*/ 102 h 102"/>
                  <a:gd name="T6" fmla="*/ 181 w 411"/>
                  <a:gd name="T7" fmla="*/ 0 h 102"/>
                  <a:gd name="T8" fmla="*/ 0 w 411"/>
                  <a:gd name="T9" fmla="*/ 0 h 102"/>
                  <a:gd name="T10" fmla="*/ 0 60000 65536"/>
                  <a:gd name="T11" fmla="*/ 0 60000 65536"/>
                  <a:gd name="T12" fmla="*/ 0 60000 65536"/>
                  <a:gd name="T13" fmla="*/ 0 60000 65536"/>
                  <a:gd name="T14" fmla="*/ 0 60000 65536"/>
                  <a:gd name="T15" fmla="*/ 0 w 411"/>
                  <a:gd name="T16" fmla="*/ 0 h 102"/>
                  <a:gd name="T17" fmla="*/ 411 w 411"/>
                  <a:gd name="T18" fmla="*/ 102 h 102"/>
                </a:gdLst>
                <a:ahLst/>
                <a:cxnLst>
                  <a:cxn ang="T10">
                    <a:pos x="T0" y="T1"/>
                  </a:cxn>
                  <a:cxn ang="T11">
                    <a:pos x="T2" y="T3"/>
                  </a:cxn>
                  <a:cxn ang="T12">
                    <a:pos x="T4" y="T5"/>
                  </a:cxn>
                  <a:cxn ang="T13">
                    <a:pos x="T6" y="T7"/>
                  </a:cxn>
                  <a:cxn ang="T14">
                    <a:pos x="T8" y="T9"/>
                  </a:cxn>
                </a:cxnLst>
                <a:rect l="T15" t="T16" r="T17" b="T18"/>
                <a:pathLst>
                  <a:path w="411" h="102">
                    <a:moveTo>
                      <a:pt x="411" y="0"/>
                    </a:moveTo>
                    <a:lnTo>
                      <a:pt x="231" y="0"/>
                    </a:lnTo>
                    <a:lnTo>
                      <a:pt x="205" y="102"/>
                    </a:lnTo>
                    <a:lnTo>
                      <a:pt x="181"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12" name="Line 22"/>
              <p:cNvSpPr>
                <a:spLocks noChangeShapeType="1"/>
              </p:cNvSpPr>
              <p:nvPr>
                <p:custDataLst>
                  <p:tags r:id="rId1409"/>
                </p:custDataLst>
              </p:nvPr>
            </p:nvSpPr>
            <p:spPr bwMode="auto">
              <a:xfrm>
                <a:off x="258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3" name="Line 23"/>
              <p:cNvSpPr>
                <a:spLocks noChangeShapeType="1"/>
              </p:cNvSpPr>
              <p:nvPr>
                <p:custDataLst>
                  <p:tags r:id="rId1410"/>
                </p:custDataLst>
              </p:nvPr>
            </p:nvSpPr>
            <p:spPr bwMode="auto">
              <a:xfrm>
                <a:off x="2839"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4" name="Line 24"/>
              <p:cNvSpPr>
                <a:spLocks noChangeShapeType="1"/>
              </p:cNvSpPr>
              <p:nvPr>
                <p:custDataLst>
                  <p:tags r:id="rId1411"/>
                </p:custDataLst>
              </p:nvPr>
            </p:nvSpPr>
            <p:spPr bwMode="auto">
              <a:xfrm>
                <a:off x="2710"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5" name="Rectangle 25"/>
              <p:cNvSpPr>
                <a:spLocks noChangeArrowheads="1"/>
              </p:cNvSpPr>
              <p:nvPr>
                <p:custDataLst>
                  <p:tags r:id="rId1412"/>
                </p:custDataLst>
              </p:nvPr>
            </p:nvSpPr>
            <p:spPr bwMode="auto">
              <a:xfrm>
                <a:off x="2683"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1416" name="Freeform 26"/>
              <p:cNvSpPr>
                <a:spLocks/>
              </p:cNvSpPr>
              <p:nvPr>
                <p:custDataLst>
                  <p:tags r:id="rId1413"/>
                </p:custDataLst>
              </p:nvPr>
            </p:nvSpPr>
            <p:spPr bwMode="auto">
              <a:xfrm>
                <a:off x="1993" y="2168"/>
                <a:ext cx="410" cy="205"/>
              </a:xfrm>
              <a:custGeom>
                <a:avLst/>
                <a:gdLst>
                  <a:gd name="T0" fmla="*/ 0 w 410"/>
                  <a:gd name="T1" fmla="*/ 0 h 205"/>
                  <a:gd name="T2" fmla="*/ 52 w 410"/>
                  <a:gd name="T3" fmla="*/ 205 h 205"/>
                  <a:gd name="T4" fmla="*/ 359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2" y="205"/>
                    </a:lnTo>
                    <a:lnTo>
                      <a:pt x="359"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17" name="Freeform 27"/>
              <p:cNvSpPr>
                <a:spLocks/>
              </p:cNvSpPr>
              <p:nvPr>
                <p:custDataLst>
                  <p:tags r:id="rId1414"/>
                </p:custDataLst>
              </p:nvPr>
            </p:nvSpPr>
            <p:spPr bwMode="auto">
              <a:xfrm>
                <a:off x="1993" y="2168"/>
                <a:ext cx="410" cy="102"/>
              </a:xfrm>
              <a:custGeom>
                <a:avLst/>
                <a:gdLst>
                  <a:gd name="T0" fmla="*/ 410 w 410"/>
                  <a:gd name="T1" fmla="*/ 0 h 102"/>
                  <a:gd name="T2" fmla="*/ 231 w 410"/>
                  <a:gd name="T3" fmla="*/ 0 h 102"/>
                  <a:gd name="T4" fmla="*/ 205 w 410"/>
                  <a:gd name="T5" fmla="*/ 102 h 102"/>
                  <a:gd name="T6" fmla="*/ 180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1" y="0"/>
                    </a:lnTo>
                    <a:lnTo>
                      <a:pt x="205" y="102"/>
                    </a:lnTo>
                    <a:lnTo>
                      <a:pt x="180"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18" name="Line 28"/>
              <p:cNvSpPr>
                <a:spLocks noChangeShapeType="1"/>
              </p:cNvSpPr>
              <p:nvPr>
                <p:custDataLst>
                  <p:tags r:id="rId1415"/>
                </p:custDataLst>
              </p:nvPr>
            </p:nvSpPr>
            <p:spPr bwMode="auto">
              <a:xfrm>
                <a:off x="207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 name="Line 29"/>
              <p:cNvSpPr>
                <a:spLocks noChangeShapeType="1"/>
              </p:cNvSpPr>
              <p:nvPr>
                <p:custDataLst>
                  <p:tags r:id="rId1416"/>
                </p:custDataLst>
              </p:nvPr>
            </p:nvSpPr>
            <p:spPr bwMode="auto">
              <a:xfrm>
                <a:off x="2326"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20" name="Line 30"/>
              <p:cNvSpPr>
                <a:spLocks noChangeShapeType="1"/>
              </p:cNvSpPr>
              <p:nvPr>
                <p:custDataLst>
                  <p:tags r:id="rId1417"/>
                </p:custDataLst>
              </p:nvPr>
            </p:nvSpPr>
            <p:spPr bwMode="auto">
              <a:xfrm>
                <a:off x="2198"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21" name="Rectangle 31"/>
              <p:cNvSpPr>
                <a:spLocks noChangeArrowheads="1"/>
              </p:cNvSpPr>
              <p:nvPr>
                <p:custDataLst>
                  <p:tags r:id="rId1418"/>
                </p:custDataLst>
              </p:nvPr>
            </p:nvSpPr>
            <p:spPr bwMode="auto">
              <a:xfrm>
                <a:off x="2171"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1422" name="Rectangle 32"/>
              <p:cNvSpPr>
                <a:spLocks noChangeArrowheads="1"/>
              </p:cNvSpPr>
              <p:nvPr>
                <p:custDataLst>
                  <p:tags r:id="rId1419"/>
                </p:custDataLst>
              </p:nvPr>
            </p:nvSpPr>
            <p:spPr bwMode="auto">
              <a:xfrm>
                <a:off x="3292" y="367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423" name="Rectangle 33"/>
              <p:cNvSpPr>
                <a:spLocks noChangeArrowheads="1"/>
              </p:cNvSpPr>
              <p:nvPr>
                <p:custDataLst>
                  <p:tags r:id="rId1420"/>
                </p:custDataLst>
              </p:nvPr>
            </p:nvSpPr>
            <p:spPr bwMode="auto">
              <a:xfrm>
                <a:off x="3353" y="3732"/>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1424" name="Rectangle 34"/>
              <p:cNvSpPr>
                <a:spLocks noChangeArrowheads="1"/>
              </p:cNvSpPr>
              <p:nvPr>
                <p:custDataLst>
                  <p:tags r:id="rId1421"/>
                </p:custDataLst>
              </p:nvPr>
            </p:nvSpPr>
            <p:spPr bwMode="auto">
              <a:xfrm>
                <a:off x="3987" y="27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1425" name="Rectangle 35"/>
              <p:cNvSpPr>
                <a:spLocks noChangeArrowheads="1"/>
              </p:cNvSpPr>
              <p:nvPr>
                <p:custDataLst>
                  <p:tags r:id="rId1422"/>
                </p:custDataLst>
              </p:nvPr>
            </p:nvSpPr>
            <p:spPr bwMode="auto">
              <a:xfrm>
                <a:off x="4058" y="275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426" name="Freeform 36"/>
              <p:cNvSpPr>
                <a:spLocks/>
              </p:cNvSpPr>
              <p:nvPr>
                <p:custDataLst>
                  <p:tags r:id="rId1423"/>
                </p:custDataLst>
              </p:nvPr>
            </p:nvSpPr>
            <p:spPr bwMode="auto">
              <a:xfrm>
                <a:off x="2557" y="2807"/>
                <a:ext cx="103" cy="205"/>
              </a:xfrm>
              <a:custGeom>
                <a:avLst/>
                <a:gdLst>
                  <a:gd name="T0" fmla="*/ 103 w 103"/>
                  <a:gd name="T1" fmla="*/ 205 h 205"/>
                  <a:gd name="T2" fmla="*/ 79 w 103"/>
                  <a:gd name="T3" fmla="*/ 203 h 205"/>
                  <a:gd name="T4" fmla="*/ 58 w 103"/>
                  <a:gd name="T5" fmla="*/ 195 h 205"/>
                  <a:gd name="T6" fmla="*/ 38 w 103"/>
                  <a:gd name="T7" fmla="*/ 183 h 205"/>
                  <a:gd name="T8" fmla="*/ 22 w 103"/>
                  <a:gd name="T9" fmla="*/ 167 h 205"/>
                  <a:gd name="T10" fmla="*/ 10 w 103"/>
                  <a:gd name="T11" fmla="*/ 147 h 205"/>
                  <a:gd name="T12" fmla="*/ 3 w 103"/>
                  <a:gd name="T13" fmla="*/ 126 h 205"/>
                  <a:gd name="T14" fmla="*/ 0 w 103"/>
                  <a:gd name="T15" fmla="*/ 102 h 205"/>
                  <a:gd name="T16" fmla="*/ 3 w 103"/>
                  <a:gd name="T17" fmla="*/ 81 h 205"/>
                  <a:gd name="T18" fmla="*/ 10 w 103"/>
                  <a:gd name="T19" fmla="*/ 59 h 205"/>
                  <a:gd name="T20" fmla="*/ 22 w 103"/>
                  <a:gd name="T21" fmla="*/ 40 h 205"/>
                  <a:gd name="T22" fmla="*/ 38 w 103"/>
                  <a:gd name="T23" fmla="*/ 23 h 205"/>
                  <a:gd name="T24" fmla="*/ 58 w 103"/>
                  <a:gd name="T25" fmla="*/ 11 h 205"/>
                  <a:gd name="T26" fmla="*/ 79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79" y="203"/>
                    </a:lnTo>
                    <a:lnTo>
                      <a:pt x="58" y="195"/>
                    </a:lnTo>
                    <a:lnTo>
                      <a:pt x="38" y="183"/>
                    </a:lnTo>
                    <a:lnTo>
                      <a:pt x="22" y="167"/>
                    </a:lnTo>
                    <a:lnTo>
                      <a:pt x="10" y="147"/>
                    </a:lnTo>
                    <a:lnTo>
                      <a:pt x="3" y="126"/>
                    </a:lnTo>
                    <a:lnTo>
                      <a:pt x="0" y="102"/>
                    </a:lnTo>
                    <a:lnTo>
                      <a:pt x="3" y="81"/>
                    </a:lnTo>
                    <a:lnTo>
                      <a:pt x="10" y="59"/>
                    </a:lnTo>
                    <a:lnTo>
                      <a:pt x="22" y="40"/>
                    </a:lnTo>
                    <a:lnTo>
                      <a:pt x="38" y="23"/>
                    </a:lnTo>
                    <a:lnTo>
                      <a:pt x="58" y="11"/>
                    </a:lnTo>
                    <a:lnTo>
                      <a:pt x="79"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27" name="Freeform 37"/>
              <p:cNvSpPr>
                <a:spLocks/>
              </p:cNvSpPr>
              <p:nvPr>
                <p:custDataLst>
                  <p:tags r:id="rId1424"/>
                </p:custDataLst>
              </p:nvPr>
            </p:nvSpPr>
            <p:spPr bwMode="auto">
              <a:xfrm>
                <a:off x="2660" y="2807"/>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28" name="Freeform 38"/>
              <p:cNvSpPr>
                <a:spLocks/>
              </p:cNvSpPr>
              <p:nvPr>
                <p:custDataLst>
                  <p:tags r:id="rId1425"/>
                </p:custDataLst>
              </p:nvPr>
            </p:nvSpPr>
            <p:spPr bwMode="auto">
              <a:xfrm>
                <a:off x="2300" y="2704"/>
                <a:ext cx="205" cy="103"/>
              </a:xfrm>
              <a:custGeom>
                <a:avLst/>
                <a:gdLst>
                  <a:gd name="T0" fmla="*/ 0 w 205"/>
                  <a:gd name="T1" fmla="*/ 103 h 103"/>
                  <a:gd name="T2" fmla="*/ 3 w 205"/>
                  <a:gd name="T3" fmla="*/ 88 h 103"/>
                  <a:gd name="T4" fmla="*/ 11 w 205"/>
                  <a:gd name="T5" fmla="*/ 71 h 103"/>
                  <a:gd name="T6" fmla="*/ 24 w 205"/>
                  <a:gd name="T7" fmla="*/ 56 h 103"/>
                  <a:gd name="T8" fmla="*/ 40 w 205"/>
                  <a:gd name="T9" fmla="*/ 43 h 103"/>
                  <a:gd name="T10" fmla="*/ 60 w 205"/>
                  <a:gd name="T11" fmla="*/ 31 h 103"/>
                  <a:gd name="T12" fmla="*/ 85 w 205"/>
                  <a:gd name="T13" fmla="*/ 21 h 103"/>
                  <a:gd name="T14" fmla="*/ 112 w 205"/>
                  <a:gd name="T15" fmla="*/ 13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8"/>
                    </a:lnTo>
                    <a:lnTo>
                      <a:pt x="11" y="71"/>
                    </a:lnTo>
                    <a:lnTo>
                      <a:pt x="24" y="56"/>
                    </a:lnTo>
                    <a:lnTo>
                      <a:pt x="40" y="43"/>
                    </a:lnTo>
                    <a:lnTo>
                      <a:pt x="60" y="31"/>
                    </a:lnTo>
                    <a:lnTo>
                      <a:pt x="85" y="21"/>
                    </a:lnTo>
                    <a:lnTo>
                      <a:pt x="112" y="13"/>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29" name="Freeform 39"/>
              <p:cNvSpPr>
                <a:spLocks/>
              </p:cNvSpPr>
              <p:nvPr>
                <p:custDataLst>
                  <p:tags r:id="rId1426"/>
                </p:custDataLst>
              </p:nvPr>
            </p:nvSpPr>
            <p:spPr bwMode="auto">
              <a:xfrm>
                <a:off x="2300" y="2807"/>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4 w 205"/>
                  <a:gd name="T15" fmla="*/ 46 h 102"/>
                  <a:gd name="T16" fmla="*/ 11 w 205"/>
                  <a:gd name="T17" fmla="*/ 33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4" y="46"/>
                    </a:lnTo>
                    <a:lnTo>
                      <a:pt x="11" y="33"/>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0" name="Freeform 40"/>
              <p:cNvSpPr>
                <a:spLocks/>
              </p:cNvSpPr>
              <p:nvPr>
                <p:custDataLst>
                  <p:tags r:id="rId1427"/>
                </p:custDataLst>
              </p:nvPr>
            </p:nvSpPr>
            <p:spPr bwMode="auto">
              <a:xfrm>
                <a:off x="2531" y="2704"/>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1" name="Freeform 41"/>
              <p:cNvSpPr>
                <a:spLocks/>
              </p:cNvSpPr>
              <p:nvPr>
                <p:custDataLst>
                  <p:tags r:id="rId1428"/>
                </p:custDataLst>
              </p:nvPr>
            </p:nvSpPr>
            <p:spPr bwMode="auto">
              <a:xfrm>
                <a:off x="2531" y="2807"/>
                <a:ext cx="23" cy="102"/>
              </a:xfrm>
              <a:custGeom>
                <a:avLst/>
                <a:gdLst>
                  <a:gd name="T0" fmla="*/ 0 w 23"/>
                  <a:gd name="T1" fmla="*/ 0 h 102"/>
                  <a:gd name="T2" fmla="*/ 2 w 23"/>
                  <a:gd name="T3" fmla="*/ 23 h 102"/>
                  <a:gd name="T4" fmla="*/ 3 w 23"/>
                  <a:gd name="T5" fmla="*/ 45 h 102"/>
                  <a:gd name="T6" fmla="*/ 6 w 23"/>
                  <a:gd name="T7" fmla="*/ 64 h 102"/>
                  <a:gd name="T8" fmla="*/ 8 w 23"/>
                  <a:gd name="T9" fmla="*/ 81 h 102"/>
                  <a:gd name="T10" fmla="*/ 14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2" y="23"/>
                    </a:lnTo>
                    <a:lnTo>
                      <a:pt x="3" y="45"/>
                    </a:lnTo>
                    <a:lnTo>
                      <a:pt x="6" y="64"/>
                    </a:lnTo>
                    <a:lnTo>
                      <a:pt x="8" y="81"/>
                    </a:lnTo>
                    <a:lnTo>
                      <a:pt x="14"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2" name="Line 42"/>
              <p:cNvSpPr>
                <a:spLocks noChangeShapeType="1"/>
              </p:cNvSpPr>
              <p:nvPr>
                <p:custDataLst>
                  <p:tags r:id="rId1429"/>
                </p:custDataLst>
              </p:nvPr>
            </p:nvSpPr>
            <p:spPr bwMode="auto">
              <a:xfrm flipH="1">
                <a:off x="2505" y="2909"/>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3" name="Line 43"/>
              <p:cNvSpPr>
                <a:spLocks noChangeShapeType="1"/>
              </p:cNvSpPr>
              <p:nvPr>
                <p:custDataLst>
                  <p:tags r:id="rId1430"/>
                </p:custDataLst>
              </p:nvPr>
            </p:nvSpPr>
            <p:spPr bwMode="auto">
              <a:xfrm flipH="1">
                <a:off x="2505" y="2704"/>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 name="Rectangle 44"/>
              <p:cNvSpPr>
                <a:spLocks noChangeArrowheads="1"/>
              </p:cNvSpPr>
              <p:nvPr>
                <p:custDataLst>
                  <p:tags r:id="rId1431"/>
                </p:custDataLst>
              </p:nvPr>
            </p:nvSpPr>
            <p:spPr bwMode="auto">
              <a:xfrm>
                <a:off x="3987" y="28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435" name="Rectangle 45"/>
              <p:cNvSpPr>
                <a:spLocks noChangeArrowheads="1"/>
              </p:cNvSpPr>
              <p:nvPr>
                <p:custDataLst>
                  <p:tags r:id="rId1432"/>
                </p:custDataLst>
              </p:nvPr>
            </p:nvSpPr>
            <p:spPr bwMode="auto">
              <a:xfrm>
                <a:off x="4048" y="2859"/>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436" name="Rectangle 46"/>
              <p:cNvSpPr>
                <a:spLocks noChangeArrowheads="1"/>
              </p:cNvSpPr>
              <p:nvPr>
                <p:custDataLst>
                  <p:tags r:id="rId1433"/>
                </p:custDataLst>
              </p:nvPr>
            </p:nvSpPr>
            <p:spPr bwMode="auto">
              <a:xfrm>
                <a:off x="3987" y="29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1437" name="Rectangle 47"/>
              <p:cNvSpPr>
                <a:spLocks noChangeArrowheads="1"/>
              </p:cNvSpPr>
              <p:nvPr>
                <p:custDataLst>
                  <p:tags r:id="rId1434"/>
                </p:custDataLst>
              </p:nvPr>
            </p:nvSpPr>
            <p:spPr bwMode="auto">
              <a:xfrm>
                <a:off x="4058" y="2963"/>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438" name="Rectangle 48"/>
              <p:cNvSpPr>
                <a:spLocks noChangeArrowheads="1"/>
              </p:cNvSpPr>
              <p:nvPr>
                <p:custDataLst>
                  <p:tags r:id="rId1435"/>
                </p:custDataLst>
              </p:nvPr>
            </p:nvSpPr>
            <p:spPr bwMode="auto">
              <a:xfrm>
                <a:off x="3987" y="3009"/>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439" name="Rectangle 49"/>
              <p:cNvSpPr>
                <a:spLocks noChangeArrowheads="1"/>
              </p:cNvSpPr>
              <p:nvPr>
                <p:custDataLst>
                  <p:tags r:id="rId1436"/>
                </p:custDataLst>
              </p:nvPr>
            </p:nvSpPr>
            <p:spPr bwMode="auto">
              <a:xfrm>
                <a:off x="4048" y="3067"/>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440" name="Rectangle 50"/>
              <p:cNvSpPr>
                <a:spLocks noChangeArrowheads="1"/>
              </p:cNvSpPr>
              <p:nvPr>
                <p:custDataLst>
                  <p:tags r:id="rId1437"/>
                </p:custDataLst>
              </p:nvPr>
            </p:nvSpPr>
            <p:spPr bwMode="auto">
              <a:xfrm>
                <a:off x="3987" y="3111"/>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1441" name="Rectangle 51"/>
              <p:cNvSpPr>
                <a:spLocks noChangeArrowheads="1"/>
              </p:cNvSpPr>
              <p:nvPr>
                <p:custDataLst>
                  <p:tags r:id="rId1438"/>
                </p:custDataLst>
              </p:nvPr>
            </p:nvSpPr>
            <p:spPr bwMode="auto">
              <a:xfrm>
                <a:off x="4058" y="316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442" name="Rectangle 52"/>
              <p:cNvSpPr>
                <a:spLocks noChangeArrowheads="1"/>
              </p:cNvSpPr>
              <p:nvPr>
                <p:custDataLst>
                  <p:tags r:id="rId1439"/>
                </p:custDataLst>
              </p:nvPr>
            </p:nvSpPr>
            <p:spPr bwMode="auto">
              <a:xfrm>
                <a:off x="3987" y="3215"/>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443" name="Rectangle 53"/>
              <p:cNvSpPr>
                <a:spLocks noChangeArrowheads="1"/>
              </p:cNvSpPr>
              <p:nvPr>
                <p:custDataLst>
                  <p:tags r:id="rId1440"/>
                </p:custDataLst>
              </p:nvPr>
            </p:nvSpPr>
            <p:spPr bwMode="auto">
              <a:xfrm>
                <a:off x="4048" y="326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444" name="Rectangle 54"/>
              <p:cNvSpPr>
                <a:spLocks noChangeArrowheads="1"/>
              </p:cNvSpPr>
              <p:nvPr>
                <p:custDataLst>
                  <p:tags r:id="rId1441"/>
                </p:custDataLst>
              </p:nvPr>
            </p:nvSpPr>
            <p:spPr bwMode="auto">
              <a:xfrm>
                <a:off x="3987" y="3316"/>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1445" name="Rectangle 55"/>
              <p:cNvSpPr>
                <a:spLocks noChangeArrowheads="1"/>
              </p:cNvSpPr>
              <p:nvPr>
                <p:custDataLst>
                  <p:tags r:id="rId1442"/>
                </p:custDataLst>
              </p:nvPr>
            </p:nvSpPr>
            <p:spPr bwMode="auto">
              <a:xfrm>
                <a:off x="4058" y="337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446" name="Freeform 56"/>
              <p:cNvSpPr>
                <a:spLocks/>
              </p:cNvSpPr>
              <p:nvPr>
                <p:custDataLst>
                  <p:tags r:id="rId1443"/>
                </p:custDataLst>
              </p:nvPr>
            </p:nvSpPr>
            <p:spPr bwMode="auto">
              <a:xfrm>
                <a:off x="2814" y="2909"/>
                <a:ext cx="205" cy="103"/>
              </a:xfrm>
              <a:custGeom>
                <a:avLst/>
                <a:gdLst>
                  <a:gd name="T0" fmla="*/ 0 w 205"/>
                  <a:gd name="T1" fmla="*/ 103 h 103"/>
                  <a:gd name="T2" fmla="*/ 1 w 205"/>
                  <a:gd name="T3" fmla="*/ 88 h 103"/>
                  <a:gd name="T4" fmla="*/ 10 w 205"/>
                  <a:gd name="T5" fmla="*/ 71 h 103"/>
                  <a:gd name="T6" fmla="*/ 22 w 205"/>
                  <a:gd name="T7" fmla="*/ 56 h 103"/>
                  <a:gd name="T8" fmla="*/ 38 w 205"/>
                  <a:gd name="T9" fmla="*/ 43 h 103"/>
                  <a:gd name="T10" fmla="*/ 59 w 205"/>
                  <a:gd name="T11" fmla="*/ 30 h 103"/>
                  <a:gd name="T12" fmla="*/ 83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1" y="88"/>
                    </a:lnTo>
                    <a:lnTo>
                      <a:pt x="10" y="71"/>
                    </a:lnTo>
                    <a:lnTo>
                      <a:pt x="22" y="56"/>
                    </a:lnTo>
                    <a:lnTo>
                      <a:pt x="38" y="43"/>
                    </a:lnTo>
                    <a:lnTo>
                      <a:pt x="59" y="30"/>
                    </a:lnTo>
                    <a:lnTo>
                      <a:pt x="83"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7" name="Freeform 57"/>
              <p:cNvSpPr>
                <a:spLocks/>
              </p:cNvSpPr>
              <p:nvPr>
                <p:custDataLst>
                  <p:tags r:id="rId1444"/>
                </p:custDataLst>
              </p:nvPr>
            </p:nvSpPr>
            <p:spPr bwMode="auto">
              <a:xfrm>
                <a:off x="2814" y="3012"/>
                <a:ext cx="205" cy="102"/>
              </a:xfrm>
              <a:custGeom>
                <a:avLst/>
                <a:gdLst>
                  <a:gd name="T0" fmla="*/ 205 w 205"/>
                  <a:gd name="T1" fmla="*/ 102 h 102"/>
                  <a:gd name="T2" fmla="*/ 172 w 205"/>
                  <a:gd name="T3" fmla="*/ 101 h 102"/>
                  <a:gd name="T4" fmla="*/ 141 w 205"/>
                  <a:gd name="T5" fmla="*/ 98 h 102"/>
                  <a:gd name="T6" fmla="*/ 111 w 205"/>
                  <a:gd name="T7" fmla="*/ 91 h 102"/>
                  <a:gd name="T8" fmla="*/ 83 w 205"/>
                  <a:gd name="T9" fmla="*/ 83 h 102"/>
                  <a:gd name="T10" fmla="*/ 59 w 205"/>
                  <a:gd name="T11" fmla="*/ 72 h 102"/>
                  <a:gd name="T12" fmla="*/ 38 w 205"/>
                  <a:gd name="T13" fmla="*/ 61 h 102"/>
                  <a:gd name="T14" fmla="*/ 22 w 205"/>
                  <a:gd name="T15" fmla="*/ 46 h 102"/>
                  <a:gd name="T16" fmla="*/ 10 w 205"/>
                  <a:gd name="T17" fmla="*/ 33 h 102"/>
                  <a:gd name="T18" fmla="*/ 1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1"/>
                    </a:lnTo>
                    <a:lnTo>
                      <a:pt x="141" y="98"/>
                    </a:lnTo>
                    <a:lnTo>
                      <a:pt x="111" y="91"/>
                    </a:lnTo>
                    <a:lnTo>
                      <a:pt x="83" y="83"/>
                    </a:lnTo>
                    <a:lnTo>
                      <a:pt x="59" y="72"/>
                    </a:lnTo>
                    <a:lnTo>
                      <a:pt x="38" y="61"/>
                    </a:lnTo>
                    <a:lnTo>
                      <a:pt x="22" y="46"/>
                    </a:lnTo>
                    <a:lnTo>
                      <a:pt x="10" y="33"/>
                    </a:lnTo>
                    <a:lnTo>
                      <a:pt x="1"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8" name="Freeform 58"/>
              <p:cNvSpPr>
                <a:spLocks/>
              </p:cNvSpPr>
              <p:nvPr>
                <p:custDataLst>
                  <p:tags r:id="rId1445"/>
                </p:custDataLst>
              </p:nvPr>
            </p:nvSpPr>
            <p:spPr bwMode="auto">
              <a:xfrm>
                <a:off x="3043" y="2909"/>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9" name="Freeform 59"/>
              <p:cNvSpPr>
                <a:spLocks/>
              </p:cNvSpPr>
              <p:nvPr>
                <p:custDataLst>
                  <p:tags r:id="rId1446"/>
                </p:custDataLst>
              </p:nvPr>
            </p:nvSpPr>
            <p:spPr bwMode="auto">
              <a:xfrm>
                <a:off x="3043" y="3012"/>
                <a:ext cx="24" cy="102"/>
              </a:xfrm>
              <a:custGeom>
                <a:avLst/>
                <a:gdLst>
                  <a:gd name="T0" fmla="*/ 0 w 24"/>
                  <a:gd name="T1" fmla="*/ 0 h 102"/>
                  <a:gd name="T2" fmla="*/ 2 w 24"/>
                  <a:gd name="T3" fmla="*/ 23 h 102"/>
                  <a:gd name="T4" fmla="*/ 3 w 24"/>
                  <a:gd name="T5" fmla="*/ 45 h 102"/>
                  <a:gd name="T6" fmla="*/ 6 w 24"/>
                  <a:gd name="T7" fmla="*/ 64 h 102"/>
                  <a:gd name="T8" fmla="*/ 9 w 24"/>
                  <a:gd name="T9" fmla="*/ 80 h 102"/>
                  <a:gd name="T10" fmla="*/ 14 w 24"/>
                  <a:gd name="T11" fmla="*/ 93 h 102"/>
                  <a:gd name="T12" fmla="*/ 18 w 24"/>
                  <a:gd name="T13" fmla="*/ 101 h 102"/>
                  <a:gd name="T14" fmla="*/ 24 w 24"/>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02"/>
                  <a:gd name="T26" fmla="*/ 24 w 24"/>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02">
                    <a:moveTo>
                      <a:pt x="0" y="0"/>
                    </a:moveTo>
                    <a:lnTo>
                      <a:pt x="2" y="23"/>
                    </a:lnTo>
                    <a:lnTo>
                      <a:pt x="3" y="45"/>
                    </a:lnTo>
                    <a:lnTo>
                      <a:pt x="6" y="64"/>
                    </a:lnTo>
                    <a:lnTo>
                      <a:pt x="9" y="80"/>
                    </a:lnTo>
                    <a:lnTo>
                      <a:pt x="14" y="93"/>
                    </a:lnTo>
                    <a:lnTo>
                      <a:pt x="18" y="101"/>
                    </a:lnTo>
                    <a:lnTo>
                      <a:pt x="24"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50" name="Line 60"/>
              <p:cNvSpPr>
                <a:spLocks noChangeShapeType="1"/>
              </p:cNvSpPr>
              <p:nvPr>
                <p:custDataLst>
                  <p:tags r:id="rId1447"/>
                </p:custDataLst>
              </p:nvPr>
            </p:nvSpPr>
            <p:spPr bwMode="auto">
              <a:xfrm flipH="1">
                <a:off x="3019" y="3114"/>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51" name="Line 61"/>
              <p:cNvSpPr>
                <a:spLocks noChangeShapeType="1"/>
              </p:cNvSpPr>
              <p:nvPr>
                <p:custDataLst>
                  <p:tags r:id="rId1448"/>
                </p:custDataLst>
              </p:nvPr>
            </p:nvSpPr>
            <p:spPr bwMode="auto">
              <a:xfrm flipH="1">
                <a:off x="3019" y="290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52" name="Freeform 62"/>
              <p:cNvSpPr>
                <a:spLocks/>
              </p:cNvSpPr>
              <p:nvPr>
                <p:custDataLst>
                  <p:tags r:id="rId1449"/>
                </p:custDataLst>
              </p:nvPr>
            </p:nvSpPr>
            <p:spPr bwMode="auto">
              <a:xfrm>
                <a:off x="3069" y="3012"/>
                <a:ext cx="103" cy="205"/>
              </a:xfrm>
              <a:custGeom>
                <a:avLst/>
                <a:gdLst>
                  <a:gd name="T0" fmla="*/ 103 w 103"/>
                  <a:gd name="T1" fmla="*/ 205 h 205"/>
                  <a:gd name="T2" fmla="*/ 80 w 103"/>
                  <a:gd name="T3" fmla="*/ 203 h 205"/>
                  <a:gd name="T4" fmla="*/ 58 w 103"/>
                  <a:gd name="T5" fmla="*/ 195 h 205"/>
                  <a:gd name="T6" fmla="*/ 39 w 103"/>
                  <a:gd name="T7" fmla="*/ 183 h 205"/>
                  <a:gd name="T8" fmla="*/ 22 w 103"/>
                  <a:gd name="T9" fmla="*/ 166 h 205"/>
                  <a:gd name="T10" fmla="*/ 10 w 103"/>
                  <a:gd name="T11" fmla="*/ 147 h 205"/>
                  <a:gd name="T12" fmla="*/ 3 w 103"/>
                  <a:gd name="T13" fmla="*/ 125 h 205"/>
                  <a:gd name="T14" fmla="*/ 0 w 103"/>
                  <a:gd name="T15" fmla="*/ 102 h 205"/>
                  <a:gd name="T16" fmla="*/ 3 w 103"/>
                  <a:gd name="T17" fmla="*/ 80 h 205"/>
                  <a:gd name="T18" fmla="*/ 10 w 103"/>
                  <a:gd name="T19" fmla="*/ 59 h 205"/>
                  <a:gd name="T20" fmla="*/ 22 w 103"/>
                  <a:gd name="T21" fmla="*/ 39 h 205"/>
                  <a:gd name="T22" fmla="*/ 39 w 103"/>
                  <a:gd name="T23" fmla="*/ 23 h 205"/>
                  <a:gd name="T24" fmla="*/ 58 w 103"/>
                  <a:gd name="T25" fmla="*/ 11 h 205"/>
                  <a:gd name="T26" fmla="*/ 80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80" y="203"/>
                    </a:lnTo>
                    <a:lnTo>
                      <a:pt x="58" y="195"/>
                    </a:lnTo>
                    <a:lnTo>
                      <a:pt x="39" y="183"/>
                    </a:lnTo>
                    <a:lnTo>
                      <a:pt x="22" y="166"/>
                    </a:lnTo>
                    <a:lnTo>
                      <a:pt x="10" y="147"/>
                    </a:lnTo>
                    <a:lnTo>
                      <a:pt x="3" y="125"/>
                    </a:lnTo>
                    <a:lnTo>
                      <a:pt x="0" y="102"/>
                    </a:lnTo>
                    <a:lnTo>
                      <a:pt x="3" y="80"/>
                    </a:lnTo>
                    <a:lnTo>
                      <a:pt x="10" y="59"/>
                    </a:lnTo>
                    <a:lnTo>
                      <a:pt x="22" y="39"/>
                    </a:lnTo>
                    <a:lnTo>
                      <a:pt x="39" y="23"/>
                    </a:lnTo>
                    <a:lnTo>
                      <a:pt x="58" y="11"/>
                    </a:lnTo>
                    <a:lnTo>
                      <a:pt x="80"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53" name="Freeform 63"/>
              <p:cNvSpPr>
                <a:spLocks/>
              </p:cNvSpPr>
              <p:nvPr>
                <p:custDataLst>
                  <p:tags r:id="rId1450"/>
                </p:custDataLst>
              </p:nvPr>
            </p:nvSpPr>
            <p:spPr bwMode="auto">
              <a:xfrm>
                <a:off x="3172" y="3012"/>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54" name="Freeform 64"/>
              <p:cNvSpPr>
                <a:spLocks/>
              </p:cNvSpPr>
              <p:nvPr>
                <p:custDataLst>
                  <p:tags r:id="rId1451"/>
                </p:custDataLst>
              </p:nvPr>
            </p:nvSpPr>
            <p:spPr bwMode="auto">
              <a:xfrm>
                <a:off x="3582" y="3217"/>
                <a:ext cx="102" cy="205"/>
              </a:xfrm>
              <a:custGeom>
                <a:avLst/>
                <a:gdLst>
                  <a:gd name="T0" fmla="*/ 102 w 102"/>
                  <a:gd name="T1" fmla="*/ 205 h 205"/>
                  <a:gd name="T2" fmla="*/ 79 w 102"/>
                  <a:gd name="T3" fmla="*/ 203 h 205"/>
                  <a:gd name="T4" fmla="*/ 58 w 102"/>
                  <a:gd name="T5" fmla="*/ 195 h 205"/>
                  <a:gd name="T6" fmla="*/ 38 w 102"/>
                  <a:gd name="T7" fmla="*/ 183 h 205"/>
                  <a:gd name="T8" fmla="*/ 22 w 102"/>
                  <a:gd name="T9" fmla="*/ 166 h 205"/>
                  <a:gd name="T10" fmla="*/ 9 w 102"/>
                  <a:gd name="T11" fmla="*/ 147 h 205"/>
                  <a:gd name="T12" fmla="*/ 2 w 102"/>
                  <a:gd name="T13" fmla="*/ 125 h 205"/>
                  <a:gd name="T14" fmla="*/ 0 w 102"/>
                  <a:gd name="T15" fmla="*/ 102 h 205"/>
                  <a:gd name="T16" fmla="*/ 2 w 102"/>
                  <a:gd name="T17" fmla="*/ 80 h 205"/>
                  <a:gd name="T18" fmla="*/ 9 w 102"/>
                  <a:gd name="T19" fmla="*/ 58 h 205"/>
                  <a:gd name="T20" fmla="*/ 22 w 102"/>
                  <a:gd name="T21" fmla="*/ 39 h 205"/>
                  <a:gd name="T22" fmla="*/ 38 w 102"/>
                  <a:gd name="T23" fmla="*/ 23 h 205"/>
                  <a:gd name="T24" fmla="*/ 58 w 102"/>
                  <a:gd name="T25" fmla="*/ 11 h 205"/>
                  <a:gd name="T26" fmla="*/ 79 w 102"/>
                  <a:gd name="T27" fmla="*/ 2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3"/>
                    </a:lnTo>
                    <a:lnTo>
                      <a:pt x="58" y="195"/>
                    </a:lnTo>
                    <a:lnTo>
                      <a:pt x="38" y="183"/>
                    </a:lnTo>
                    <a:lnTo>
                      <a:pt x="22" y="166"/>
                    </a:lnTo>
                    <a:lnTo>
                      <a:pt x="9" y="147"/>
                    </a:lnTo>
                    <a:lnTo>
                      <a:pt x="2" y="125"/>
                    </a:lnTo>
                    <a:lnTo>
                      <a:pt x="0" y="102"/>
                    </a:lnTo>
                    <a:lnTo>
                      <a:pt x="2" y="80"/>
                    </a:lnTo>
                    <a:lnTo>
                      <a:pt x="9" y="58"/>
                    </a:lnTo>
                    <a:lnTo>
                      <a:pt x="22" y="39"/>
                    </a:lnTo>
                    <a:lnTo>
                      <a:pt x="38" y="23"/>
                    </a:lnTo>
                    <a:lnTo>
                      <a:pt x="58" y="11"/>
                    </a:lnTo>
                    <a:lnTo>
                      <a:pt x="79" y="2"/>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55" name="Freeform 65"/>
              <p:cNvSpPr>
                <a:spLocks/>
              </p:cNvSpPr>
              <p:nvPr>
                <p:custDataLst>
                  <p:tags r:id="rId1452"/>
                </p:custDataLst>
              </p:nvPr>
            </p:nvSpPr>
            <p:spPr bwMode="auto">
              <a:xfrm>
                <a:off x="3684" y="3217"/>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56" name="Freeform 66"/>
              <p:cNvSpPr>
                <a:spLocks/>
              </p:cNvSpPr>
              <p:nvPr>
                <p:custDataLst>
                  <p:tags r:id="rId1453"/>
                </p:custDataLst>
              </p:nvPr>
            </p:nvSpPr>
            <p:spPr bwMode="auto">
              <a:xfrm>
                <a:off x="3326" y="3114"/>
                <a:ext cx="205" cy="103"/>
              </a:xfrm>
              <a:custGeom>
                <a:avLst/>
                <a:gdLst>
                  <a:gd name="T0" fmla="*/ 0 w 205"/>
                  <a:gd name="T1" fmla="*/ 103 h 103"/>
                  <a:gd name="T2" fmla="*/ 2 w 205"/>
                  <a:gd name="T3" fmla="*/ 88 h 103"/>
                  <a:gd name="T4" fmla="*/ 10 w 205"/>
                  <a:gd name="T5" fmla="*/ 71 h 103"/>
                  <a:gd name="T6" fmla="*/ 22 w 205"/>
                  <a:gd name="T7" fmla="*/ 56 h 103"/>
                  <a:gd name="T8" fmla="*/ 38 w 205"/>
                  <a:gd name="T9" fmla="*/ 43 h 103"/>
                  <a:gd name="T10" fmla="*/ 59 w 205"/>
                  <a:gd name="T11" fmla="*/ 30 h 103"/>
                  <a:gd name="T12" fmla="*/ 84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2" y="88"/>
                    </a:lnTo>
                    <a:lnTo>
                      <a:pt x="10" y="71"/>
                    </a:lnTo>
                    <a:lnTo>
                      <a:pt x="22" y="56"/>
                    </a:lnTo>
                    <a:lnTo>
                      <a:pt x="38" y="43"/>
                    </a:lnTo>
                    <a:lnTo>
                      <a:pt x="59" y="30"/>
                    </a:lnTo>
                    <a:lnTo>
                      <a:pt x="84"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57" name="Freeform 67"/>
              <p:cNvSpPr>
                <a:spLocks/>
              </p:cNvSpPr>
              <p:nvPr>
                <p:custDataLst>
                  <p:tags r:id="rId1454"/>
                </p:custDataLst>
              </p:nvPr>
            </p:nvSpPr>
            <p:spPr bwMode="auto">
              <a:xfrm>
                <a:off x="3326" y="3217"/>
                <a:ext cx="205" cy="102"/>
              </a:xfrm>
              <a:custGeom>
                <a:avLst/>
                <a:gdLst>
                  <a:gd name="T0" fmla="*/ 205 w 205"/>
                  <a:gd name="T1" fmla="*/ 102 h 102"/>
                  <a:gd name="T2" fmla="*/ 172 w 205"/>
                  <a:gd name="T3" fmla="*/ 102 h 102"/>
                  <a:gd name="T4" fmla="*/ 141 w 205"/>
                  <a:gd name="T5" fmla="*/ 98 h 102"/>
                  <a:gd name="T6" fmla="*/ 111 w 205"/>
                  <a:gd name="T7" fmla="*/ 91 h 102"/>
                  <a:gd name="T8" fmla="*/ 84 w 205"/>
                  <a:gd name="T9" fmla="*/ 83 h 102"/>
                  <a:gd name="T10" fmla="*/ 59 w 205"/>
                  <a:gd name="T11" fmla="*/ 72 h 102"/>
                  <a:gd name="T12" fmla="*/ 38 w 205"/>
                  <a:gd name="T13" fmla="*/ 61 h 102"/>
                  <a:gd name="T14" fmla="*/ 22 w 205"/>
                  <a:gd name="T15" fmla="*/ 46 h 102"/>
                  <a:gd name="T16" fmla="*/ 10 w 205"/>
                  <a:gd name="T17" fmla="*/ 32 h 102"/>
                  <a:gd name="T18" fmla="*/ 2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2"/>
                    </a:lnTo>
                    <a:lnTo>
                      <a:pt x="141" y="98"/>
                    </a:lnTo>
                    <a:lnTo>
                      <a:pt x="111" y="91"/>
                    </a:lnTo>
                    <a:lnTo>
                      <a:pt x="84" y="83"/>
                    </a:lnTo>
                    <a:lnTo>
                      <a:pt x="59" y="72"/>
                    </a:lnTo>
                    <a:lnTo>
                      <a:pt x="38" y="61"/>
                    </a:lnTo>
                    <a:lnTo>
                      <a:pt x="22" y="46"/>
                    </a:lnTo>
                    <a:lnTo>
                      <a:pt x="10" y="32"/>
                    </a:lnTo>
                    <a:lnTo>
                      <a:pt x="2"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58" name="Freeform 68"/>
              <p:cNvSpPr>
                <a:spLocks/>
              </p:cNvSpPr>
              <p:nvPr>
                <p:custDataLst>
                  <p:tags r:id="rId1455"/>
                </p:custDataLst>
              </p:nvPr>
            </p:nvSpPr>
            <p:spPr bwMode="auto">
              <a:xfrm>
                <a:off x="3556" y="3114"/>
                <a:ext cx="26" cy="103"/>
              </a:xfrm>
              <a:custGeom>
                <a:avLst/>
                <a:gdLst>
                  <a:gd name="T0" fmla="*/ 0 w 26"/>
                  <a:gd name="T1" fmla="*/ 103 h 103"/>
                  <a:gd name="T2" fmla="*/ 1 w 26"/>
                  <a:gd name="T3" fmla="*/ 81 h 103"/>
                  <a:gd name="T4" fmla="*/ 2 w 26"/>
                  <a:gd name="T5" fmla="*/ 59 h 103"/>
                  <a:gd name="T6" fmla="*/ 5 w 26"/>
                  <a:gd name="T7" fmla="*/ 40 h 103"/>
                  <a:gd name="T8" fmla="*/ 9 w 26"/>
                  <a:gd name="T9" fmla="*/ 23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2" y="59"/>
                    </a:lnTo>
                    <a:lnTo>
                      <a:pt x="5" y="40"/>
                    </a:lnTo>
                    <a:lnTo>
                      <a:pt x="9" y="23"/>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59" name="Freeform 69"/>
              <p:cNvSpPr>
                <a:spLocks/>
              </p:cNvSpPr>
              <p:nvPr>
                <p:custDataLst>
                  <p:tags r:id="rId1456"/>
                </p:custDataLst>
              </p:nvPr>
            </p:nvSpPr>
            <p:spPr bwMode="auto">
              <a:xfrm>
                <a:off x="3556" y="3217"/>
                <a:ext cx="23" cy="102"/>
              </a:xfrm>
              <a:custGeom>
                <a:avLst/>
                <a:gdLst>
                  <a:gd name="T0" fmla="*/ 0 w 23"/>
                  <a:gd name="T1" fmla="*/ 0 h 102"/>
                  <a:gd name="T2" fmla="*/ 1 w 23"/>
                  <a:gd name="T3" fmla="*/ 23 h 102"/>
                  <a:gd name="T4" fmla="*/ 2 w 23"/>
                  <a:gd name="T5" fmla="*/ 45 h 102"/>
                  <a:gd name="T6" fmla="*/ 5 w 23"/>
                  <a:gd name="T7" fmla="*/ 64 h 102"/>
                  <a:gd name="T8" fmla="*/ 8 w 23"/>
                  <a:gd name="T9" fmla="*/ 80 h 102"/>
                  <a:gd name="T10" fmla="*/ 13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2" y="45"/>
                    </a:lnTo>
                    <a:lnTo>
                      <a:pt x="5" y="64"/>
                    </a:lnTo>
                    <a:lnTo>
                      <a:pt x="8" y="80"/>
                    </a:lnTo>
                    <a:lnTo>
                      <a:pt x="13"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60" name="Line 70"/>
              <p:cNvSpPr>
                <a:spLocks noChangeShapeType="1"/>
              </p:cNvSpPr>
              <p:nvPr>
                <p:custDataLst>
                  <p:tags r:id="rId1457"/>
                </p:custDataLst>
              </p:nvPr>
            </p:nvSpPr>
            <p:spPr bwMode="auto">
              <a:xfrm flipH="1">
                <a:off x="3531" y="3319"/>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1" name="Line 71"/>
              <p:cNvSpPr>
                <a:spLocks noChangeShapeType="1"/>
              </p:cNvSpPr>
              <p:nvPr>
                <p:custDataLst>
                  <p:tags r:id="rId1458"/>
                </p:custDataLst>
              </p:nvPr>
            </p:nvSpPr>
            <p:spPr bwMode="auto">
              <a:xfrm flipH="1">
                <a:off x="3531" y="3114"/>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2" name="Line 72"/>
              <p:cNvSpPr>
                <a:spLocks noChangeShapeType="1"/>
              </p:cNvSpPr>
              <p:nvPr>
                <p:custDataLst>
                  <p:tags r:id="rId1459"/>
                </p:custDataLst>
              </p:nvPr>
            </p:nvSpPr>
            <p:spPr bwMode="auto">
              <a:xfrm>
                <a:off x="3839" y="3371"/>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3" name="Line 73"/>
              <p:cNvSpPr>
                <a:spLocks noChangeShapeType="1"/>
              </p:cNvSpPr>
              <p:nvPr>
                <p:custDataLst>
                  <p:tags r:id="rId1460"/>
                </p:custDataLst>
              </p:nvPr>
            </p:nvSpPr>
            <p:spPr bwMode="auto">
              <a:xfrm>
                <a:off x="3839" y="3269"/>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4" name="Line 74"/>
              <p:cNvSpPr>
                <a:spLocks noChangeShapeType="1"/>
              </p:cNvSpPr>
              <p:nvPr>
                <p:custDataLst>
                  <p:tags r:id="rId1461"/>
                </p:custDataLst>
              </p:nvPr>
            </p:nvSpPr>
            <p:spPr bwMode="auto">
              <a:xfrm>
                <a:off x="3560" y="3166"/>
                <a:ext cx="38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5" name="Line 75"/>
              <p:cNvSpPr>
                <a:spLocks noChangeShapeType="1"/>
              </p:cNvSpPr>
              <p:nvPr>
                <p:custDataLst>
                  <p:tags r:id="rId1462"/>
                </p:custDataLst>
              </p:nvPr>
            </p:nvSpPr>
            <p:spPr bwMode="auto">
              <a:xfrm>
                <a:off x="3326" y="3064"/>
                <a:ext cx="61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6" name="Line 76"/>
              <p:cNvSpPr>
                <a:spLocks noChangeShapeType="1"/>
              </p:cNvSpPr>
              <p:nvPr>
                <p:custDataLst>
                  <p:tags r:id="rId1463"/>
                </p:custDataLst>
              </p:nvPr>
            </p:nvSpPr>
            <p:spPr bwMode="auto">
              <a:xfrm>
                <a:off x="3053" y="2961"/>
                <a:ext cx="888"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7" name="Line 77"/>
              <p:cNvSpPr>
                <a:spLocks noChangeShapeType="1"/>
              </p:cNvSpPr>
              <p:nvPr>
                <p:custDataLst>
                  <p:tags r:id="rId1464"/>
                </p:custDataLst>
              </p:nvPr>
            </p:nvSpPr>
            <p:spPr bwMode="auto">
              <a:xfrm>
                <a:off x="2814" y="2859"/>
                <a:ext cx="112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8" name="Line 78"/>
              <p:cNvSpPr>
                <a:spLocks noChangeShapeType="1"/>
              </p:cNvSpPr>
              <p:nvPr>
                <p:custDataLst>
                  <p:tags r:id="rId1465"/>
                </p:custDataLst>
              </p:nvPr>
            </p:nvSpPr>
            <p:spPr bwMode="auto">
              <a:xfrm>
                <a:off x="2539" y="2756"/>
                <a:ext cx="14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9" name="Line 79"/>
              <p:cNvSpPr>
                <a:spLocks noChangeShapeType="1"/>
              </p:cNvSpPr>
              <p:nvPr>
                <p:custDataLst>
                  <p:tags r:id="rId1466"/>
                </p:custDataLst>
              </p:nvPr>
            </p:nvSpPr>
            <p:spPr bwMode="auto">
              <a:xfrm flipH="1">
                <a:off x="3813" y="3883"/>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70" name="Line 80"/>
              <p:cNvSpPr>
                <a:spLocks noChangeShapeType="1"/>
              </p:cNvSpPr>
              <p:nvPr>
                <p:custDataLst>
                  <p:tags r:id="rId1467"/>
                </p:custDataLst>
              </p:nvPr>
            </p:nvSpPr>
            <p:spPr bwMode="auto">
              <a:xfrm flipH="1">
                <a:off x="3813" y="378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71" name="Line 81"/>
              <p:cNvSpPr>
                <a:spLocks noChangeShapeType="1"/>
              </p:cNvSpPr>
              <p:nvPr>
                <p:custDataLst>
                  <p:tags r:id="rId1468"/>
                </p:custDataLst>
              </p:nvPr>
            </p:nvSpPr>
            <p:spPr bwMode="auto">
              <a:xfrm>
                <a:off x="3505" y="3807"/>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72" name="Line 82"/>
              <p:cNvSpPr>
                <a:spLocks noChangeShapeType="1"/>
              </p:cNvSpPr>
              <p:nvPr>
                <p:custDataLst>
                  <p:tags r:id="rId1469"/>
                </p:custDataLst>
              </p:nvPr>
            </p:nvSpPr>
            <p:spPr bwMode="auto">
              <a:xfrm>
                <a:off x="3813" y="383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73" name="Line 83"/>
              <p:cNvSpPr>
                <a:spLocks noChangeShapeType="1"/>
              </p:cNvSpPr>
              <p:nvPr>
                <p:custDataLst>
                  <p:tags r:id="rId1470"/>
                </p:custDataLst>
              </p:nvPr>
            </p:nvSpPr>
            <p:spPr bwMode="auto">
              <a:xfrm flipH="1">
                <a:off x="3813" y="372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74" name="Freeform 84"/>
              <p:cNvSpPr>
                <a:spLocks/>
              </p:cNvSpPr>
              <p:nvPr>
                <p:custDataLst>
                  <p:tags r:id="rId1471"/>
                </p:custDataLst>
              </p:nvPr>
            </p:nvSpPr>
            <p:spPr bwMode="auto">
              <a:xfrm>
                <a:off x="3556" y="3704"/>
                <a:ext cx="102" cy="205"/>
              </a:xfrm>
              <a:custGeom>
                <a:avLst/>
                <a:gdLst>
                  <a:gd name="T0" fmla="*/ 102 w 102"/>
                  <a:gd name="T1" fmla="*/ 205 h 205"/>
                  <a:gd name="T2" fmla="*/ 80 w 102"/>
                  <a:gd name="T3" fmla="*/ 203 h 205"/>
                  <a:gd name="T4" fmla="*/ 58 w 102"/>
                  <a:gd name="T5" fmla="*/ 194 h 205"/>
                  <a:gd name="T6" fmla="*/ 39 w 102"/>
                  <a:gd name="T7" fmla="*/ 182 h 205"/>
                  <a:gd name="T8" fmla="*/ 23 w 102"/>
                  <a:gd name="T9" fmla="*/ 166 h 205"/>
                  <a:gd name="T10" fmla="*/ 11 w 102"/>
                  <a:gd name="T11" fmla="*/ 147 h 205"/>
                  <a:gd name="T12" fmla="*/ 2 w 102"/>
                  <a:gd name="T13" fmla="*/ 125 h 205"/>
                  <a:gd name="T14" fmla="*/ 0 w 102"/>
                  <a:gd name="T15" fmla="*/ 103 h 205"/>
                  <a:gd name="T16" fmla="*/ 2 w 102"/>
                  <a:gd name="T17" fmla="*/ 80 h 205"/>
                  <a:gd name="T18" fmla="*/ 11 w 102"/>
                  <a:gd name="T19" fmla="*/ 58 h 205"/>
                  <a:gd name="T20" fmla="*/ 23 w 102"/>
                  <a:gd name="T21" fmla="*/ 39 h 205"/>
                  <a:gd name="T22" fmla="*/ 39 w 102"/>
                  <a:gd name="T23" fmla="*/ 22 h 205"/>
                  <a:gd name="T24" fmla="*/ 58 w 102"/>
                  <a:gd name="T25" fmla="*/ 10 h 205"/>
                  <a:gd name="T26" fmla="*/ 80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80" y="203"/>
                    </a:lnTo>
                    <a:lnTo>
                      <a:pt x="58" y="194"/>
                    </a:lnTo>
                    <a:lnTo>
                      <a:pt x="39" y="182"/>
                    </a:lnTo>
                    <a:lnTo>
                      <a:pt x="23" y="166"/>
                    </a:lnTo>
                    <a:lnTo>
                      <a:pt x="11" y="147"/>
                    </a:lnTo>
                    <a:lnTo>
                      <a:pt x="2" y="125"/>
                    </a:lnTo>
                    <a:lnTo>
                      <a:pt x="0" y="103"/>
                    </a:lnTo>
                    <a:lnTo>
                      <a:pt x="2" y="80"/>
                    </a:lnTo>
                    <a:lnTo>
                      <a:pt x="11" y="58"/>
                    </a:lnTo>
                    <a:lnTo>
                      <a:pt x="23" y="39"/>
                    </a:lnTo>
                    <a:lnTo>
                      <a:pt x="39" y="22"/>
                    </a:lnTo>
                    <a:lnTo>
                      <a:pt x="58" y="10"/>
                    </a:lnTo>
                    <a:lnTo>
                      <a:pt x="80"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75" name="Freeform 85"/>
              <p:cNvSpPr>
                <a:spLocks/>
              </p:cNvSpPr>
              <p:nvPr>
                <p:custDataLst>
                  <p:tags r:id="rId1472"/>
                </p:custDataLst>
              </p:nvPr>
            </p:nvSpPr>
            <p:spPr bwMode="auto">
              <a:xfrm>
                <a:off x="3658" y="3704"/>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76" name="Rectangle 86"/>
              <p:cNvSpPr>
                <a:spLocks noChangeArrowheads="1"/>
              </p:cNvSpPr>
              <p:nvPr>
                <p:custDataLst>
                  <p:tags r:id="rId1473"/>
                </p:custDataLst>
              </p:nvPr>
            </p:nvSpPr>
            <p:spPr bwMode="auto">
              <a:xfrm>
                <a:off x="3987" y="3597"/>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477" name="Rectangle 87"/>
              <p:cNvSpPr>
                <a:spLocks noChangeArrowheads="1"/>
              </p:cNvSpPr>
              <p:nvPr>
                <p:custDataLst>
                  <p:tags r:id="rId1474"/>
                </p:custDataLst>
              </p:nvPr>
            </p:nvSpPr>
            <p:spPr bwMode="auto">
              <a:xfrm>
                <a:off x="4048" y="3656"/>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478" name="Rectangle 88"/>
              <p:cNvSpPr>
                <a:spLocks noChangeArrowheads="1"/>
              </p:cNvSpPr>
              <p:nvPr>
                <p:custDataLst>
                  <p:tags r:id="rId1475"/>
                </p:custDataLst>
              </p:nvPr>
            </p:nvSpPr>
            <p:spPr bwMode="auto">
              <a:xfrm>
                <a:off x="3987" y="3701"/>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479" name="Rectangle 89"/>
              <p:cNvSpPr>
                <a:spLocks noChangeArrowheads="1"/>
              </p:cNvSpPr>
              <p:nvPr>
                <p:custDataLst>
                  <p:tags r:id="rId1476"/>
                </p:custDataLst>
              </p:nvPr>
            </p:nvSpPr>
            <p:spPr bwMode="auto">
              <a:xfrm>
                <a:off x="4048" y="3757"/>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480" name="Rectangle 90"/>
              <p:cNvSpPr>
                <a:spLocks noChangeArrowheads="1"/>
              </p:cNvSpPr>
              <p:nvPr>
                <p:custDataLst>
                  <p:tags r:id="rId1477"/>
                </p:custDataLst>
              </p:nvPr>
            </p:nvSpPr>
            <p:spPr bwMode="auto">
              <a:xfrm>
                <a:off x="3987" y="3803"/>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481" name="Rectangle 91"/>
              <p:cNvSpPr>
                <a:spLocks noChangeArrowheads="1"/>
              </p:cNvSpPr>
              <p:nvPr>
                <p:custDataLst>
                  <p:tags r:id="rId1478"/>
                </p:custDataLst>
              </p:nvPr>
            </p:nvSpPr>
            <p:spPr bwMode="auto">
              <a:xfrm>
                <a:off x="4048" y="385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482" name="Rectangle 92"/>
              <p:cNvSpPr>
                <a:spLocks noChangeArrowheads="1"/>
              </p:cNvSpPr>
              <p:nvPr>
                <p:custDataLst>
                  <p:tags r:id="rId1479"/>
                </p:custDataLst>
              </p:nvPr>
            </p:nvSpPr>
            <p:spPr bwMode="auto">
              <a:xfrm>
                <a:off x="3987" y="39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483" name="Rectangle 93"/>
              <p:cNvSpPr>
                <a:spLocks noChangeArrowheads="1"/>
              </p:cNvSpPr>
              <p:nvPr>
                <p:custDataLst>
                  <p:tags r:id="rId1480"/>
                </p:custDataLst>
              </p:nvPr>
            </p:nvSpPr>
            <p:spPr bwMode="auto">
              <a:xfrm>
                <a:off x="4048" y="3960"/>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484" name="Line 94"/>
              <p:cNvSpPr>
                <a:spLocks noChangeShapeType="1"/>
              </p:cNvSpPr>
              <p:nvPr>
                <p:custDataLst>
                  <p:tags r:id="rId1481"/>
                </p:custDataLst>
              </p:nvPr>
            </p:nvSpPr>
            <p:spPr bwMode="auto">
              <a:xfrm flipV="1">
                <a:off x="3863" y="3652"/>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85" name="Line 95"/>
              <p:cNvSpPr>
                <a:spLocks noChangeShapeType="1"/>
              </p:cNvSpPr>
              <p:nvPr>
                <p:custDataLst>
                  <p:tags r:id="rId1482"/>
                </p:custDataLst>
              </p:nvPr>
            </p:nvSpPr>
            <p:spPr bwMode="auto">
              <a:xfrm flipV="1">
                <a:off x="3863" y="3755"/>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86" name="Line 96"/>
              <p:cNvSpPr>
                <a:spLocks noChangeShapeType="1"/>
              </p:cNvSpPr>
              <p:nvPr>
                <p:custDataLst>
                  <p:tags r:id="rId1483"/>
                </p:custDataLst>
              </p:nvPr>
            </p:nvSpPr>
            <p:spPr bwMode="auto">
              <a:xfrm>
                <a:off x="3863" y="3831"/>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87" name="Line 97"/>
              <p:cNvSpPr>
                <a:spLocks noChangeShapeType="1"/>
              </p:cNvSpPr>
              <p:nvPr>
                <p:custDataLst>
                  <p:tags r:id="rId1484"/>
                </p:custDataLst>
              </p:nvPr>
            </p:nvSpPr>
            <p:spPr bwMode="auto">
              <a:xfrm>
                <a:off x="3863" y="3883"/>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88" name="Line 98"/>
              <p:cNvSpPr>
                <a:spLocks noChangeShapeType="1"/>
              </p:cNvSpPr>
              <p:nvPr>
                <p:custDataLst>
                  <p:tags r:id="rId1485"/>
                </p:custDataLst>
              </p:nvPr>
            </p:nvSpPr>
            <p:spPr bwMode="auto">
              <a:xfrm>
                <a:off x="3915" y="3652"/>
                <a:ext cx="2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89" name="Line 99"/>
              <p:cNvSpPr>
                <a:spLocks noChangeShapeType="1"/>
              </p:cNvSpPr>
              <p:nvPr>
                <p:custDataLst>
                  <p:tags r:id="rId1486"/>
                </p:custDataLst>
              </p:nvPr>
            </p:nvSpPr>
            <p:spPr bwMode="auto">
              <a:xfrm>
                <a:off x="3915" y="3755"/>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90" name="Line 100"/>
              <p:cNvSpPr>
                <a:spLocks noChangeShapeType="1"/>
              </p:cNvSpPr>
              <p:nvPr>
                <p:custDataLst>
                  <p:tags r:id="rId1487"/>
                </p:custDataLst>
              </p:nvPr>
            </p:nvSpPr>
            <p:spPr bwMode="auto">
              <a:xfrm>
                <a:off x="3915" y="3857"/>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91" name="Line 101"/>
              <p:cNvSpPr>
                <a:spLocks noChangeShapeType="1"/>
              </p:cNvSpPr>
              <p:nvPr>
                <p:custDataLst>
                  <p:tags r:id="rId1488"/>
                </p:custDataLst>
              </p:nvPr>
            </p:nvSpPr>
            <p:spPr bwMode="auto">
              <a:xfrm flipH="1">
                <a:off x="3915" y="3960"/>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92" name="Line 102"/>
              <p:cNvSpPr>
                <a:spLocks noChangeShapeType="1"/>
              </p:cNvSpPr>
              <p:nvPr>
                <p:custDataLst>
                  <p:tags r:id="rId1489"/>
                </p:custDataLst>
              </p:nvPr>
            </p:nvSpPr>
            <p:spPr bwMode="auto">
              <a:xfrm>
                <a:off x="2198" y="2807"/>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93" name="Line 103"/>
              <p:cNvSpPr>
                <a:spLocks noChangeShapeType="1"/>
              </p:cNvSpPr>
              <p:nvPr>
                <p:custDataLst>
                  <p:tags r:id="rId1490"/>
                </p:custDataLst>
              </p:nvPr>
            </p:nvSpPr>
            <p:spPr bwMode="auto">
              <a:xfrm flipH="1">
                <a:off x="2198" y="3807"/>
                <a:ext cx="133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94" name="Rectangle 104"/>
              <p:cNvSpPr>
                <a:spLocks noChangeArrowheads="1"/>
              </p:cNvSpPr>
              <p:nvPr>
                <p:custDataLst>
                  <p:tags r:id="rId1491"/>
                </p:custDataLst>
              </p:nvPr>
            </p:nvSpPr>
            <p:spPr bwMode="auto">
              <a:xfrm>
                <a:off x="2090" y="2674"/>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1495" name="Rectangle 105"/>
              <p:cNvSpPr>
                <a:spLocks noChangeArrowheads="1"/>
              </p:cNvSpPr>
              <p:nvPr>
                <p:custDataLst>
                  <p:tags r:id="rId1492"/>
                </p:custDataLst>
              </p:nvPr>
            </p:nvSpPr>
            <p:spPr bwMode="auto">
              <a:xfrm>
                <a:off x="2161" y="2733"/>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1496" name="Rectangle 106"/>
              <p:cNvSpPr>
                <a:spLocks noChangeArrowheads="1"/>
              </p:cNvSpPr>
              <p:nvPr>
                <p:custDataLst>
                  <p:tags r:id="rId1493"/>
                </p:custDataLst>
              </p:nvPr>
            </p:nvSpPr>
            <p:spPr bwMode="auto">
              <a:xfrm>
                <a:off x="2242" y="3853"/>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497" name="Rectangle 107"/>
              <p:cNvSpPr>
                <a:spLocks noChangeArrowheads="1"/>
              </p:cNvSpPr>
              <p:nvPr>
                <p:custDataLst>
                  <p:tags r:id="rId1494"/>
                </p:custDataLst>
              </p:nvPr>
            </p:nvSpPr>
            <p:spPr bwMode="auto">
              <a:xfrm>
                <a:off x="2308" y="3912"/>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1498" name="Freeform 108"/>
              <p:cNvSpPr>
                <a:spLocks/>
              </p:cNvSpPr>
              <p:nvPr>
                <p:custDataLst>
                  <p:tags r:id="rId1495"/>
                </p:custDataLst>
              </p:nvPr>
            </p:nvSpPr>
            <p:spPr bwMode="auto">
              <a:xfrm>
                <a:off x="1840" y="3755"/>
                <a:ext cx="102" cy="205"/>
              </a:xfrm>
              <a:custGeom>
                <a:avLst/>
                <a:gdLst>
                  <a:gd name="T0" fmla="*/ 102 w 102"/>
                  <a:gd name="T1" fmla="*/ 205 h 205"/>
                  <a:gd name="T2" fmla="*/ 79 w 102"/>
                  <a:gd name="T3" fmla="*/ 202 h 205"/>
                  <a:gd name="T4" fmla="*/ 57 w 102"/>
                  <a:gd name="T5" fmla="*/ 195 h 205"/>
                  <a:gd name="T6" fmla="*/ 38 w 102"/>
                  <a:gd name="T7" fmla="*/ 183 h 205"/>
                  <a:gd name="T8" fmla="*/ 22 w 102"/>
                  <a:gd name="T9" fmla="*/ 167 h 205"/>
                  <a:gd name="T10" fmla="*/ 10 w 102"/>
                  <a:gd name="T11" fmla="*/ 147 h 205"/>
                  <a:gd name="T12" fmla="*/ 3 w 102"/>
                  <a:gd name="T13" fmla="*/ 126 h 205"/>
                  <a:gd name="T14" fmla="*/ 0 w 102"/>
                  <a:gd name="T15" fmla="*/ 102 h 205"/>
                  <a:gd name="T16" fmla="*/ 3 w 102"/>
                  <a:gd name="T17" fmla="*/ 80 h 205"/>
                  <a:gd name="T18" fmla="*/ 10 w 102"/>
                  <a:gd name="T19" fmla="*/ 59 h 205"/>
                  <a:gd name="T20" fmla="*/ 22 w 102"/>
                  <a:gd name="T21" fmla="*/ 38 h 205"/>
                  <a:gd name="T22" fmla="*/ 38 w 102"/>
                  <a:gd name="T23" fmla="*/ 23 h 205"/>
                  <a:gd name="T24" fmla="*/ 57 w 102"/>
                  <a:gd name="T25" fmla="*/ 11 h 205"/>
                  <a:gd name="T26" fmla="*/ 79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2"/>
                    </a:lnTo>
                    <a:lnTo>
                      <a:pt x="57" y="195"/>
                    </a:lnTo>
                    <a:lnTo>
                      <a:pt x="38" y="183"/>
                    </a:lnTo>
                    <a:lnTo>
                      <a:pt x="22" y="167"/>
                    </a:lnTo>
                    <a:lnTo>
                      <a:pt x="10" y="147"/>
                    </a:lnTo>
                    <a:lnTo>
                      <a:pt x="3" y="126"/>
                    </a:lnTo>
                    <a:lnTo>
                      <a:pt x="0" y="102"/>
                    </a:lnTo>
                    <a:lnTo>
                      <a:pt x="3" y="80"/>
                    </a:lnTo>
                    <a:lnTo>
                      <a:pt x="10" y="59"/>
                    </a:lnTo>
                    <a:lnTo>
                      <a:pt x="22" y="38"/>
                    </a:lnTo>
                    <a:lnTo>
                      <a:pt x="38" y="23"/>
                    </a:lnTo>
                    <a:lnTo>
                      <a:pt x="57" y="11"/>
                    </a:lnTo>
                    <a:lnTo>
                      <a:pt x="79"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99" name="Freeform 109"/>
              <p:cNvSpPr>
                <a:spLocks/>
              </p:cNvSpPr>
              <p:nvPr>
                <p:custDataLst>
                  <p:tags r:id="rId1496"/>
                </p:custDataLst>
              </p:nvPr>
            </p:nvSpPr>
            <p:spPr bwMode="auto">
              <a:xfrm>
                <a:off x="1942" y="3755"/>
                <a:ext cx="153" cy="205"/>
              </a:xfrm>
              <a:custGeom>
                <a:avLst/>
                <a:gdLst>
                  <a:gd name="T0" fmla="*/ 0 w 153"/>
                  <a:gd name="T1" fmla="*/ 205 h 205"/>
                  <a:gd name="T2" fmla="*/ 153 w 153"/>
                  <a:gd name="T3" fmla="*/ 205 h 205"/>
                  <a:gd name="T4" fmla="*/ 153 w 153"/>
                  <a:gd name="T5" fmla="*/ 0 h 205"/>
                  <a:gd name="T6" fmla="*/ 0 w 153"/>
                  <a:gd name="T7" fmla="*/ 0 h 205"/>
                  <a:gd name="T8" fmla="*/ 0 60000 65536"/>
                  <a:gd name="T9" fmla="*/ 0 60000 65536"/>
                  <a:gd name="T10" fmla="*/ 0 60000 65536"/>
                  <a:gd name="T11" fmla="*/ 0 60000 65536"/>
                  <a:gd name="T12" fmla="*/ 0 w 153"/>
                  <a:gd name="T13" fmla="*/ 0 h 205"/>
                  <a:gd name="T14" fmla="*/ 153 w 153"/>
                  <a:gd name="T15" fmla="*/ 205 h 205"/>
                </a:gdLst>
                <a:ahLst/>
                <a:cxnLst>
                  <a:cxn ang="T8">
                    <a:pos x="T0" y="T1"/>
                  </a:cxn>
                  <a:cxn ang="T9">
                    <a:pos x="T2" y="T3"/>
                  </a:cxn>
                  <a:cxn ang="T10">
                    <a:pos x="T4" y="T5"/>
                  </a:cxn>
                  <a:cxn ang="T11">
                    <a:pos x="T6" y="T7"/>
                  </a:cxn>
                </a:cxnLst>
                <a:rect l="T12" t="T13" r="T14" b="T15"/>
                <a:pathLst>
                  <a:path w="153" h="205">
                    <a:moveTo>
                      <a:pt x="0" y="205"/>
                    </a:moveTo>
                    <a:lnTo>
                      <a:pt x="153" y="205"/>
                    </a:lnTo>
                    <a:lnTo>
                      <a:pt x="153"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00" name="Freeform 110"/>
              <p:cNvSpPr>
                <a:spLocks/>
              </p:cNvSpPr>
              <p:nvPr>
                <p:custDataLst>
                  <p:tags r:id="rId1497"/>
                </p:custDataLst>
              </p:nvPr>
            </p:nvSpPr>
            <p:spPr bwMode="auto">
              <a:xfrm>
                <a:off x="1583" y="3652"/>
                <a:ext cx="205" cy="103"/>
              </a:xfrm>
              <a:custGeom>
                <a:avLst/>
                <a:gdLst>
                  <a:gd name="T0" fmla="*/ 0 w 205"/>
                  <a:gd name="T1" fmla="*/ 103 h 103"/>
                  <a:gd name="T2" fmla="*/ 3 w 205"/>
                  <a:gd name="T3" fmla="*/ 87 h 103"/>
                  <a:gd name="T4" fmla="*/ 11 w 205"/>
                  <a:gd name="T5" fmla="*/ 71 h 103"/>
                  <a:gd name="T6" fmla="*/ 23 w 205"/>
                  <a:gd name="T7" fmla="*/ 56 h 103"/>
                  <a:gd name="T8" fmla="*/ 40 w 205"/>
                  <a:gd name="T9" fmla="*/ 43 h 103"/>
                  <a:gd name="T10" fmla="*/ 60 w 205"/>
                  <a:gd name="T11" fmla="*/ 31 h 103"/>
                  <a:gd name="T12" fmla="*/ 85 w 205"/>
                  <a:gd name="T13" fmla="*/ 21 h 103"/>
                  <a:gd name="T14" fmla="*/ 112 w 205"/>
                  <a:gd name="T15" fmla="*/ 11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7"/>
                    </a:lnTo>
                    <a:lnTo>
                      <a:pt x="11" y="71"/>
                    </a:lnTo>
                    <a:lnTo>
                      <a:pt x="23" y="56"/>
                    </a:lnTo>
                    <a:lnTo>
                      <a:pt x="40" y="43"/>
                    </a:lnTo>
                    <a:lnTo>
                      <a:pt x="60" y="31"/>
                    </a:lnTo>
                    <a:lnTo>
                      <a:pt x="85" y="21"/>
                    </a:lnTo>
                    <a:lnTo>
                      <a:pt x="112" y="11"/>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01" name="Freeform 111"/>
              <p:cNvSpPr>
                <a:spLocks/>
              </p:cNvSpPr>
              <p:nvPr>
                <p:custDataLst>
                  <p:tags r:id="rId1498"/>
                </p:custDataLst>
              </p:nvPr>
            </p:nvSpPr>
            <p:spPr bwMode="auto">
              <a:xfrm>
                <a:off x="1583" y="3755"/>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3 w 205"/>
                  <a:gd name="T15" fmla="*/ 46 h 102"/>
                  <a:gd name="T16" fmla="*/ 11 w 205"/>
                  <a:gd name="T17" fmla="*/ 31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3" y="46"/>
                    </a:lnTo>
                    <a:lnTo>
                      <a:pt x="11" y="31"/>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02" name="Freeform 112"/>
              <p:cNvSpPr>
                <a:spLocks/>
              </p:cNvSpPr>
              <p:nvPr>
                <p:custDataLst>
                  <p:tags r:id="rId1499"/>
                </p:custDataLst>
              </p:nvPr>
            </p:nvSpPr>
            <p:spPr bwMode="auto">
              <a:xfrm>
                <a:off x="1814" y="3652"/>
                <a:ext cx="26" cy="103"/>
              </a:xfrm>
              <a:custGeom>
                <a:avLst/>
                <a:gdLst>
                  <a:gd name="T0" fmla="*/ 0 w 26"/>
                  <a:gd name="T1" fmla="*/ 103 h 103"/>
                  <a:gd name="T2" fmla="*/ 1 w 26"/>
                  <a:gd name="T3" fmla="*/ 81 h 103"/>
                  <a:gd name="T4" fmla="*/ 3 w 26"/>
                  <a:gd name="T5" fmla="*/ 59 h 103"/>
                  <a:gd name="T6" fmla="*/ 5 w 26"/>
                  <a:gd name="T7" fmla="*/ 39 h 103"/>
                  <a:gd name="T8" fmla="*/ 10 w 26"/>
                  <a:gd name="T9" fmla="*/ 24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3" y="59"/>
                    </a:lnTo>
                    <a:lnTo>
                      <a:pt x="5" y="39"/>
                    </a:lnTo>
                    <a:lnTo>
                      <a:pt x="10" y="24"/>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03" name="Freeform 113"/>
              <p:cNvSpPr>
                <a:spLocks/>
              </p:cNvSpPr>
              <p:nvPr>
                <p:custDataLst>
                  <p:tags r:id="rId1500"/>
                </p:custDataLst>
              </p:nvPr>
            </p:nvSpPr>
            <p:spPr bwMode="auto">
              <a:xfrm>
                <a:off x="1814" y="3755"/>
                <a:ext cx="23" cy="102"/>
              </a:xfrm>
              <a:custGeom>
                <a:avLst/>
                <a:gdLst>
                  <a:gd name="T0" fmla="*/ 0 w 23"/>
                  <a:gd name="T1" fmla="*/ 0 h 102"/>
                  <a:gd name="T2" fmla="*/ 1 w 23"/>
                  <a:gd name="T3" fmla="*/ 23 h 102"/>
                  <a:gd name="T4" fmla="*/ 3 w 23"/>
                  <a:gd name="T5" fmla="*/ 45 h 102"/>
                  <a:gd name="T6" fmla="*/ 5 w 23"/>
                  <a:gd name="T7" fmla="*/ 64 h 102"/>
                  <a:gd name="T8" fmla="*/ 8 w 23"/>
                  <a:gd name="T9" fmla="*/ 80 h 102"/>
                  <a:gd name="T10" fmla="*/ 12 w 23"/>
                  <a:gd name="T11" fmla="*/ 93 h 102"/>
                  <a:gd name="T12" fmla="*/ 18 w 23"/>
                  <a:gd name="T13" fmla="*/ 100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3" y="45"/>
                    </a:lnTo>
                    <a:lnTo>
                      <a:pt x="5" y="64"/>
                    </a:lnTo>
                    <a:lnTo>
                      <a:pt x="8" y="80"/>
                    </a:lnTo>
                    <a:lnTo>
                      <a:pt x="12" y="93"/>
                    </a:lnTo>
                    <a:lnTo>
                      <a:pt x="18" y="100"/>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04" name="Line 114"/>
              <p:cNvSpPr>
                <a:spLocks noChangeShapeType="1"/>
              </p:cNvSpPr>
              <p:nvPr>
                <p:custDataLst>
                  <p:tags r:id="rId1501"/>
                </p:custDataLst>
              </p:nvPr>
            </p:nvSpPr>
            <p:spPr bwMode="auto">
              <a:xfrm flipH="1">
                <a:off x="1788" y="3857"/>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5" name="Line 115"/>
              <p:cNvSpPr>
                <a:spLocks noChangeShapeType="1"/>
              </p:cNvSpPr>
              <p:nvPr>
                <p:custDataLst>
                  <p:tags r:id="rId1502"/>
                </p:custDataLst>
              </p:nvPr>
            </p:nvSpPr>
            <p:spPr bwMode="auto">
              <a:xfrm flipH="1">
                <a:off x="1788" y="3652"/>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6" name="Line 116"/>
              <p:cNvSpPr>
                <a:spLocks noChangeShapeType="1"/>
              </p:cNvSpPr>
              <p:nvPr>
                <p:custDataLst>
                  <p:tags r:id="rId1503"/>
                </p:custDataLst>
              </p:nvPr>
            </p:nvSpPr>
            <p:spPr bwMode="auto">
              <a:xfrm>
                <a:off x="2095" y="3909"/>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7" name="Line 117"/>
              <p:cNvSpPr>
                <a:spLocks noChangeShapeType="1"/>
              </p:cNvSpPr>
              <p:nvPr>
                <p:custDataLst>
                  <p:tags r:id="rId1504"/>
                </p:custDataLst>
              </p:nvPr>
            </p:nvSpPr>
            <p:spPr bwMode="auto">
              <a:xfrm>
                <a:off x="2095" y="3807"/>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8" name="Line 118"/>
              <p:cNvSpPr>
                <a:spLocks noChangeShapeType="1"/>
              </p:cNvSpPr>
              <p:nvPr>
                <p:custDataLst>
                  <p:tags r:id="rId1505"/>
                </p:custDataLst>
              </p:nvPr>
            </p:nvSpPr>
            <p:spPr bwMode="auto">
              <a:xfrm>
                <a:off x="1818" y="3704"/>
                <a:ext cx="38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09" name="Line 119"/>
              <p:cNvSpPr>
                <a:spLocks noChangeShapeType="1"/>
              </p:cNvSpPr>
              <p:nvPr>
                <p:custDataLst>
                  <p:tags r:id="rId1506"/>
                </p:custDataLst>
              </p:nvPr>
            </p:nvSpPr>
            <p:spPr bwMode="auto">
              <a:xfrm>
                <a:off x="1481" y="3755"/>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0" name="Rectangle 120"/>
              <p:cNvSpPr>
                <a:spLocks noChangeArrowheads="1"/>
              </p:cNvSpPr>
              <p:nvPr>
                <p:custDataLst>
                  <p:tags r:id="rId1507"/>
                </p:custDataLst>
              </p:nvPr>
            </p:nvSpPr>
            <p:spPr bwMode="auto">
              <a:xfrm>
                <a:off x="1322" y="369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511" name="Rectangle 121"/>
              <p:cNvSpPr>
                <a:spLocks noChangeArrowheads="1"/>
              </p:cNvSpPr>
              <p:nvPr>
                <p:custDataLst>
                  <p:tags r:id="rId1508"/>
                </p:custDataLst>
              </p:nvPr>
            </p:nvSpPr>
            <p:spPr bwMode="auto">
              <a:xfrm>
                <a:off x="1388" y="3757"/>
                <a:ext cx="1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out</a:t>
                </a:r>
                <a:endParaRPr lang="de-DE" altLang="en-US" sz="600"/>
              </a:p>
            </p:txBody>
          </p:sp>
          <p:sp>
            <p:nvSpPr>
              <p:cNvPr id="1512" name="Line 122"/>
              <p:cNvSpPr>
                <a:spLocks noChangeShapeType="1"/>
              </p:cNvSpPr>
              <p:nvPr>
                <p:custDataLst>
                  <p:tags r:id="rId1509"/>
                </p:custDataLst>
              </p:nvPr>
            </p:nvSpPr>
            <p:spPr bwMode="auto">
              <a:xfrm>
                <a:off x="2198" y="2807"/>
                <a:ext cx="0" cy="89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3" name="Rectangle 123"/>
              <p:cNvSpPr>
                <a:spLocks noChangeArrowheads="1"/>
              </p:cNvSpPr>
              <p:nvPr>
                <p:custDataLst>
                  <p:tags r:id="rId1510"/>
                </p:custDataLst>
              </p:nvPr>
            </p:nvSpPr>
            <p:spPr bwMode="auto">
              <a:xfrm>
                <a:off x="3817"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1514" name="Rectangle 124"/>
              <p:cNvSpPr>
                <a:spLocks noChangeArrowheads="1"/>
              </p:cNvSpPr>
              <p:nvPr>
                <p:custDataLst>
                  <p:tags r:id="rId1511"/>
                </p:custDataLst>
              </p:nvPr>
            </p:nvSpPr>
            <p:spPr bwMode="auto">
              <a:xfrm>
                <a:off x="3878"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515" name="Rectangle 125"/>
              <p:cNvSpPr>
                <a:spLocks noChangeArrowheads="1"/>
              </p:cNvSpPr>
              <p:nvPr>
                <p:custDataLst>
                  <p:tags r:id="rId1512"/>
                </p:custDataLst>
              </p:nvPr>
            </p:nvSpPr>
            <p:spPr bwMode="auto">
              <a:xfrm>
                <a:off x="3688"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1516" name="Rectangle 126"/>
              <p:cNvSpPr>
                <a:spLocks noChangeArrowheads="1"/>
              </p:cNvSpPr>
              <p:nvPr>
                <p:custDataLst>
                  <p:tags r:id="rId1513"/>
                </p:custDataLst>
              </p:nvPr>
            </p:nvSpPr>
            <p:spPr bwMode="auto">
              <a:xfrm>
                <a:off x="3748"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517" name="Line 127"/>
              <p:cNvSpPr>
                <a:spLocks noChangeShapeType="1"/>
              </p:cNvSpPr>
              <p:nvPr>
                <p:custDataLst>
                  <p:tags r:id="rId1514"/>
                </p:custDataLst>
              </p:nvPr>
            </p:nvSpPr>
            <p:spPr bwMode="auto">
              <a:xfrm flipH="1">
                <a:off x="3915" y="2270"/>
                <a:ext cx="7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8" name="Line 128"/>
              <p:cNvSpPr>
                <a:spLocks noChangeShapeType="1"/>
              </p:cNvSpPr>
              <p:nvPr>
                <p:custDataLst>
                  <p:tags r:id="rId1515"/>
                </p:custDataLst>
              </p:nvPr>
            </p:nvSpPr>
            <p:spPr bwMode="auto">
              <a:xfrm flipH="1">
                <a:off x="3403" y="2269"/>
                <a:ext cx="15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19" name="Line 129"/>
              <p:cNvSpPr>
                <a:spLocks noChangeShapeType="1"/>
              </p:cNvSpPr>
              <p:nvPr>
                <p:custDataLst>
                  <p:tags r:id="rId1516"/>
                </p:custDataLst>
              </p:nvPr>
            </p:nvSpPr>
            <p:spPr bwMode="auto">
              <a:xfrm flipH="1">
                <a:off x="2890" y="2271"/>
                <a:ext cx="15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0" name="Line 130"/>
              <p:cNvSpPr>
                <a:spLocks noChangeShapeType="1"/>
              </p:cNvSpPr>
              <p:nvPr>
                <p:custDataLst>
                  <p:tags r:id="rId1517"/>
                </p:custDataLst>
              </p:nvPr>
            </p:nvSpPr>
            <p:spPr bwMode="auto">
              <a:xfrm flipH="1">
                <a:off x="2377" y="2269"/>
                <a:ext cx="154"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21" name="Rectangle 131"/>
              <p:cNvSpPr>
                <a:spLocks noChangeArrowheads="1"/>
              </p:cNvSpPr>
              <p:nvPr>
                <p:custDataLst>
                  <p:tags r:id="rId1518"/>
                </p:custDataLst>
              </p:nvPr>
            </p:nvSpPr>
            <p:spPr bwMode="auto">
              <a:xfrm>
                <a:off x="3429"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522" name="Rectangle 132"/>
              <p:cNvSpPr>
                <a:spLocks noChangeArrowheads="1"/>
              </p:cNvSpPr>
              <p:nvPr>
                <p:custDataLst>
                  <p:tags r:id="rId1519"/>
                </p:custDataLst>
              </p:nvPr>
            </p:nvSpPr>
            <p:spPr bwMode="auto">
              <a:xfrm>
                <a:off x="3495"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523" name="Rectangle 133"/>
              <p:cNvSpPr>
                <a:spLocks noChangeArrowheads="1"/>
              </p:cNvSpPr>
              <p:nvPr>
                <p:custDataLst>
                  <p:tags r:id="rId1520"/>
                </p:custDataLst>
              </p:nvPr>
            </p:nvSpPr>
            <p:spPr bwMode="auto">
              <a:xfrm>
                <a:off x="3049"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1524" name="Rectangle 134"/>
              <p:cNvSpPr>
                <a:spLocks noChangeArrowheads="1"/>
              </p:cNvSpPr>
              <p:nvPr>
                <p:custDataLst>
                  <p:tags r:id="rId1521"/>
                </p:custDataLst>
              </p:nvPr>
            </p:nvSpPr>
            <p:spPr bwMode="auto">
              <a:xfrm>
                <a:off x="3109"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525" name="Rectangle 135"/>
              <p:cNvSpPr>
                <a:spLocks noChangeArrowheads="1"/>
              </p:cNvSpPr>
              <p:nvPr>
                <p:custDataLst>
                  <p:tags r:id="rId1522"/>
                </p:custDataLst>
              </p:nvPr>
            </p:nvSpPr>
            <p:spPr bwMode="auto">
              <a:xfrm>
                <a:off x="3305"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1526" name="Rectangle 136"/>
              <p:cNvSpPr>
                <a:spLocks noChangeArrowheads="1"/>
              </p:cNvSpPr>
              <p:nvPr>
                <p:custDataLst>
                  <p:tags r:id="rId1523"/>
                </p:custDataLst>
              </p:nvPr>
            </p:nvSpPr>
            <p:spPr bwMode="auto">
              <a:xfrm>
                <a:off x="3368"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527" name="Rectangle 137"/>
              <p:cNvSpPr>
                <a:spLocks noChangeArrowheads="1"/>
              </p:cNvSpPr>
              <p:nvPr>
                <p:custDataLst>
                  <p:tags r:id="rId1524"/>
                </p:custDataLst>
              </p:nvPr>
            </p:nvSpPr>
            <p:spPr bwMode="auto">
              <a:xfrm>
                <a:off x="3175"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1528" name="Rectangle 138"/>
              <p:cNvSpPr>
                <a:spLocks noChangeArrowheads="1"/>
              </p:cNvSpPr>
              <p:nvPr>
                <p:custDataLst>
                  <p:tags r:id="rId1525"/>
                </p:custDataLst>
              </p:nvPr>
            </p:nvSpPr>
            <p:spPr bwMode="auto">
              <a:xfrm>
                <a:off x="3239" y="250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529" name="Rectangle 139"/>
              <p:cNvSpPr>
                <a:spLocks noChangeArrowheads="1"/>
              </p:cNvSpPr>
              <p:nvPr>
                <p:custDataLst>
                  <p:tags r:id="rId1526"/>
                </p:custDataLst>
              </p:nvPr>
            </p:nvSpPr>
            <p:spPr bwMode="auto">
              <a:xfrm>
                <a:off x="2917" y="213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530" name="Rectangle 140"/>
              <p:cNvSpPr>
                <a:spLocks noChangeArrowheads="1"/>
              </p:cNvSpPr>
              <p:nvPr>
                <p:custDataLst>
                  <p:tags r:id="rId1527"/>
                </p:custDataLst>
              </p:nvPr>
            </p:nvSpPr>
            <p:spPr bwMode="auto">
              <a:xfrm>
                <a:off x="2985" y="2195"/>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531" name="Rectangle 141"/>
              <p:cNvSpPr>
                <a:spLocks noChangeArrowheads="1"/>
              </p:cNvSpPr>
              <p:nvPr>
                <p:custDataLst>
                  <p:tags r:id="rId1528"/>
                </p:custDataLst>
              </p:nvPr>
            </p:nvSpPr>
            <p:spPr bwMode="auto">
              <a:xfrm>
                <a:off x="253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1532" name="Rectangle 142"/>
              <p:cNvSpPr>
                <a:spLocks noChangeArrowheads="1"/>
              </p:cNvSpPr>
              <p:nvPr>
                <p:custDataLst>
                  <p:tags r:id="rId1529"/>
                </p:custDataLst>
              </p:nvPr>
            </p:nvSpPr>
            <p:spPr bwMode="auto">
              <a:xfrm>
                <a:off x="2597"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533" name="Rectangle 143"/>
              <p:cNvSpPr>
                <a:spLocks noChangeArrowheads="1"/>
              </p:cNvSpPr>
              <p:nvPr>
                <p:custDataLst>
                  <p:tags r:id="rId1530"/>
                </p:custDataLst>
              </p:nvPr>
            </p:nvSpPr>
            <p:spPr bwMode="auto">
              <a:xfrm>
                <a:off x="2792" y="1987"/>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1534" name="Rectangle 144"/>
              <p:cNvSpPr>
                <a:spLocks noChangeArrowheads="1"/>
              </p:cNvSpPr>
              <p:nvPr>
                <p:custDataLst>
                  <p:tags r:id="rId1531"/>
                </p:custDataLst>
              </p:nvPr>
            </p:nvSpPr>
            <p:spPr bwMode="auto">
              <a:xfrm>
                <a:off x="2856"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535" name="Rectangle 145"/>
              <p:cNvSpPr>
                <a:spLocks noChangeArrowheads="1"/>
              </p:cNvSpPr>
              <p:nvPr>
                <p:custDataLst>
                  <p:tags r:id="rId1532"/>
                </p:custDataLst>
              </p:nvPr>
            </p:nvSpPr>
            <p:spPr bwMode="auto">
              <a:xfrm>
                <a:off x="2666"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1536" name="Rectangle 146"/>
              <p:cNvSpPr>
                <a:spLocks noChangeArrowheads="1"/>
              </p:cNvSpPr>
              <p:nvPr>
                <p:custDataLst>
                  <p:tags r:id="rId1533"/>
                </p:custDataLst>
              </p:nvPr>
            </p:nvSpPr>
            <p:spPr bwMode="auto">
              <a:xfrm>
                <a:off x="2726"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537" name="Rectangle 147"/>
              <p:cNvSpPr>
                <a:spLocks noChangeArrowheads="1"/>
              </p:cNvSpPr>
              <p:nvPr>
                <p:custDataLst>
                  <p:tags r:id="rId1534"/>
                </p:custDataLst>
              </p:nvPr>
            </p:nvSpPr>
            <p:spPr bwMode="auto">
              <a:xfrm>
                <a:off x="2404"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538" name="Rectangle 148"/>
              <p:cNvSpPr>
                <a:spLocks noChangeArrowheads="1"/>
              </p:cNvSpPr>
              <p:nvPr>
                <p:custDataLst>
                  <p:tags r:id="rId1535"/>
                </p:custDataLst>
              </p:nvPr>
            </p:nvSpPr>
            <p:spPr bwMode="auto">
              <a:xfrm>
                <a:off x="2473"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539" name="Rectangle 149"/>
              <p:cNvSpPr>
                <a:spLocks noChangeArrowheads="1"/>
              </p:cNvSpPr>
              <p:nvPr>
                <p:custDataLst>
                  <p:tags r:id="rId1536"/>
                </p:custDataLst>
              </p:nvPr>
            </p:nvSpPr>
            <p:spPr bwMode="auto">
              <a:xfrm>
                <a:off x="202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1540" name="Rectangle 150"/>
              <p:cNvSpPr>
                <a:spLocks noChangeArrowheads="1"/>
              </p:cNvSpPr>
              <p:nvPr>
                <p:custDataLst>
                  <p:tags r:id="rId1537"/>
                </p:custDataLst>
              </p:nvPr>
            </p:nvSpPr>
            <p:spPr bwMode="auto">
              <a:xfrm>
                <a:off x="2085"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541" name="Rectangle 151"/>
              <p:cNvSpPr>
                <a:spLocks noChangeArrowheads="1"/>
              </p:cNvSpPr>
              <p:nvPr>
                <p:custDataLst>
                  <p:tags r:id="rId1538"/>
                </p:custDataLst>
              </p:nvPr>
            </p:nvSpPr>
            <p:spPr bwMode="auto">
              <a:xfrm>
                <a:off x="2280"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1542" name="Rectangle 152"/>
              <p:cNvSpPr>
                <a:spLocks noChangeArrowheads="1"/>
              </p:cNvSpPr>
              <p:nvPr>
                <p:custDataLst>
                  <p:tags r:id="rId1539"/>
                </p:custDataLst>
              </p:nvPr>
            </p:nvSpPr>
            <p:spPr bwMode="auto">
              <a:xfrm>
                <a:off x="2341"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543" name="Rectangle 153"/>
              <p:cNvSpPr>
                <a:spLocks noChangeArrowheads="1"/>
              </p:cNvSpPr>
              <p:nvPr>
                <p:custDataLst>
                  <p:tags r:id="rId1540"/>
                </p:custDataLst>
              </p:nvPr>
            </p:nvSpPr>
            <p:spPr bwMode="auto">
              <a:xfrm>
                <a:off x="2153" y="2444"/>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1544" name="Rectangle 154"/>
              <p:cNvSpPr>
                <a:spLocks noChangeArrowheads="1"/>
              </p:cNvSpPr>
              <p:nvPr>
                <p:custDataLst>
                  <p:tags r:id="rId1541"/>
                </p:custDataLst>
              </p:nvPr>
            </p:nvSpPr>
            <p:spPr bwMode="auto">
              <a:xfrm>
                <a:off x="2214"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545" name="Rectangle 155"/>
              <p:cNvSpPr>
                <a:spLocks noChangeArrowheads="1"/>
              </p:cNvSpPr>
              <p:nvPr>
                <p:custDataLst>
                  <p:tags r:id="rId1542"/>
                </p:custDataLst>
              </p:nvPr>
            </p:nvSpPr>
            <p:spPr bwMode="auto">
              <a:xfrm>
                <a:off x="4012" y="2215"/>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546" name="Rectangle 156"/>
              <p:cNvSpPr>
                <a:spLocks noChangeArrowheads="1"/>
              </p:cNvSpPr>
              <p:nvPr>
                <p:custDataLst>
                  <p:tags r:id="rId1543"/>
                </p:custDataLst>
              </p:nvPr>
            </p:nvSpPr>
            <p:spPr bwMode="auto">
              <a:xfrm>
                <a:off x="4078" y="2271"/>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1547" name="Line 236"/>
              <p:cNvSpPr>
                <a:spLocks noChangeShapeType="1"/>
              </p:cNvSpPr>
              <p:nvPr>
                <p:custDataLst>
                  <p:tags r:id="rId1544"/>
                </p:custDataLst>
              </p:nvPr>
            </p:nvSpPr>
            <p:spPr bwMode="auto">
              <a:xfrm>
                <a:off x="1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8" name="Line 237"/>
              <p:cNvSpPr>
                <a:spLocks noChangeShapeType="1"/>
              </p:cNvSpPr>
              <p:nvPr>
                <p:custDataLst>
                  <p:tags r:id="rId1545"/>
                </p:custDataLst>
              </p:nvPr>
            </p:nvSpPr>
            <p:spPr bwMode="auto">
              <a:xfrm>
                <a:off x="1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9" name="Line 238"/>
              <p:cNvSpPr>
                <a:spLocks noChangeShapeType="1"/>
              </p:cNvSpPr>
              <p:nvPr>
                <p:custDataLst>
                  <p:tags r:id="rId1546"/>
                </p:custDataLst>
              </p:nvPr>
            </p:nvSpPr>
            <p:spPr bwMode="auto">
              <a:xfrm>
                <a:off x="1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0" name="Line 239"/>
              <p:cNvSpPr>
                <a:spLocks noChangeShapeType="1"/>
              </p:cNvSpPr>
              <p:nvPr>
                <p:custDataLst>
                  <p:tags r:id="rId1547"/>
                </p:custDataLst>
              </p:nvPr>
            </p:nvSpPr>
            <p:spPr bwMode="auto">
              <a:xfrm>
                <a:off x="1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1" name="Line 240"/>
              <p:cNvSpPr>
                <a:spLocks noChangeShapeType="1"/>
              </p:cNvSpPr>
              <p:nvPr>
                <p:custDataLst>
                  <p:tags r:id="rId1548"/>
                </p:custDataLst>
              </p:nvPr>
            </p:nvSpPr>
            <p:spPr bwMode="auto">
              <a:xfrm>
                <a:off x="1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2" name="Line 241"/>
              <p:cNvSpPr>
                <a:spLocks noChangeShapeType="1"/>
              </p:cNvSpPr>
              <p:nvPr>
                <p:custDataLst>
                  <p:tags r:id="rId1549"/>
                </p:custDataLst>
              </p:nvPr>
            </p:nvSpPr>
            <p:spPr bwMode="auto">
              <a:xfrm>
                <a:off x="1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3" name="Line 242"/>
              <p:cNvSpPr>
                <a:spLocks noChangeShapeType="1"/>
              </p:cNvSpPr>
              <p:nvPr>
                <p:custDataLst>
                  <p:tags r:id="rId1550"/>
                </p:custDataLst>
              </p:nvPr>
            </p:nvSpPr>
            <p:spPr bwMode="auto">
              <a:xfrm>
                <a:off x="1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4" name="Line 243"/>
              <p:cNvSpPr>
                <a:spLocks noChangeShapeType="1"/>
              </p:cNvSpPr>
              <p:nvPr>
                <p:custDataLst>
                  <p:tags r:id="rId1551"/>
                </p:custDataLst>
              </p:nvPr>
            </p:nvSpPr>
            <p:spPr bwMode="auto">
              <a:xfrm>
                <a:off x="1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5" name="Line 244"/>
              <p:cNvSpPr>
                <a:spLocks noChangeShapeType="1"/>
              </p:cNvSpPr>
              <p:nvPr>
                <p:custDataLst>
                  <p:tags r:id="rId1552"/>
                </p:custDataLst>
              </p:nvPr>
            </p:nvSpPr>
            <p:spPr bwMode="auto">
              <a:xfrm>
                <a:off x="1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6" name="Line 245"/>
              <p:cNvSpPr>
                <a:spLocks noChangeShapeType="1"/>
              </p:cNvSpPr>
              <p:nvPr>
                <p:custDataLst>
                  <p:tags r:id="rId1553"/>
                </p:custDataLst>
              </p:nvPr>
            </p:nvSpPr>
            <p:spPr bwMode="auto">
              <a:xfrm>
                <a:off x="1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7" name="Line 246"/>
              <p:cNvSpPr>
                <a:spLocks noChangeShapeType="1"/>
              </p:cNvSpPr>
              <p:nvPr>
                <p:custDataLst>
                  <p:tags r:id="rId1554"/>
                </p:custDataLst>
              </p:nvPr>
            </p:nvSpPr>
            <p:spPr bwMode="auto">
              <a:xfrm>
                <a:off x="165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8" name="Line 247"/>
              <p:cNvSpPr>
                <a:spLocks noChangeShapeType="1"/>
              </p:cNvSpPr>
              <p:nvPr>
                <p:custDataLst>
                  <p:tags r:id="rId1555"/>
                </p:custDataLst>
              </p:nvPr>
            </p:nvSpPr>
            <p:spPr bwMode="auto">
              <a:xfrm>
                <a:off x="1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59" name="Line 248"/>
              <p:cNvSpPr>
                <a:spLocks noChangeShapeType="1"/>
              </p:cNvSpPr>
              <p:nvPr>
                <p:custDataLst>
                  <p:tags r:id="rId1556"/>
                </p:custDataLst>
              </p:nvPr>
            </p:nvSpPr>
            <p:spPr bwMode="auto">
              <a:xfrm>
                <a:off x="1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0" name="Line 249"/>
              <p:cNvSpPr>
                <a:spLocks noChangeShapeType="1"/>
              </p:cNvSpPr>
              <p:nvPr>
                <p:custDataLst>
                  <p:tags r:id="rId1557"/>
                </p:custDataLst>
              </p:nvPr>
            </p:nvSpPr>
            <p:spPr bwMode="auto">
              <a:xfrm>
                <a:off x="1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1" name="Line 250"/>
              <p:cNvSpPr>
                <a:spLocks noChangeShapeType="1"/>
              </p:cNvSpPr>
              <p:nvPr>
                <p:custDataLst>
                  <p:tags r:id="rId1558"/>
                </p:custDataLst>
              </p:nvPr>
            </p:nvSpPr>
            <p:spPr bwMode="auto">
              <a:xfrm>
                <a:off x="1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2" name="Line 251"/>
              <p:cNvSpPr>
                <a:spLocks noChangeShapeType="1"/>
              </p:cNvSpPr>
              <p:nvPr>
                <p:custDataLst>
                  <p:tags r:id="rId1559"/>
                </p:custDataLst>
              </p:nvPr>
            </p:nvSpPr>
            <p:spPr bwMode="auto">
              <a:xfrm>
                <a:off x="1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3" name="Line 252"/>
              <p:cNvSpPr>
                <a:spLocks noChangeShapeType="1"/>
              </p:cNvSpPr>
              <p:nvPr>
                <p:custDataLst>
                  <p:tags r:id="rId1560"/>
                </p:custDataLst>
              </p:nvPr>
            </p:nvSpPr>
            <p:spPr bwMode="auto">
              <a:xfrm>
                <a:off x="1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4" name="Line 253"/>
              <p:cNvSpPr>
                <a:spLocks noChangeShapeType="1"/>
              </p:cNvSpPr>
              <p:nvPr>
                <p:custDataLst>
                  <p:tags r:id="rId1561"/>
                </p:custDataLst>
              </p:nvPr>
            </p:nvSpPr>
            <p:spPr bwMode="auto">
              <a:xfrm>
                <a:off x="1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5" name="Line 254"/>
              <p:cNvSpPr>
                <a:spLocks noChangeShapeType="1"/>
              </p:cNvSpPr>
              <p:nvPr>
                <p:custDataLst>
                  <p:tags r:id="rId1562"/>
                </p:custDataLst>
              </p:nvPr>
            </p:nvSpPr>
            <p:spPr bwMode="auto">
              <a:xfrm>
                <a:off x="1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6" name="Line 255"/>
              <p:cNvSpPr>
                <a:spLocks noChangeShapeType="1"/>
              </p:cNvSpPr>
              <p:nvPr>
                <p:custDataLst>
                  <p:tags r:id="rId1563"/>
                </p:custDataLst>
              </p:nvPr>
            </p:nvSpPr>
            <p:spPr bwMode="auto">
              <a:xfrm>
                <a:off x="1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7" name="Line 256"/>
              <p:cNvSpPr>
                <a:spLocks noChangeShapeType="1"/>
              </p:cNvSpPr>
              <p:nvPr>
                <p:custDataLst>
                  <p:tags r:id="rId1564"/>
                </p:custDataLst>
              </p:nvPr>
            </p:nvSpPr>
            <p:spPr bwMode="auto">
              <a:xfrm>
                <a:off x="1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8" name="Line 257"/>
              <p:cNvSpPr>
                <a:spLocks noChangeShapeType="1"/>
              </p:cNvSpPr>
              <p:nvPr>
                <p:custDataLst>
                  <p:tags r:id="rId1565"/>
                </p:custDataLst>
              </p:nvPr>
            </p:nvSpPr>
            <p:spPr bwMode="auto">
              <a:xfrm>
                <a:off x="2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9" name="Line 258"/>
              <p:cNvSpPr>
                <a:spLocks noChangeShapeType="1"/>
              </p:cNvSpPr>
              <p:nvPr>
                <p:custDataLst>
                  <p:tags r:id="rId1566"/>
                </p:custDataLst>
              </p:nvPr>
            </p:nvSpPr>
            <p:spPr bwMode="auto">
              <a:xfrm>
                <a:off x="2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0" name="Line 259"/>
              <p:cNvSpPr>
                <a:spLocks noChangeShapeType="1"/>
              </p:cNvSpPr>
              <p:nvPr>
                <p:custDataLst>
                  <p:tags r:id="rId1567"/>
                </p:custDataLst>
              </p:nvPr>
            </p:nvSpPr>
            <p:spPr bwMode="auto">
              <a:xfrm>
                <a:off x="2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1" name="Line 260"/>
              <p:cNvSpPr>
                <a:spLocks noChangeShapeType="1"/>
              </p:cNvSpPr>
              <p:nvPr>
                <p:custDataLst>
                  <p:tags r:id="rId1568"/>
                </p:custDataLst>
              </p:nvPr>
            </p:nvSpPr>
            <p:spPr bwMode="auto">
              <a:xfrm>
                <a:off x="211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2" name="Line 261"/>
              <p:cNvSpPr>
                <a:spLocks noChangeShapeType="1"/>
              </p:cNvSpPr>
              <p:nvPr>
                <p:custDataLst>
                  <p:tags r:id="rId1569"/>
                </p:custDataLst>
              </p:nvPr>
            </p:nvSpPr>
            <p:spPr bwMode="auto">
              <a:xfrm>
                <a:off x="2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3" name="Line 262"/>
              <p:cNvSpPr>
                <a:spLocks noChangeShapeType="1"/>
              </p:cNvSpPr>
              <p:nvPr>
                <p:custDataLst>
                  <p:tags r:id="rId1570"/>
                </p:custDataLst>
              </p:nvPr>
            </p:nvSpPr>
            <p:spPr bwMode="auto">
              <a:xfrm>
                <a:off x="2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4" name="Line 263"/>
              <p:cNvSpPr>
                <a:spLocks noChangeShapeType="1"/>
              </p:cNvSpPr>
              <p:nvPr>
                <p:custDataLst>
                  <p:tags r:id="rId1571"/>
                </p:custDataLst>
              </p:nvPr>
            </p:nvSpPr>
            <p:spPr bwMode="auto">
              <a:xfrm>
                <a:off x="221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5" name="Line 264"/>
              <p:cNvSpPr>
                <a:spLocks noChangeShapeType="1"/>
              </p:cNvSpPr>
              <p:nvPr>
                <p:custDataLst>
                  <p:tags r:id="rId1572"/>
                </p:custDataLst>
              </p:nvPr>
            </p:nvSpPr>
            <p:spPr bwMode="auto">
              <a:xfrm>
                <a:off x="224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6" name="Line 265"/>
              <p:cNvSpPr>
                <a:spLocks noChangeShapeType="1"/>
              </p:cNvSpPr>
              <p:nvPr>
                <p:custDataLst>
                  <p:tags r:id="rId1573"/>
                </p:custDataLst>
              </p:nvPr>
            </p:nvSpPr>
            <p:spPr bwMode="auto">
              <a:xfrm>
                <a:off x="227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7" name="Line 266"/>
              <p:cNvSpPr>
                <a:spLocks noChangeShapeType="1"/>
              </p:cNvSpPr>
              <p:nvPr>
                <p:custDataLst>
                  <p:tags r:id="rId1574"/>
                </p:custDataLst>
              </p:nvPr>
            </p:nvSpPr>
            <p:spPr bwMode="auto">
              <a:xfrm>
                <a:off x="231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8" name="Line 267"/>
              <p:cNvSpPr>
                <a:spLocks noChangeShapeType="1"/>
              </p:cNvSpPr>
              <p:nvPr>
                <p:custDataLst>
                  <p:tags r:id="rId1575"/>
                </p:custDataLst>
              </p:nvPr>
            </p:nvSpPr>
            <p:spPr bwMode="auto">
              <a:xfrm>
                <a:off x="234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9" name="Line 268"/>
              <p:cNvSpPr>
                <a:spLocks noChangeShapeType="1"/>
              </p:cNvSpPr>
              <p:nvPr>
                <p:custDataLst>
                  <p:tags r:id="rId1576"/>
                </p:custDataLst>
              </p:nvPr>
            </p:nvSpPr>
            <p:spPr bwMode="auto">
              <a:xfrm>
                <a:off x="237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0" name="Line 269"/>
              <p:cNvSpPr>
                <a:spLocks noChangeShapeType="1"/>
              </p:cNvSpPr>
              <p:nvPr>
                <p:custDataLst>
                  <p:tags r:id="rId1577"/>
                </p:custDataLst>
              </p:nvPr>
            </p:nvSpPr>
            <p:spPr bwMode="auto">
              <a:xfrm>
                <a:off x="241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1" name="Line 270"/>
              <p:cNvSpPr>
                <a:spLocks noChangeShapeType="1"/>
              </p:cNvSpPr>
              <p:nvPr>
                <p:custDataLst>
                  <p:tags r:id="rId1578"/>
                </p:custDataLst>
              </p:nvPr>
            </p:nvSpPr>
            <p:spPr bwMode="auto">
              <a:xfrm>
                <a:off x="244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2" name="Line 271"/>
              <p:cNvSpPr>
                <a:spLocks noChangeShapeType="1"/>
              </p:cNvSpPr>
              <p:nvPr>
                <p:custDataLst>
                  <p:tags r:id="rId1579"/>
                </p:custDataLst>
              </p:nvPr>
            </p:nvSpPr>
            <p:spPr bwMode="auto">
              <a:xfrm>
                <a:off x="247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3" name="Line 272"/>
              <p:cNvSpPr>
                <a:spLocks noChangeShapeType="1"/>
              </p:cNvSpPr>
              <p:nvPr>
                <p:custDataLst>
                  <p:tags r:id="rId1580"/>
                </p:custDataLst>
              </p:nvPr>
            </p:nvSpPr>
            <p:spPr bwMode="auto">
              <a:xfrm>
                <a:off x="250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4" name="Line 273"/>
              <p:cNvSpPr>
                <a:spLocks noChangeShapeType="1"/>
              </p:cNvSpPr>
              <p:nvPr>
                <p:custDataLst>
                  <p:tags r:id="rId1581"/>
                </p:custDataLst>
              </p:nvPr>
            </p:nvSpPr>
            <p:spPr bwMode="auto">
              <a:xfrm>
                <a:off x="254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5" name="Line 274"/>
              <p:cNvSpPr>
                <a:spLocks noChangeShapeType="1"/>
              </p:cNvSpPr>
              <p:nvPr>
                <p:custDataLst>
                  <p:tags r:id="rId1582"/>
                </p:custDataLst>
              </p:nvPr>
            </p:nvSpPr>
            <p:spPr bwMode="auto">
              <a:xfrm>
                <a:off x="257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6" name="Line 275"/>
              <p:cNvSpPr>
                <a:spLocks noChangeShapeType="1"/>
              </p:cNvSpPr>
              <p:nvPr>
                <p:custDataLst>
                  <p:tags r:id="rId1583"/>
                </p:custDataLst>
              </p:nvPr>
            </p:nvSpPr>
            <p:spPr bwMode="auto">
              <a:xfrm>
                <a:off x="260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7" name="Line 276"/>
              <p:cNvSpPr>
                <a:spLocks noChangeShapeType="1"/>
              </p:cNvSpPr>
              <p:nvPr>
                <p:custDataLst>
                  <p:tags r:id="rId1584"/>
                </p:custDataLst>
              </p:nvPr>
            </p:nvSpPr>
            <p:spPr bwMode="auto">
              <a:xfrm>
                <a:off x="263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8" name="Line 277"/>
              <p:cNvSpPr>
                <a:spLocks noChangeShapeType="1"/>
              </p:cNvSpPr>
              <p:nvPr>
                <p:custDataLst>
                  <p:tags r:id="rId1585"/>
                </p:custDataLst>
              </p:nvPr>
            </p:nvSpPr>
            <p:spPr bwMode="auto">
              <a:xfrm>
                <a:off x="267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9" name="Line 278"/>
              <p:cNvSpPr>
                <a:spLocks noChangeShapeType="1"/>
              </p:cNvSpPr>
              <p:nvPr>
                <p:custDataLst>
                  <p:tags r:id="rId1586"/>
                </p:custDataLst>
              </p:nvPr>
            </p:nvSpPr>
            <p:spPr bwMode="auto">
              <a:xfrm>
                <a:off x="270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0" name="Line 279"/>
              <p:cNvSpPr>
                <a:spLocks noChangeShapeType="1"/>
              </p:cNvSpPr>
              <p:nvPr>
                <p:custDataLst>
                  <p:tags r:id="rId1587"/>
                </p:custDataLst>
              </p:nvPr>
            </p:nvSpPr>
            <p:spPr bwMode="auto">
              <a:xfrm>
                <a:off x="273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1" name="Line 280"/>
              <p:cNvSpPr>
                <a:spLocks noChangeShapeType="1"/>
              </p:cNvSpPr>
              <p:nvPr>
                <p:custDataLst>
                  <p:tags r:id="rId1588"/>
                </p:custDataLst>
              </p:nvPr>
            </p:nvSpPr>
            <p:spPr bwMode="auto">
              <a:xfrm>
                <a:off x="277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2" name="Line 281"/>
              <p:cNvSpPr>
                <a:spLocks noChangeShapeType="1"/>
              </p:cNvSpPr>
              <p:nvPr>
                <p:custDataLst>
                  <p:tags r:id="rId1589"/>
                </p:custDataLst>
              </p:nvPr>
            </p:nvSpPr>
            <p:spPr bwMode="auto">
              <a:xfrm>
                <a:off x="280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3" name="Line 282"/>
              <p:cNvSpPr>
                <a:spLocks noChangeShapeType="1"/>
              </p:cNvSpPr>
              <p:nvPr>
                <p:custDataLst>
                  <p:tags r:id="rId1590"/>
                </p:custDataLst>
              </p:nvPr>
            </p:nvSpPr>
            <p:spPr bwMode="auto">
              <a:xfrm>
                <a:off x="283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4" name="Line 283"/>
              <p:cNvSpPr>
                <a:spLocks noChangeShapeType="1"/>
              </p:cNvSpPr>
              <p:nvPr>
                <p:custDataLst>
                  <p:tags r:id="rId1591"/>
                </p:custDataLst>
              </p:nvPr>
            </p:nvSpPr>
            <p:spPr bwMode="auto">
              <a:xfrm>
                <a:off x="286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5" name="Line 284"/>
              <p:cNvSpPr>
                <a:spLocks noChangeShapeType="1"/>
              </p:cNvSpPr>
              <p:nvPr>
                <p:custDataLst>
                  <p:tags r:id="rId1592"/>
                </p:custDataLst>
              </p:nvPr>
            </p:nvSpPr>
            <p:spPr bwMode="auto">
              <a:xfrm>
                <a:off x="290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6" name="Line 285"/>
              <p:cNvSpPr>
                <a:spLocks noChangeShapeType="1"/>
              </p:cNvSpPr>
              <p:nvPr>
                <p:custDataLst>
                  <p:tags r:id="rId1593"/>
                </p:custDataLst>
              </p:nvPr>
            </p:nvSpPr>
            <p:spPr bwMode="auto">
              <a:xfrm>
                <a:off x="293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7" name="Line 286"/>
              <p:cNvSpPr>
                <a:spLocks noChangeShapeType="1"/>
              </p:cNvSpPr>
              <p:nvPr>
                <p:custDataLst>
                  <p:tags r:id="rId1594"/>
                </p:custDataLst>
              </p:nvPr>
            </p:nvSpPr>
            <p:spPr bwMode="auto">
              <a:xfrm>
                <a:off x="296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8" name="Line 287"/>
              <p:cNvSpPr>
                <a:spLocks noChangeShapeType="1"/>
              </p:cNvSpPr>
              <p:nvPr>
                <p:custDataLst>
                  <p:tags r:id="rId1595"/>
                </p:custDataLst>
              </p:nvPr>
            </p:nvSpPr>
            <p:spPr bwMode="auto">
              <a:xfrm>
                <a:off x="300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9" name="Line 288"/>
              <p:cNvSpPr>
                <a:spLocks noChangeShapeType="1"/>
              </p:cNvSpPr>
              <p:nvPr>
                <p:custDataLst>
                  <p:tags r:id="rId1596"/>
                </p:custDataLst>
              </p:nvPr>
            </p:nvSpPr>
            <p:spPr bwMode="auto">
              <a:xfrm>
                <a:off x="303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0" name="Line 289"/>
              <p:cNvSpPr>
                <a:spLocks noChangeShapeType="1"/>
              </p:cNvSpPr>
              <p:nvPr>
                <p:custDataLst>
                  <p:tags r:id="rId1597"/>
                </p:custDataLst>
              </p:nvPr>
            </p:nvSpPr>
            <p:spPr bwMode="auto">
              <a:xfrm>
                <a:off x="306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1" name="Line 290"/>
              <p:cNvSpPr>
                <a:spLocks noChangeShapeType="1"/>
              </p:cNvSpPr>
              <p:nvPr>
                <p:custDataLst>
                  <p:tags r:id="rId1598"/>
                </p:custDataLst>
              </p:nvPr>
            </p:nvSpPr>
            <p:spPr bwMode="auto">
              <a:xfrm>
                <a:off x="309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2" name="Line 291"/>
              <p:cNvSpPr>
                <a:spLocks noChangeShapeType="1"/>
              </p:cNvSpPr>
              <p:nvPr>
                <p:custDataLst>
                  <p:tags r:id="rId1599"/>
                </p:custDataLst>
              </p:nvPr>
            </p:nvSpPr>
            <p:spPr bwMode="auto">
              <a:xfrm>
                <a:off x="313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3" name="Line 292"/>
              <p:cNvSpPr>
                <a:spLocks noChangeShapeType="1"/>
              </p:cNvSpPr>
              <p:nvPr>
                <p:custDataLst>
                  <p:tags r:id="rId1600"/>
                </p:custDataLst>
              </p:nvPr>
            </p:nvSpPr>
            <p:spPr bwMode="auto">
              <a:xfrm>
                <a:off x="316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4" name="Line 293"/>
              <p:cNvSpPr>
                <a:spLocks noChangeShapeType="1"/>
              </p:cNvSpPr>
              <p:nvPr>
                <p:custDataLst>
                  <p:tags r:id="rId1601"/>
                </p:custDataLst>
              </p:nvPr>
            </p:nvSpPr>
            <p:spPr bwMode="auto">
              <a:xfrm>
                <a:off x="319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5" name="Line 294"/>
              <p:cNvSpPr>
                <a:spLocks noChangeShapeType="1"/>
              </p:cNvSpPr>
              <p:nvPr>
                <p:custDataLst>
                  <p:tags r:id="rId1602"/>
                </p:custDataLst>
              </p:nvPr>
            </p:nvSpPr>
            <p:spPr bwMode="auto">
              <a:xfrm>
                <a:off x="322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6" name="Line 295"/>
              <p:cNvSpPr>
                <a:spLocks noChangeShapeType="1"/>
              </p:cNvSpPr>
              <p:nvPr>
                <p:custDataLst>
                  <p:tags r:id="rId1603"/>
                </p:custDataLst>
              </p:nvPr>
            </p:nvSpPr>
            <p:spPr bwMode="auto">
              <a:xfrm>
                <a:off x="326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7" name="Line 296"/>
              <p:cNvSpPr>
                <a:spLocks noChangeShapeType="1"/>
              </p:cNvSpPr>
              <p:nvPr>
                <p:custDataLst>
                  <p:tags r:id="rId1604"/>
                </p:custDataLst>
              </p:nvPr>
            </p:nvSpPr>
            <p:spPr bwMode="auto">
              <a:xfrm>
                <a:off x="329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8" name="Line 297"/>
              <p:cNvSpPr>
                <a:spLocks noChangeShapeType="1"/>
              </p:cNvSpPr>
              <p:nvPr>
                <p:custDataLst>
                  <p:tags r:id="rId1605"/>
                </p:custDataLst>
              </p:nvPr>
            </p:nvSpPr>
            <p:spPr bwMode="auto">
              <a:xfrm>
                <a:off x="3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09" name="Line 298"/>
              <p:cNvSpPr>
                <a:spLocks noChangeShapeType="1"/>
              </p:cNvSpPr>
              <p:nvPr>
                <p:custDataLst>
                  <p:tags r:id="rId1606"/>
                </p:custDataLst>
              </p:nvPr>
            </p:nvSpPr>
            <p:spPr bwMode="auto">
              <a:xfrm>
                <a:off x="3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0" name="Line 299"/>
              <p:cNvSpPr>
                <a:spLocks noChangeShapeType="1"/>
              </p:cNvSpPr>
              <p:nvPr>
                <p:custDataLst>
                  <p:tags r:id="rId1607"/>
                </p:custDataLst>
              </p:nvPr>
            </p:nvSpPr>
            <p:spPr bwMode="auto">
              <a:xfrm>
                <a:off x="3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1" name="Line 300"/>
              <p:cNvSpPr>
                <a:spLocks noChangeShapeType="1"/>
              </p:cNvSpPr>
              <p:nvPr>
                <p:custDataLst>
                  <p:tags r:id="rId1608"/>
                </p:custDataLst>
              </p:nvPr>
            </p:nvSpPr>
            <p:spPr bwMode="auto">
              <a:xfrm>
                <a:off x="3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2" name="Line 301"/>
              <p:cNvSpPr>
                <a:spLocks noChangeShapeType="1"/>
              </p:cNvSpPr>
              <p:nvPr>
                <p:custDataLst>
                  <p:tags r:id="rId1609"/>
                </p:custDataLst>
              </p:nvPr>
            </p:nvSpPr>
            <p:spPr bwMode="auto">
              <a:xfrm>
                <a:off x="3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3" name="Line 302"/>
              <p:cNvSpPr>
                <a:spLocks noChangeShapeType="1"/>
              </p:cNvSpPr>
              <p:nvPr>
                <p:custDataLst>
                  <p:tags r:id="rId1610"/>
                </p:custDataLst>
              </p:nvPr>
            </p:nvSpPr>
            <p:spPr bwMode="auto">
              <a:xfrm>
                <a:off x="3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4" name="Line 303"/>
              <p:cNvSpPr>
                <a:spLocks noChangeShapeType="1"/>
              </p:cNvSpPr>
              <p:nvPr>
                <p:custDataLst>
                  <p:tags r:id="rId1611"/>
                </p:custDataLst>
              </p:nvPr>
            </p:nvSpPr>
            <p:spPr bwMode="auto">
              <a:xfrm>
                <a:off x="3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5" name="Line 304"/>
              <p:cNvSpPr>
                <a:spLocks noChangeShapeType="1"/>
              </p:cNvSpPr>
              <p:nvPr>
                <p:custDataLst>
                  <p:tags r:id="rId1612"/>
                </p:custDataLst>
              </p:nvPr>
            </p:nvSpPr>
            <p:spPr bwMode="auto">
              <a:xfrm>
                <a:off x="3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6" name="Line 305"/>
              <p:cNvSpPr>
                <a:spLocks noChangeShapeType="1"/>
              </p:cNvSpPr>
              <p:nvPr>
                <p:custDataLst>
                  <p:tags r:id="rId1613"/>
                </p:custDataLst>
              </p:nvPr>
            </p:nvSpPr>
            <p:spPr bwMode="auto">
              <a:xfrm>
                <a:off x="3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7" name="Line 306"/>
              <p:cNvSpPr>
                <a:spLocks noChangeShapeType="1"/>
              </p:cNvSpPr>
              <p:nvPr>
                <p:custDataLst>
                  <p:tags r:id="rId1614"/>
                </p:custDataLst>
              </p:nvPr>
            </p:nvSpPr>
            <p:spPr bwMode="auto">
              <a:xfrm>
                <a:off x="3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8" name="Line 307"/>
              <p:cNvSpPr>
                <a:spLocks noChangeShapeType="1"/>
              </p:cNvSpPr>
              <p:nvPr>
                <p:custDataLst>
                  <p:tags r:id="rId1615"/>
                </p:custDataLst>
              </p:nvPr>
            </p:nvSpPr>
            <p:spPr bwMode="auto">
              <a:xfrm>
                <a:off x="365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9" name="Line 308"/>
              <p:cNvSpPr>
                <a:spLocks noChangeShapeType="1"/>
              </p:cNvSpPr>
              <p:nvPr>
                <p:custDataLst>
                  <p:tags r:id="rId1616"/>
                </p:custDataLst>
              </p:nvPr>
            </p:nvSpPr>
            <p:spPr bwMode="auto">
              <a:xfrm>
                <a:off x="3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20" name="Line 309"/>
              <p:cNvSpPr>
                <a:spLocks noChangeShapeType="1"/>
              </p:cNvSpPr>
              <p:nvPr>
                <p:custDataLst>
                  <p:tags r:id="rId1617"/>
                </p:custDataLst>
              </p:nvPr>
            </p:nvSpPr>
            <p:spPr bwMode="auto">
              <a:xfrm>
                <a:off x="3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21" name="Line 310"/>
              <p:cNvSpPr>
                <a:spLocks noChangeShapeType="1"/>
              </p:cNvSpPr>
              <p:nvPr>
                <p:custDataLst>
                  <p:tags r:id="rId1618"/>
                </p:custDataLst>
              </p:nvPr>
            </p:nvSpPr>
            <p:spPr bwMode="auto">
              <a:xfrm>
                <a:off x="3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22" name="Line 311"/>
              <p:cNvSpPr>
                <a:spLocks noChangeShapeType="1"/>
              </p:cNvSpPr>
              <p:nvPr>
                <p:custDataLst>
                  <p:tags r:id="rId1619"/>
                </p:custDataLst>
              </p:nvPr>
            </p:nvSpPr>
            <p:spPr bwMode="auto">
              <a:xfrm>
                <a:off x="3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23" name="Line 312"/>
              <p:cNvSpPr>
                <a:spLocks noChangeShapeType="1"/>
              </p:cNvSpPr>
              <p:nvPr>
                <p:custDataLst>
                  <p:tags r:id="rId1620"/>
                </p:custDataLst>
              </p:nvPr>
            </p:nvSpPr>
            <p:spPr bwMode="auto">
              <a:xfrm>
                <a:off x="3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24" name="Line 313"/>
              <p:cNvSpPr>
                <a:spLocks noChangeShapeType="1"/>
              </p:cNvSpPr>
              <p:nvPr>
                <p:custDataLst>
                  <p:tags r:id="rId1621"/>
                </p:custDataLst>
              </p:nvPr>
            </p:nvSpPr>
            <p:spPr bwMode="auto">
              <a:xfrm>
                <a:off x="3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25" name="Line 314"/>
              <p:cNvSpPr>
                <a:spLocks noChangeShapeType="1"/>
              </p:cNvSpPr>
              <p:nvPr>
                <p:custDataLst>
                  <p:tags r:id="rId1622"/>
                </p:custDataLst>
              </p:nvPr>
            </p:nvSpPr>
            <p:spPr bwMode="auto">
              <a:xfrm>
                <a:off x="3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26" name="Line 315"/>
              <p:cNvSpPr>
                <a:spLocks noChangeShapeType="1"/>
              </p:cNvSpPr>
              <p:nvPr>
                <p:custDataLst>
                  <p:tags r:id="rId1623"/>
                </p:custDataLst>
              </p:nvPr>
            </p:nvSpPr>
            <p:spPr bwMode="auto">
              <a:xfrm>
                <a:off x="3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27" name="Line 316"/>
              <p:cNvSpPr>
                <a:spLocks noChangeShapeType="1"/>
              </p:cNvSpPr>
              <p:nvPr>
                <p:custDataLst>
                  <p:tags r:id="rId1624"/>
                </p:custDataLst>
              </p:nvPr>
            </p:nvSpPr>
            <p:spPr bwMode="auto">
              <a:xfrm>
                <a:off x="3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28" name="Line 317"/>
              <p:cNvSpPr>
                <a:spLocks noChangeShapeType="1"/>
              </p:cNvSpPr>
              <p:nvPr>
                <p:custDataLst>
                  <p:tags r:id="rId1625"/>
                </p:custDataLst>
              </p:nvPr>
            </p:nvSpPr>
            <p:spPr bwMode="auto">
              <a:xfrm>
                <a:off x="3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29" name="Line 318"/>
              <p:cNvSpPr>
                <a:spLocks noChangeShapeType="1"/>
              </p:cNvSpPr>
              <p:nvPr>
                <p:custDataLst>
                  <p:tags r:id="rId1626"/>
                </p:custDataLst>
              </p:nvPr>
            </p:nvSpPr>
            <p:spPr bwMode="auto">
              <a:xfrm>
                <a:off x="4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0" name="Line 319"/>
              <p:cNvSpPr>
                <a:spLocks noChangeShapeType="1"/>
              </p:cNvSpPr>
              <p:nvPr>
                <p:custDataLst>
                  <p:tags r:id="rId1627"/>
                </p:custDataLst>
              </p:nvPr>
            </p:nvSpPr>
            <p:spPr bwMode="auto">
              <a:xfrm>
                <a:off x="4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1" name="Line 320"/>
              <p:cNvSpPr>
                <a:spLocks noChangeShapeType="1"/>
              </p:cNvSpPr>
              <p:nvPr>
                <p:custDataLst>
                  <p:tags r:id="rId1628"/>
                </p:custDataLst>
              </p:nvPr>
            </p:nvSpPr>
            <p:spPr bwMode="auto">
              <a:xfrm>
                <a:off x="4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2" name="Line 321"/>
              <p:cNvSpPr>
                <a:spLocks noChangeShapeType="1"/>
              </p:cNvSpPr>
              <p:nvPr>
                <p:custDataLst>
                  <p:tags r:id="rId1629"/>
                </p:custDataLst>
              </p:nvPr>
            </p:nvSpPr>
            <p:spPr bwMode="auto">
              <a:xfrm>
                <a:off x="411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3" name="Line 322"/>
              <p:cNvSpPr>
                <a:spLocks noChangeShapeType="1"/>
              </p:cNvSpPr>
              <p:nvPr>
                <p:custDataLst>
                  <p:tags r:id="rId1630"/>
                </p:custDataLst>
              </p:nvPr>
            </p:nvSpPr>
            <p:spPr bwMode="auto">
              <a:xfrm>
                <a:off x="4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4" name="Line 323"/>
              <p:cNvSpPr>
                <a:spLocks noChangeShapeType="1"/>
              </p:cNvSpPr>
              <p:nvPr>
                <p:custDataLst>
                  <p:tags r:id="rId1631"/>
                </p:custDataLst>
              </p:nvPr>
            </p:nvSpPr>
            <p:spPr bwMode="auto">
              <a:xfrm>
                <a:off x="4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5" name="Freeform 324"/>
              <p:cNvSpPr>
                <a:spLocks/>
              </p:cNvSpPr>
              <p:nvPr>
                <p:custDataLst>
                  <p:tags r:id="rId1632"/>
                </p:custDataLst>
              </p:nvPr>
            </p:nvSpPr>
            <p:spPr bwMode="auto">
              <a:xfrm>
                <a:off x="4213" y="4051"/>
                <a:ext cx="15" cy="9"/>
              </a:xfrm>
              <a:custGeom>
                <a:avLst/>
                <a:gdLst>
                  <a:gd name="T0" fmla="*/ 0 w 11"/>
                  <a:gd name="T1" fmla="*/ 9368 h 6"/>
                  <a:gd name="T2" fmla="*/ 2693 w 11"/>
                  <a:gd name="T3" fmla="*/ 2397 h 6"/>
                  <a:gd name="T4" fmla="*/ 2824 w 11"/>
                  <a:gd name="T5" fmla="*/ 0 h 6"/>
                  <a:gd name="T6" fmla="*/ 0 60000 65536"/>
                  <a:gd name="T7" fmla="*/ 0 60000 65536"/>
                  <a:gd name="T8" fmla="*/ 0 60000 65536"/>
                  <a:gd name="T9" fmla="*/ 0 w 11"/>
                  <a:gd name="T10" fmla="*/ 0 h 6"/>
                  <a:gd name="T11" fmla="*/ 11 w 11"/>
                  <a:gd name="T12" fmla="*/ 6 h 6"/>
                </a:gdLst>
                <a:ahLst/>
                <a:cxnLst>
                  <a:cxn ang="T6">
                    <a:pos x="T0" y="T1"/>
                  </a:cxn>
                  <a:cxn ang="T7">
                    <a:pos x="T2" y="T3"/>
                  </a:cxn>
                  <a:cxn ang="T8">
                    <a:pos x="T4" y="T5"/>
                  </a:cxn>
                </a:cxnLst>
                <a:rect l="T9" t="T10" r="T11" b="T12"/>
                <a:pathLst>
                  <a:path w="11" h="6">
                    <a:moveTo>
                      <a:pt x="0" y="6"/>
                    </a:moveTo>
                    <a:lnTo>
                      <a:pt x="10" y="1"/>
                    </a:lnTo>
                    <a:lnTo>
                      <a:pt x="11"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36" name="Freeform 325"/>
              <p:cNvSpPr>
                <a:spLocks/>
              </p:cNvSpPr>
              <p:nvPr>
                <p:custDataLst>
                  <p:tags r:id="rId1633"/>
                </p:custDataLst>
              </p:nvPr>
            </p:nvSpPr>
            <p:spPr bwMode="auto">
              <a:xfrm>
                <a:off x="4239" y="4024"/>
                <a:ext cx="7" cy="15"/>
              </a:xfrm>
              <a:custGeom>
                <a:avLst/>
                <a:gdLst>
                  <a:gd name="T0" fmla="*/ 0 w 5"/>
                  <a:gd name="T1" fmla="*/ 2824 h 11"/>
                  <a:gd name="T2" fmla="*/ 2220 w 5"/>
                  <a:gd name="T3" fmla="*/ 571 h 11"/>
                  <a:gd name="T4" fmla="*/ 2220 w 5"/>
                  <a:gd name="T5" fmla="*/ 0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0" y="11"/>
                    </a:moveTo>
                    <a:lnTo>
                      <a:pt x="5" y="2"/>
                    </a:lnTo>
                    <a:lnTo>
                      <a:pt x="5"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37" name="Line 326"/>
              <p:cNvSpPr>
                <a:spLocks noChangeShapeType="1"/>
              </p:cNvSpPr>
              <p:nvPr>
                <p:custDataLst>
                  <p:tags r:id="rId1634"/>
                </p:custDataLst>
              </p:nvPr>
            </p:nvSpPr>
            <p:spPr bwMode="auto">
              <a:xfrm flipV="1">
                <a:off x="4248" y="3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8" name="Line 327"/>
              <p:cNvSpPr>
                <a:spLocks noChangeShapeType="1"/>
              </p:cNvSpPr>
              <p:nvPr>
                <p:custDataLst>
                  <p:tags r:id="rId1635"/>
                </p:custDataLst>
              </p:nvPr>
            </p:nvSpPr>
            <p:spPr bwMode="auto">
              <a:xfrm flipV="1">
                <a:off x="4248" y="395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 name="Line 328"/>
              <p:cNvSpPr>
                <a:spLocks noChangeShapeType="1"/>
              </p:cNvSpPr>
              <p:nvPr>
                <p:custDataLst>
                  <p:tags r:id="rId1636"/>
                </p:custDataLst>
              </p:nvPr>
            </p:nvSpPr>
            <p:spPr bwMode="auto">
              <a:xfrm flipV="1">
                <a:off x="4248" y="39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 name="Line 329"/>
              <p:cNvSpPr>
                <a:spLocks noChangeShapeType="1"/>
              </p:cNvSpPr>
              <p:nvPr>
                <p:custDataLst>
                  <p:tags r:id="rId1637"/>
                </p:custDataLst>
              </p:nvPr>
            </p:nvSpPr>
            <p:spPr bwMode="auto">
              <a:xfrm flipV="1">
                <a:off x="4248" y="38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1" name="Line 330"/>
              <p:cNvSpPr>
                <a:spLocks noChangeShapeType="1"/>
              </p:cNvSpPr>
              <p:nvPr>
                <p:custDataLst>
                  <p:tags r:id="rId1638"/>
                </p:custDataLst>
              </p:nvPr>
            </p:nvSpPr>
            <p:spPr bwMode="auto">
              <a:xfrm flipV="1">
                <a:off x="4248" y="386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2" name="Line 331"/>
              <p:cNvSpPr>
                <a:spLocks noChangeShapeType="1"/>
              </p:cNvSpPr>
              <p:nvPr>
                <p:custDataLst>
                  <p:tags r:id="rId1639"/>
                </p:custDataLst>
              </p:nvPr>
            </p:nvSpPr>
            <p:spPr bwMode="auto">
              <a:xfrm flipV="1">
                <a:off x="4248" y="38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3" name="Line 332"/>
              <p:cNvSpPr>
                <a:spLocks noChangeShapeType="1"/>
              </p:cNvSpPr>
              <p:nvPr>
                <p:custDataLst>
                  <p:tags r:id="rId1640"/>
                </p:custDataLst>
              </p:nvPr>
            </p:nvSpPr>
            <p:spPr bwMode="auto">
              <a:xfrm flipV="1">
                <a:off x="4248" y="37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4" name="Line 333"/>
              <p:cNvSpPr>
                <a:spLocks noChangeShapeType="1"/>
              </p:cNvSpPr>
              <p:nvPr>
                <p:custDataLst>
                  <p:tags r:id="rId1641"/>
                </p:custDataLst>
              </p:nvPr>
            </p:nvSpPr>
            <p:spPr bwMode="auto">
              <a:xfrm flipV="1">
                <a:off x="4248" y="37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5" name="Line 334"/>
              <p:cNvSpPr>
                <a:spLocks noChangeShapeType="1"/>
              </p:cNvSpPr>
              <p:nvPr>
                <p:custDataLst>
                  <p:tags r:id="rId1642"/>
                </p:custDataLst>
              </p:nvPr>
            </p:nvSpPr>
            <p:spPr bwMode="auto">
              <a:xfrm flipV="1">
                <a:off x="4248" y="37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6" name="Line 335"/>
              <p:cNvSpPr>
                <a:spLocks noChangeShapeType="1"/>
              </p:cNvSpPr>
              <p:nvPr>
                <p:custDataLst>
                  <p:tags r:id="rId1643"/>
                </p:custDataLst>
              </p:nvPr>
            </p:nvSpPr>
            <p:spPr bwMode="auto">
              <a:xfrm flipV="1">
                <a:off x="4248" y="36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7" name="Line 336"/>
              <p:cNvSpPr>
                <a:spLocks noChangeShapeType="1"/>
              </p:cNvSpPr>
              <p:nvPr>
                <p:custDataLst>
                  <p:tags r:id="rId1644"/>
                </p:custDataLst>
              </p:nvPr>
            </p:nvSpPr>
            <p:spPr bwMode="auto">
              <a:xfrm flipV="1">
                <a:off x="4248" y="366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8" name="Line 337"/>
              <p:cNvSpPr>
                <a:spLocks noChangeShapeType="1"/>
              </p:cNvSpPr>
              <p:nvPr>
                <p:custDataLst>
                  <p:tags r:id="rId1645"/>
                </p:custDataLst>
              </p:nvPr>
            </p:nvSpPr>
            <p:spPr bwMode="auto">
              <a:xfrm flipV="1">
                <a:off x="4248" y="36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9" name="Line 338"/>
              <p:cNvSpPr>
                <a:spLocks noChangeShapeType="1"/>
              </p:cNvSpPr>
              <p:nvPr>
                <p:custDataLst>
                  <p:tags r:id="rId1646"/>
                </p:custDataLst>
              </p:nvPr>
            </p:nvSpPr>
            <p:spPr bwMode="auto">
              <a:xfrm flipV="1">
                <a:off x="4248" y="35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50" name="Line 339"/>
              <p:cNvSpPr>
                <a:spLocks noChangeShapeType="1"/>
              </p:cNvSpPr>
              <p:nvPr>
                <p:custDataLst>
                  <p:tags r:id="rId1647"/>
                </p:custDataLst>
              </p:nvPr>
            </p:nvSpPr>
            <p:spPr bwMode="auto">
              <a:xfrm flipV="1">
                <a:off x="4248" y="356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51" name="Line 340"/>
              <p:cNvSpPr>
                <a:spLocks noChangeShapeType="1"/>
              </p:cNvSpPr>
              <p:nvPr>
                <p:custDataLst>
                  <p:tags r:id="rId1648"/>
                </p:custDataLst>
              </p:nvPr>
            </p:nvSpPr>
            <p:spPr bwMode="auto">
              <a:xfrm flipV="1">
                <a:off x="4248" y="35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52" name="Line 341"/>
              <p:cNvSpPr>
                <a:spLocks noChangeShapeType="1"/>
              </p:cNvSpPr>
              <p:nvPr>
                <p:custDataLst>
                  <p:tags r:id="rId1649"/>
                </p:custDataLst>
              </p:nvPr>
            </p:nvSpPr>
            <p:spPr bwMode="auto">
              <a:xfrm flipV="1">
                <a:off x="4248" y="349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53" name="Line 342"/>
              <p:cNvSpPr>
                <a:spLocks noChangeShapeType="1"/>
              </p:cNvSpPr>
              <p:nvPr>
                <p:custDataLst>
                  <p:tags r:id="rId1650"/>
                </p:custDataLst>
              </p:nvPr>
            </p:nvSpPr>
            <p:spPr bwMode="auto">
              <a:xfrm flipV="1">
                <a:off x="4248" y="34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54" name="Line 343"/>
              <p:cNvSpPr>
                <a:spLocks noChangeShapeType="1"/>
              </p:cNvSpPr>
              <p:nvPr>
                <p:custDataLst>
                  <p:tags r:id="rId1651"/>
                </p:custDataLst>
              </p:nvPr>
            </p:nvSpPr>
            <p:spPr bwMode="auto">
              <a:xfrm flipV="1">
                <a:off x="4248" y="34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55" name="Line 344"/>
              <p:cNvSpPr>
                <a:spLocks noChangeShapeType="1"/>
              </p:cNvSpPr>
              <p:nvPr>
                <p:custDataLst>
                  <p:tags r:id="rId1652"/>
                </p:custDataLst>
              </p:nvPr>
            </p:nvSpPr>
            <p:spPr bwMode="auto">
              <a:xfrm flipV="1">
                <a:off x="4248" y="340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56" name="Line 345"/>
              <p:cNvSpPr>
                <a:spLocks noChangeShapeType="1"/>
              </p:cNvSpPr>
              <p:nvPr>
                <p:custDataLst>
                  <p:tags r:id="rId1653"/>
                </p:custDataLst>
              </p:nvPr>
            </p:nvSpPr>
            <p:spPr bwMode="auto">
              <a:xfrm flipV="1">
                <a:off x="4248" y="33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57" name="Line 346"/>
              <p:cNvSpPr>
                <a:spLocks noChangeShapeType="1"/>
              </p:cNvSpPr>
              <p:nvPr>
                <p:custDataLst>
                  <p:tags r:id="rId1654"/>
                </p:custDataLst>
              </p:nvPr>
            </p:nvSpPr>
            <p:spPr bwMode="auto">
              <a:xfrm flipV="1">
                <a:off x="4248" y="333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58" name="Line 347"/>
              <p:cNvSpPr>
                <a:spLocks noChangeShapeType="1"/>
              </p:cNvSpPr>
              <p:nvPr>
                <p:custDataLst>
                  <p:tags r:id="rId1655"/>
                </p:custDataLst>
              </p:nvPr>
            </p:nvSpPr>
            <p:spPr bwMode="auto">
              <a:xfrm flipV="1">
                <a:off x="4248" y="33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59" name="Line 348"/>
              <p:cNvSpPr>
                <a:spLocks noChangeShapeType="1"/>
              </p:cNvSpPr>
              <p:nvPr>
                <p:custDataLst>
                  <p:tags r:id="rId1656"/>
                </p:custDataLst>
              </p:nvPr>
            </p:nvSpPr>
            <p:spPr bwMode="auto">
              <a:xfrm flipV="1">
                <a:off x="4248" y="32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60" name="Line 349"/>
              <p:cNvSpPr>
                <a:spLocks noChangeShapeType="1"/>
              </p:cNvSpPr>
              <p:nvPr>
                <p:custDataLst>
                  <p:tags r:id="rId1657"/>
                </p:custDataLst>
              </p:nvPr>
            </p:nvSpPr>
            <p:spPr bwMode="auto">
              <a:xfrm flipV="1">
                <a:off x="4248" y="32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61" name="Line 350"/>
              <p:cNvSpPr>
                <a:spLocks noChangeShapeType="1"/>
              </p:cNvSpPr>
              <p:nvPr>
                <p:custDataLst>
                  <p:tags r:id="rId1658"/>
                </p:custDataLst>
              </p:nvPr>
            </p:nvSpPr>
            <p:spPr bwMode="auto">
              <a:xfrm flipV="1">
                <a:off x="4248" y="32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62" name="Line 351"/>
              <p:cNvSpPr>
                <a:spLocks noChangeShapeType="1"/>
              </p:cNvSpPr>
              <p:nvPr>
                <p:custDataLst>
                  <p:tags r:id="rId1659"/>
                </p:custDataLst>
              </p:nvPr>
            </p:nvSpPr>
            <p:spPr bwMode="auto">
              <a:xfrm flipV="1">
                <a:off x="4248" y="31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63" name="Line 352"/>
              <p:cNvSpPr>
                <a:spLocks noChangeShapeType="1"/>
              </p:cNvSpPr>
              <p:nvPr>
                <p:custDataLst>
                  <p:tags r:id="rId1660"/>
                </p:custDataLst>
              </p:nvPr>
            </p:nvSpPr>
            <p:spPr bwMode="auto">
              <a:xfrm flipV="1">
                <a:off x="4248" y="31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64" name="Line 353"/>
              <p:cNvSpPr>
                <a:spLocks noChangeShapeType="1"/>
              </p:cNvSpPr>
              <p:nvPr>
                <p:custDataLst>
                  <p:tags r:id="rId1661"/>
                </p:custDataLst>
              </p:nvPr>
            </p:nvSpPr>
            <p:spPr bwMode="auto">
              <a:xfrm flipV="1">
                <a:off x="4248" y="31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65" name="Line 354"/>
              <p:cNvSpPr>
                <a:spLocks noChangeShapeType="1"/>
              </p:cNvSpPr>
              <p:nvPr>
                <p:custDataLst>
                  <p:tags r:id="rId1662"/>
                </p:custDataLst>
              </p:nvPr>
            </p:nvSpPr>
            <p:spPr bwMode="auto">
              <a:xfrm flipV="1">
                <a:off x="4248" y="30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66" name="Line 355"/>
              <p:cNvSpPr>
                <a:spLocks noChangeShapeType="1"/>
              </p:cNvSpPr>
              <p:nvPr>
                <p:custDataLst>
                  <p:tags r:id="rId1663"/>
                </p:custDataLst>
              </p:nvPr>
            </p:nvSpPr>
            <p:spPr bwMode="auto">
              <a:xfrm flipV="1">
                <a:off x="4248" y="30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67" name="Line 356"/>
              <p:cNvSpPr>
                <a:spLocks noChangeShapeType="1"/>
              </p:cNvSpPr>
              <p:nvPr>
                <p:custDataLst>
                  <p:tags r:id="rId1664"/>
                </p:custDataLst>
              </p:nvPr>
            </p:nvSpPr>
            <p:spPr bwMode="auto">
              <a:xfrm flipV="1">
                <a:off x="4248" y="30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68" name="Line 357"/>
              <p:cNvSpPr>
                <a:spLocks noChangeShapeType="1"/>
              </p:cNvSpPr>
              <p:nvPr>
                <p:custDataLst>
                  <p:tags r:id="rId1665"/>
                </p:custDataLst>
              </p:nvPr>
            </p:nvSpPr>
            <p:spPr bwMode="auto">
              <a:xfrm flipV="1">
                <a:off x="4248" y="29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69" name="Line 358"/>
              <p:cNvSpPr>
                <a:spLocks noChangeShapeType="1"/>
              </p:cNvSpPr>
              <p:nvPr>
                <p:custDataLst>
                  <p:tags r:id="rId1666"/>
                </p:custDataLst>
              </p:nvPr>
            </p:nvSpPr>
            <p:spPr bwMode="auto">
              <a:xfrm flipV="1">
                <a:off x="4248" y="294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0" name="Line 359"/>
              <p:cNvSpPr>
                <a:spLocks noChangeShapeType="1"/>
              </p:cNvSpPr>
              <p:nvPr>
                <p:custDataLst>
                  <p:tags r:id="rId1667"/>
                </p:custDataLst>
              </p:nvPr>
            </p:nvSpPr>
            <p:spPr bwMode="auto">
              <a:xfrm flipV="1">
                <a:off x="4248" y="29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1" name="Line 360"/>
              <p:cNvSpPr>
                <a:spLocks noChangeShapeType="1"/>
              </p:cNvSpPr>
              <p:nvPr>
                <p:custDataLst>
                  <p:tags r:id="rId1668"/>
                </p:custDataLst>
              </p:nvPr>
            </p:nvSpPr>
            <p:spPr bwMode="auto">
              <a:xfrm flipV="1">
                <a:off x="4248" y="28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2" name="Line 361"/>
              <p:cNvSpPr>
                <a:spLocks noChangeShapeType="1"/>
              </p:cNvSpPr>
              <p:nvPr>
                <p:custDataLst>
                  <p:tags r:id="rId1669"/>
                </p:custDataLst>
              </p:nvPr>
            </p:nvSpPr>
            <p:spPr bwMode="auto">
              <a:xfrm flipV="1">
                <a:off x="4248" y="28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3" name="Line 362"/>
              <p:cNvSpPr>
                <a:spLocks noChangeShapeType="1"/>
              </p:cNvSpPr>
              <p:nvPr>
                <p:custDataLst>
                  <p:tags r:id="rId1670"/>
                </p:custDataLst>
              </p:nvPr>
            </p:nvSpPr>
            <p:spPr bwMode="auto">
              <a:xfrm flipV="1">
                <a:off x="4248" y="28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4" name="Line 363"/>
              <p:cNvSpPr>
                <a:spLocks noChangeShapeType="1"/>
              </p:cNvSpPr>
              <p:nvPr>
                <p:custDataLst>
                  <p:tags r:id="rId1671"/>
                </p:custDataLst>
              </p:nvPr>
            </p:nvSpPr>
            <p:spPr bwMode="auto">
              <a:xfrm flipV="1">
                <a:off x="4248" y="27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5" name="Line 364"/>
              <p:cNvSpPr>
                <a:spLocks noChangeShapeType="1"/>
              </p:cNvSpPr>
              <p:nvPr>
                <p:custDataLst>
                  <p:tags r:id="rId1672"/>
                </p:custDataLst>
              </p:nvPr>
            </p:nvSpPr>
            <p:spPr bwMode="auto">
              <a:xfrm flipV="1">
                <a:off x="4248" y="27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6" name="Line 365"/>
              <p:cNvSpPr>
                <a:spLocks noChangeShapeType="1"/>
              </p:cNvSpPr>
              <p:nvPr>
                <p:custDataLst>
                  <p:tags r:id="rId1673"/>
                </p:custDataLst>
              </p:nvPr>
            </p:nvSpPr>
            <p:spPr bwMode="auto">
              <a:xfrm flipV="1">
                <a:off x="4248" y="27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7" name="Line 366"/>
              <p:cNvSpPr>
                <a:spLocks noChangeShapeType="1"/>
              </p:cNvSpPr>
              <p:nvPr>
                <p:custDataLst>
                  <p:tags r:id="rId1674"/>
                </p:custDataLst>
              </p:nvPr>
            </p:nvSpPr>
            <p:spPr bwMode="auto">
              <a:xfrm flipV="1">
                <a:off x="4248" y="26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8" name="Line 367"/>
              <p:cNvSpPr>
                <a:spLocks noChangeShapeType="1"/>
              </p:cNvSpPr>
              <p:nvPr>
                <p:custDataLst>
                  <p:tags r:id="rId1675"/>
                </p:custDataLst>
              </p:nvPr>
            </p:nvSpPr>
            <p:spPr bwMode="auto">
              <a:xfrm flipV="1">
                <a:off x="4248" y="26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9" name="Line 368"/>
              <p:cNvSpPr>
                <a:spLocks noChangeShapeType="1"/>
              </p:cNvSpPr>
              <p:nvPr>
                <p:custDataLst>
                  <p:tags r:id="rId1676"/>
                </p:custDataLst>
              </p:nvPr>
            </p:nvSpPr>
            <p:spPr bwMode="auto">
              <a:xfrm flipV="1">
                <a:off x="4248" y="26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80" name="Line 369"/>
              <p:cNvSpPr>
                <a:spLocks noChangeShapeType="1"/>
              </p:cNvSpPr>
              <p:nvPr>
                <p:custDataLst>
                  <p:tags r:id="rId1677"/>
                </p:custDataLst>
              </p:nvPr>
            </p:nvSpPr>
            <p:spPr bwMode="auto">
              <a:xfrm flipV="1">
                <a:off x="4248" y="258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81" name="Line 370"/>
              <p:cNvSpPr>
                <a:spLocks noChangeShapeType="1"/>
              </p:cNvSpPr>
              <p:nvPr>
                <p:custDataLst>
                  <p:tags r:id="rId1678"/>
                </p:custDataLst>
              </p:nvPr>
            </p:nvSpPr>
            <p:spPr bwMode="auto">
              <a:xfrm flipV="1">
                <a:off x="4248" y="25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82" name="Line 371"/>
              <p:cNvSpPr>
                <a:spLocks noChangeShapeType="1"/>
              </p:cNvSpPr>
              <p:nvPr>
                <p:custDataLst>
                  <p:tags r:id="rId1679"/>
                </p:custDataLst>
              </p:nvPr>
            </p:nvSpPr>
            <p:spPr bwMode="auto">
              <a:xfrm flipV="1">
                <a:off x="4248" y="25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83" name="Line 372"/>
              <p:cNvSpPr>
                <a:spLocks noChangeShapeType="1"/>
              </p:cNvSpPr>
              <p:nvPr>
                <p:custDataLst>
                  <p:tags r:id="rId1680"/>
                </p:custDataLst>
              </p:nvPr>
            </p:nvSpPr>
            <p:spPr bwMode="auto">
              <a:xfrm flipV="1">
                <a:off x="4248" y="24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84" name="Line 373"/>
              <p:cNvSpPr>
                <a:spLocks noChangeShapeType="1"/>
              </p:cNvSpPr>
              <p:nvPr>
                <p:custDataLst>
                  <p:tags r:id="rId1681"/>
                </p:custDataLst>
              </p:nvPr>
            </p:nvSpPr>
            <p:spPr bwMode="auto">
              <a:xfrm flipV="1">
                <a:off x="4248" y="24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85" name="Line 374"/>
              <p:cNvSpPr>
                <a:spLocks noChangeShapeType="1"/>
              </p:cNvSpPr>
              <p:nvPr>
                <p:custDataLst>
                  <p:tags r:id="rId1682"/>
                </p:custDataLst>
              </p:nvPr>
            </p:nvSpPr>
            <p:spPr bwMode="auto">
              <a:xfrm flipV="1">
                <a:off x="4248" y="24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86" name="Line 375"/>
              <p:cNvSpPr>
                <a:spLocks noChangeShapeType="1"/>
              </p:cNvSpPr>
              <p:nvPr>
                <p:custDataLst>
                  <p:tags r:id="rId1683"/>
                </p:custDataLst>
              </p:nvPr>
            </p:nvSpPr>
            <p:spPr bwMode="auto">
              <a:xfrm flipV="1">
                <a:off x="4248" y="23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87" name="Line 376"/>
              <p:cNvSpPr>
                <a:spLocks noChangeShapeType="1"/>
              </p:cNvSpPr>
              <p:nvPr>
                <p:custDataLst>
                  <p:tags r:id="rId1684"/>
                </p:custDataLst>
              </p:nvPr>
            </p:nvSpPr>
            <p:spPr bwMode="auto">
              <a:xfrm flipV="1">
                <a:off x="4248" y="23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88" name="Line 377"/>
              <p:cNvSpPr>
                <a:spLocks noChangeShapeType="1"/>
              </p:cNvSpPr>
              <p:nvPr>
                <p:custDataLst>
                  <p:tags r:id="rId1685"/>
                </p:custDataLst>
              </p:nvPr>
            </p:nvSpPr>
            <p:spPr bwMode="auto">
              <a:xfrm flipV="1">
                <a:off x="4248" y="23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89" name="Line 378"/>
              <p:cNvSpPr>
                <a:spLocks noChangeShapeType="1"/>
              </p:cNvSpPr>
              <p:nvPr>
                <p:custDataLst>
                  <p:tags r:id="rId1686"/>
                </p:custDataLst>
              </p:nvPr>
            </p:nvSpPr>
            <p:spPr bwMode="auto">
              <a:xfrm flipV="1">
                <a:off x="4248" y="22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0" name="Line 379"/>
              <p:cNvSpPr>
                <a:spLocks noChangeShapeType="1"/>
              </p:cNvSpPr>
              <p:nvPr>
                <p:custDataLst>
                  <p:tags r:id="rId1687"/>
                </p:custDataLst>
              </p:nvPr>
            </p:nvSpPr>
            <p:spPr bwMode="auto">
              <a:xfrm flipV="1">
                <a:off x="4248" y="22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1" name="Line 380"/>
              <p:cNvSpPr>
                <a:spLocks noChangeShapeType="1"/>
              </p:cNvSpPr>
              <p:nvPr>
                <p:custDataLst>
                  <p:tags r:id="rId1688"/>
                </p:custDataLst>
              </p:nvPr>
            </p:nvSpPr>
            <p:spPr bwMode="auto">
              <a:xfrm flipV="1">
                <a:off x="4248" y="22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2" name="Line 381"/>
              <p:cNvSpPr>
                <a:spLocks noChangeShapeType="1"/>
              </p:cNvSpPr>
              <p:nvPr>
                <p:custDataLst>
                  <p:tags r:id="rId1689"/>
                </p:custDataLst>
              </p:nvPr>
            </p:nvSpPr>
            <p:spPr bwMode="auto">
              <a:xfrm flipV="1">
                <a:off x="4248" y="218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3" name="Line 382"/>
              <p:cNvSpPr>
                <a:spLocks noChangeShapeType="1"/>
              </p:cNvSpPr>
              <p:nvPr>
                <p:custDataLst>
                  <p:tags r:id="rId1690"/>
                </p:custDataLst>
              </p:nvPr>
            </p:nvSpPr>
            <p:spPr bwMode="auto">
              <a:xfrm flipV="1">
                <a:off x="4248" y="21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4" name="Line 383"/>
              <p:cNvSpPr>
                <a:spLocks noChangeShapeType="1"/>
              </p:cNvSpPr>
              <p:nvPr>
                <p:custDataLst>
                  <p:tags r:id="rId1691"/>
                </p:custDataLst>
              </p:nvPr>
            </p:nvSpPr>
            <p:spPr bwMode="auto">
              <a:xfrm flipV="1">
                <a:off x="4248" y="21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5" name="Line 384"/>
              <p:cNvSpPr>
                <a:spLocks noChangeShapeType="1"/>
              </p:cNvSpPr>
              <p:nvPr>
                <p:custDataLst>
                  <p:tags r:id="rId1692"/>
                </p:custDataLst>
              </p:nvPr>
            </p:nvSpPr>
            <p:spPr bwMode="auto">
              <a:xfrm flipV="1">
                <a:off x="4248" y="20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6" name="Line 385"/>
              <p:cNvSpPr>
                <a:spLocks noChangeShapeType="1"/>
              </p:cNvSpPr>
              <p:nvPr>
                <p:custDataLst>
                  <p:tags r:id="rId1693"/>
                </p:custDataLst>
              </p:nvPr>
            </p:nvSpPr>
            <p:spPr bwMode="auto">
              <a:xfrm flipV="1">
                <a:off x="4248" y="20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7" name="Line 386"/>
              <p:cNvSpPr>
                <a:spLocks noChangeShapeType="1"/>
              </p:cNvSpPr>
              <p:nvPr>
                <p:custDataLst>
                  <p:tags r:id="rId1694"/>
                </p:custDataLst>
              </p:nvPr>
            </p:nvSpPr>
            <p:spPr bwMode="auto">
              <a:xfrm flipV="1">
                <a:off x="4248" y="20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8" name="Line 387"/>
              <p:cNvSpPr>
                <a:spLocks noChangeShapeType="1"/>
              </p:cNvSpPr>
              <p:nvPr>
                <p:custDataLst>
                  <p:tags r:id="rId1695"/>
                </p:custDataLst>
              </p:nvPr>
            </p:nvSpPr>
            <p:spPr bwMode="auto">
              <a:xfrm flipV="1">
                <a:off x="4248" y="1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9" name="Freeform 388"/>
              <p:cNvSpPr>
                <a:spLocks/>
              </p:cNvSpPr>
              <p:nvPr>
                <p:custDataLst>
                  <p:tags r:id="rId1696"/>
                </p:custDataLst>
              </p:nvPr>
            </p:nvSpPr>
            <p:spPr bwMode="auto">
              <a:xfrm>
                <a:off x="4248" y="1959"/>
                <a:ext cx="0" cy="16"/>
              </a:xfrm>
              <a:custGeom>
                <a:avLst/>
                <a:gdLst>
                  <a:gd name="T0" fmla="*/ 2069 h 12"/>
                  <a:gd name="T1" fmla="*/ 491 h 12"/>
                  <a:gd name="T2" fmla="*/ 0 h 12"/>
                  <a:gd name="T3" fmla="*/ 0 60000 65536"/>
                  <a:gd name="T4" fmla="*/ 0 60000 65536"/>
                  <a:gd name="T5" fmla="*/ 0 60000 65536"/>
                  <a:gd name="T6" fmla="*/ 0 h 12"/>
                  <a:gd name="T7" fmla="*/ 12 h 12"/>
                </a:gdLst>
                <a:ahLst/>
                <a:cxnLst>
                  <a:cxn ang="T3">
                    <a:pos x="0" y="T0"/>
                  </a:cxn>
                  <a:cxn ang="T4">
                    <a:pos x="0" y="T1"/>
                  </a:cxn>
                  <a:cxn ang="T5">
                    <a:pos x="0" y="T2"/>
                  </a:cxn>
                </a:cxnLst>
                <a:rect l="0" t="T6" r="0" b="T7"/>
                <a:pathLst>
                  <a:path h="12">
                    <a:moveTo>
                      <a:pt x="0" y="12"/>
                    </a:moveTo>
                    <a:lnTo>
                      <a:pt x="0" y="3"/>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00" name="Freeform 389"/>
              <p:cNvSpPr>
                <a:spLocks/>
              </p:cNvSpPr>
              <p:nvPr>
                <p:custDataLst>
                  <p:tags r:id="rId1697"/>
                </p:custDataLst>
              </p:nvPr>
            </p:nvSpPr>
            <p:spPr bwMode="auto">
              <a:xfrm>
                <a:off x="4235" y="1930"/>
                <a:ext cx="9" cy="14"/>
              </a:xfrm>
              <a:custGeom>
                <a:avLst/>
                <a:gdLst>
                  <a:gd name="T0" fmla="*/ 631 w 7"/>
                  <a:gd name="T1" fmla="*/ 4351 h 10"/>
                  <a:gd name="T2" fmla="*/ 208 w 7"/>
                  <a:gd name="T3" fmla="*/ 844 h 10"/>
                  <a:gd name="T4" fmla="*/ 0 w 7"/>
                  <a:gd name="T5" fmla="*/ 0 h 10"/>
                  <a:gd name="T6" fmla="*/ 0 60000 65536"/>
                  <a:gd name="T7" fmla="*/ 0 60000 65536"/>
                  <a:gd name="T8" fmla="*/ 0 60000 65536"/>
                  <a:gd name="T9" fmla="*/ 0 w 7"/>
                  <a:gd name="T10" fmla="*/ 0 h 10"/>
                  <a:gd name="T11" fmla="*/ 7 w 7"/>
                  <a:gd name="T12" fmla="*/ 10 h 10"/>
                </a:gdLst>
                <a:ahLst/>
                <a:cxnLst>
                  <a:cxn ang="T6">
                    <a:pos x="T0" y="T1"/>
                  </a:cxn>
                  <a:cxn ang="T7">
                    <a:pos x="T2" y="T3"/>
                  </a:cxn>
                  <a:cxn ang="T8">
                    <a:pos x="T4" y="T5"/>
                  </a:cxn>
                </a:cxnLst>
                <a:rect l="T9" t="T10" r="T11" b="T12"/>
                <a:pathLst>
                  <a:path w="7" h="10">
                    <a:moveTo>
                      <a:pt x="7" y="10"/>
                    </a:moveTo>
                    <a:lnTo>
                      <a:pt x="2" y="2"/>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01" name="Freeform 390"/>
              <p:cNvSpPr>
                <a:spLocks/>
              </p:cNvSpPr>
              <p:nvPr>
                <p:custDataLst>
                  <p:tags r:id="rId1698"/>
                </p:custDataLst>
              </p:nvPr>
            </p:nvSpPr>
            <p:spPr bwMode="auto">
              <a:xfrm>
                <a:off x="4209" y="1912"/>
                <a:ext cx="15" cy="7"/>
              </a:xfrm>
              <a:custGeom>
                <a:avLst/>
                <a:gdLst>
                  <a:gd name="T0" fmla="*/ 2824 w 11"/>
                  <a:gd name="T1" fmla="*/ 2220 h 5"/>
                  <a:gd name="T2" fmla="*/ 779 w 11"/>
                  <a:gd name="T3" fmla="*/ 1 h 5"/>
                  <a:gd name="T4" fmla="*/ 0 w 11"/>
                  <a:gd name="T5" fmla="*/ 0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11" y="5"/>
                    </a:moveTo>
                    <a:lnTo>
                      <a:pt x="3" y="1"/>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02" name="Line 391"/>
              <p:cNvSpPr>
                <a:spLocks noChangeShapeType="1"/>
              </p:cNvSpPr>
              <p:nvPr>
                <p:custDataLst>
                  <p:tags r:id="rId1699"/>
                </p:custDataLst>
              </p:nvPr>
            </p:nvSpPr>
            <p:spPr bwMode="auto">
              <a:xfrm flipH="1">
                <a:off x="4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3" name="Line 392"/>
              <p:cNvSpPr>
                <a:spLocks noChangeShapeType="1"/>
              </p:cNvSpPr>
              <p:nvPr>
                <p:custDataLst>
                  <p:tags r:id="rId1700"/>
                </p:custDataLst>
              </p:nvPr>
            </p:nvSpPr>
            <p:spPr bwMode="auto">
              <a:xfrm flipH="1">
                <a:off x="4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4" name="Line 393"/>
              <p:cNvSpPr>
                <a:spLocks noChangeShapeType="1"/>
              </p:cNvSpPr>
              <p:nvPr>
                <p:custDataLst>
                  <p:tags r:id="rId1701"/>
                </p:custDataLst>
              </p:nvPr>
            </p:nvSpPr>
            <p:spPr bwMode="auto">
              <a:xfrm flipH="1">
                <a:off x="4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5" name="Line 394"/>
              <p:cNvSpPr>
                <a:spLocks noChangeShapeType="1"/>
              </p:cNvSpPr>
              <p:nvPr>
                <p:custDataLst>
                  <p:tags r:id="rId1702"/>
                </p:custDataLst>
              </p:nvPr>
            </p:nvSpPr>
            <p:spPr bwMode="auto">
              <a:xfrm flipH="1">
                <a:off x="4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6" name="Line 395"/>
              <p:cNvSpPr>
                <a:spLocks noChangeShapeType="1"/>
              </p:cNvSpPr>
              <p:nvPr>
                <p:custDataLst>
                  <p:tags r:id="rId1703"/>
                </p:custDataLst>
              </p:nvPr>
            </p:nvSpPr>
            <p:spPr bwMode="auto">
              <a:xfrm flipH="1">
                <a:off x="4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7" name="Line 396"/>
              <p:cNvSpPr>
                <a:spLocks noChangeShapeType="1"/>
              </p:cNvSpPr>
              <p:nvPr>
                <p:custDataLst>
                  <p:tags r:id="rId1704"/>
                </p:custDataLst>
              </p:nvPr>
            </p:nvSpPr>
            <p:spPr bwMode="auto">
              <a:xfrm flipH="1">
                <a:off x="4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8" name="Line 397"/>
              <p:cNvSpPr>
                <a:spLocks noChangeShapeType="1"/>
              </p:cNvSpPr>
              <p:nvPr>
                <p:custDataLst>
                  <p:tags r:id="rId1705"/>
                </p:custDataLst>
              </p:nvPr>
            </p:nvSpPr>
            <p:spPr bwMode="auto">
              <a:xfrm flipH="1">
                <a:off x="3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9" name="Line 398"/>
              <p:cNvSpPr>
                <a:spLocks noChangeShapeType="1"/>
              </p:cNvSpPr>
              <p:nvPr>
                <p:custDataLst>
                  <p:tags r:id="rId1706"/>
                </p:custDataLst>
              </p:nvPr>
            </p:nvSpPr>
            <p:spPr bwMode="auto">
              <a:xfrm flipH="1">
                <a:off x="3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0" name="Line 399"/>
              <p:cNvSpPr>
                <a:spLocks noChangeShapeType="1"/>
              </p:cNvSpPr>
              <p:nvPr>
                <p:custDataLst>
                  <p:tags r:id="rId1707"/>
                </p:custDataLst>
              </p:nvPr>
            </p:nvSpPr>
            <p:spPr bwMode="auto">
              <a:xfrm flipH="1">
                <a:off x="3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1" name="Line 400"/>
              <p:cNvSpPr>
                <a:spLocks noChangeShapeType="1"/>
              </p:cNvSpPr>
              <p:nvPr>
                <p:custDataLst>
                  <p:tags r:id="rId1708"/>
                </p:custDataLst>
              </p:nvPr>
            </p:nvSpPr>
            <p:spPr bwMode="auto">
              <a:xfrm flipH="1">
                <a:off x="3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2" name="Line 401"/>
              <p:cNvSpPr>
                <a:spLocks noChangeShapeType="1"/>
              </p:cNvSpPr>
              <p:nvPr>
                <p:custDataLst>
                  <p:tags r:id="rId1709"/>
                </p:custDataLst>
              </p:nvPr>
            </p:nvSpPr>
            <p:spPr bwMode="auto">
              <a:xfrm flipH="1">
                <a:off x="384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3" name="Line 402"/>
              <p:cNvSpPr>
                <a:spLocks noChangeShapeType="1"/>
              </p:cNvSpPr>
              <p:nvPr>
                <p:custDataLst>
                  <p:tags r:id="rId1710"/>
                </p:custDataLst>
              </p:nvPr>
            </p:nvSpPr>
            <p:spPr bwMode="auto">
              <a:xfrm flipH="1">
                <a:off x="3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4" name="Line 403"/>
              <p:cNvSpPr>
                <a:spLocks noChangeShapeType="1"/>
              </p:cNvSpPr>
              <p:nvPr>
                <p:custDataLst>
                  <p:tags r:id="rId1711"/>
                </p:custDataLst>
              </p:nvPr>
            </p:nvSpPr>
            <p:spPr bwMode="auto">
              <a:xfrm flipH="1">
                <a:off x="3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5" name="Line 404"/>
              <p:cNvSpPr>
                <a:spLocks noChangeShapeType="1"/>
              </p:cNvSpPr>
              <p:nvPr>
                <p:custDataLst>
                  <p:tags r:id="rId1712"/>
                </p:custDataLst>
              </p:nvPr>
            </p:nvSpPr>
            <p:spPr bwMode="auto">
              <a:xfrm flipH="1">
                <a:off x="3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6" name="Line 405"/>
              <p:cNvSpPr>
                <a:spLocks noChangeShapeType="1"/>
              </p:cNvSpPr>
              <p:nvPr>
                <p:custDataLst>
                  <p:tags r:id="rId1713"/>
                </p:custDataLst>
              </p:nvPr>
            </p:nvSpPr>
            <p:spPr bwMode="auto">
              <a:xfrm flipH="1">
                <a:off x="3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7" name="Line 406"/>
              <p:cNvSpPr>
                <a:spLocks noChangeShapeType="1"/>
              </p:cNvSpPr>
              <p:nvPr>
                <p:custDataLst>
                  <p:tags r:id="rId1714"/>
                </p:custDataLst>
              </p:nvPr>
            </p:nvSpPr>
            <p:spPr bwMode="auto">
              <a:xfrm flipH="1">
                <a:off x="3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8" name="Line 408"/>
              <p:cNvSpPr>
                <a:spLocks noChangeShapeType="1"/>
              </p:cNvSpPr>
              <p:nvPr>
                <p:custDataLst>
                  <p:tags r:id="rId1715"/>
                </p:custDataLst>
              </p:nvPr>
            </p:nvSpPr>
            <p:spPr bwMode="auto">
              <a:xfrm flipH="1">
                <a:off x="3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9" name="Line 409"/>
              <p:cNvSpPr>
                <a:spLocks noChangeShapeType="1"/>
              </p:cNvSpPr>
              <p:nvPr>
                <p:custDataLst>
                  <p:tags r:id="rId1716"/>
                </p:custDataLst>
              </p:nvPr>
            </p:nvSpPr>
            <p:spPr bwMode="auto">
              <a:xfrm flipH="1">
                <a:off x="3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0" name="Line 410"/>
              <p:cNvSpPr>
                <a:spLocks noChangeShapeType="1"/>
              </p:cNvSpPr>
              <p:nvPr>
                <p:custDataLst>
                  <p:tags r:id="rId1717"/>
                </p:custDataLst>
              </p:nvPr>
            </p:nvSpPr>
            <p:spPr bwMode="auto">
              <a:xfrm flipH="1">
                <a:off x="3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1" name="Line 411"/>
              <p:cNvSpPr>
                <a:spLocks noChangeShapeType="1"/>
              </p:cNvSpPr>
              <p:nvPr>
                <p:custDataLst>
                  <p:tags r:id="rId1718"/>
                </p:custDataLst>
              </p:nvPr>
            </p:nvSpPr>
            <p:spPr bwMode="auto">
              <a:xfrm flipH="1">
                <a:off x="3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2" name="Line 412"/>
              <p:cNvSpPr>
                <a:spLocks noChangeShapeType="1"/>
              </p:cNvSpPr>
              <p:nvPr>
                <p:custDataLst>
                  <p:tags r:id="rId1719"/>
                </p:custDataLst>
              </p:nvPr>
            </p:nvSpPr>
            <p:spPr bwMode="auto">
              <a:xfrm flipH="1">
                <a:off x="3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3" name="Line 413"/>
              <p:cNvSpPr>
                <a:spLocks noChangeShapeType="1"/>
              </p:cNvSpPr>
              <p:nvPr>
                <p:custDataLst>
                  <p:tags r:id="rId1720"/>
                </p:custDataLst>
              </p:nvPr>
            </p:nvSpPr>
            <p:spPr bwMode="auto">
              <a:xfrm flipH="1">
                <a:off x="3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4" name="Line 414"/>
              <p:cNvSpPr>
                <a:spLocks noChangeShapeType="1"/>
              </p:cNvSpPr>
              <p:nvPr>
                <p:custDataLst>
                  <p:tags r:id="rId1721"/>
                </p:custDataLst>
              </p:nvPr>
            </p:nvSpPr>
            <p:spPr bwMode="auto">
              <a:xfrm flipH="1">
                <a:off x="3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5" name="Line 415"/>
              <p:cNvSpPr>
                <a:spLocks noChangeShapeType="1"/>
              </p:cNvSpPr>
              <p:nvPr>
                <p:custDataLst>
                  <p:tags r:id="rId1722"/>
                </p:custDataLst>
              </p:nvPr>
            </p:nvSpPr>
            <p:spPr bwMode="auto">
              <a:xfrm flipH="1">
                <a:off x="3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6" name="Line 416"/>
              <p:cNvSpPr>
                <a:spLocks noChangeShapeType="1"/>
              </p:cNvSpPr>
              <p:nvPr>
                <p:custDataLst>
                  <p:tags r:id="rId1723"/>
                </p:custDataLst>
              </p:nvPr>
            </p:nvSpPr>
            <p:spPr bwMode="auto">
              <a:xfrm flipH="1">
                <a:off x="338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7" name="Line 417"/>
              <p:cNvSpPr>
                <a:spLocks noChangeShapeType="1"/>
              </p:cNvSpPr>
              <p:nvPr>
                <p:custDataLst>
                  <p:tags r:id="rId1724"/>
                </p:custDataLst>
              </p:nvPr>
            </p:nvSpPr>
            <p:spPr bwMode="auto">
              <a:xfrm flipH="1">
                <a:off x="3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8" name="Line 418"/>
              <p:cNvSpPr>
                <a:spLocks noChangeShapeType="1"/>
              </p:cNvSpPr>
              <p:nvPr>
                <p:custDataLst>
                  <p:tags r:id="rId1725"/>
                </p:custDataLst>
              </p:nvPr>
            </p:nvSpPr>
            <p:spPr bwMode="auto">
              <a:xfrm flipH="1">
                <a:off x="332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9" name="Line 419"/>
              <p:cNvSpPr>
                <a:spLocks noChangeShapeType="1"/>
              </p:cNvSpPr>
              <p:nvPr>
                <p:custDataLst>
                  <p:tags r:id="rId1726"/>
                </p:custDataLst>
              </p:nvPr>
            </p:nvSpPr>
            <p:spPr bwMode="auto">
              <a:xfrm flipH="1">
                <a:off x="329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0" name="Line 420"/>
              <p:cNvSpPr>
                <a:spLocks noChangeShapeType="1"/>
              </p:cNvSpPr>
              <p:nvPr>
                <p:custDataLst>
                  <p:tags r:id="rId1727"/>
                </p:custDataLst>
              </p:nvPr>
            </p:nvSpPr>
            <p:spPr bwMode="auto">
              <a:xfrm flipH="1">
                <a:off x="325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1" name="Line 421"/>
              <p:cNvSpPr>
                <a:spLocks noChangeShapeType="1"/>
              </p:cNvSpPr>
              <p:nvPr>
                <p:custDataLst>
                  <p:tags r:id="rId1728"/>
                </p:custDataLst>
              </p:nvPr>
            </p:nvSpPr>
            <p:spPr bwMode="auto">
              <a:xfrm flipH="1">
                <a:off x="322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2" name="Line 422"/>
              <p:cNvSpPr>
                <a:spLocks noChangeShapeType="1"/>
              </p:cNvSpPr>
              <p:nvPr>
                <p:custDataLst>
                  <p:tags r:id="rId1729"/>
                </p:custDataLst>
              </p:nvPr>
            </p:nvSpPr>
            <p:spPr bwMode="auto">
              <a:xfrm flipH="1">
                <a:off x="319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3" name="Line 423"/>
              <p:cNvSpPr>
                <a:spLocks noChangeShapeType="1"/>
              </p:cNvSpPr>
              <p:nvPr>
                <p:custDataLst>
                  <p:tags r:id="rId1730"/>
                </p:custDataLst>
              </p:nvPr>
            </p:nvSpPr>
            <p:spPr bwMode="auto">
              <a:xfrm flipH="1">
                <a:off x="316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4" name="Line 424"/>
              <p:cNvSpPr>
                <a:spLocks noChangeShapeType="1"/>
              </p:cNvSpPr>
              <p:nvPr>
                <p:custDataLst>
                  <p:tags r:id="rId1731"/>
                </p:custDataLst>
              </p:nvPr>
            </p:nvSpPr>
            <p:spPr bwMode="auto">
              <a:xfrm flipH="1">
                <a:off x="312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5" name="Line 425"/>
              <p:cNvSpPr>
                <a:spLocks noChangeShapeType="1"/>
              </p:cNvSpPr>
              <p:nvPr>
                <p:custDataLst>
                  <p:tags r:id="rId1732"/>
                </p:custDataLst>
              </p:nvPr>
            </p:nvSpPr>
            <p:spPr bwMode="auto">
              <a:xfrm flipH="1">
                <a:off x="309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6" name="Line 426"/>
              <p:cNvSpPr>
                <a:spLocks noChangeShapeType="1"/>
              </p:cNvSpPr>
              <p:nvPr>
                <p:custDataLst>
                  <p:tags r:id="rId1733"/>
                </p:custDataLst>
              </p:nvPr>
            </p:nvSpPr>
            <p:spPr bwMode="auto">
              <a:xfrm flipH="1">
                <a:off x="306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7" name="Line 427"/>
              <p:cNvSpPr>
                <a:spLocks noChangeShapeType="1"/>
              </p:cNvSpPr>
              <p:nvPr>
                <p:custDataLst>
                  <p:tags r:id="rId1734"/>
                </p:custDataLst>
              </p:nvPr>
            </p:nvSpPr>
            <p:spPr bwMode="auto">
              <a:xfrm flipH="1">
                <a:off x="302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8" name="Line 428"/>
              <p:cNvSpPr>
                <a:spLocks noChangeShapeType="1"/>
              </p:cNvSpPr>
              <p:nvPr>
                <p:custDataLst>
                  <p:tags r:id="rId1735"/>
                </p:custDataLst>
              </p:nvPr>
            </p:nvSpPr>
            <p:spPr bwMode="auto">
              <a:xfrm flipH="1">
                <a:off x="299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9" name="Line 429"/>
              <p:cNvSpPr>
                <a:spLocks noChangeShapeType="1"/>
              </p:cNvSpPr>
              <p:nvPr>
                <p:custDataLst>
                  <p:tags r:id="rId1736"/>
                </p:custDataLst>
              </p:nvPr>
            </p:nvSpPr>
            <p:spPr bwMode="auto">
              <a:xfrm flipH="1">
                <a:off x="296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0" name="Line 430"/>
              <p:cNvSpPr>
                <a:spLocks noChangeShapeType="1"/>
              </p:cNvSpPr>
              <p:nvPr>
                <p:custDataLst>
                  <p:tags r:id="rId1737"/>
                </p:custDataLst>
              </p:nvPr>
            </p:nvSpPr>
            <p:spPr bwMode="auto">
              <a:xfrm flipH="1">
                <a:off x="293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1" name="Line 431"/>
              <p:cNvSpPr>
                <a:spLocks noChangeShapeType="1"/>
              </p:cNvSpPr>
              <p:nvPr>
                <p:custDataLst>
                  <p:tags r:id="rId1738"/>
                </p:custDataLst>
              </p:nvPr>
            </p:nvSpPr>
            <p:spPr bwMode="auto">
              <a:xfrm flipH="1">
                <a:off x="289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2" name="Line 432"/>
              <p:cNvSpPr>
                <a:spLocks noChangeShapeType="1"/>
              </p:cNvSpPr>
              <p:nvPr>
                <p:custDataLst>
                  <p:tags r:id="rId1739"/>
                </p:custDataLst>
              </p:nvPr>
            </p:nvSpPr>
            <p:spPr bwMode="auto">
              <a:xfrm flipH="1">
                <a:off x="286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3" name="Line 433"/>
              <p:cNvSpPr>
                <a:spLocks noChangeShapeType="1"/>
              </p:cNvSpPr>
              <p:nvPr>
                <p:custDataLst>
                  <p:tags r:id="rId1740"/>
                </p:custDataLst>
              </p:nvPr>
            </p:nvSpPr>
            <p:spPr bwMode="auto">
              <a:xfrm flipH="1">
                <a:off x="283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 name="Line 434"/>
              <p:cNvSpPr>
                <a:spLocks noChangeShapeType="1"/>
              </p:cNvSpPr>
              <p:nvPr>
                <p:custDataLst>
                  <p:tags r:id="rId1741"/>
                </p:custDataLst>
              </p:nvPr>
            </p:nvSpPr>
            <p:spPr bwMode="auto">
              <a:xfrm flipH="1">
                <a:off x="279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5" name="Line 435"/>
              <p:cNvSpPr>
                <a:spLocks noChangeShapeType="1"/>
              </p:cNvSpPr>
              <p:nvPr>
                <p:custDataLst>
                  <p:tags r:id="rId1742"/>
                </p:custDataLst>
              </p:nvPr>
            </p:nvSpPr>
            <p:spPr bwMode="auto">
              <a:xfrm flipH="1">
                <a:off x="276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6" name="Line 436"/>
              <p:cNvSpPr>
                <a:spLocks noChangeShapeType="1"/>
              </p:cNvSpPr>
              <p:nvPr>
                <p:custDataLst>
                  <p:tags r:id="rId1743"/>
                </p:custDataLst>
              </p:nvPr>
            </p:nvSpPr>
            <p:spPr bwMode="auto">
              <a:xfrm flipH="1">
                <a:off x="273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7" name="Line 437"/>
              <p:cNvSpPr>
                <a:spLocks noChangeShapeType="1"/>
              </p:cNvSpPr>
              <p:nvPr>
                <p:custDataLst>
                  <p:tags r:id="rId1744"/>
                </p:custDataLst>
              </p:nvPr>
            </p:nvSpPr>
            <p:spPr bwMode="auto">
              <a:xfrm flipH="1">
                <a:off x="270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8" name="Line 438"/>
              <p:cNvSpPr>
                <a:spLocks noChangeShapeType="1"/>
              </p:cNvSpPr>
              <p:nvPr>
                <p:custDataLst>
                  <p:tags r:id="rId1745"/>
                </p:custDataLst>
              </p:nvPr>
            </p:nvSpPr>
            <p:spPr bwMode="auto">
              <a:xfrm flipH="1">
                <a:off x="266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9" name="Line 439"/>
              <p:cNvSpPr>
                <a:spLocks noChangeShapeType="1"/>
              </p:cNvSpPr>
              <p:nvPr>
                <p:custDataLst>
                  <p:tags r:id="rId1746"/>
                </p:custDataLst>
              </p:nvPr>
            </p:nvSpPr>
            <p:spPr bwMode="auto">
              <a:xfrm flipH="1">
                <a:off x="263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0" name="Line 440"/>
              <p:cNvSpPr>
                <a:spLocks noChangeShapeType="1"/>
              </p:cNvSpPr>
              <p:nvPr>
                <p:custDataLst>
                  <p:tags r:id="rId1747"/>
                </p:custDataLst>
              </p:nvPr>
            </p:nvSpPr>
            <p:spPr bwMode="auto">
              <a:xfrm flipH="1">
                <a:off x="260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1" name="Line 441"/>
              <p:cNvSpPr>
                <a:spLocks noChangeShapeType="1"/>
              </p:cNvSpPr>
              <p:nvPr>
                <p:custDataLst>
                  <p:tags r:id="rId1748"/>
                </p:custDataLst>
              </p:nvPr>
            </p:nvSpPr>
            <p:spPr bwMode="auto">
              <a:xfrm flipH="1">
                <a:off x="256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2" name="Line 442"/>
              <p:cNvSpPr>
                <a:spLocks noChangeShapeType="1"/>
              </p:cNvSpPr>
              <p:nvPr>
                <p:custDataLst>
                  <p:tags r:id="rId1749"/>
                </p:custDataLst>
              </p:nvPr>
            </p:nvSpPr>
            <p:spPr bwMode="auto">
              <a:xfrm flipH="1">
                <a:off x="253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3" name="Line 443"/>
              <p:cNvSpPr>
                <a:spLocks noChangeShapeType="1"/>
              </p:cNvSpPr>
              <p:nvPr>
                <p:custDataLst>
                  <p:tags r:id="rId1750"/>
                </p:custDataLst>
              </p:nvPr>
            </p:nvSpPr>
            <p:spPr bwMode="auto">
              <a:xfrm flipH="1">
                <a:off x="250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4" name="Line 444"/>
              <p:cNvSpPr>
                <a:spLocks noChangeShapeType="1"/>
              </p:cNvSpPr>
              <p:nvPr>
                <p:custDataLst>
                  <p:tags r:id="rId1751"/>
                </p:custDataLst>
              </p:nvPr>
            </p:nvSpPr>
            <p:spPr bwMode="auto">
              <a:xfrm flipH="1">
                <a:off x="247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5" name="Line 445"/>
              <p:cNvSpPr>
                <a:spLocks noChangeShapeType="1"/>
              </p:cNvSpPr>
              <p:nvPr>
                <p:custDataLst>
                  <p:tags r:id="rId1752"/>
                </p:custDataLst>
              </p:nvPr>
            </p:nvSpPr>
            <p:spPr bwMode="auto">
              <a:xfrm flipH="1">
                <a:off x="243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6" name="Line 446"/>
              <p:cNvSpPr>
                <a:spLocks noChangeShapeType="1"/>
              </p:cNvSpPr>
              <p:nvPr>
                <p:custDataLst>
                  <p:tags r:id="rId1753"/>
                </p:custDataLst>
              </p:nvPr>
            </p:nvSpPr>
            <p:spPr bwMode="auto">
              <a:xfrm flipH="1">
                <a:off x="240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7" name="Line 447"/>
              <p:cNvSpPr>
                <a:spLocks noChangeShapeType="1"/>
              </p:cNvSpPr>
              <p:nvPr>
                <p:custDataLst>
                  <p:tags r:id="rId1754"/>
                </p:custDataLst>
              </p:nvPr>
            </p:nvSpPr>
            <p:spPr bwMode="auto">
              <a:xfrm flipH="1">
                <a:off x="237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8" name="Line 448"/>
              <p:cNvSpPr>
                <a:spLocks noChangeShapeType="1"/>
              </p:cNvSpPr>
              <p:nvPr>
                <p:custDataLst>
                  <p:tags r:id="rId1755"/>
                </p:custDataLst>
              </p:nvPr>
            </p:nvSpPr>
            <p:spPr bwMode="auto">
              <a:xfrm flipH="1">
                <a:off x="234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9" name="Line 449"/>
              <p:cNvSpPr>
                <a:spLocks noChangeShapeType="1"/>
              </p:cNvSpPr>
              <p:nvPr>
                <p:custDataLst>
                  <p:tags r:id="rId1756"/>
                </p:custDataLst>
              </p:nvPr>
            </p:nvSpPr>
            <p:spPr bwMode="auto">
              <a:xfrm flipH="1">
                <a:off x="230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0" name="Line 450"/>
              <p:cNvSpPr>
                <a:spLocks noChangeShapeType="1"/>
              </p:cNvSpPr>
              <p:nvPr>
                <p:custDataLst>
                  <p:tags r:id="rId1757"/>
                </p:custDataLst>
              </p:nvPr>
            </p:nvSpPr>
            <p:spPr bwMode="auto">
              <a:xfrm flipH="1">
                <a:off x="227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1" name="Line 451"/>
              <p:cNvSpPr>
                <a:spLocks noChangeShapeType="1"/>
              </p:cNvSpPr>
              <p:nvPr>
                <p:custDataLst>
                  <p:tags r:id="rId1758"/>
                </p:custDataLst>
              </p:nvPr>
            </p:nvSpPr>
            <p:spPr bwMode="auto">
              <a:xfrm flipH="1">
                <a:off x="224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2" name="Line 452"/>
              <p:cNvSpPr>
                <a:spLocks noChangeShapeType="1"/>
              </p:cNvSpPr>
              <p:nvPr>
                <p:custDataLst>
                  <p:tags r:id="rId1759"/>
                </p:custDataLst>
              </p:nvPr>
            </p:nvSpPr>
            <p:spPr bwMode="auto">
              <a:xfrm flipH="1">
                <a:off x="220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3" name="Line 453"/>
              <p:cNvSpPr>
                <a:spLocks noChangeShapeType="1"/>
              </p:cNvSpPr>
              <p:nvPr>
                <p:custDataLst>
                  <p:tags r:id="rId1760"/>
                </p:custDataLst>
              </p:nvPr>
            </p:nvSpPr>
            <p:spPr bwMode="auto">
              <a:xfrm flipH="1">
                <a:off x="2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4" name="Line 454"/>
              <p:cNvSpPr>
                <a:spLocks noChangeShapeType="1"/>
              </p:cNvSpPr>
              <p:nvPr>
                <p:custDataLst>
                  <p:tags r:id="rId1761"/>
                </p:custDataLst>
              </p:nvPr>
            </p:nvSpPr>
            <p:spPr bwMode="auto">
              <a:xfrm flipH="1">
                <a:off x="2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5" name="Line 455"/>
              <p:cNvSpPr>
                <a:spLocks noChangeShapeType="1"/>
              </p:cNvSpPr>
              <p:nvPr>
                <p:custDataLst>
                  <p:tags r:id="rId1762"/>
                </p:custDataLst>
              </p:nvPr>
            </p:nvSpPr>
            <p:spPr bwMode="auto">
              <a:xfrm flipH="1">
                <a:off x="2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6" name="Line 456"/>
              <p:cNvSpPr>
                <a:spLocks noChangeShapeType="1"/>
              </p:cNvSpPr>
              <p:nvPr>
                <p:custDataLst>
                  <p:tags r:id="rId1763"/>
                </p:custDataLst>
              </p:nvPr>
            </p:nvSpPr>
            <p:spPr bwMode="auto">
              <a:xfrm flipH="1">
                <a:off x="2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7" name="Line 457"/>
              <p:cNvSpPr>
                <a:spLocks noChangeShapeType="1"/>
              </p:cNvSpPr>
              <p:nvPr>
                <p:custDataLst>
                  <p:tags r:id="rId1764"/>
                </p:custDataLst>
              </p:nvPr>
            </p:nvSpPr>
            <p:spPr bwMode="auto">
              <a:xfrm flipH="1">
                <a:off x="2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8" name="Line 458"/>
              <p:cNvSpPr>
                <a:spLocks noChangeShapeType="1"/>
              </p:cNvSpPr>
              <p:nvPr>
                <p:custDataLst>
                  <p:tags r:id="rId1765"/>
                </p:custDataLst>
              </p:nvPr>
            </p:nvSpPr>
            <p:spPr bwMode="auto">
              <a:xfrm flipH="1">
                <a:off x="2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9" name="Line 459"/>
              <p:cNvSpPr>
                <a:spLocks noChangeShapeType="1"/>
              </p:cNvSpPr>
              <p:nvPr>
                <p:custDataLst>
                  <p:tags r:id="rId1766"/>
                </p:custDataLst>
              </p:nvPr>
            </p:nvSpPr>
            <p:spPr bwMode="auto">
              <a:xfrm flipH="1">
                <a:off x="1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0" name="Line 460"/>
              <p:cNvSpPr>
                <a:spLocks noChangeShapeType="1"/>
              </p:cNvSpPr>
              <p:nvPr>
                <p:custDataLst>
                  <p:tags r:id="rId1767"/>
                </p:custDataLst>
              </p:nvPr>
            </p:nvSpPr>
            <p:spPr bwMode="auto">
              <a:xfrm flipH="1">
                <a:off x="1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1" name="Line 461"/>
              <p:cNvSpPr>
                <a:spLocks noChangeShapeType="1"/>
              </p:cNvSpPr>
              <p:nvPr>
                <p:custDataLst>
                  <p:tags r:id="rId1768"/>
                </p:custDataLst>
              </p:nvPr>
            </p:nvSpPr>
            <p:spPr bwMode="auto">
              <a:xfrm flipH="1">
                <a:off x="1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2" name="Line 462"/>
              <p:cNvSpPr>
                <a:spLocks noChangeShapeType="1"/>
              </p:cNvSpPr>
              <p:nvPr>
                <p:custDataLst>
                  <p:tags r:id="rId1769"/>
                </p:custDataLst>
              </p:nvPr>
            </p:nvSpPr>
            <p:spPr bwMode="auto">
              <a:xfrm flipH="1">
                <a:off x="1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3" name="Line 463"/>
              <p:cNvSpPr>
                <a:spLocks noChangeShapeType="1"/>
              </p:cNvSpPr>
              <p:nvPr>
                <p:custDataLst>
                  <p:tags r:id="rId1770"/>
                </p:custDataLst>
              </p:nvPr>
            </p:nvSpPr>
            <p:spPr bwMode="auto">
              <a:xfrm flipH="1">
                <a:off x="184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4" name="Line 464"/>
              <p:cNvSpPr>
                <a:spLocks noChangeShapeType="1"/>
              </p:cNvSpPr>
              <p:nvPr>
                <p:custDataLst>
                  <p:tags r:id="rId1771"/>
                </p:custDataLst>
              </p:nvPr>
            </p:nvSpPr>
            <p:spPr bwMode="auto">
              <a:xfrm flipH="1">
                <a:off x="1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5" name="Line 465"/>
              <p:cNvSpPr>
                <a:spLocks noChangeShapeType="1"/>
              </p:cNvSpPr>
              <p:nvPr>
                <p:custDataLst>
                  <p:tags r:id="rId1772"/>
                </p:custDataLst>
              </p:nvPr>
            </p:nvSpPr>
            <p:spPr bwMode="auto">
              <a:xfrm flipH="1">
                <a:off x="1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6" name="Line 466"/>
              <p:cNvSpPr>
                <a:spLocks noChangeShapeType="1"/>
              </p:cNvSpPr>
              <p:nvPr>
                <p:custDataLst>
                  <p:tags r:id="rId1773"/>
                </p:custDataLst>
              </p:nvPr>
            </p:nvSpPr>
            <p:spPr bwMode="auto">
              <a:xfrm flipH="1">
                <a:off x="1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7" name="Line 467"/>
              <p:cNvSpPr>
                <a:spLocks noChangeShapeType="1"/>
              </p:cNvSpPr>
              <p:nvPr>
                <p:custDataLst>
                  <p:tags r:id="rId1774"/>
                </p:custDataLst>
              </p:nvPr>
            </p:nvSpPr>
            <p:spPr bwMode="auto">
              <a:xfrm flipH="1">
                <a:off x="1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8" name="Line 468"/>
              <p:cNvSpPr>
                <a:spLocks noChangeShapeType="1"/>
              </p:cNvSpPr>
              <p:nvPr>
                <p:custDataLst>
                  <p:tags r:id="rId1775"/>
                </p:custDataLst>
              </p:nvPr>
            </p:nvSpPr>
            <p:spPr bwMode="auto">
              <a:xfrm flipH="1">
                <a:off x="1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9" name="Line 469"/>
              <p:cNvSpPr>
                <a:spLocks noChangeShapeType="1"/>
              </p:cNvSpPr>
              <p:nvPr>
                <p:custDataLst>
                  <p:tags r:id="rId1776"/>
                </p:custDataLst>
              </p:nvPr>
            </p:nvSpPr>
            <p:spPr bwMode="auto">
              <a:xfrm flipH="1">
                <a:off x="1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0" name="Line 470"/>
              <p:cNvSpPr>
                <a:spLocks noChangeShapeType="1"/>
              </p:cNvSpPr>
              <p:nvPr>
                <p:custDataLst>
                  <p:tags r:id="rId1777"/>
                </p:custDataLst>
              </p:nvPr>
            </p:nvSpPr>
            <p:spPr bwMode="auto">
              <a:xfrm flipH="1">
                <a:off x="1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1" name="Line 471"/>
              <p:cNvSpPr>
                <a:spLocks noChangeShapeType="1"/>
              </p:cNvSpPr>
              <p:nvPr>
                <p:custDataLst>
                  <p:tags r:id="rId1778"/>
                </p:custDataLst>
              </p:nvPr>
            </p:nvSpPr>
            <p:spPr bwMode="auto">
              <a:xfrm flipH="1">
                <a:off x="1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2" name="Line 472"/>
              <p:cNvSpPr>
                <a:spLocks noChangeShapeType="1"/>
              </p:cNvSpPr>
              <p:nvPr>
                <p:custDataLst>
                  <p:tags r:id="rId1779"/>
                </p:custDataLst>
              </p:nvPr>
            </p:nvSpPr>
            <p:spPr bwMode="auto">
              <a:xfrm flipH="1">
                <a:off x="1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3" name="Line 473"/>
              <p:cNvSpPr>
                <a:spLocks noChangeShapeType="1"/>
              </p:cNvSpPr>
              <p:nvPr>
                <p:custDataLst>
                  <p:tags r:id="rId1780"/>
                </p:custDataLst>
              </p:nvPr>
            </p:nvSpPr>
            <p:spPr bwMode="auto">
              <a:xfrm flipH="1">
                <a:off x="1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4" name="Line 474"/>
              <p:cNvSpPr>
                <a:spLocks noChangeShapeType="1"/>
              </p:cNvSpPr>
              <p:nvPr>
                <p:custDataLst>
                  <p:tags r:id="rId1781"/>
                </p:custDataLst>
              </p:nvPr>
            </p:nvSpPr>
            <p:spPr bwMode="auto">
              <a:xfrm flipH="1">
                <a:off x="1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5" name="Line 475"/>
              <p:cNvSpPr>
                <a:spLocks noChangeShapeType="1"/>
              </p:cNvSpPr>
              <p:nvPr>
                <p:custDataLst>
                  <p:tags r:id="rId1782"/>
                </p:custDataLst>
              </p:nvPr>
            </p:nvSpPr>
            <p:spPr bwMode="auto">
              <a:xfrm flipH="1">
                <a:off x="1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6" name="Line 476"/>
              <p:cNvSpPr>
                <a:spLocks noChangeShapeType="1"/>
              </p:cNvSpPr>
              <p:nvPr>
                <p:custDataLst>
                  <p:tags r:id="rId1783"/>
                </p:custDataLst>
              </p:nvPr>
            </p:nvSpPr>
            <p:spPr bwMode="auto">
              <a:xfrm flipH="1">
                <a:off x="1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7" name="Line 477"/>
              <p:cNvSpPr>
                <a:spLocks noChangeShapeType="1"/>
              </p:cNvSpPr>
              <p:nvPr>
                <p:custDataLst>
                  <p:tags r:id="rId1784"/>
                </p:custDataLst>
              </p:nvPr>
            </p:nvSpPr>
            <p:spPr bwMode="auto">
              <a:xfrm flipH="1">
                <a:off x="138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8" name="Line 478"/>
              <p:cNvSpPr>
                <a:spLocks noChangeShapeType="1"/>
              </p:cNvSpPr>
              <p:nvPr>
                <p:custDataLst>
                  <p:tags r:id="rId1785"/>
                </p:custDataLst>
              </p:nvPr>
            </p:nvSpPr>
            <p:spPr bwMode="auto">
              <a:xfrm flipH="1">
                <a:off x="1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9" name="Freeform 479"/>
              <p:cNvSpPr>
                <a:spLocks/>
              </p:cNvSpPr>
              <p:nvPr>
                <p:custDataLst>
                  <p:tags r:id="rId1786"/>
                </p:custDataLst>
              </p:nvPr>
            </p:nvSpPr>
            <p:spPr bwMode="auto">
              <a:xfrm>
                <a:off x="1324" y="1911"/>
                <a:ext cx="16" cy="0"/>
              </a:xfrm>
              <a:custGeom>
                <a:avLst/>
                <a:gdLst>
                  <a:gd name="T0" fmla="*/ 2069 w 12"/>
                  <a:gd name="T1" fmla="*/ 491 w 12"/>
                  <a:gd name="T2" fmla="*/ 0 w 12"/>
                  <a:gd name="T3" fmla="*/ 0 60000 65536"/>
                  <a:gd name="T4" fmla="*/ 0 60000 65536"/>
                  <a:gd name="T5" fmla="*/ 0 60000 65536"/>
                  <a:gd name="T6" fmla="*/ 0 w 12"/>
                  <a:gd name="T7" fmla="*/ 12 w 12"/>
                </a:gdLst>
                <a:ahLst/>
                <a:cxnLst>
                  <a:cxn ang="T3">
                    <a:pos x="T0" y="0"/>
                  </a:cxn>
                  <a:cxn ang="T4">
                    <a:pos x="T1" y="0"/>
                  </a:cxn>
                  <a:cxn ang="T5">
                    <a:pos x="T2" y="0"/>
                  </a:cxn>
                </a:cxnLst>
                <a:rect l="T6" t="0" r="T7" b="0"/>
                <a:pathLst>
                  <a:path w="12">
                    <a:moveTo>
                      <a:pt x="12" y="0"/>
                    </a:moveTo>
                    <a:lnTo>
                      <a:pt x="3" y="0"/>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90" name="Freeform 480"/>
              <p:cNvSpPr>
                <a:spLocks/>
              </p:cNvSpPr>
              <p:nvPr>
                <p:custDataLst>
                  <p:tags r:id="rId1787"/>
                </p:custDataLst>
              </p:nvPr>
            </p:nvSpPr>
            <p:spPr bwMode="auto">
              <a:xfrm>
                <a:off x="1295" y="1915"/>
                <a:ext cx="14" cy="8"/>
              </a:xfrm>
              <a:custGeom>
                <a:avLst/>
                <a:gdLst>
                  <a:gd name="T0" fmla="*/ 4351 w 10"/>
                  <a:gd name="T1" fmla="*/ 0 h 6"/>
                  <a:gd name="T2" fmla="*/ 844 w 10"/>
                  <a:gd name="T3" fmla="*/ 655 h 6"/>
                  <a:gd name="T4" fmla="*/ 0 w 10"/>
                  <a:gd name="T5" fmla="*/ 1129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10" y="0"/>
                    </a:moveTo>
                    <a:lnTo>
                      <a:pt x="2" y="4"/>
                    </a:lnTo>
                    <a:lnTo>
                      <a:pt x="0" y="6"/>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91" name="Freeform 481"/>
              <p:cNvSpPr>
                <a:spLocks/>
              </p:cNvSpPr>
              <p:nvPr>
                <p:custDataLst>
                  <p:tags r:id="rId1788"/>
                </p:custDataLst>
              </p:nvPr>
            </p:nvSpPr>
            <p:spPr bwMode="auto">
              <a:xfrm>
                <a:off x="1278" y="1935"/>
                <a:ext cx="7" cy="15"/>
              </a:xfrm>
              <a:custGeom>
                <a:avLst/>
                <a:gdLst>
                  <a:gd name="T0" fmla="*/ 2220 w 5"/>
                  <a:gd name="T1" fmla="*/ 0 h 11"/>
                  <a:gd name="T2" fmla="*/ 0 w 5"/>
                  <a:gd name="T3" fmla="*/ 2071 h 11"/>
                  <a:gd name="T4" fmla="*/ 0 w 5"/>
                  <a:gd name="T5" fmla="*/ 2824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5" y="0"/>
                    </a:moveTo>
                    <a:lnTo>
                      <a:pt x="0" y="8"/>
                    </a:lnTo>
                    <a:lnTo>
                      <a:pt x="0" y="11"/>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92" name="Line 482"/>
              <p:cNvSpPr>
                <a:spLocks noChangeShapeType="1"/>
              </p:cNvSpPr>
              <p:nvPr>
                <p:custDataLst>
                  <p:tags r:id="rId1789"/>
                </p:custDataLst>
              </p:nvPr>
            </p:nvSpPr>
            <p:spPr bwMode="auto">
              <a:xfrm>
                <a:off x="1276" y="1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3" name="Line 483"/>
              <p:cNvSpPr>
                <a:spLocks noChangeShapeType="1"/>
              </p:cNvSpPr>
              <p:nvPr>
                <p:custDataLst>
                  <p:tags r:id="rId1790"/>
                </p:custDataLst>
              </p:nvPr>
            </p:nvSpPr>
            <p:spPr bwMode="auto">
              <a:xfrm>
                <a:off x="1276" y="200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4" name="Line 484"/>
              <p:cNvSpPr>
                <a:spLocks noChangeShapeType="1"/>
              </p:cNvSpPr>
              <p:nvPr>
                <p:custDataLst>
                  <p:tags r:id="rId1791"/>
                </p:custDataLst>
              </p:nvPr>
            </p:nvSpPr>
            <p:spPr bwMode="auto">
              <a:xfrm>
                <a:off x="1276" y="20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5" name="Line 485"/>
              <p:cNvSpPr>
                <a:spLocks noChangeShapeType="1"/>
              </p:cNvSpPr>
              <p:nvPr>
                <p:custDataLst>
                  <p:tags r:id="rId1792"/>
                </p:custDataLst>
              </p:nvPr>
            </p:nvSpPr>
            <p:spPr bwMode="auto">
              <a:xfrm>
                <a:off x="1276" y="206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6" name="Line 486"/>
              <p:cNvSpPr>
                <a:spLocks noChangeShapeType="1"/>
              </p:cNvSpPr>
              <p:nvPr>
                <p:custDataLst>
                  <p:tags r:id="rId1793"/>
                </p:custDataLst>
              </p:nvPr>
            </p:nvSpPr>
            <p:spPr bwMode="auto">
              <a:xfrm>
                <a:off x="1276" y="20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7" name="Line 487"/>
              <p:cNvSpPr>
                <a:spLocks noChangeShapeType="1"/>
              </p:cNvSpPr>
              <p:nvPr>
                <p:custDataLst>
                  <p:tags r:id="rId1794"/>
                </p:custDataLst>
              </p:nvPr>
            </p:nvSpPr>
            <p:spPr bwMode="auto">
              <a:xfrm>
                <a:off x="1276" y="21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8" name="Line 488"/>
              <p:cNvSpPr>
                <a:spLocks noChangeShapeType="1"/>
              </p:cNvSpPr>
              <p:nvPr>
                <p:custDataLst>
                  <p:tags r:id="rId1795"/>
                </p:custDataLst>
              </p:nvPr>
            </p:nvSpPr>
            <p:spPr bwMode="auto">
              <a:xfrm>
                <a:off x="1276" y="216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9" name="Line 489"/>
              <p:cNvSpPr>
                <a:spLocks noChangeShapeType="1"/>
              </p:cNvSpPr>
              <p:nvPr>
                <p:custDataLst>
                  <p:tags r:id="rId1796"/>
                </p:custDataLst>
              </p:nvPr>
            </p:nvSpPr>
            <p:spPr bwMode="auto">
              <a:xfrm>
                <a:off x="1276" y="21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0" name="Line 490"/>
              <p:cNvSpPr>
                <a:spLocks noChangeShapeType="1"/>
              </p:cNvSpPr>
              <p:nvPr>
                <p:custDataLst>
                  <p:tags r:id="rId1797"/>
                </p:custDataLst>
              </p:nvPr>
            </p:nvSpPr>
            <p:spPr bwMode="auto">
              <a:xfrm>
                <a:off x="1276" y="22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1" name="Line 491"/>
              <p:cNvSpPr>
                <a:spLocks noChangeShapeType="1"/>
              </p:cNvSpPr>
              <p:nvPr>
                <p:custDataLst>
                  <p:tags r:id="rId1798"/>
                </p:custDataLst>
              </p:nvPr>
            </p:nvSpPr>
            <p:spPr bwMode="auto">
              <a:xfrm>
                <a:off x="1276" y="22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2" name="Line 492"/>
              <p:cNvSpPr>
                <a:spLocks noChangeShapeType="1"/>
              </p:cNvSpPr>
              <p:nvPr>
                <p:custDataLst>
                  <p:tags r:id="rId1799"/>
                </p:custDataLst>
              </p:nvPr>
            </p:nvSpPr>
            <p:spPr bwMode="auto">
              <a:xfrm>
                <a:off x="1276" y="22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3" name="Line 493"/>
              <p:cNvSpPr>
                <a:spLocks noChangeShapeType="1"/>
              </p:cNvSpPr>
              <p:nvPr>
                <p:custDataLst>
                  <p:tags r:id="rId1800"/>
                </p:custDataLst>
              </p:nvPr>
            </p:nvSpPr>
            <p:spPr bwMode="auto">
              <a:xfrm>
                <a:off x="1276" y="23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4" name="Line 494"/>
              <p:cNvSpPr>
                <a:spLocks noChangeShapeType="1"/>
              </p:cNvSpPr>
              <p:nvPr>
                <p:custDataLst>
                  <p:tags r:id="rId1801"/>
                </p:custDataLst>
              </p:nvPr>
            </p:nvSpPr>
            <p:spPr bwMode="auto">
              <a:xfrm>
                <a:off x="1276" y="236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5" name="Line 495"/>
              <p:cNvSpPr>
                <a:spLocks noChangeShapeType="1"/>
              </p:cNvSpPr>
              <p:nvPr>
                <p:custDataLst>
                  <p:tags r:id="rId1802"/>
                </p:custDataLst>
              </p:nvPr>
            </p:nvSpPr>
            <p:spPr bwMode="auto">
              <a:xfrm>
                <a:off x="1276" y="23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6" name="Line 496"/>
              <p:cNvSpPr>
                <a:spLocks noChangeShapeType="1"/>
              </p:cNvSpPr>
              <p:nvPr>
                <p:custDataLst>
                  <p:tags r:id="rId1803"/>
                </p:custDataLst>
              </p:nvPr>
            </p:nvSpPr>
            <p:spPr bwMode="auto">
              <a:xfrm>
                <a:off x="1276" y="24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7" name="Line 497"/>
              <p:cNvSpPr>
                <a:spLocks noChangeShapeType="1"/>
              </p:cNvSpPr>
              <p:nvPr>
                <p:custDataLst>
                  <p:tags r:id="rId1804"/>
                </p:custDataLst>
              </p:nvPr>
            </p:nvSpPr>
            <p:spPr bwMode="auto">
              <a:xfrm>
                <a:off x="1276" y="245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8" name="Line 498"/>
              <p:cNvSpPr>
                <a:spLocks noChangeShapeType="1"/>
              </p:cNvSpPr>
              <p:nvPr>
                <p:custDataLst>
                  <p:tags r:id="rId1805"/>
                </p:custDataLst>
              </p:nvPr>
            </p:nvSpPr>
            <p:spPr bwMode="auto">
              <a:xfrm>
                <a:off x="1276" y="24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9" name="Line 499"/>
              <p:cNvSpPr>
                <a:spLocks noChangeShapeType="1"/>
              </p:cNvSpPr>
              <p:nvPr>
                <p:custDataLst>
                  <p:tags r:id="rId1806"/>
                </p:custDataLst>
              </p:nvPr>
            </p:nvSpPr>
            <p:spPr bwMode="auto">
              <a:xfrm>
                <a:off x="1276" y="25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0" name="Line 500"/>
              <p:cNvSpPr>
                <a:spLocks noChangeShapeType="1"/>
              </p:cNvSpPr>
              <p:nvPr>
                <p:custDataLst>
                  <p:tags r:id="rId1807"/>
                </p:custDataLst>
              </p:nvPr>
            </p:nvSpPr>
            <p:spPr bwMode="auto">
              <a:xfrm>
                <a:off x="1276" y="25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1" name="Line 501"/>
              <p:cNvSpPr>
                <a:spLocks noChangeShapeType="1"/>
              </p:cNvSpPr>
              <p:nvPr>
                <p:custDataLst>
                  <p:tags r:id="rId1808"/>
                </p:custDataLst>
              </p:nvPr>
            </p:nvSpPr>
            <p:spPr bwMode="auto">
              <a:xfrm>
                <a:off x="1276" y="25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2" name="Line 502"/>
              <p:cNvSpPr>
                <a:spLocks noChangeShapeType="1"/>
              </p:cNvSpPr>
              <p:nvPr>
                <p:custDataLst>
                  <p:tags r:id="rId1809"/>
                </p:custDataLst>
              </p:nvPr>
            </p:nvSpPr>
            <p:spPr bwMode="auto">
              <a:xfrm>
                <a:off x="1276" y="26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3" name="Line 503"/>
              <p:cNvSpPr>
                <a:spLocks noChangeShapeType="1"/>
              </p:cNvSpPr>
              <p:nvPr>
                <p:custDataLst>
                  <p:tags r:id="rId1810"/>
                </p:custDataLst>
              </p:nvPr>
            </p:nvSpPr>
            <p:spPr bwMode="auto">
              <a:xfrm>
                <a:off x="1276" y="26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4" name="Line 504"/>
              <p:cNvSpPr>
                <a:spLocks noChangeShapeType="1"/>
              </p:cNvSpPr>
              <p:nvPr>
                <p:custDataLst>
                  <p:tags r:id="rId1811"/>
                </p:custDataLst>
              </p:nvPr>
            </p:nvSpPr>
            <p:spPr bwMode="auto">
              <a:xfrm>
                <a:off x="1276" y="268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5" name="Line 505"/>
              <p:cNvSpPr>
                <a:spLocks noChangeShapeType="1"/>
              </p:cNvSpPr>
              <p:nvPr>
                <p:custDataLst>
                  <p:tags r:id="rId1812"/>
                </p:custDataLst>
              </p:nvPr>
            </p:nvSpPr>
            <p:spPr bwMode="auto">
              <a:xfrm>
                <a:off x="1276" y="27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6" name="Line 506"/>
              <p:cNvSpPr>
                <a:spLocks noChangeShapeType="1"/>
              </p:cNvSpPr>
              <p:nvPr>
                <p:custDataLst>
                  <p:tags r:id="rId1813"/>
                </p:custDataLst>
              </p:nvPr>
            </p:nvSpPr>
            <p:spPr bwMode="auto">
              <a:xfrm>
                <a:off x="1276" y="27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7" name="Line 507"/>
              <p:cNvSpPr>
                <a:spLocks noChangeShapeType="1"/>
              </p:cNvSpPr>
              <p:nvPr>
                <p:custDataLst>
                  <p:tags r:id="rId1814"/>
                </p:custDataLst>
              </p:nvPr>
            </p:nvSpPr>
            <p:spPr bwMode="auto">
              <a:xfrm>
                <a:off x="1276" y="27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8" name="Line 508"/>
              <p:cNvSpPr>
                <a:spLocks noChangeShapeType="1"/>
              </p:cNvSpPr>
              <p:nvPr>
                <p:custDataLst>
                  <p:tags r:id="rId1815"/>
                </p:custDataLst>
              </p:nvPr>
            </p:nvSpPr>
            <p:spPr bwMode="auto">
              <a:xfrm>
                <a:off x="1276" y="28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9" name="Line 509"/>
              <p:cNvSpPr>
                <a:spLocks noChangeShapeType="1"/>
              </p:cNvSpPr>
              <p:nvPr>
                <p:custDataLst>
                  <p:tags r:id="rId1816"/>
                </p:custDataLst>
              </p:nvPr>
            </p:nvSpPr>
            <p:spPr bwMode="auto">
              <a:xfrm>
                <a:off x="1276" y="28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0" name="Line 510"/>
              <p:cNvSpPr>
                <a:spLocks noChangeShapeType="1"/>
              </p:cNvSpPr>
              <p:nvPr>
                <p:custDataLst>
                  <p:tags r:id="rId1817"/>
                </p:custDataLst>
              </p:nvPr>
            </p:nvSpPr>
            <p:spPr bwMode="auto">
              <a:xfrm>
                <a:off x="1276" y="28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1" name="Line 511"/>
              <p:cNvSpPr>
                <a:spLocks noChangeShapeType="1"/>
              </p:cNvSpPr>
              <p:nvPr>
                <p:custDataLst>
                  <p:tags r:id="rId1818"/>
                </p:custDataLst>
              </p:nvPr>
            </p:nvSpPr>
            <p:spPr bwMode="auto">
              <a:xfrm>
                <a:off x="1276" y="29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2" name="Line 512"/>
              <p:cNvSpPr>
                <a:spLocks noChangeShapeType="1"/>
              </p:cNvSpPr>
              <p:nvPr>
                <p:custDataLst>
                  <p:tags r:id="rId1819"/>
                </p:custDataLst>
              </p:nvPr>
            </p:nvSpPr>
            <p:spPr bwMode="auto">
              <a:xfrm>
                <a:off x="1276" y="29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3" name="Line 513"/>
              <p:cNvSpPr>
                <a:spLocks noChangeShapeType="1"/>
              </p:cNvSpPr>
              <p:nvPr>
                <p:custDataLst>
                  <p:tags r:id="rId1820"/>
                </p:custDataLst>
              </p:nvPr>
            </p:nvSpPr>
            <p:spPr bwMode="auto">
              <a:xfrm>
                <a:off x="1276" y="29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4" name="Line 514"/>
              <p:cNvSpPr>
                <a:spLocks noChangeShapeType="1"/>
              </p:cNvSpPr>
              <p:nvPr>
                <p:custDataLst>
                  <p:tags r:id="rId1821"/>
                </p:custDataLst>
              </p:nvPr>
            </p:nvSpPr>
            <p:spPr bwMode="auto">
              <a:xfrm>
                <a:off x="1276" y="30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5" name="Line 515"/>
              <p:cNvSpPr>
                <a:spLocks noChangeShapeType="1"/>
              </p:cNvSpPr>
              <p:nvPr>
                <p:custDataLst>
                  <p:tags r:id="rId1822"/>
                </p:custDataLst>
              </p:nvPr>
            </p:nvSpPr>
            <p:spPr bwMode="auto">
              <a:xfrm>
                <a:off x="1276" y="30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6" name="Line 516"/>
              <p:cNvSpPr>
                <a:spLocks noChangeShapeType="1"/>
              </p:cNvSpPr>
              <p:nvPr>
                <p:custDataLst>
                  <p:tags r:id="rId1823"/>
                </p:custDataLst>
              </p:nvPr>
            </p:nvSpPr>
            <p:spPr bwMode="auto">
              <a:xfrm>
                <a:off x="1276" y="308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7" name="Line 517"/>
              <p:cNvSpPr>
                <a:spLocks noChangeShapeType="1"/>
              </p:cNvSpPr>
              <p:nvPr>
                <p:custDataLst>
                  <p:tags r:id="rId1824"/>
                </p:custDataLst>
              </p:nvPr>
            </p:nvSpPr>
            <p:spPr bwMode="auto">
              <a:xfrm>
                <a:off x="1276" y="31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8" name="Line 518"/>
              <p:cNvSpPr>
                <a:spLocks noChangeShapeType="1"/>
              </p:cNvSpPr>
              <p:nvPr>
                <p:custDataLst>
                  <p:tags r:id="rId1825"/>
                </p:custDataLst>
              </p:nvPr>
            </p:nvSpPr>
            <p:spPr bwMode="auto">
              <a:xfrm>
                <a:off x="1276" y="31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9" name="Line 519"/>
              <p:cNvSpPr>
                <a:spLocks noChangeShapeType="1"/>
              </p:cNvSpPr>
              <p:nvPr>
                <p:custDataLst>
                  <p:tags r:id="rId1826"/>
                </p:custDataLst>
              </p:nvPr>
            </p:nvSpPr>
            <p:spPr bwMode="auto">
              <a:xfrm>
                <a:off x="1276" y="31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0" name="Line 520"/>
              <p:cNvSpPr>
                <a:spLocks noChangeShapeType="1"/>
              </p:cNvSpPr>
              <p:nvPr>
                <p:custDataLst>
                  <p:tags r:id="rId1827"/>
                </p:custDataLst>
              </p:nvPr>
            </p:nvSpPr>
            <p:spPr bwMode="auto">
              <a:xfrm>
                <a:off x="1276" y="32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1" name="Line 521"/>
              <p:cNvSpPr>
                <a:spLocks noChangeShapeType="1"/>
              </p:cNvSpPr>
              <p:nvPr>
                <p:custDataLst>
                  <p:tags r:id="rId1828"/>
                </p:custDataLst>
              </p:nvPr>
            </p:nvSpPr>
            <p:spPr bwMode="auto">
              <a:xfrm>
                <a:off x="1276" y="32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2" name="Line 522"/>
              <p:cNvSpPr>
                <a:spLocks noChangeShapeType="1"/>
              </p:cNvSpPr>
              <p:nvPr>
                <p:custDataLst>
                  <p:tags r:id="rId1829"/>
                </p:custDataLst>
              </p:nvPr>
            </p:nvSpPr>
            <p:spPr bwMode="auto">
              <a:xfrm>
                <a:off x="1276" y="32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3" name="Line 523"/>
              <p:cNvSpPr>
                <a:spLocks noChangeShapeType="1"/>
              </p:cNvSpPr>
              <p:nvPr>
                <p:custDataLst>
                  <p:tags r:id="rId1830"/>
                </p:custDataLst>
              </p:nvPr>
            </p:nvSpPr>
            <p:spPr bwMode="auto">
              <a:xfrm>
                <a:off x="1276" y="33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4" name="Line 524"/>
              <p:cNvSpPr>
                <a:spLocks noChangeShapeType="1"/>
              </p:cNvSpPr>
              <p:nvPr>
                <p:custDataLst>
                  <p:tags r:id="rId1831"/>
                </p:custDataLst>
              </p:nvPr>
            </p:nvSpPr>
            <p:spPr bwMode="auto">
              <a:xfrm>
                <a:off x="1276" y="33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5" name="Line 525"/>
              <p:cNvSpPr>
                <a:spLocks noChangeShapeType="1"/>
              </p:cNvSpPr>
              <p:nvPr>
                <p:custDataLst>
                  <p:tags r:id="rId1832"/>
                </p:custDataLst>
              </p:nvPr>
            </p:nvSpPr>
            <p:spPr bwMode="auto">
              <a:xfrm>
                <a:off x="1276" y="33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6" name="Line 526"/>
              <p:cNvSpPr>
                <a:spLocks noChangeShapeType="1"/>
              </p:cNvSpPr>
              <p:nvPr>
                <p:custDataLst>
                  <p:tags r:id="rId1833"/>
                </p:custDataLst>
              </p:nvPr>
            </p:nvSpPr>
            <p:spPr bwMode="auto">
              <a:xfrm>
                <a:off x="1276" y="34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7" name="Line 527"/>
              <p:cNvSpPr>
                <a:spLocks noChangeShapeType="1"/>
              </p:cNvSpPr>
              <p:nvPr>
                <p:custDataLst>
                  <p:tags r:id="rId1834"/>
                </p:custDataLst>
              </p:nvPr>
            </p:nvSpPr>
            <p:spPr bwMode="auto">
              <a:xfrm>
                <a:off x="1276" y="344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8" name="Line 528"/>
              <p:cNvSpPr>
                <a:spLocks noChangeShapeType="1"/>
              </p:cNvSpPr>
              <p:nvPr>
                <p:custDataLst>
                  <p:tags r:id="rId1835"/>
                </p:custDataLst>
              </p:nvPr>
            </p:nvSpPr>
            <p:spPr bwMode="auto">
              <a:xfrm>
                <a:off x="1276" y="34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9" name="Line 529"/>
              <p:cNvSpPr>
                <a:spLocks noChangeShapeType="1"/>
              </p:cNvSpPr>
              <p:nvPr>
                <p:custDataLst>
                  <p:tags r:id="rId1836"/>
                </p:custDataLst>
              </p:nvPr>
            </p:nvSpPr>
            <p:spPr bwMode="auto">
              <a:xfrm>
                <a:off x="1276" y="35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0" name="Line 530"/>
              <p:cNvSpPr>
                <a:spLocks noChangeShapeType="1"/>
              </p:cNvSpPr>
              <p:nvPr>
                <p:custDataLst>
                  <p:tags r:id="rId1837"/>
                </p:custDataLst>
              </p:nvPr>
            </p:nvSpPr>
            <p:spPr bwMode="auto">
              <a:xfrm>
                <a:off x="1276" y="35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1" name="Line 531"/>
              <p:cNvSpPr>
                <a:spLocks noChangeShapeType="1"/>
              </p:cNvSpPr>
              <p:nvPr>
                <p:custDataLst>
                  <p:tags r:id="rId1838"/>
                </p:custDataLst>
              </p:nvPr>
            </p:nvSpPr>
            <p:spPr bwMode="auto">
              <a:xfrm>
                <a:off x="1276" y="35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2" name="Line 532"/>
              <p:cNvSpPr>
                <a:spLocks noChangeShapeType="1"/>
              </p:cNvSpPr>
              <p:nvPr>
                <p:custDataLst>
                  <p:tags r:id="rId1839"/>
                </p:custDataLst>
              </p:nvPr>
            </p:nvSpPr>
            <p:spPr bwMode="auto">
              <a:xfrm>
                <a:off x="1276" y="36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3" name="Line 533"/>
              <p:cNvSpPr>
                <a:spLocks noChangeShapeType="1"/>
              </p:cNvSpPr>
              <p:nvPr>
                <p:custDataLst>
                  <p:tags r:id="rId1840"/>
                </p:custDataLst>
              </p:nvPr>
            </p:nvSpPr>
            <p:spPr bwMode="auto">
              <a:xfrm>
                <a:off x="1276" y="36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4" name="Line 534"/>
              <p:cNvSpPr>
                <a:spLocks noChangeShapeType="1"/>
              </p:cNvSpPr>
              <p:nvPr>
                <p:custDataLst>
                  <p:tags r:id="rId1841"/>
                </p:custDataLst>
              </p:nvPr>
            </p:nvSpPr>
            <p:spPr bwMode="auto">
              <a:xfrm>
                <a:off x="1276" y="36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 name="Line 535"/>
              <p:cNvSpPr>
                <a:spLocks noChangeShapeType="1"/>
              </p:cNvSpPr>
              <p:nvPr>
                <p:custDataLst>
                  <p:tags r:id="rId1842"/>
                </p:custDataLst>
              </p:nvPr>
            </p:nvSpPr>
            <p:spPr bwMode="auto">
              <a:xfrm>
                <a:off x="1276" y="37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6" name="Line 536"/>
              <p:cNvSpPr>
                <a:spLocks noChangeShapeType="1"/>
              </p:cNvSpPr>
              <p:nvPr>
                <p:custDataLst>
                  <p:tags r:id="rId1843"/>
                </p:custDataLst>
              </p:nvPr>
            </p:nvSpPr>
            <p:spPr bwMode="auto">
              <a:xfrm>
                <a:off x="1276" y="37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7" name="Line 537"/>
              <p:cNvSpPr>
                <a:spLocks noChangeShapeType="1"/>
              </p:cNvSpPr>
              <p:nvPr>
                <p:custDataLst>
                  <p:tags r:id="rId1844"/>
                </p:custDataLst>
              </p:nvPr>
            </p:nvSpPr>
            <p:spPr bwMode="auto">
              <a:xfrm>
                <a:off x="1276" y="37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8" name="Line 538"/>
              <p:cNvSpPr>
                <a:spLocks noChangeShapeType="1"/>
              </p:cNvSpPr>
              <p:nvPr>
                <p:custDataLst>
                  <p:tags r:id="rId1845"/>
                </p:custDataLst>
              </p:nvPr>
            </p:nvSpPr>
            <p:spPr bwMode="auto">
              <a:xfrm>
                <a:off x="1276" y="38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9" name="Line 539"/>
              <p:cNvSpPr>
                <a:spLocks noChangeShapeType="1"/>
              </p:cNvSpPr>
              <p:nvPr>
                <p:custDataLst>
                  <p:tags r:id="rId1846"/>
                </p:custDataLst>
              </p:nvPr>
            </p:nvSpPr>
            <p:spPr bwMode="auto">
              <a:xfrm>
                <a:off x="1276" y="383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0" name="Line 540"/>
              <p:cNvSpPr>
                <a:spLocks noChangeShapeType="1"/>
              </p:cNvSpPr>
              <p:nvPr>
                <p:custDataLst>
                  <p:tags r:id="rId1847"/>
                </p:custDataLst>
              </p:nvPr>
            </p:nvSpPr>
            <p:spPr bwMode="auto">
              <a:xfrm>
                <a:off x="1276" y="38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1" name="Line 541"/>
              <p:cNvSpPr>
                <a:spLocks noChangeShapeType="1"/>
              </p:cNvSpPr>
              <p:nvPr>
                <p:custDataLst>
                  <p:tags r:id="rId1848"/>
                </p:custDataLst>
              </p:nvPr>
            </p:nvSpPr>
            <p:spPr bwMode="auto">
              <a:xfrm>
                <a:off x="1276" y="390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2" name="Line 542"/>
              <p:cNvSpPr>
                <a:spLocks noChangeShapeType="1"/>
              </p:cNvSpPr>
              <p:nvPr>
                <p:custDataLst>
                  <p:tags r:id="rId1849"/>
                </p:custDataLst>
              </p:nvPr>
            </p:nvSpPr>
            <p:spPr bwMode="auto">
              <a:xfrm>
                <a:off x="1276" y="39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3" name="Line 543"/>
              <p:cNvSpPr>
                <a:spLocks noChangeShapeType="1"/>
              </p:cNvSpPr>
              <p:nvPr>
                <p:custDataLst>
                  <p:tags r:id="rId1850"/>
                </p:custDataLst>
              </p:nvPr>
            </p:nvSpPr>
            <p:spPr bwMode="auto">
              <a:xfrm>
                <a:off x="1276" y="3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4" name="Freeform 544"/>
              <p:cNvSpPr>
                <a:spLocks/>
              </p:cNvSpPr>
              <p:nvPr>
                <p:custDataLst>
                  <p:tags r:id="rId1851"/>
                </p:custDataLst>
              </p:nvPr>
            </p:nvSpPr>
            <p:spPr bwMode="auto">
              <a:xfrm>
                <a:off x="1276" y="3999"/>
                <a:ext cx="1" cy="17"/>
              </a:xfrm>
              <a:custGeom>
                <a:avLst/>
                <a:gdLst>
                  <a:gd name="T0" fmla="*/ 0 w 1"/>
                  <a:gd name="T1" fmla="*/ 0 h 12"/>
                  <a:gd name="T2" fmla="*/ 0 w 1"/>
                  <a:gd name="T3" fmla="*/ 4859 h 12"/>
                  <a:gd name="T4" fmla="*/ 1 w 1"/>
                  <a:gd name="T5" fmla="*/ 6272 h 12"/>
                  <a:gd name="T6" fmla="*/ 0 60000 65536"/>
                  <a:gd name="T7" fmla="*/ 0 60000 65536"/>
                  <a:gd name="T8" fmla="*/ 0 60000 65536"/>
                  <a:gd name="T9" fmla="*/ 0 w 1"/>
                  <a:gd name="T10" fmla="*/ 0 h 12"/>
                  <a:gd name="T11" fmla="*/ 1 w 1"/>
                  <a:gd name="T12" fmla="*/ 12 h 12"/>
                </a:gdLst>
                <a:ahLst/>
                <a:cxnLst>
                  <a:cxn ang="T6">
                    <a:pos x="T0" y="T1"/>
                  </a:cxn>
                  <a:cxn ang="T7">
                    <a:pos x="T2" y="T3"/>
                  </a:cxn>
                  <a:cxn ang="T8">
                    <a:pos x="T4" y="T5"/>
                  </a:cxn>
                </a:cxnLst>
                <a:rect l="T9" t="T10" r="T11" b="T12"/>
                <a:pathLst>
                  <a:path w="1" h="12">
                    <a:moveTo>
                      <a:pt x="0" y="0"/>
                    </a:moveTo>
                    <a:lnTo>
                      <a:pt x="0" y="9"/>
                    </a:lnTo>
                    <a:lnTo>
                      <a:pt x="1" y="12"/>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55" name="Freeform 545"/>
              <p:cNvSpPr>
                <a:spLocks/>
              </p:cNvSpPr>
              <p:nvPr>
                <p:custDataLst>
                  <p:tags r:id="rId1852"/>
                </p:custDataLst>
              </p:nvPr>
            </p:nvSpPr>
            <p:spPr bwMode="auto">
              <a:xfrm>
                <a:off x="1281" y="4031"/>
                <a:ext cx="8" cy="13"/>
              </a:xfrm>
              <a:custGeom>
                <a:avLst/>
                <a:gdLst>
                  <a:gd name="T0" fmla="*/ 0 w 6"/>
                  <a:gd name="T1" fmla="*/ 0 h 10"/>
                  <a:gd name="T2" fmla="*/ 655 w 6"/>
                  <a:gd name="T3" fmla="*/ 879 h 10"/>
                  <a:gd name="T4" fmla="*/ 1129 w 6"/>
                  <a:gd name="T5" fmla="*/ 1143 h 10"/>
                  <a:gd name="T6" fmla="*/ 0 60000 65536"/>
                  <a:gd name="T7" fmla="*/ 0 60000 65536"/>
                  <a:gd name="T8" fmla="*/ 0 60000 65536"/>
                  <a:gd name="T9" fmla="*/ 0 w 6"/>
                  <a:gd name="T10" fmla="*/ 0 h 10"/>
                  <a:gd name="T11" fmla="*/ 6 w 6"/>
                  <a:gd name="T12" fmla="*/ 10 h 10"/>
                </a:gdLst>
                <a:ahLst/>
                <a:cxnLst>
                  <a:cxn ang="T6">
                    <a:pos x="T0" y="T1"/>
                  </a:cxn>
                  <a:cxn ang="T7">
                    <a:pos x="T2" y="T3"/>
                  </a:cxn>
                  <a:cxn ang="T8">
                    <a:pos x="T4" y="T5"/>
                  </a:cxn>
                </a:cxnLst>
                <a:rect l="T9" t="T10" r="T11" b="T12"/>
                <a:pathLst>
                  <a:path w="6" h="10">
                    <a:moveTo>
                      <a:pt x="0" y="0"/>
                    </a:moveTo>
                    <a:lnTo>
                      <a:pt x="4" y="8"/>
                    </a:lnTo>
                    <a:lnTo>
                      <a:pt x="6" y="1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56" name="Freeform 546"/>
              <p:cNvSpPr>
                <a:spLocks/>
              </p:cNvSpPr>
              <p:nvPr>
                <p:custDataLst>
                  <p:tags r:id="rId1853"/>
                </p:custDataLst>
              </p:nvPr>
            </p:nvSpPr>
            <p:spPr bwMode="auto">
              <a:xfrm>
                <a:off x="1302" y="4055"/>
                <a:ext cx="15" cy="6"/>
              </a:xfrm>
              <a:custGeom>
                <a:avLst/>
                <a:gdLst>
                  <a:gd name="T0" fmla="*/ 0 w 11"/>
                  <a:gd name="T1" fmla="*/ 0 h 4"/>
                  <a:gd name="T2" fmla="*/ 1975 w 11"/>
                  <a:gd name="T3" fmla="*/ 3686 h 4"/>
                  <a:gd name="T4" fmla="*/ 2824 w 11"/>
                  <a:gd name="T5" fmla="*/ 5529 h 4"/>
                  <a:gd name="T6" fmla="*/ 0 60000 65536"/>
                  <a:gd name="T7" fmla="*/ 0 60000 65536"/>
                  <a:gd name="T8" fmla="*/ 0 60000 65536"/>
                  <a:gd name="T9" fmla="*/ 0 w 11"/>
                  <a:gd name="T10" fmla="*/ 0 h 4"/>
                  <a:gd name="T11" fmla="*/ 11 w 11"/>
                  <a:gd name="T12" fmla="*/ 4 h 4"/>
                </a:gdLst>
                <a:ahLst/>
                <a:cxnLst>
                  <a:cxn ang="T6">
                    <a:pos x="T0" y="T1"/>
                  </a:cxn>
                  <a:cxn ang="T7">
                    <a:pos x="T2" y="T3"/>
                  </a:cxn>
                  <a:cxn ang="T8">
                    <a:pos x="T4" y="T5"/>
                  </a:cxn>
                </a:cxnLst>
                <a:rect l="T9" t="T10" r="T11" b="T12"/>
                <a:pathLst>
                  <a:path w="11" h="4">
                    <a:moveTo>
                      <a:pt x="0" y="0"/>
                    </a:moveTo>
                    <a:lnTo>
                      <a:pt x="7" y="3"/>
                    </a:lnTo>
                    <a:lnTo>
                      <a:pt x="11" y="4"/>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7" name="Group 556"/>
            <p:cNvGrpSpPr>
              <a:grpSpLocks/>
            </p:cNvGrpSpPr>
            <p:nvPr>
              <p:custDataLst>
                <p:tags r:id="rId4"/>
              </p:custDataLst>
            </p:nvPr>
          </p:nvGrpSpPr>
          <p:grpSpPr bwMode="auto">
            <a:xfrm>
              <a:off x="4953000" y="4340225"/>
              <a:ext cx="1860550" cy="1374775"/>
              <a:chOff x="1276" y="1911"/>
              <a:chExt cx="2972" cy="2196"/>
            </a:xfrm>
          </p:grpSpPr>
          <p:sp>
            <p:nvSpPr>
              <p:cNvPr id="935" name="Rectangle 557"/>
              <p:cNvSpPr>
                <a:spLocks noChangeArrowheads="1"/>
              </p:cNvSpPr>
              <p:nvPr>
                <p:custDataLst>
                  <p:tags r:id="rId932"/>
                </p:custDataLst>
              </p:nvPr>
            </p:nvSpPr>
            <p:spPr bwMode="auto">
              <a:xfrm>
                <a:off x="3561"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936" name="Rectangle 558"/>
              <p:cNvSpPr>
                <a:spLocks noChangeArrowheads="1"/>
              </p:cNvSpPr>
              <p:nvPr>
                <p:custDataLst>
                  <p:tags r:id="rId933"/>
                </p:custDataLst>
              </p:nvPr>
            </p:nvSpPr>
            <p:spPr bwMode="auto">
              <a:xfrm>
                <a:off x="3622"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937" name="Freeform 559"/>
              <p:cNvSpPr>
                <a:spLocks/>
              </p:cNvSpPr>
              <p:nvPr>
                <p:custDataLst>
                  <p:tags r:id="rId934"/>
                </p:custDataLst>
              </p:nvPr>
            </p:nvSpPr>
            <p:spPr bwMode="auto">
              <a:xfrm>
                <a:off x="3531" y="2168"/>
                <a:ext cx="410" cy="205"/>
              </a:xfrm>
              <a:custGeom>
                <a:avLst/>
                <a:gdLst>
                  <a:gd name="T0" fmla="*/ 0 w 410"/>
                  <a:gd name="T1" fmla="*/ 0 h 205"/>
                  <a:gd name="T2" fmla="*/ 51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1"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38" name="Freeform 560"/>
              <p:cNvSpPr>
                <a:spLocks/>
              </p:cNvSpPr>
              <p:nvPr>
                <p:custDataLst>
                  <p:tags r:id="rId935"/>
                </p:custDataLst>
              </p:nvPr>
            </p:nvSpPr>
            <p:spPr bwMode="auto">
              <a:xfrm>
                <a:off x="3531" y="2168"/>
                <a:ext cx="410" cy="102"/>
              </a:xfrm>
              <a:custGeom>
                <a:avLst/>
                <a:gdLst>
                  <a:gd name="T0" fmla="*/ 410 w 410"/>
                  <a:gd name="T1" fmla="*/ 0 h 102"/>
                  <a:gd name="T2" fmla="*/ 230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0"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39" name="Line 561"/>
              <p:cNvSpPr>
                <a:spLocks noChangeShapeType="1"/>
              </p:cNvSpPr>
              <p:nvPr>
                <p:custDataLst>
                  <p:tags r:id="rId936"/>
                </p:custDataLst>
              </p:nvPr>
            </p:nvSpPr>
            <p:spPr bwMode="auto">
              <a:xfrm>
                <a:off x="3608"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0" name="Line 562"/>
              <p:cNvSpPr>
                <a:spLocks noChangeShapeType="1"/>
              </p:cNvSpPr>
              <p:nvPr>
                <p:custDataLst>
                  <p:tags r:id="rId937"/>
                </p:custDataLst>
              </p:nvPr>
            </p:nvSpPr>
            <p:spPr bwMode="auto">
              <a:xfrm>
                <a:off x="386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1" name="Line 563"/>
              <p:cNvSpPr>
                <a:spLocks noChangeShapeType="1"/>
              </p:cNvSpPr>
              <p:nvPr>
                <p:custDataLst>
                  <p:tags r:id="rId938"/>
                </p:custDataLst>
              </p:nvPr>
            </p:nvSpPr>
            <p:spPr bwMode="auto">
              <a:xfrm>
                <a:off x="3736"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2" name="Rectangle 564"/>
              <p:cNvSpPr>
                <a:spLocks noChangeArrowheads="1"/>
              </p:cNvSpPr>
              <p:nvPr>
                <p:custDataLst>
                  <p:tags r:id="rId939"/>
                </p:custDataLst>
              </p:nvPr>
            </p:nvSpPr>
            <p:spPr bwMode="auto">
              <a:xfrm>
                <a:off x="3708"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943" name="Freeform 565"/>
              <p:cNvSpPr>
                <a:spLocks/>
              </p:cNvSpPr>
              <p:nvPr>
                <p:custDataLst>
                  <p:tags r:id="rId940"/>
                </p:custDataLst>
              </p:nvPr>
            </p:nvSpPr>
            <p:spPr bwMode="auto">
              <a:xfrm>
                <a:off x="3019" y="2168"/>
                <a:ext cx="410" cy="205"/>
              </a:xfrm>
              <a:custGeom>
                <a:avLst/>
                <a:gdLst>
                  <a:gd name="T0" fmla="*/ 0 w 410"/>
                  <a:gd name="T1" fmla="*/ 0 h 205"/>
                  <a:gd name="T2" fmla="*/ 50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0"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4" name="Freeform 566"/>
              <p:cNvSpPr>
                <a:spLocks/>
              </p:cNvSpPr>
              <p:nvPr>
                <p:custDataLst>
                  <p:tags r:id="rId941"/>
                </p:custDataLst>
              </p:nvPr>
            </p:nvSpPr>
            <p:spPr bwMode="auto">
              <a:xfrm>
                <a:off x="3019" y="2168"/>
                <a:ext cx="410" cy="102"/>
              </a:xfrm>
              <a:custGeom>
                <a:avLst/>
                <a:gdLst>
                  <a:gd name="T0" fmla="*/ 410 w 410"/>
                  <a:gd name="T1" fmla="*/ 0 h 102"/>
                  <a:gd name="T2" fmla="*/ 229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29"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5" name="Line 567"/>
              <p:cNvSpPr>
                <a:spLocks noChangeShapeType="1"/>
              </p:cNvSpPr>
              <p:nvPr>
                <p:custDataLst>
                  <p:tags r:id="rId942"/>
                </p:custDataLst>
              </p:nvPr>
            </p:nvSpPr>
            <p:spPr bwMode="auto">
              <a:xfrm>
                <a:off x="3095"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6" name="Line 568"/>
              <p:cNvSpPr>
                <a:spLocks noChangeShapeType="1"/>
              </p:cNvSpPr>
              <p:nvPr>
                <p:custDataLst>
                  <p:tags r:id="rId943"/>
                </p:custDataLst>
              </p:nvPr>
            </p:nvSpPr>
            <p:spPr bwMode="auto">
              <a:xfrm>
                <a:off x="335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7" name="Line 569"/>
              <p:cNvSpPr>
                <a:spLocks noChangeShapeType="1"/>
              </p:cNvSpPr>
              <p:nvPr>
                <p:custDataLst>
                  <p:tags r:id="rId944"/>
                </p:custDataLst>
              </p:nvPr>
            </p:nvSpPr>
            <p:spPr bwMode="auto">
              <a:xfrm>
                <a:off x="3224"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48" name="Rectangle 570"/>
              <p:cNvSpPr>
                <a:spLocks noChangeArrowheads="1"/>
              </p:cNvSpPr>
              <p:nvPr>
                <p:custDataLst>
                  <p:tags r:id="rId945"/>
                </p:custDataLst>
              </p:nvPr>
            </p:nvSpPr>
            <p:spPr bwMode="auto">
              <a:xfrm>
                <a:off x="3196"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949" name="Freeform 571"/>
              <p:cNvSpPr>
                <a:spLocks/>
              </p:cNvSpPr>
              <p:nvPr>
                <p:custDataLst>
                  <p:tags r:id="rId946"/>
                </p:custDataLst>
              </p:nvPr>
            </p:nvSpPr>
            <p:spPr bwMode="auto">
              <a:xfrm>
                <a:off x="2505" y="2168"/>
                <a:ext cx="411" cy="205"/>
              </a:xfrm>
              <a:custGeom>
                <a:avLst/>
                <a:gdLst>
                  <a:gd name="T0" fmla="*/ 0 w 411"/>
                  <a:gd name="T1" fmla="*/ 0 h 205"/>
                  <a:gd name="T2" fmla="*/ 52 w 411"/>
                  <a:gd name="T3" fmla="*/ 205 h 205"/>
                  <a:gd name="T4" fmla="*/ 360 w 411"/>
                  <a:gd name="T5" fmla="*/ 205 h 205"/>
                  <a:gd name="T6" fmla="*/ 411 w 411"/>
                  <a:gd name="T7" fmla="*/ 0 h 205"/>
                  <a:gd name="T8" fmla="*/ 0 60000 65536"/>
                  <a:gd name="T9" fmla="*/ 0 60000 65536"/>
                  <a:gd name="T10" fmla="*/ 0 60000 65536"/>
                  <a:gd name="T11" fmla="*/ 0 60000 65536"/>
                  <a:gd name="T12" fmla="*/ 0 w 411"/>
                  <a:gd name="T13" fmla="*/ 0 h 205"/>
                  <a:gd name="T14" fmla="*/ 411 w 411"/>
                  <a:gd name="T15" fmla="*/ 205 h 205"/>
                </a:gdLst>
                <a:ahLst/>
                <a:cxnLst>
                  <a:cxn ang="T8">
                    <a:pos x="T0" y="T1"/>
                  </a:cxn>
                  <a:cxn ang="T9">
                    <a:pos x="T2" y="T3"/>
                  </a:cxn>
                  <a:cxn ang="T10">
                    <a:pos x="T4" y="T5"/>
                  </a:cxn>
                  <a:cxn ang="T11">
                    <a:pos x="T6" y="T7"/>
                  </a:cxn>
                </a:cxnLst>
                <a:rect l="T12" t="T13" r="T14" b="T15"/>
                <a:pathLst>
                  <a:path w="411" h="205">
                    <a:moveTo>
                      <a:pt x="0" y="0"/>
                    </a:moveTo>
                    <a:lnTo>
                      <a:pt x="52" y="205"/>
                    </a:lnTo>
                    <a:lnTo>
                      <a:pt x="360" y="205"/>
                    </a:lnTo>
                    <a:lnTo>
                      <a:pt x="41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50" name="Freeform 572"/>
              <p:cNvSpPr>
                <a:spLocks/>
              </p:cNvSpPr>
              <p:nvPr>
                <p:custDataLst>
                  <p:tags r:id="rId947"/>
                </p:custDataLst>
              </p:nvPr>
            </p:nvSpPr>
            <p:spPr bwMode="auto">
              <a:xfrm>
                <a:off x="2505" y="2168"/>
                <a:ext cx="411" cy="102"/>
              </a:xfrm>
              <a:custGeom>
                <a:avLst/>
                <a:gdLst>
                  <a:gd name="T0" fmla="*/ 411 w 411"/>
                  <a:gd name="T1" fmla="*/ 0 h 102"/>
                  <a:gd name="T2" fmla="*/ 231 w 411"/>
                  <a:gd name="T3" fmla="*/ 0 h 102"/>
                  <a:gd name="T4" fmla="*/ 205 w 411"/>
                  <a:gd name="T5" fmla="*/ 102 h 102"/>
                  <a:gd name="T6" fmla="*/ 181 w 411"/>
                  <a:gd name="T7" fmla="*/ 0 h 102"/>
                  <a:gd name="T8" fmla="*/ 0 w 411"/>
                  <a:gd name="T9" fmla="*/ 0 h 102"/>
                  <a:gd name="T10" fmla="*/ 0 60000 65536"/>
                  <a:gd name="T11" fmla="*/ 0 60000 65536"/>
                  <a:gd name="T12" fmla="*/ 0 60000 65536"/>
                  <a:gd name="T13" fmla="*/ 0 60000 65536"/>
                  <a:gd name="T14" fmla="*/ 0 60000 65536"/>
                  <a:gd name="T15" fmla="*/ 0 w 411"/>
                  <a:gd name="T16" fmla="*/ 0 h 102"/>
                  <a:gd name="T17" fmla="*/ 411 w 411"/>
                  <a:gd name="T18" fmla="*/ 102 h 102"/>
                </a:gdLst>
                <a:ahLst/>
                <a:cxnLst>
                  <a:cxn ang="T10">
                    <a:pos x="T0" y="T1"/>
                  </a:cxn>
                  <a:cxn ang="T11">
                    <a:pos x="T2" y="T3"/>
                  </a:cxn>
                  <a:cxn ang="T12">
                    <a:pos x="T4" y="T5"/>
                  </a:cxn>
                  <a:cxn ang="T13">
                    <a:pos x="T6" y="T7"/>
                  </a:cxn>
                  <a:cxn ang="T14">
                    <a:pos x="T8" y="T9"/>
                  </a:cxn>
                </a:cxnLst>
                <a:rect l="T15" t="T16" r="T17" b="T18"/>
                <a:pathLst>
                  <a:path w="411" h="102">
                    <a:moveTo>
                      <a:pt x="411" y="0"/>
                    </a:moveTo>
                    <a:lnTo>
                      <a:pt x="231" y="0"/>
                    </a:lnTo>
                    <a:lnTo>
                      <a:pt x="205" y="102"/>
                    </a:lnTo>
                    <a:lnTo>
                      <a:pt x="181"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51" name="Line 573"/>
              <p:cNvSpPr>
                <a:spLocks noChangeShapeType="1"/>
              </p:cNvSpPr>
              <p:nvPr>
                <p:custDataLst>
                  <p:tags r:id="rId948"/>
                </p:custDataLst>
              </p:nvPr>
            </p:nvSpPr>
            <p:spPr bwMode="auto">
              <a:xfrm>
                <a:off x="258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 name="Line 574"/>
              <p:cNvSpPr>
                <a:spLocks noChangeShapeType="1"/>
              </p:cNvSpPr>
              <p:nvPr>
                <p:custDataLst>
                  <p:tags r:id="rId949"/>
                </p:custDataLst>
              </p:nvPr>
            </p:nvSpPr>
            <p:spPr bwMode="auto">
              <a:xfrm>
                <a:off x="2839"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3" name="Line 575"/>
              <p:cNvSpPr>
                <a:spLocks noChangeShapeType="1"/>
              </p:cNvSpPr>
              <p:nvPr>
                <p:custDataLst>
                  <p:tags r:id="rId950"/>
                </p:custDataLst>
              </p:nvPr>
            </p:nvSpPr>
            <p:spPr bwMode="auto">
              <a:xfrm>
                <a:off x="2710"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4" name="Rectangle 576"/>
              <p:cNvSpPr>
                <a:spLocks noChangeArrowheads="1"/>
              </p:cNvSpPr>
              <p:nvPr>
                <p:custDataLst>
                  <p:tags r:id="rId951"/>
                </p:custDataLst>
              </p:nvPr>
            </p:nvSpPr>
            <p:spPr bwMode="auto">
              <a:xfrm>
                <a:off x="2683"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955" name="Freeform 577"/>
              <p:cNvSpPr>
                <a:spLocks/>
              </p:cNvSpPr>
              <p:nvPr>
                <p:custDataLst>
                  <p:tags r:id="rId952"/>
                </p:custDataLst>
              </p:nvPr>
            </p:nvSpPr>
            <p:spPr bwMode="auto">
              <a:xfrm>
                <a:off x="1993" y="2168"/>
                <a:ext cx="410" cy="205"/>
              </a:xfrm>
              <a:custGeom>
                <a:avLst/>
                <a:gdLst>
                  <a:gd name="T0" fmla="*/ 0 w 410"/>
                  <a:gd name="T1" fmla="*/ 0 h 205"/>
                  <a:gd name="T2" fmla="*/ 52 w 410"/>
                  <a:gd name="T3" fmla="*/ 205 h 205"/>
                  <a:gd name="T4" fmla="*/ 359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2" y="205"/>
                    </a:lnTo>
                    <a:lnTo>
                      <a:pt x="359"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56" name="Freeform 578"/>
              <p:cNvSpPr>
                <a:spLocks/>
              </p:cNvSpPr>
              <p:nvPr>
                <p:custDataLst>
                  <p:tags r:id="rId953"/>
                </p:custDataLst>
              </p:nvPr>
            </p:nvSpPr>
            <p:spPr bwMode="auto">
              <a:xfrm>
                <a:off x="1993" y="2168"/>
                <a:ext cx="410" cy="102"/>
              </a:xfrm>
              <a:custGeom>
                <a:avLst/>
                <a:gdLst>
                  <a:gd name="T0" fmla="*/ 410 w 410"/>
                  <a:gd name="T1" fmla="*/ 0 h 102"/>
                  <a:gd name="T2" fmla="*/ 231 w 410"/>
                  <a:gd name="T3" fmla="*/ 0 h 102"/>
                  <a:gd name="T4" fmla="*/ 205 w 410"/>
                  <a:gd name="T5" fmla="*/ 102 h 102"/>
                  <a:gd name="T6" fmla="*/ 180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1" y="0"/>
                    </a:lnTo>
                    <a:lnTo>
                      <a:pt x="205" y="102"/>
                    </a:lnTo>
                    <a:lnTo>
                      <a:pt x="180"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57" name="Line 579"/>
              <p:cNvSpPr>
                <a:spLocks noChangeShapeType="1"/>
              </p:cNvSpPr>
              <p:nvPr>
                <p:custDataLst>
                  <p:tags r:id="rId954"/>
                </p:custDataLst>
              </p:nvPr>
            </p:nvSpPr>
            <p:spPr bwMode="auto">
              <a:xfrm>
                <a:off x="207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8" name="Line 580"/>
              <p:cNvSpPr>
                <a:spLocks noChangeShapeType="1"/>
              </p:cNvSpPr>
              <p:nvPr>
                <p:custDataLst>
                  <p:tags r:id="rId955"/>
                </p:custDataLst>
              </p:nvPr>
            </p:nvSpPr>
            <p:spPr bwMode="auto">
              <a:xfrm>
                <a:off x="2326"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9" name="Line 581"/>
              <p:cNvSpPr>
                <a:spLocks noChangeShapeType="1"/>
              </p:cNvSpPr>
              <p:nvPr>
                <p:custDataLst>
                  <p:tags r:id="rId956"/>
                </p:custDataLst>
              </p:nvPr>
            </p:nvSpPr>
            <p:spPr bwMode="auto">
              <a:xfrm>
                <a:off x="2198"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60" name="Rectangle 582"/>
              <p:cNvSpPr>
                <a:spLocks noChangeArrowheads="1"/>
              </p:cNvSpPr>
              <p:nvPr>
                <p:custDataLst>
                  <p:tags r:id="rId957"/>
                </p:custDataLst>
              </p:nvPr>
            </p:nvSpPr>
            <p:spPr bwMode="auto">
              <a:xfrm>
                <a:off x="2171"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961" name="Rectangle 583"/>
              <p:cNvSpPr>
                <a:spLocks noChangeArrowheads="1"/>
              </p:cNvSpPr>
              <p:nvPr>
                <p:custDataLst>
                  <p:tags r:id="rId958"/>
                </p:custDataLst>
              </p:nvPr>
            </p:nvSpPr>
            <p:spPr bwMode="auto">
              <a:xfrm>
                <a:off x="3292" y="367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962" name="Rectangle 584"/>
              <p:cNvSpPr>
                <a:spLocks noChangeArrowheads="1"/>
              </p:cNvSpPr>
              <p:nvPr>
                <p:custDataLst>
                  <p:tags r:id="rId959"/>
                </p:custDataLst>
              </p:nvPr>
            </p:nvSpPr>
            <p:spPr bwMode="auto">
              <a:xfrm>
                <a:off x="3353" y="3732"/>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963" name="Rectangle 585"/>
              <p:cNvSpPr>
                <a:spLocks noChangeArrowheads="1"/>
              </p:cNvSpPr>
              <p:nvPr>
                <p:custDataLst>
                  <p:tags r:id="rId960"/>
                </p:custDataLst>
              </p:nvPr>
            </p:nvSpPr>
            <p:spPr bwMode="auto">
              <a:xfrm>
                <a:off x="3987" y="27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964" name="Rectangle 586"/>
              <p:cNvSpPr>
                <a:spLocks noChangeArrowheads="1"/>
              </p:cNvSpPr>
              <p:nvPr>
                <p:custDataLst>
                  <p:tags r:id="rId961"/>
                </p:custDataLst>
              </p:nvPr>
            </p:nvSpPr>
            <p:spPr bwMode="auto">
              <a:xfrm>
                <a:off x="4058" y="275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965" name="Freeform 587"/>
              <p:cNvSpPr>
                <a:spLocks/>
              </p:cNvSpPr>
              <p:nvPr>
                <p:custDataLst>
                  <p:tags r:id="rId962"/>
                </p:custDataLst>
              </p:nvPr>
            </p:nvSpPr>
            <p:spPr bwMode="auto">
              <a:xfrm>
                <a:off x="2557" y="2807"/>
                <a:ext cx="103" cy="205"/>
              </a:xfrm>
              <a:custGeom>
                <a:avLst/>
                <a:gdLst>
                  <a:gd name="T0" fmla="*/ 103 w 103"/>
                  <a:gd name="T1" fmla="*/ 205 h 205"/>
                  <a:gd name="T2" fmla="*/ 79 w 103"/>
                  <a:gd name="T3" fmla="*/ 203 h 205"/>
                  <a:gd name="T4" fmla="*/ 58 w 103"/>
                  <a:gd name="T5" fmla="*/ 195 h 205"/>
                  <a:gd name="T6" fmla="*/ 38 w 103"/>
                  <a:gd name="T7" fmla="*/ 183 h 205"/>
                  <a:gd name="T8" fmla="*/ 22 w 103"/>
                  <a:gd name="T9" fmla="*/ 167 h 205"/>
                  <a:gd name="T10" fmla="*/ 10 w 103"/>
                  <a:gd name="T11" fmla="*/ 147 h 205"/>
                  <a:gd name="T12" fmla="*/ 3 w 103"/>
                  <a:gd name="T13" fmla="*/ 126 h 205"/>
                  <a:gd name="T14" fmla="*/ 0 w 103"/>
                  <a:gd name="T15" fmla="*/ 102 h 205"/>
                  <a:gd name="T16" fmla="*/ 3 w 103"/>
                  <a:gd name="T17" fmla="*/ 81 h 205"/>
                  <a:gd name="T18" fmla="*/ 10 w 103"/>
                  <a:gd name="T19" fmla="*/ 59 h 205"/>
                  <a:gd name="T20" fmla="*/ 22 w 103"/>
                  <a:gd name="T21" fmla="*/ 40 h 205"/>
                  <a:gd name="T22" fmla="*/ 38 w 103"/>
                  <a:gd name="T23" fmla="*/ 23 h 205"/>
                  <a:gd name="T24" fmla="*/ 58 w 103"/>
                  <a:gd name="T25" fmla="*/ 11 h 205"/>
                  <a:gd name="T26" fmla="*/ 79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79" y="203"/>
                    </a:lnTo>
                    <a:lnTo>
                      <a:pt x="58" y="195"/>
                    </a:lnTo>
                    <a:lnTo>
                      <a:pt x="38" y="183"/>
                    </a:lnTo>
                    <a:lnTo>
                      <a:pt x="22" y="167"/>
                    </a:lnTo>
                    <a:lnTo>
                      <a:pt x="10" y="147"/>
                    </a:lnTo>
                    <a:lnTo>
                      <a:pt x="3" y="126"/>
                    </a:lnTo>
                    <a:lnTo>
                      <a:pt x="0" y="102"/>
                    </a:lnTo>
                    <a:lnTo>
                      <a:pt x="3" y="81"/>
                    </a:lnTo>
                    <a:lnTo>
                      <a:pt x="10" y="59"/>
                    </a:lnTo>
                    <a:lnTo>
                      <a:pt x="22" y="40"/>
                    </a:lnTo>
                    <a:lnTo>
                      <a:pt x="38" y="23"/>
                    </a:lnTo>
                    <a:lnTo>
                      <a:pt x="58" y="11"/>
                    </a:lnTo>
                    <a:lnTo>
                      <a:pt x="79"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66" name="Freeform 588"/>
              <p:cNvSpPr>
                <a:spLocks/>
              </p:cNvSpPr>
              <p:nvPr>
                <p:custDataLst>
                  <p:tags r:id="rId963"/>
                </p:custDataLst>
              </p:nvPr>
            </p:nvSpPr>
            <p:spPr bwMode="auto">
              <a:xfrm>
                <a:off x="2660" y="2807"/>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67" name="Freeform 589"/>
              <p:cNvSpPr>
                <a:spLocks/>
              </p:cNvSpPr>
              <p:nvPr>
                <p:custDataLst>
                  <p:tags r:id="rId964"/>
                </p:custDataLst>
              </p:nvPr>
            </p:nvSpPr>
            <p:spPr bwMode="auto">
              <a:xfrm>
                <a:off x="2300" y="2704"/>
                <a:ext cx="205" cy="103"/>
              </a:xfrm>
              <a:custGeom>
                <a:avLst/>
                <a:gdLst>
                  <a:gd name="T0" fmla="*/ 0 w 205"/>
                  <a:gd name="T1" fmla="*/ 103 h 103"/>
                  <a:gd name="T2" fmla="*/ 3 w 205"/>
                  <a:gd name="T3" fmla="*/ 88 h 103"/>
                  <a:gd name="T4" fmla="*/ 11 w 205"/>
                  <a:gd name="T5" fmla="*/ 71 h 103"/>
                  <a:gd name="T6" fmla="*/ 24 w 205"/>
                  <a:gd name="T7" fmla="*/ 56 h 103"/>
                  <a:gd name="T8" fmla="*/ 40 w 205"/>
                  <a:gd name="T9" fmla="*/ 43 h 103"/>
                  <a:gd name="T10" fmla="*/ 60 w 205"/>
                  <a:gd name="T11" fmla="*/ 31 h 103"/>
                  <a:gd name="T12" fmla="*/ 85 w 205"/>
                  <a:gd name="T13" fmla="*/ 21 h 103"/>
                  <a:gd name="T14" fmla="*/ 112 w 205"/>
                  <a:gd name="T15" fmla="*/ 13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8"/>
                    </a:lnTo>
                    <a:lnTo>
                      <a:pt x="11" y="71"/>
                    </a:lnTo>
                    <a:lnTo>
                      <a:pt x="24" y="56"/>
                    </a:lnTo>
                    <a:lnTo>
                      <a:pt x="40" y="43"/>
                    </a:lnTo>
                    <a:lnTo>
                      <a:pt x="60" y="31"/>
                    </a:lnTo>
                    <a:lnTo>
                      <a:pt x="85" y="21"/>
                    </a:lnTo>
                    <a:lnTo>
                      <a:pt x="112" y="13"/>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68" name="Freeform 590"/>
              <p:cNvSpPr>
                <a:spLocks/>
              </p:cNvSpPr>
              <p:nvPr>
                <p:custDataLst>
                  <p:tags r:id="rId965"/>
                </p:custDataLst>
              </p:nvPr>
            </p:nvSpPr>
            <p:spPr bwMode="auto">
              <a:xfrm>
                <a:off x="2300" y="2807"/>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4 w 205"/>
                  <a:gd name="T15" fmla="*/ 46 h 102"/>
                  <a:gd name="T16" fmla="*/ 11 w 205"/>
                  <a:gd name="T17" fmla="*/ 33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4" y="46"/>
                    </a:lnTo>
                    <a:lnTo>
                      <a:pt x="11" y="33"/>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69" name="Freeform 591"/>
              <p:cNvSpPr>
                <a:spLocks/>
              </p:cNvSpPr>
              <p:nvPr>
                <p:custDataLst>
                  <p:tags r:id="rId966"/>
                </p:custDataLst>
              </p:nvPr>
            </p:nvSpPr>
            <p:spPr bwMode="auto">
              <a:xfrm>
                <a:off x="2531" y="2704"/>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70" name="Freeform 592"/>
              <p:cNvSpPr>
                <a:spLocks/>
              </p:cNvSpPr>
              <p:nvPr>
                <p:custDataLst>
                  <p:tags r:id="rId967"/>
                </p:custDataLst>
              </p:nvPr>
            </p:nvSpPr>
            <p:spPr bwMode="auto">
              <a:xfrm>
                <a:off x="2531" y="2807"/>
                <a:ext cx="23" cy="102"/>
              </a:xfrm>
              <a:custGeom>
                <a:avLst/>
                <a:gdLst>
                  <a:gd name="T0" fmla="*/ 0 w 23"/>
                  <a:gd name="T1" fmla="*/ 0 h 102"/>
                  <a:gd name="T2" fmla="*/ 2 w 23"/>
                  <a:gd name="T3" fmla="*/ 23 h 102"/>
                  <a:gd name="T4" fmla="*/ 3 w 23"/>
                  <a:gd name="T5" fmla="*/ 45 h 102"/>
                  <a:gd name="T6" fmla="*/ 6 w 23"/>
                  <a:gd name="T7" fmla="*/ 64 h 102"/>
                  <a:gd name="T8" fmla="*/ 8 w 23"/>
                  <a:gd name="T9" fmla="*/ 81 h 102"/>
                  <a:gd name="T10" fmla="*/ 14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2" y="23"/>
                    </a:lnTo>
                    <a:lnTo>
                      <a:pt x="3" y="45"/>
                    </a:lnTo>
                    <a:lnTo>
                      <a:pt x="6" y="64"/>
                    </a:lnTo>
                    <a:lnTo>
                      <a:pt x="8" y="81"/>
                    </a:lnTo>
                    <a:lnTo>
                      <a:pt x="14"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71" name="Line 593"/>
              <p:cNvSpPr>
                <a:spLocks noChangeShapeType="1"/>
              </p:cNvSpPr>
              <p:nvPr>
                <p:custDataLst>
                  <p:tags r:id="rId968"/>
                </p:custDataLst>
              </p:nvPr>
            </p:nvSpPr>
            <p:spPr bwMode="auto">
              <a:xfrm flipH="1">
                <a:off x="2505" y="2909"/>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72" name="Line 594"/>
              <p:cNvSpPr>
                <a:spLocks noChangeShapeType="1"/>
              </p:cNvSpPr>
              <p:nvPr>
                <p:custDataLst>
                  <p:tags r:id="rId969"/>
                </p:custDataLst>
              </p:nvPr>
            </p:nvSpPr>
            <p:spPr bwMode="auto">
              <a:xfrm flipH="1">
                <a:off x="2505" y="2704"/>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73" name="Rectangle 595"/>
              <p:cNvSpPr>
                <a:spLocks noChangeArrowheads="1"/>
              </p:cNvSpPr>
              <p:nvPr>
                <p:custDataLst>
                  <p:tags r:id="rId970"/>
                </p:custDataLst>
              </p:nvPr>
            </p:nvSpPr>
            <p:spPr bwMode="auto">
              <a:xfrm>
                <a:off x="3987" y="28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974" name="Rectangle 596"/>
              <p:cNvSpPr>
                <a:spLocks noChangeArrowheads="1"/>
              </p:cNvSpPr>
              <p:nvPr>
                <p:custDataLst>
                  <p:tags r:id="rId971"/>
                </p:custDataLst>
              </p:nvPr>
            </p:nvSpPr>
            <p:spPr bwMode="auto">
              <a:xfrm>
                <a:off x="4048" y="2859"/>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975" name="Rectangle 597"/>
              <p:cNvSpPr>
                <a:spLocks noChangeArrowheads="1"/>
              </p:cNvSpPr>
              <p:nvPr>
                <p:custDataLst>
                  <p:tags r:id="rId972"/>
                </p:custDataLst>
              </p:nvPr>
            </p:nvSpPr>
            <p:spPr bwMode="auto">
              <a:xfrm>
                <a:off x="3987" y="29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976" name="Rectangle 598"/>
              <p:cNvSpPr>
                <a:spLocks noChangeArrowheads="1"/>
              </p:cNvSpPr>
              <p:nvPr>
                <p:custDataLst>
                  <p:tags r:id="rId973"/>
                </p:custDataLst>
              </p:nvPr>
            </p:nvSpPr>
            <p:spPr bwMode="auto">
              <a:xfrm>
                <a:off x="4058" y="2963"/>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977" name="Rectangle 599"/>
              <p:cNvSpPr>
                <a:spLocks noChangeArrowheads="1"/>
              </p:cNvSpPr>
              <p:nvPr>
                <p:custDataLst>
                  <p:tags r:id="rId974"/>
                </p:custDataLst>
              </p:nvPr>
            </p:nvSpPr>
            <p:spPr bwMode="auto">
              <a:xfrm>
                <a:off x="3987" y="3009"/>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978" name="Rectangle 600"/>
              <p:cNvSpPr>
                <a:spLocks noChangeArrowheads="1"/>
              </p:cNvSpPr>
              <p:nvPr>
                <p:custDataLst>
                  <p:tags r:id="rId975"/>
                </p:custDataLst>
              </p:nvPr>
            </p:nvSpPr>
            <p:spPr bwMode="auto">
              <a:xfrm>
                <a:off x="4048" y="3067"/>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979" name="Rectangle 601"/>
              <p:cNvSpPr>
                <a:spLocks noChangeArrowheads="1"/>
              </p:cNvSpPr>
              <p:nvPr>
                <p:custDataLst>
                  <p:tags r:id="rId976"/>
                </p:custDataLst>
              </p:nvPr>
            </p:nvSpPr>
            <p:spPr bwMode="auto">
              <a:xfrm>
                <a:off x="3987" y="3111"/>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980" name="Rectangle 602"/>
              <p:cNvSpPr>
                <a:spLocks noChangeArrowheads="1"/>
              </p:cNvSpPr>
              <p:nvPr>
                <p:custDataLst>
                  <p:tags r:id="rId977"/>
                </p:custDataLst>
              </p:nvPr>
            </p:nvSpPr>
            <p:spPr bwMode="auto">
              <a:xfrm>
                <a:off x="4058" y="316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981" name="Rectangle 603"/>
              <p:cNvSpPr>
                <a:spLocks noChangeArrowheads="1"/>
              </p:cNvSpPr>
              <p:nvPr>
                <p:custDataLst>
                  <p:tags r:id="rId978"/>
                </p:custDataLst>
              </p:nvPr>
            </p:nvSpPr>
            <p:spPr bwMode="auto">
              <a:xfrm>
                <a:off x="3987" y="3215"/>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982" name="Rectangle 604"/>
              <p:cNvSpPr>
                <a:spLocks noChangeArrowheads="1"/>
              </p:cNvSpPr>
              <p:nvPr>
                <p:custDataLst>
                  <p:tags r:id="rId979"/>
                </p:custDataLst>
              </p:nvPr>
            </p:nvSpPr>
            <p:spPr bwMode="auto">
              <a:xfrm>
                <a:off x="4048" y="326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983" name="Rectangle 605"/>
              <p:cNvSpPr>
                <a:spLocks noChangeArrowheads="1"/>
              </p:cNvSpPr>
              <p:nvPr>
                <p:custDataLst>
                  <p:tags r:id="rId980"/>
                </p:custDataLst>
              </p:nvPr>
            </p:nvSpPr>
            <p:spPr bwMode="auto">
              <a:xfrm>
                <a:off x="3987" y="3316"/>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984" name="Rectangle 606"/>
              <p:cNvSpPr>
                <a:spLocks noChangeArrowheads="1"/>
              </p:cNvSpPr>
              <p:nvPr>
                <p:custDataLst>
                  <p:tags r:id="rId981"/>
                </p:custDataLst>
              </p:nvPr>
            </p:nvSpPr>
            <p:spPr bwMode="auto">
              <a:xfrm>
                <a:off x="4058" y="337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985" name="Freeform 607"/>
              <p:cNvSpPr>
                <a:spLocks/>
              </p:cNvSpPr>
              <p:nvPr>
                <p:custDataLst>
                  <p:tags r:id="rId982"/>
                </p:custDataLst>
              </p:nvPr>
            </p:nvSpPr>
            <p:spPr bwMode="auto">
              <a:xfrm>
                <a:off x="2814" y="2909"/>
                <a:ext cx="205" cy="103"/>
              </a:xfrm>
              <a:custGeom>
                <a:avLst/>
                <a:gdLst>
                  <a:gd name="T0" fmla="*/ 0 w 205"/>
                  <a:gd name="T1" fmla="*/ 103 h 103"/>
                  <a:gd name="T2" fmla="*/ 1 w 205"/>
                  <a:gd name="T3" fmla="*/ 88 h 103"/>
                  <a:gd name="T4" fmla="*/ 10 w 205"/>
                  <a:gd name="T5" fmla="*/ 71 h 103"/>
                  <a:gd name="T6" fmla="*/ 22 w 205"/>
                  <a:gd name="T7" fmla="*/ 56 h 103"/>
                  <a:gd name="T8" fmla="*/ 38 w 205"/>
                  <a:gd name="T9" fmla="*/ 43 h 103"/>
                  <a:gd name="T10" fmla="*/ 59 w 205"/>
                  <a:gd name="T11" fmla="*/ 30 h 103"/>
                  <a:gd name="T12" fmla="*/ 83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1" y="88"/>
                    </a:lnTo>
                    <a:lnTo>
                      <a:pt x="10" y="71"/>
                    </a:lnTo>
                    <a:lnTo>
                      <a:pt x="22" y="56"/>
                    </a:lnTo>
                    <a:lnTo>
                      <a:pt x="38" y="43"/>
                    </a:lnTo>
                    <a:lnTo>
                      <a:pt x="59" y="30"/>
                    </a:lnTo>
                    <a:lnTo>
                      <a:pt x="83"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86" name="Freeform 608"/>
              <p:cNvSpPr>
                <a:spLocks/>
              </p:cNvSpPr>
              <p:nvPr>
                <p:custDataLst>
                  <p:tags r:id="rId983"/>
                </p:custDataLst>
              </p:nvPr>
            </p:nvSpPr>
            <p:spPr bwMode="auto">
              <a:xfrm>
                <a:off x="2814" y="3012"/>
                <a:ext cx="205" cy="102"/>
              </a:xfrm>
              <a:custGeom>
                <a:avLst/>
                <a:gdLst>
                  <a:gd name="T0" fmla="*/ 205 w 205"/>
                  <a:gd name="T1" fmla="*/ 102 h 102"/>
                  <a:gd name="T2" fmla="*/ 172 w 205"/>
                  <a:gd name="T3" fmla="*/ 101 h 102"/>
                  <a:gd name="T4" fmla="*/ 141 w 205"/>
                  <a:gd name="T5" fmla="*/ 98 h 102"/>
                  <a:gd name="T6" fmla="*/ 111 w 205"/>
                  <a:gd name="T7" fmla="*/ 91 h 102"/>
                  <a:gd name="T8" fmla="*/ 83 w 205"/>
                  <a:gd name="T9" fmla="*/ 83 h 102"/>
                  <a:gd name="T10" fmla="*/ 59 w 205"/>
                  <a:gd name="T11" fmla="*/ 72 h 102"/>
                  <a:gd name="T12" fmla="*/ 38 w 205"/>
                  <a:gd name="T13" fmla="*/ 61 h 102"/>
                  <a:gd name="T14" fmla="*/ 22 w 205"/>
                  <a:gd name="T15" fmla="*/ 46 h 102"/>
                  <a:gd name="T16" fmla="*/ 10 w 205"/>
                  <a:gd name="T17" fmla="*/ 33 h 102"/>
                  <a:gd name="T18" fmla="*/ 1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1"/>
                    </a:lnTo>
                    <a:lnTo>
                      <a:pt x="141" y="98"/>
                    </a:lnTo>
                    <a:lnTo>
                      <a:pt x="111" y="91"/>
                    </a:lnTo>
                    <a:lnTo>
                      <a:pt x="83" y="83"/>
                    </a:lnTo>
                    <a:lnTo>
                      <a:pt x="59" y="72"/>
                    </a:lnTo>
                    <a:lnTo>
                      <a:pt x="38" y="61"/>
                    </a:lnTo>
                    <a:lnTo>
                      <a:pt x="22" y="46"/>
                    </a:lnTo>
                    <a:lnTo>
                      <a:pt x="10" y="33"/>
                    </a:lnTo>
                    <a:lnTo>
                      <a:pt x="1"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87" name="Freeform 609"/>
              <p:cNvSpPr>
                <a:spLocks/>
              </p:cNvSpPr>
              <p:nvPr>
                <p:custDataLst>
                  <p:tags r:id="rId984"/>
                </p:custDataLst>
              </p:nvPr>
            </p:nvSpPr>
            <p:spPr bwMode="auto">
              <a:xfrm>
                <a:off x="3043" y="2909"/>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88" name="Freeform 610"/>
              <p:cNvSpPr>
                <a:spLocks/>
              </p:cNvSpPr>
              <p:nvPr>
                <p:custDataLst>
                  <p:tags r:id="rId985"/>
                </p:custDataLst>
              </p:nvPr>
            </p:nvSpPr>
            <p:spPr bwMode="auto">
              <a:xfrm>
                <a:off x="3043" y="3012"/>
                <a:ext cx="24" cy="102"/>
              </a:xfrm>
              <a:custGeom>
                <a:avLst/>
                <a:gdLst>
                  <a:gd name="T0" fmla="*/ 0 w 24"/>
                  <a:gd name="T1" fmla="*/ 0 h 102"/>
                  <a:gd name="T2" fmla="*/ 2 w 24"/>
                  <a:gd name="T3" fmla="*/ 23 h 102"/>
                  <a:gd name="T4" fmla="*/ 3 w 24"/>
                  <a:gd name="T5" fmla="*/ 45 h 102"/>
                  <a:gd name="T6" fmla="*/ 6 w 24"/>
                  <a:gd name="T7" fmla="*/ 64 h 102"/>
                  <a:gd name="T8" fmla="*/ 9 w 24"/>
                  <a:gd name="T9" fmla="*/ 80 h 102"/>
                  <a:gd name="T10" fmla="*/ 14 w 24"/>
                  <a:gd name="T11" fmla="*/ 93 h 102"/>
                  <a:gd name="T12" fmla="*/ 18 w 24"/>
                  <a:gd name="T13" fmla="*/ 101 h 102"/>
                  <a:gd name="T14" fmla="*/ 24 w 24"/>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02"/>
                  <a:gd name="T26" fmla="*/ 24 w 24"/>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02">
                    <a:moveTo>
                      <a:pt x="0" y="0"/>
                    </a:moveTo>
                    <a:lnTo>
                      <a:pt x="2" y="23"/>
                    </a:lnTo>
                    <a:lnTo>
                      <a:pt x="3" y="45"/>
                    </a:lnTo>
                    <a:lnTo>
                      <a:pt x="6" y="64"/>
                    </a:lnTo>
                    <a:lnTo>
                      <a:pt x="9" y="80"/>
                    </a:lnTo>
                    <a:lnTo>
                      <a:pt x="14" y="93"/>
                    </a:lnTo>
                    <a:lnTo>
                      <a:pt x="18" y="101"/>
                    </a:lnTo>
                    <a:lnTo>
                      <a:pt x="24"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89" name="Line 611"/>
              <p:cNvSpPr>
                <a:spLocks noChangeShapeType="1"/>
              </p:cNvSpPr>
              <p:nvPr>
                <p:custDataLst>
                  <p:tags r:id="rId986"/>
                </p:custDataLst>
              </p:nvPr>
            </p:nvSpPr>
            <p:spPr bwMode="auto">
              <a:xfrm flipH="1">
                <a:off x="3019" y="3114"/>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90" name="Line 612"/>
              <p:cNvSpPr>
                <a:spLocks noChangeShapeType="1"/>
              </p:cNvSpPr>
              <p:nvPr>
                <p:custDataLst>
                  <p:tags r:id="rId987"/>
                </p:custDataLst>
              </p:nvPr>
            </p:nvSpPr>
            <p:spPr bwMode="auto">
              <a:xfrm flipH="1">
                <a:off x="3019" y="290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91" name="Freeform 613"/>
              <p:cNvSpPr>
                <a:spLocks/>
              </p:cNvSpPr>
              <p:nvPr>
                <p:custDataLst>
                  <p:tags r:id="rId988"/>
                </p:custDataLst>
              </p:nvPr>
            </p:nvSpPr>
            <p:spPr bwMode="auto">
              <a:xfrm>
                <a:off x="3069" y="3012"/>
                <a:ext cx="103" cy="205"/>
              </a:xfrm>
              <a:custGeom>
                <a:avLst/>
                <a:gdLst>
                  <a:gd name="T0" fmla="*/ 103 w 103"/>
                  <a:gd name="T1" fmla="*/ 205 h 205"/>
                  <a:gd name="T2" fmla="*/ 80 w 103"/>
                  <a:gd name="T3" fmla="*/ 203 h 205"/>
                  <a:gd name="T4" fmla="*/ 58 w 103"/>
                  <a:gd name="T5" fmla="*/ 195 h 205"/>
                  <a:gd name="T6" fmla="*/ 39 w 103"/>
                  <a:gd name="T7" fmla="*/ 183 h 205"/>
                  <a:gd name="T8" fmla="*/ 22 w 103"/>
                  <a:gd name="T9" fmla="*/ 166 h 205"/>
                  <a:gd name="T10" fmla="*/ 10 w 103"/>
                  <a:gd name="T11" fmla="*/ 147 h 205"/>
                  <a:gd name="T12" fmla="*/ 3 w 103"/>
                  <a:gd name="T13" fmla="*/ 125 h 205"/>
                  <a:gd name="T14" fmla="*/ 0 w 103"/>
                  <a:gd name="T15" fmla="*/ 102 h 205"/>
                  <a:gd name="T16" fmla="*/ 3 w 103"/>
                  <a:gd name="T17" fmla="*/ 80 h 205"/>
                  <a:gd name="T18" fmla="*/ 10 w 103"/>
                  <a:gd name="T19" fmla="*/ 59 h 205"/>
                  <a:gd name="T20" fmla="*/ 22 w 103"/>
                  <a:gd name="T21" fmla="*/ 39 h 205"/>
                  <a:gd name="T22" fmla="*/ 39 w 103"/>
                  <a:gd name="T23" fmla="*/ 23 h 205"/>
                  <a:gd name="T24" fmla="*/ 58 w 103"/>
                  <a:gd name="T25" fmla="*/ 11 h 205"/>
                  <a:gd name="T26" fmla="*/ 80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80" y="203"/>
                    </a:lnTo>
                    <a:lnTo>
                      <a:pt x="58" y="195"/>
                    </a:lnTo>
                    <a:lnTo>
                      <a:pt x="39" y="183"/>
                    </a:lnTo>
                    <a:lnTo>
                      <a:pt x="22" y="166"/>
                    </a:lnTo>
                    <a:lnTo>
                      <a:pt x="10" y="147"/>
                    </a:lnTo>
                    <a:lnTo>
                      <a:pt x="3" y="125"/>
                    </a:lnTo>
                    <a:lnTo>
                      <a:pt x="0" y="102"/>
                    </a:lnTo>
                    <a:lnTo>
                      <a:pt x="3" y="80"/>
                    </a:lnTo>
                    <a:lnTo>
                      <a:pt x="10" y="59"/>
                    </a:lnTo>
                    <a:lnTo>
                      <a:pt x="22" y="39"/>
                    </a:lnTo>
                    <a:lnTo>
                      <a:pt x="39" y="23"/>
                    </a:lnTo>
                    <a:lnTo>
                      <a:pt x="58" y="11"/>
                    </a:lnTo>
                    <a:lnTo>
                      <a:pt x="80"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2" name="Freeform 614"/>
              <p:cNvSpPr>
                <a:spLocks/>
              </p:cNvSpPr>
              <p:nvPr>
                <p:custDataLst>
                  <p:tags r:id="rId989"/>
                </p:custDataLst>
              </p:nvPr>
            </p:nvSpPr>
            <p:spPr bwMode="auto">
              <a:xfrm>
                <a:off x="3172" y="3012"/>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3" name="Freeform 615"/>
              <p:cNvSpPr>
                <a:spLocks/>
              </p:cNvSpPr>
              <p:nvPr>
                <p:custDataLst>
                  <p:tags r:id="rId990"/>
                </p:custDataLst>
              </p:nvPr>
            </p:nvSpPr>
            <p:spPr bwMode="auto">
              <a:xfrm>
                <a:off x="3582" y="3217"/>
                <a:ext cx="102" cy="205"/>
              </a:xfrm>
              <a:custGeom>
                <a:avLst/>
                <a:gdLst>
                  <a:gd name="T0" fmla="*/ 102 w 102"/>
                  <a:gd name="T1" fmla="*/ 205 h 205"/>
                  <a:gd name="T2" fmla="*/ 79 w 102"/>
                  <a:gd name="T3" fmla="*/ 203 h 205"/>
                  <a:gd name="T4" fmla="*/ 58 w 102"/>
                  <a:gd name="T5" fmla="*/ 195 h 205"/>
                  <a:gd name="T6" fmla="*/ 38 w 102"/>
                  <a:gd name="T7" fmla="*/ 183 h 205"/>
                  <a:gd name="T8" fmla="*/ 22 w 102"/>
                  <a:gd name="T9" fmla="*/ 166 h 205"/>
                  <a:gd name="T10" fmla="*/ 9 w 102"/>
                  <a:gd name="T11" fmla="*/ 147 h 205"/>
                  <a:gd name="T12" fmla="*/ 2 w 102"/>
                  <a:gd name="T13" fmla="*/ 125 h 205"/>
                  <a:gd name="T14" fmla="*/ 0 w 102"/>
                  <a:gd name="T15" fmla="*/ 102 h 205"/>
                  <a:gd name="T16" fmla="*/ 2 w 102"/>
                  <a:gd name="T17" fmla="*/ 80 h 205"/>
                  <a:gd name="T18" fmla="*/ 9 w 102"/>
                  <a:gd name="T19" fmla="*/ 58 h 205"/>
                  <a:gd name="T20" fmla="*/ 22 w 102"/>
                  <a:gd name="T21" fmla="*/ 39 h 205"/>
                  <a:gd name="T22" fmla="*/ 38 w 102"/>
                  <a:gd name="T23" fmla="*/ 23 h 205"/>
                  <a:gd name="T24" fmla="*/ 58 w 102"/>
                  <a:gd name="T25" fmla="*/ 11 h 205"/>
                  <a:gd name="T26" fmla="*/ 79 w 102"/>
                  <a:gd name="T27" fmla="*/ 2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3"/>
                    </a:lnTo>
                    <a:lnTo>
                      <a:pt x="58" y="195"/>
                    </a:lnTo>
                    <a:lnTo>
                      <a:pt x="38" y="183"/>
                    </a:lnTo>
                    <a:lnTo>
                      <a:pt x="22" y="166"/>
                    </a:lnTo>
                    <a:lnTo>
                      <a:pt x="9" y="147"/>
                    </a:lnTo>
                    <a:lnTo>
                      <a:pt x="2" y="125"/>
                    </a:lnTo>
                    <a:lnTo>
                      <a:pt x="0" y="102"/>
                    </a:lnTo>
                    <a:lnTo>
                      <a:pt x="2" y="80"/>
                    </a:lnTo>
                    <a:lnTo>
                      <a:pt x="9" y="58"/>
                    </a:lnTo>
                    <a:lnTo>
                      <a:pt x="22" y="39"/>
                    </a:lnTo>
                    <a:lnTo>
                      <a:pt x="38" y="23"/>
                    </a:lnTo>
                    <a:lnTo>
                      <a:pt x="58" y="11"/>
                    </a:lnTo>
                    <a:lnTo>
                      <a:pt x="79" y="2"/>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4" name="Freeform 616"/>
              <p:cNvSpPr>
                <a:spLocks/>
              </p:cNvSpPr>
              <p:nvPr>
                <p:custDataLst>
                  <p:tags r:id="rId991"/>
                </p:custDataLst>
              </p:nvPr>
            </p:nvSpPr>
            <p:spPr bwMode="auto">
              <a:xfrm>
                <a:off x="3684" y="3217"/>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5" name="Freeform 617"/>
              <p:cNvSpPr>
                <a:spLocks/>
              </p:cNvSpPr>
              <p:nvPr>
                <p:custDataLst>
                  <p:tags r:id="rId992"/>
                </p:custDataLst>
              </p:nvPr>
            </p:nvSpPr>
            <p:spPr bwMode="auto">
              <a:xfrm>
                <a:off x="3326" y="3114"/>
                <a:ext cx="205" cy="103"/>
              </a:xfrm>
              <a:custGeom>
                <a:avLst/>
                <a:gdLst>
                  <a:gd name="T0" fmla="*/ 0 w 205"/>
                  <a:gd name="T1" fmla="*/ 103 h 103"/>
                  <a:gd name="T2" fmla="*/ 2 w 205"/>
                  <a:gd name="T3" fmla="*/ 88 h 103"/>
                  <a:gd name="T4" fmla="*/ 10 w 205"/>
                  <a:gd name="T5" fmla="*/ 71 h 103"/>
                  <a:gd name="T6" fmla="*/ 22 w 205"/>
                  <a:gd name="T7" fmla="*/ 56 h 103"/>
                  <a:gd name="T8" fmla="*/ 38 w 205"/>
                  <a:gd name="T9" fmla="*/ 43 h 103"/>
                  <a:gd name="T10" fmla="*/ 59 w 205"/>
                  <a:gd name="T11" fmla="*/ 30 h 103"/>
                  <a:gd name="T12" fmla="*/ 84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2" y="88"/>
                    </a:lnTo>
                    <a:lnTo>
                      <a:pt x="10" y="71"/>
                    </a:lnTo>
                    <a:lnTo>
                      <a:pt x="22" y="56"/>
                    </a:lnTo>
                    <a:lnTo>
                      <a:pt x="38" y="43"/>
                    </a:lnTo>
                    <a:lnTo>
                      <a:pt x="59" y="30"/>
                    </a:lnTo>
                    <a:lnTo>
                      <a:pt x="84"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6" name="Freeform 618"/>
              <p:cNvSpPr>
                <a:spLocks/>
              </p:cNvSpPr>
              <p:nvPr>
                <p:custDataLst>
                  <p:tags r:id="rId993"/>
                </p:custDataLst>
              </p:nvPr>
            </p:nvSpPr>
            <p:spPr bwMode="auto">
              <a:xfrm>
                <a:off x="3326" y="3217"/>
                <a:ext cx="205" cy="102"/>
              </a:xfrm>
              <a:custGeom>
                <a:avLst/>
                <a:gdLst>
                  <a:gd name="T0" fmla="*/ 205 w 205"/>
                  <a:gd name="T1" fmla="*/ 102 h 102"/>
                  <a:gd name="T2" fmla="*/ 172 w 205"/>
                  <a:gd name="T3" fmla="*/ 102 h 102"/>
                  <a:gd name="T4" fmla="*/ 141 w 205"/>
                  <a:gd name="T5" fmla="*/ 98 h 102"/>
                  <a:gd name="T6" fmla="*/ 111 w 205"/>
                  <a:gd name="T7" fmla="*/ 91 h 102"/>
                  <a:gd name="T8" fmla="*/ 84 w 205"/>
                  <a:gd name="T9" fmla="*/ 83 h 102"/>
                  <a:gd name="T10" fmla="*/ 59 w 205"/>
                  <a:gd name="T11" fmla="*/ 72 h 102"/>
                  <a:gd name="T12" fmla="*/ 38 w 205"/>
                  <a:gd name="T13" fmla="*/ 61 h 102"/>
                  <a:gd name="T14" fmla="*/ 22 w 205"/>
                  <a:gd name="T15" fmla="*/ 46 h 102"/>
                  <a:gd name="T16" fmla="*/ 10 w 205"/>
                  <a:gd name="T17" fmla="*/ 32 h 102"/>
                  <a:gd name="T18" fmla="*/ 2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2"/>
                    </a:lnTo>
                    <a:lnTo>
                      <a:pt x="141" y="98"/>
                    </a:lnTo>
                    <a:lnTo>
                      <a:pt x="111" y="91"/>
                    </a:lnTo>
                    <a:lnTo>
                      <a:pt x="84" y="83"/>
                    </a:lnTo>
                    <a:lnTo>
                      <a:pt x="59" y="72"/>
                    </a:lnTo>
                    <a:lnTo>
                      <a:pt x="38" y="61"/>
                    </a:lnTo>
                    <a:lnTo>
                      <a:pt x="22" y="46"/>
                    </a:lnTo>
                    <a:lnTo>
                      <a:pt x="10" y="32"/>
                    </a:lnTo>
                    <a:lnTo>
                      <a:pt x="2"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7" name="Freeform 619"/>
              <p:cNvSpPr>
                <a:spLocks/>
              </p:cNvSpPr>
              <p:nvPr>
                <p:custDataLst>
                  <p:tags r:id="rId994"/>
                </p:custDataLst>
              </p:nvPr>
            </p:nvSpPr>
            <p:spPr bwMode="auto">
              <a:xfrm>
                <a:off x="3556" y="3114"/>
                <a:ext cx="26" cy="103"/>
              </a:xfrm>
              <a:custGeom>
                <a:avLst/>
                <a:gdLst>
                  <a:gd name="T0" fmla="*/ 0 w 26"/>
                  <a:gd name="T1" fmla="*/ 103 h 103"/>
                  <a:gd name="T2" fmla="*/ 1 w 26"/>
                  <a:gd name="T3" fmla="*/ 81 h 103"/>
                  <a:gd name="T4" fmla="*/ 2 w 26"/>
                  <a:gd name="T5" fmla="*/ 59 h 103"/>
                  <a:gd name="T6" fmla="*/ 5 w 26"/>
                  <a:gd name="T7" fmla="*/ 40 h 103"/>
                  <a:gd name="T8" fmla="*/ 9 w 26"/>
                  <a:gd name="T9" fmla="*/ 23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2" y="59"/>
                    </a:lnTo>
                    <a:lnTo>
                      <a:pt x="5" y="40"/>
                    </a:lnTo>
                    <a:lnTo>
                      <a:pt x="9" y="23"/>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8" name="Freeform 620"/>
              <p:cNvSpPr>
                <a:spLocks/>
              </p:cNvSpPr>
              <p:nvPr>
                <p:custDataLst>
                  <p:tags r:id="rId995"/>
                </p:custDataLst>
              </p:nvPr>
            </p:nvSpPr>
            <p:spPr bwMode="auto">
              <a:xfrm>
                <a:off x="3556" y="3217"/>
                <a:ext cx="23" cy="102"/>
              </a:xfrm>
              <a:custGeom>
                <a:avLst/>
                <a:gdLst>
                  <a:gd name="T0" fmla="*/ 0 w 23"/>
                  <a:gd name="T1" fmla="*/ 0 h 102"/>
                  <a:gd name="T2" fmla="*/ 1 w 23"/>
                  <a:gd name="T3" fmla="*/ 23 h 102"/>
                  <a:gd name="T4" fmla="*/ 2 w 23"/>
                  <a:gd name="T5" fmla="*/ 45 h 102"/>
                  <a:gd name="T6" fmla="*/ 5 w 23"/>
                  <a:gd name="T7" fmla="*/ 64 h 102"/>
                  <a:gd name="T8" fmla="*/ 8 w 23"/>
                  <a:gd name="T9" fmla="*/ 80 h 102"/>
                  <a:gd name="T10" fmla="*/ 13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2" y="45"/>
                    </a:lnTo>
                    <a:lnTo>
                      <a:pt x="5" y="64"/>
                    </a:lnTo>
                    <a:lnTo>
                      <a:pt x="8" y="80"/>
                    </a:lnTo>
                    <a:lnTo>
                      <a:pt x="13"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9" name="Line 621"/>
              <p:cNvSpPr>
                <a:spLocks noChangeShapeType="1"/>
              </p:cNvSpPr>
              <p:nvPr>
                <p:custDataLst>
                  <p:tags r:id="rId996"/>
                </p:custDataLst>
              </p:nvPr>
            </p:nvSpPr>
            <p:spPr bwMode="auto">
              <a:xfrm flipH="1">
                <a:off x="3531" y="3319"/>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0" name="Line 622"/>
              <p:cNvSpPr>
                <a:spLocks noChangeShapeType="1"/>
              </p:cNvSpPr>
              <p:nvPr>
                <p:custDataLst>
                  <p:tags r:id="rId997"/>
                </p:custDataLst>
              </p:nvPr>
            </p:nvSpPr>
            <p:spPr bwMode="auto">
              <a:xfrm flipH="1">
                <a:off x="3531" y="3114"/>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1" name="Line 623"/>
              <p:cNvSpPr>
                <a:spLocks noChangeShapeType="1"/>
              </p:cNvSpPr>
              <p:nvPr>
                <p:custDataLst>
                  <p:tags r:id="rId998"/>
                </p:custDataLst>
              </p:nvPr>
            </p:nvSpPr>
            <p:spPr bwMode="auto">
              <a:xfrm>
                <a:off x="3839" y="3371"/>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2" name="Line 624"/>
              <p:cNvSpPr>
                <a:spLocks noChangeShapeType="1"/>
              </p:cNvSpPr>
              <p:nvPr>
                <p:custDataLst>
                  <p:tags r:id="rId999"/>
                </p:custDataLst>
              </p:nvPr>
            </p:nvSpPr>
            <p:spPr bwMode="auto">
              <a:xfrm>
                <a:off x="3839" y="3269"/>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3" name="Line 625"/>
              <p:cNvSpPr>
                <a:spLocks noChangeShapeType="1"/>
              </p:cNvSpPr>
              <p:nvPr>
                <p:custDataLst>
                  <p:tags r:id="rId1000"/>
                </p:custDataLst>
              </p:nvPr>
            </p:nvSpPr>
            <p:spPr bwMode="auto">
              <a:xfrm>
                <a:off x="3560" y="3166"/>
                <a:ext cx="38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4" name="Line 626"/>
              <p:cNvSpPr>
                <a:spLocks noChangeShapeType="1"/>
              </p:cNvSpPr>
              <p:nvPr>
                <p:custDataLst>
                  <p:tags r:id="rId1001"/>
                </p:custDataLst>
              </p:nvPr>
            </p:nvSpPr>
            <p:spPr bwMode="auto">
              <a:xfrm>
                <a:off x="3326" y="3064"/>
                <a:ext cx="61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5" name="Line 627"/>
              <p:cNvSpPr>
                <a:spLocks noChangeShapeType="1"/>
              </p:cNvSpPr>
              <p:nvPr>
                <p:custDataLst>
                  <p:tags r:id="rId1002"/>
                </p:custDataLst>
              </p:nvPr>
            </p:nvSpPr>
            <p:spPr bwMode="auto">
              <a:xfrm>
                <a:off x="3053" y="2961"/>
                <a:ext cx="888"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6" name="Line 628"/>
              <p:cNvSpPr>
                <a:spLocks noChangeShapeType="1"/>
              </p:cNvSpPr>
              <p:nvPr>
                <p:custDataLst>
                  <p:tags r:id="rId1003"/>
                </p:custDataLst>
              </p:nvPr>
            </p:nvSpPr>
            <p:spPr bwMode="auto">
              <a:xfrm>
                <a:off x="2814" y="2859"/>
                <a:ext cx="112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7" name="Line 629"/>
              <p:cNvSpPr>
                <a:spLocks noChangeShapeType="1"/>
              </p:cNvSpPr>
              <p:nvPr>
                <p:custDataLst>
                  <p:tags r:id="rId1004"/>
                </p:custDataLst>
              </p:nvPr>
            </p:nvSpPr>
            <p:spPr bwMode="auto">
              <a:xfrm>
                <a:off x="2539" y="2756"/>
                <a:ext cx="14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8" name="Line 630"/>
              <p:cNvSpPr>
                <a:spLocks noChangeShapeType="1"/>
              </p:cNvSpPr>
              <p:nvPr>
                <p:custDataLst>
                  <p:tags r:id="rId1005"/>
                </p:custDataLst>
              </p:nvPr>
            </p:nvSpPr>
            <p:spPr bwMode="auto">
              <a:xfrm flipH="1">
                <a:off x="3813" y="3883"/>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9" name="Line 631"/>
              <p:cNvSpPr>
                <a:spLocks noChangeShapeType="1"/>
              </p:cNvSpPr>
              <p:nvPr>
                <p:custDataLst>
                  <p:tags r:id="rId1006"/>
                </p:custDataLst>
              </p:nvPr>
            </p:nvSpPr>
            <p:spPr bwMode="auto">
              <a:xfrm flipH="1">
                <a:off x="3813" y="378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0" name="Line 632"/>
              <p:cNvSpPr>
                <a:spLocks noChangeShapeType="1"/>
              </p:cNvSpPr>
              <p:nvPr>
                <p:custDataLst>
                  <p:tags r:id="rId1007"/>
                </p:custDataLst>
              </p:nvPr>
            </p:nvSpPr>
            <p:spPr bwMode="auto">
              <a:xfrm>
                <a:off x="3505" y="3807"/>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1" name="Line 633"/>
              <p:cNvSpPr>
                <a:spLocks noChangeShapeType="1"/>
              </p:cNvSpPr>
              <p:nvPr>
                <p:custDataLst>
                  <p:tags r:id="rId1008"/>
                </p:custDataLst>
              </p:nvPr>
            </p:nvSpPr>
            <p:spPr bwMode="auto">
              <a:xfrm>
                <a:off x="3813" y="383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2" name="Line 634"/>
              <p:cNvSpPr>
                <a:spLocks noChangeShapeType="1"/>
              </p:cNvSpPr>
              <p:nvPr>
                <p:custDataLst>
                  <p:tags r:id="rId1009"/>
                </p:custDataLst>
              </p:nvPr>
            </p:nvSpPr>
            <p:spPr bwMode="auto">
              <a:xfrm flipH="1">
                <a:off x="3813" y="372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 name="Freeform 635"/>
              <p:cNvSpPr>
                <a:spLocks/>
              </p:cNvSpPr>
              <p:nvPr>
                <p:custDataLst>
                  <p:tags r:id="rId1010"/>
                </p:custDataLst>
              </p:nvPr>
            </p:nvSpPr>
            <p:spPr bwMode="auto">
              <a:xfrm>
                <a:off x="3556" y="3704"/>
                <a:ext cx="102" cy="205"/>
              </a:xfrm>
              <a:custGeom>
                <a:avLst/>
                <a:gdLst>
                  <a:gd name="T0" fmla="*/ 102 w 102"/>
                  <a:gd name="T1" fmla="*/ 205 h 205"/>
                  <a:gd name="T2" fmla="*/ 80 w 102"/>
                  <a:gd name="T3" fmla="*/ 203 h 205"/>
                  <a:gd name="T4" fmla="*/ 58 w 102"/>
                  <a:gd name="T5" fmla="*/ 194 h 205"/>
                  <a:gd name="T6" fmla="*/ 39 w 102"/>
                  <a:gd name="T7" fmla="*/ 182 h 205"/>
                  <a:gd name="T8" fmla="*/ 23 w 102"/>
                  <a:gd name="T9" fmla="*/ 166 h 205"/>
                  <a:gd name="T10" fmla="*/ 11 w 102"/>
                  <a:gd name="T11" fmla="*/ 147 h 205"/>
                  <a:gd name="T12" fmla="*/ 2 w 102"/>
                  <a:gd name="T13" fmla="*/ 125 h 205"/>
                  <a:gd name="T14" fmla="*/ 0 w 102"/>
                  <a:gd name="T15" fmla="*/ 103 h 205"/>
                  <a:gd name="T16" fmla="*/ 2 w 102"/>
                  <a:gd name="T17" fmla="*/ 80 h 205"/>
                  <a:gd name="T18" fmla="*/ 11 w 102"/>
                  <a:gd name="T19" fmla="*/ 58 h 205"/>
                  <a:gd name="T20" fmla="*/ 23 w 102"/>
                  <a:gd name="T21" fmla="*/ 39 h 205"/>
                  <a:gd name="T22" fmla="*/ 39 w 102"/>
                  <a:gd name="T23" fmla="*/ 22 h 205"/>
                  <a:gd name="T24" fmla="*/ 58 w 102"/>
                  <a:gd name="T25" fmla="*/ 10 h 205"/>
                  <a:gd name="T26" fmla="*/ 80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80" y="203"/>
                    </a:lnTo>
                    <a:lnTo>
                      <a:pt x="58" y="194"/>
                    </a:lnTo>
                    <a:lnTo>
                      <a:pt x="39" y="182"/>
                    </a:lnTo>
                    <a:lnTo>
                      <a:pt x="23" y="166"/>
                    </a:lnTo>
                    <a:lnTo>
                      <a:pt x="11" y="147"/>
                    </a:lnTo>
                    <a:lnTo>
                      <a:pt x="2" y="125"/>
                    </a:lnTo>
                    <a:lnTo>
                      <a:pt x="0" y="103"/>
                    </a:lnTo>
                    <a:lnTo>
                      <a:pt x="2" y="80"/>
                    </a:lnTo>
                    <a:lnTo>
                      <a:pt x="11" y="58"/>
                    </a:lnTo>
                    <a:lnTo>
                      <a:pt x="23" y="39"/>
                    </a:lnTo>
                    <a:lnTo>
                      <a:pt x="39" y="22"/>
                    </a:lnTo>
                    <a:lnTo>
                      <a:pt x="58" y="10"/>
                    </a:lnTo>
                    <a:lnTo>
                      <a:pt x="80"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14" name="Freeform 636"/>
              <p:cNvSpPr>
                <a:spLocks/>
              </p:cNvSpPr>
              <p:nvPr>
                <p:custDataLst>
                  <p:tags r:id="rId1011"/>
                </p:custDataLst>
              </p:nvPr>
            </p:nvSpPr>
            <p:spPr bwMode="auto">
              <a:xfrm>
                <a:off x="3658" y="3704"/>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15" name="Rectangle 637"/>
              <p:cNvSpPr>
                <a:spLocks noChangeArrowheads="1"/>
              </p:cNvSpPr>
              <p:nvPr>
                <p:custDataLst>
                  <p:tags r:id="rId1012"/>
                </p:custDataLst>
              </p:nvPr>
            </p:nvSpPr>
            <p:spPr bwMode="auto">
              <a:xfrm>
                <a:off x="3987" y="3597"/>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016" name="Rectangle 638"/>
              <p:cNvSpPr>
                <a:spLocks noChangeArrowheads="1"/>
              </p:cNvSpPr>
              <p:nvPr>
                <p:custDataLst>
                  <p:tags r:id="rId1013"/>
                </p:custDataLst>
              </p:nvPr>
            </p:nvSpPr>
            <p:spPr bwMode="auto">
              <a:xfrm>
                <a:off x="4048" y="3656"/>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017" name="Rectangle 639"/>
              <p:cNvSpPr>
                <a:spLocks noChangeArrowheads="1"/>
              </p:cNvSpPr>
              <p:nvPr>
                <p:custDataLst>
                  <p:tags r:id="rId1014"/>
                </p:custDataLst>
              </p:nvPr>
            </p:nvSpPr>
            <p:spPr bwMode="auto">
              <a:xfrm>
                <a:off x="3987" y="3701"/>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018" name="Rectangle 640"/>
              <p:cNvSpPr>
                <a:spLocks noChangeArrowheads="1"/>
              </p:cNvSpPr>
              <p:nvPr>
                <p:custDataLst>
                  <p:tags r:id="rId1015"/>
                </p:custDataLst>
              </p:nvPr>
            </p:nvSpPr>
            <p:spPr bwMode="auto">
              <a:xfrm>
                <a:off x="4048" y="3757"/>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019" name="Rectangle 641"/>
              <p:cNvSpPr>
                <a:spLocks noChangeArrowheads="1"/>
              </p:cNvSpPr>
              <p:nvPr>
                <p:custDataLst>
                  <p:tags r:id="rId1016"/>
                </p:custDataLst>
              </p:nvPr>
            </p:nvSpPr>
            <p:spPr bwMode="auto">
              <a:xfrm>
                <a:off x="3987" y="3803"/>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020" name="Rectangle 642"/>
              <p:cNvSpPr>
                <a:spLocks noChangeArrowheads="1"/>
              </p:cNvSpPr>
              <p:nvPr>
                <p:custDataLst>
                  <p:tags r:id="rId1017"/>
                </p:custDataLst>
              </p:nvPr>
            </p:nvSpPr>
            <p:spPr bwMode="auto">
              <a:xfrm>
                <a:off x="4048" y="385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021" name="Rectangle 643"/>
              <p:cNvSpPr>
                <a:spLocks noChangeArrowheads="1"/>
              </p:cNvSpPr>
              <p:nvPr>
                <p:custDataLst>
                  <p:tags r:id="rId1018"/>
                </p:custDataLst>
              </p:nvPr>
            </p:nvSpPr>
            <p:spPr bwMode="auto">
              <a:xfrm>
                <a:off x="3987" y="39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022" name="Rectangle 644"/>
              <p:cNvSpPr>
                <a:spLocks noChangeArrowheads="1"/>
              </p:cNvSpPr>
              <p:nvPr>
                <p:custDataLst>
                  <p:tags r:id="rId1019"/>
                </p:custDataLst>
              </p:nvPr>
            </p:nvSpPr>
            <p:spPr bwMode="auto">
              <a:xfrm>
                <a:off x="4048" y="3960"/>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023" name="Line 645"/>
              <p:cNvSpPr>
                <a:spLocks noChangeShapeType="1"/>
              </p:cNvSpPr>
              <p:nvPr>
                <p:custDataLst>
                  <p:tags r:id="rId1020"/>
                </p:custDataLst>
              </p:nvPr>
            </p:nvSpPr>
            <p:spPr bwMode="auto">
              <a:xfrm flipV="1">
                <a:off x="3863" y="3652"/>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4" name="Line 646"/>
              <p:cNvSpPr>
                <a:spLocks noChangeShapeType="1"/>
              </p:cNvSpPr>
              <p:nvPr>
                <p:custDataLst>
                  <p:tags r:id="rId1021"/>
                </p:custDataLst>
              </p:nvPr>
            </p:nvSpPr>
            <p:spPr bwMode="auto">
              <a:xfrm flipV="1">
                <a:off x="3863" y="3755"/>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 name="Line 647"/>
              <p:cNvSpPr>
                <a:spLocks noChangeShapeType="1"/>
              </p:cNvSpPr>
              <p:nvPr>
                <p:custDataLst>
                  <p:tags r:id="rId1022"/>
                </p:custDataLst>
              </p:nvPr>
            </p:nvSpPr>
            <p:spPr bwMode="auto">
              <a:xfrm>
                <a:off x="3863" y="3831"/>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 name="Line 648"/>
              <p:cNvSpPr>
                <a:spLocks noChangeShapeType="1"/>
              </p:cNvSpPr>
              <p:nvPr>
                <p:custDataLst>
                  <p:tags r:id="rId1023"/>
                </p:custDataLst>
              </p:nvPr>
            </p:nvSpPr>
            <p:spPr bwMode="auto">
              <a:xfrm>
                <a:off x="3863" y="3883"/>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 name="Line 649"/>
              <p:cNvSpPr>
                <a:spLocks noChangeShapeType="1"/>
              </p:cNvSpPr>
              <p:nvPr>
                <p:custDataLst>
                  <p:tags r:id="rId1024"/>
                </p:custDataLst>
              </p:nvPr>
            </p:nvSpPr>
            <p:spPr bwMode="auto">
              <a:xfrm>
                <a:off x="3915" y="3652"/>
                <a:ext cx="2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8" name="Line 650"/>
              <p:cNvSpPr>
                <a:spLocks noChangeShapeType="1"/>
              </p:cNvSpPr>
              <p:nvPr>
                <p:custDataLst>
                  <p:tags r:id="rId1025"/>
                </p:custDataLst>
              </p:nvPr>
            </p:nvSpPr>
            <p:spPr bwMode="auto">
              <a:xfrm>
                <a:off x="3915" y="3755"/>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 name="Line 651"/>
              <p:cNvSpPr>
                <a:spLocks noChangeShapeType="1"/>
              </p:cNvSpPr>
              <p:nvPr>
                <p:custDataLst>
                  <p:tags r:id="rId1026"/>
                </p:custDataLst>
              </p:nvPr>
            </p:nvSpPr>
            <p:spPr bwMode="auto">
              <a:xfrm>
                <a:off x="3915" y="3857"/>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0" name="Line 652"/>
              <p:cNvSpPr>
                <a:spLocks noChangeShapeType="1"/>
              </p:cNvSpPr>
              <p:nvPr>
                <p:custDataLst>
                  <p:tags r:id="rId1027"/>
                </p:custDataLst>
              </p:nvPr>
            </p:nvSpPr>
            <p:spPr bwMode="auto">
              <a:xfrm flipH="1">
                <a:off x="3915" y="3960"/>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 name="Line 653"/>
              <p:cNvSpPr>
                <a:spLocks noChangeShapeType="1"/>
              </p:cNvSpPr>
              <p:nvPr>
                <p:custDataLst>
                  <p:tags r:id="rId1028"/>
                </p:custDataLst>
              </p:nvPr>
            </p:nvSpPr>
            <p:spPr bwMode="auto">
              <a:xfrm>
                <a:off x="2198" y="2807"/>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2" name="Line 654"/>
              <p:cNvSpPr>
                <a:spLocks noChangeShapeType="1"/>
              </p:cNvSpPr>
              <p:nvPr>
                <p:custDataLst>
                  <p:tags r:id="rId1029"/>
                </p:custDataLst>
              </p:nvPr>
            </p:nvSpPr>
            <p:spPr bwMode="auto">
              <a:xfrm flipH="1">
                <a:off x="2198" y="3807"/>
                <a:ext cx="133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3" name="Rectangle 655"/>
              <p:cNvSpPr>
                <a:spLocks noChangeArrowheads="1"/>
              </p:cNvSpPr>
              <p:nvPr>
                <p:custDataLst>
                  <p:tags r:id="rId1030"/>
                </p:custDataLst>
              </p:nvPr>
            </p:nvSpPr>
            <p:spPr bwMode="auto">
              <a:xfrm>
                <a:off x="2090" y="2674"/>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1034" name="Rectangle 656"/>
              <p:cNvSpPr>
                <a:spLocks noChangeArrowheads="1"/>
              </p:cNvSpPr>
              <p:nvPr>
                <p:custDataLst>
                  <p:tags r:id="rId1031"/>
                </p:custDataLst>
              </p:nvPr>
            </p:nvSpPr>
            <p:spPr bwMode="auto">
              <a:xfrm>
                <a:off x="2161" y="2733"/>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1035" name="Rectangle 657"/>
              <p:cNvSpPr>
                <a:spLocks noChangeArrowheads="1"/>
              </p:cNvSpPr>
              <p:nvPr>
                <p:custDataLst>
                  <p:tags r:id="rId1032"/>
                </p:custDataLst>
              </p:nvPr>
            </p:nvSpPr>
            <p:spPr bwMode="auto">
              <a:xfrm>
                <a:off x="2242" y="3853"/>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036" name="Rectangle 658"/>
              <p:cNvSpPr>
                <a:spLocks noChangeArrowheads="1"/>
              </p:cNvSpPr>
              <p:nvPr>
                <p:custDataLst>
                  <p:tags r:id="rId1033"/>
                </p:custDataLst>
              </p:nvPr>
            </p:nvSpPr>
            <p:spPr bwMode="auto">
              <a:xfrm>
                <a:off x="2308" y="3912"/>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1037" name="Freeform 659"/>
              <p:cNvSpPr>
                <a:spLocks/>
              </p:cNvSpPr>
              <p:nvPr>
                <p:custDataLst>
                  <p:tags r:id="rId1034"/>
                </p:custDataLst>
              </p:nvPr>
            </p:nvSpPr>
            <p:spPr bwMode="auto">
              <a:xfrm>
                <a:off x="1840" y="3755"/>
                <a:ext cx="102" cy="205"/>
              </a:xfrm>
              <a:custGeom>
                <a:avLst/>
                <a:gdLst>
                  <a:gd name="T0" fmla="*/ 102 w 102"/>
                  <a:gd name="T1" fmla="*/ 205 h 205"/>
                  <a:gd name="T2" fmla="*/ 79 w 102"/>
                  <a:gd name="T3" fmla="*/ 202 h 205"/>
                  <a:gd name="T4" fmla="*/ 57 w 102"/>
                  <a:gd name="T5" fmla="*/ 195 h 205"/>
                  <a:gd name="T6" fmla="*/ 38 w 102"/>
                  <a:gd name="T7" fmla="*/ 183 h 205"/>
                  <a:gd name="T8" fmla="*/ 22 w 102"/>
                  <a:gd name="T9" fmla="*/ 167 h 205"/>
                  <a:gd name="T10" fmla="*/ 10 w 102"/>
                  <a:gd name="T11" fmla="*/ 147 h 205"/>
                  <a:gd name="T12" fmla="*/ 3 w 102"/>
                  <a:gd name="T13" fmla="*/ 126 h 205"/>
                  <a:gd name="T14" fmla="*/ 0 w 102"/>
                  <a:gd name="T15" fmla="*/ 102 h 205"/>
                  <a:gd name="T16" fmla="*/ 3 w 102"/>
                  <a:gd name="T17" fmla="*/ 80 h 205"/>
                  <a:gd name="T18" fmla="*/ 10 w 102"/>
                  <a:gd name="T19" fmla="*/ 59 h 205"/>
                  <a:gd name="T20" fmla="*/ 22 w 102"/>
                  <a:gd name="T21" fmla="*/ 38 h 205"/>
                  <a:gd name="T22" fmla="*/ 38 w 102"/>
                  <a:gd name="T23" fmla="*/ 23 h 205"/>
                  <a:gd name="T24" fmla="*/ 57 w 102"/>
                  <a:gd name="T25" fmla="*/ 11 h 205"/>
                  <a:gd name="T26" fmla="*/ 79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2"/>
                    </a:lnTo>
                    <a:lnTo>
                      <a:pt x="57" y="195"/>
                    </a:lnTo>
                    <a:lnTo>
                      <a:pt x="38" y="183"/>
                    </a:lnTo>
                    <a:lnTo>
                      <a:pt x="22" y="167"/>
                    </a:lnTo>
                    <a:lnTo>
                      <a:pt x="10" y="147"/>
                    </a:lnTo>
                    <a:lnTo>
                      <a:pt x="3" y="126"/>
                    </a:lnTo>
                    <a:lnTo>
                      <a:pt x="0" y="102"/>
                    </a:lnTo>
                    <a:lnTo>
                      <a:pt x="3" y="80"/>
                    </a:lnTo>
                    <a:lnTo>
                      <a:pt x="10" y="59"/>
                    </a:lnTo>
                    <a:lnTo>
                      <a:pt x="22" y="38"/>
                    </a:lnTo>
                    <a:lnTo>
                      <a:pt x="38" y="23"/>
                    </a:lnTo>
                    <a:lnTo>
                      <a:pt x="57" y="11"/>
                    </a:lnTo>
                    <a:lnTo>
                      <a:pt x="79"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8" name="Freeform 660"/>
              <p:cNvSpPr>
                <a:spLocks/>
              </p:cNvSpPr>
              <p:nvPr>
                <p:custDataLst>
                  <p:tags r:id="rId1035"/>
                </p:custDataLst>
              </p:nvPr>
            </p:nvSpPr>
            <p:spPr bwMode="auto">
              <a:xfrm>
                <a:off x="1942" y="3755"/>
                <a:ext cx="153" cy="205"/>
              </a:xfrm>
              <a:custGeom>
                <a:avLst/>
                <a:gdLst>
                  <a:gd name="T0" fmla="*/ 0 w 153"/>
                  <a:gd name="T1" fmla="*/ 205 h 205"/>
                  <a:gd name="T2" fmla="*/ 153 w 153"/>
                  <a:gd name="T3" fmla="*/ 205 h 205"/>
                  <a:gd name="T4" fmla="*/ 153 w 153"/>
                  <a:gd name="T5" fmla="*/ 0 h 205"/>
                  <a:gd name="T6" fmla="*/ 0 w 153"/>
                  <a:gd name="T7" fmla="*/ 0 h 205"/>
                  <a:gd name="T8" fmla="*/ 0 60000 65536"/>
                  <a:gd name="T9" fmla="*/ 0 60000 65536"/>
                  <a:gd name="T10" fmla="*/ 0 60000 65536"/>
                  <a:gd name="T11" fmla="*/ 0 60000 65536"/>
                  <a:gd name="T12" fmla="*/ 0 w 153"/>
                  <a:gd name="T13" fmla="*/ 0 h 205"/>
                  <a:gd name="T14" fmla="*/ 153 w 153"/>
                  <a:gd name="T15" fmla="*/ 205 h 205"/>
                </a:gdLst>
                <a:ahLst/>
                <a:cxnLst>
                  <a:cxn ang="T8">
                    <a:pos x="T0" y="T1"/>
                  </a:cxn>
                  <a:cxn ang="T9">
                    <a:pos x="T2" y="T3"/>
                  </a:cxn>
                  <a:cxn ang="T10">
                    <a:pos x="T4" y="T5"/>
                  </a:cxn>
                  <a:cxn ang="T11">
                    <a:pos x="T6" y="T7"/>
                  </a:cxn>
                </a:cxnLst>
                <a:rect l="T12" t="T13" r="T14" b="T15"/>
                <a:pathLst>
                  <a:path w="153" h="205">
                    <a:moveTo>
                      <a:pt x="0" y="205"/>
                    </a:moveTo>
                    <a:lnTo>
                      <a:pt x="153" y="205"/>
                    </a:lnTo>
                    <a:lnTo>
                      <a:pt x="153"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9" name="Freeform 661"/>
              <p:cNvSpPr>
                <a:spLocks/>
              </p:cNvSpPr>
              <p:nvPr>
                <p:custDataLst>
                  <p:tags r:id="rId1036"/>
                </p:custDataLst>
              </p:nvPr>
            </p:nvSpPr>
            <p:spPr bwMode="auto">
              <a:xfrm>
                <a:off x="1583" y="3652"/>
                <a:ext cx="205" cy="103"/>
              </a:xfrm>
              <a:custGeom>
                <a:avLst/>
                <a:gdLst>
                  <a:gd name="T0" fmla="*/ 0 w 205"/>
                  <a:gd name="T1" fmla="*/ 103 h 103"/>
                  <a:gd name="T2" fmla="*/ 3 w 205"/>
                  <a:gd name="T3" fmla="*/ 87 h 103"/>
                  <a:gd name="T4" fmla="*/ 11 w 205"/>
                  <a:gd name="T5" fmla="*/ 71 h 103"/>
                  <a:gd name="T6" fmla="*/ 23 w 205"/>
                  <a:gd name="T7" fmla="*/ 56 h 103"/>
                  <a:gd name="T8" fmla="*/ 40 w 205"/>
                  <a:gd name="T9" fmla="*/ 43 h 103"/>
                  <a:gd name="T10" fmla="*/ 60 w 205"/>
                  <a:gd name="T11" fmla="*/ 31 h 103"/>
                  <a:gd name="T12" fmla="*/ 85 w 205"/>
                  <a:gd name="T13" fmla="*/ 21 h 103"/>
                  <a:gd name="T14" fmla="*/ 112 w 205"/>
                  <a:gd name="T15" fmla="*/ 11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7"/>
                    </a:lnTo>
                    <a:lnTo>
                      <a:pt x="11" y="71"/>
                    </a:lnTo>
                    <a:lnTo>
                      <a:pt x="23" y="56"/>
                    </a:lnTo>
                    <a:lnTo>
                      <a:pt x="40" y="43"/>
                    </a:lnTo>
                    <a:lnTo>
                      <a:pt x="60" y="31"/>
                    </a:lnTo>
                    <a:lnTo>
                      <a:pt x="85" y="21"/>
                    </a:lnTo>
                    <a:lnTo>
                      <a:pt x="112" y="11"/>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40" name="Freeform 662"/>
              <p:cNvSpPr>
                <a:spLocks/>
              </p:cNvSpPr>
              <p:nvPr>
                <p:custDataLst>
                  <p:tags r:id="rId1037"/>
                </p:custDataLst>
              </p:nvPr>
            </p:nvSpPr>
            <p:spPr bwMode="auto">
              <a:xfrm>
                <a:off x="1583" y="3755"/>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3 w 205"/>
                  <a:gd name="T15" fmla="*/ 46 h 102"/>
                  <a:gd name="T16" fmla="*/ 11 w 205"/>
                  <a:gd name="T17" fmla="*/ 31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3" y="46"/>
                    </a:lnTo>
                    <a:lnTo>
                      <a:pt x="11" y="31"/>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41" name="Freeform 663"/>
              <p:cNvSpPr>
                <a:spLocks/>
              </p:cNvSpPr>
              <p:nvPr>
                <p:custDataLst>
                  <p:tags r:id="rId1038"/>
                </p:custDataLst>
              </p:nvPr>
            </p:nvSpPr>
            <p:spPr bwMode="auto">
              <a:xfrm>
                <a:off x="1814" y="3652"/>
                <a:ext cx="26" cy="103"/>
              </a:xfrm>
              <a:custGeom>
                <a:avLst/>
                <a:gdLst>
                  <a:gd name="T0" fmla="*/ 0 w 26"/>
                  <a:gd name="T1" fmla="*/ 103 h 103"/>
                  <a:gd name="T2" fmla="*/ 1 w 26"/>
                  <a:gd name="T3" fmla="*/ 81 h 103"/>
                  <a:gd name="T4" fmla="*/ 3 w 26"/>
                  <a:gd name="T5" fmla="*/ 59 h 103"/>
                  <a:gd name="T6" fmla="*/ 5 w 26"/>
                  <a:gd name="T7" fmla="*/ 39 h 103"/>
                  <a:gd name="T8" fmla="*/ 10 w 26"/>
                  <a:gd name="T9" fmla="*/ 24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3" y="59"/>
                    </a:lnTo>
                    <a:lnTo>
                      <a:pt x="5" y="39"/>
                    </a:lnTo>
                    <a:lnTo>
                      <a:pt x="10" y="24"/>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42" name="Freeform 664"/>
              <p:cNvSpPr>
                <a:spLocks/>
              </p:cNvSpPr>
              <p:nvPr>
                <p:custDataLst>
                  <p:tags r:id="rId1039"/>
                </p:custDataLst>
              </p:nvPr>
            </p:nvSpPr>
            <p:spPr bwMode="auto">
              <a:xfrm>
                <a:off x="1814" y="3755"/>
                <a:ext cx="23" cy="102"/>
              </a:xfrm>
              <a:custGeom>
                <a:avLst/>
                <a:gdLst>
                  <a:gd name="T0" fmla="*/ 0 w 23"/>
                  <a:gd name="T1" fmla="*/ 0 h 102"/>
                  <a:gd name="T2" fmla="*/ 1 w 23"/>
                  <a:gd name="T3" fmla="*/ 23 h 102"/>
                  <a:gd name="T4" fmla="*/ 3 w 23"/>
                  <a:gd name="T5" fmla="*/ 45 h 102"/>
                  <a:gd name="T6" fmla="*/ 5 w 23"/>
                  <a:gd name="T7" fmla="*/ 64 h 102"/>
                  <a:gd name="T8" fmla="*/ 8 w 23"/>
                  <a:gd name="T9" fmla="*/ 80 h 102"/>
                  <a:gd name="T10" fmla="*/ 12 w 23"/>
                  <a:gd name="T11" fmla="*/ 93 h 102"/>
                  <a:gd name="T12" fmla="*/ 18 w 23"/>
                  <a:gd name="T13" fmla="*/ 100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3" y="45"/>
                    </a:lnTo>
                    <a:lnTo>
                      <a:pt x="5" y="64"/>
                    </a:lnTo>
                    <a:lnTo>
                      <a:pt x="8" y="80"/>
                    </a:lnTo>
                    <a:lnTo>
                      <a:pt x="12" y="93"/>
                    </a:lnTo>
                    <a:lnTo>
                      <a:pt x="18" y="100"/>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43" name="Line 665"/>
              <p:cNvSpPr>
                <a:spLocks noChangeShapeType="1"/>
              </p:cNvSpPr>
              <p:nvPr>
                <p:custDataLst>
                  <p:tags r:id="rId1040"/>
                </p:custDataLst>
              </p:nvPr>
            </p:nvSpPr>
            <p:spPr bwMode="auto">
              <a:xfrm flipH="1">
                <a:off x="1788" y="3857"/>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4" name="Line 666"/>
              <p:cNvSpPr>
                <a:spLocks noChangeShapeType="1"/>
              </p:cNvSpPr>
              <p:nvPr>
                <p:custDataLst>
                  <p:tags r:id="rId1041"/>
                </p:custDataLst>
              </p:nvPr>
            </p:nvSpPr>
            <p:spPr bwMode="auto">
              <a:xfrm flipH="1">
                <a:off x="1788" y="3652"/>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5" name="Line 667"/>
              <p:cNvSpPr>
                <a:spLocks noChangeShapeType="1"/>
              </p:cNvSpPr>
              <p:nvPr>
                <p:custDataLst>
                  <p:tags r:id="rId1042"/>
                </p:custDataLst>
              </p:nvPr>
            </p:nvSpPr>
            <p:spPr bwMode="auto">
              <a:xfrm>
                <a:off x="2095" y="3909"/>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6" name="Line 668"/>
              <p:cNvSpPr>
                <a:spLocks noChangeShapeType="1"/>
              </p:cNvSpPr>
              <p:nvPr>
                <p:custDataLst>
                  <p:tags r:id="rId1043"/>
                </p:custDataLst>
              </p:nvPr>
            </p:nvSpPr>
            <p:spPr bwMode="auto">
              <a:xfrm>
                <a:off x="2095" y="3807"/>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7" name="Line 669"/>
              <p:cNvSpPr>
                <a:spLocks noChangeShapeType="1"/>
              </p:cNvSpPr>
              <p:nvPr>
                <p:custDataLst>
                  <p:tags r:id="rId1044"/>
                </p:custDataLst>
              </p:nvPr>
            </p:nvSpPr>
            <p:spPr bwMode="auto">
              <a:xfrm>
                <a:off x="1818" y="3704"/>
                <a:ext cx="38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8" name="Line 670"/>
              <p:cNvSpPr>
                <a:spLocks noChangeShapeType="1"/>
              </p:cNvSpPr>
              <p:nvPr>
                <p:custDataLst>
                  <p:tags r:id="rId1045"/>
                </p:custDataLst>
              </p:nvPr>
            </p:nvSpPr>
            <p:spPr bwMode="auto">
              <a:xfrm>
                <a:off x="1481" y="3755"/>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9" name="Rectangle 671"/>
              <p:cNvSpPr>
                <a:spLocks noChangeArrowheads="1"/>
              </p:cNvSpPr>
              <p:nvPr>
                <p:custDataLst>
                  <p:tags r:id="rId1046"/>
                </p:custDataLst>
              </p:nvPr>
            </p:nvSpPr>
            <p:spPr bwMode="auto">
              <a:xfrm>
                <a:off x="1322" y="369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050" name="Rectangle 672"/>
              <p:cNvSpPr>
                <a:spLocks noChangeArrowheads="1"/>
              </p:cNvSpPr>
              <p:nvPr>
                <p:custDataLst>
                  <p:tags r:id="rId1047"/>
                </p:custDataLst>
              </p:nvPr>
            </p:nvSpPr>
            <p:spPr bwMode="auto">
              <a:xfrm>
                <a:off x="1388" y="3757"/>
                <a:ext cx="1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out</a:t>
                </a:r>
                <a:endParaRPr lang="de-DE" altLang="en-US" sz="600"/>
              </a:p>
            </p:txBody>
          </p:sp>
          <p:sp>
            <p:nvSpPr>
              <p:cNvPr id="1051" name="Line 673"/>
              <p:cNvSpPr>
                <a:spLocks noChangeShapeType="1"/>
              </p:cNvSpPr>
              <p:nvPr>
                <p:custDataLst>
                  <p:tags r:id="rId1048"/>
                </p:custDataLst>
              </p:nvPr>
            </p:nvSpPr>
            <p:spPr bwMode="auto">
              <a:xfrm>
                <a:off x="2198" y="2807"/>
                <a:ext cx="0" cy="89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52" name="Rectangle 674"/>
              <p:cNvSpPr>
                <a:spLocks noChangeArrowheads="1"/>
              </p:cNvSpPr>
              <p:nvPr>
                <p:custDataLst>
                  <p:tags r:id="rId1049"/>
                </p:custDataLst>
              </p:nvPr>
            </p:nvSpPr>
            <p:spPr bwMode="auto">
              <a:xfrm>
                <a:off x="3817"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1053" name="Rectangle 675"/>
              <p:cNvSpPr>
                <a:spLocks noChangeArrowheads="1"/>
              </p:cNvSpPr>
              <p:nvPr>
                <p:custDataLst>
                  <p:tags r:id="rId1050"/>
                </p:custDataLst>
              </p:nvPr>
            </p:nvSpPr>
            <p:spPr bwMode="auto">
              <a:xfrm>
                <a:off x="3878"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054" name="Rectangle 676"/>
              <p:cNvSpPr>
                <a:spLocks noChangeArrowheads="1"/>
              </p:cNvSpPr>
              <p:nvPr>
                <p:custDataLst>
                  <p:tags r:id="rId1051"/>
                </p:custDataLst>
              </p:nvPr>
            </p:nvSpPr>
            <p:spPr bwMode="auto">
              <a:xfrm>
                <a:off x="3688"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1055" name="Rectangle 677"/>
              <p:cNvSpPr>
                <a:spLocks noChangeArrowheads="1"/>
              </p:cNvSpPr>
              <p:nvPr>
                <p:custDataLst>
                  <p:tags r:id="rId1052"/>
                </p:custDataLst>
              </p:nvPr>
            </p:nvSpPr>
            <p:spPr bwMode="auto">
              <a:xfrm>
                <a:off x="3748"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056" name="Line 678"/>
              <p:cNvSpPr>
                <a:spLocks noChangeShapeType="1"/>
              </p:cNvSpPr>
              <p:nvPr>
                <p:custDataLst>
                  <p:tags r:id="rId1053"/>
                </p:custDataLst>
              </p:nvPr>
            </p:nvSpPr>
            <p:spPr bwMode="auto">
              <a:xfrm flipH="1">
                <a:off x="3915" y="2270"/>
                <a:ext cx="7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57" name="Line 679"/>
              <p:cNvSpPr>
                <a:spLocks noChangeShapeType="1"/>
              </p:cNvSpPr>
              <p:nvPr>
                <p:custDataLst>
                  <p:tags r:id="rId1054"/>
                </p:custDataLst>
              </p:nvPr>
            </p:nvSpPr>
            <p:spPr bwMode="auto">
              <a:xfrm flipH="1">
                <a:off x="3403" y="2269"/>
                <a:ext cx="15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58" name="Line 680"/>
              <p:cNvSpPr>
                <a:spLocks noChangeShapeType="1"/>
              </p:cNvSpPr>
              <p:nvPr>
                <p:custDataLst>
                  <p:tags r:id="rId1055"/>
                </p:custDataLst>
              </p:nvPr>
            </p:nvSpPr>
            <p:spPr bwMode="auto">
              <a:xfrm flipH="1">
                <a:off x="2890" y="2271"/>
                <a:ext cx="15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59" name="Line 681"/>
              <p:cNvSpPr>
                <a:spLocks noChangeShapeType="1"/>
              </p:cNvSpPr>
              <p:nvPr>
                <p:custDataLst>
                  <p:tags r:id="rId1056"/>
                </p:custDataLst>
              </p:nvPr>
            </p:nvSpPr>
            <p:spPr bwMode="auto">
              <a:xfrm flipH="1">
                <a:off x="2377" y="2269"/>
                <a:ext cx="154"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0" name="Rectangle 682"/>
              <p:cNvSpPr>
                <a:spLocks noChangeArrowheads="1"/>
              </p:cNvSpPr>
              <p:nvPr>
                <p:custDataLst>
                  <p:tags r:id="rId1057"/>
                </p:custDataLst>
              </p:nvPr>
            </p:nvSpPr>
            <p:spPr bwMode="auto">
              <a:xfrm>
                <a:off x="3429"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061" name="Rectangle 683"/>
              <p:cNvSpPr>
                <a:spLocks noChangeArrowheads="1"/>
              </p:cNvSpPr>
              <p:nvPr>
                <p:custDataLst>
                  <p:tags r:id="rId1058"/>
                </p:custDataLst>
              </p:nvPr>
            </p:nvSpPr>
            <p:spPr bwMode="auto">
              <a:xfrm>
                <a:off x="3495"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062" name="Rectangle 684"/>
              <p:cNvSpPr>
                <a:spLocks noChangeArrowheads="1"/>
              </p:cNvSpPr>
              <p:nvPr>
                <p:custDataLst>
                  <p:tags r:id="rId1059"/>
                </p:custDataLst>
              </p:nvPr>
            </p:nvSpPr>
            <p:spPr bwMode="auto">
              <a:xfrm>
                <a:off x="3049"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1063" name="Rectangle 685"/>
              <p:cNvSpPr>
                <a:spLocks noChangeArrowheads="1"/>
              </p:cNvSpPr>
              <p:nvPr>
                <p:custDataLst>
                  <p:tags r:id="rId1060"/>
                </p:custDataLst>
              </p:nvPr>
            </p:nvSpPr>
            <p:spPr bwMode="auto">
              <a:xfrm>
                <a:off x="3109"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064" name="Rectangle 686"/>
              <p:cNvSpPr>
                <a:spLocks noChangeArrowheads="1"/>
              </p:cNvSpPr>
              <p:nvPr>
                <p:custDataLst>
                  <p:tags r:id="rId1061"/>
                </p:custDataLst>
              </p:nvPr>
            </p:nvSpPr>
            <p:spPr bwMode="auto">
              <a:xfrm>
                <a:off x="3305"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1065" name="Rectangle 687"/>
              <p:cNvSpPr>
                <a:spLocks noChangeArrowheads="1"/>
              </p:cNvSpPr>
              <p:nvPr>
                <p:custDataLst>
                  <p:tags r:id="rId1062"/>
                </p:custDataLst>
              </p:nvPr>
            </p:nvSpPr>
            <p:spPr bwMode="auto">
              <a:xfrm>
                <a:off x="3368"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066" name="Rectangle 688"/>
              <p:cNvSpPr>
                <a:spLocks noChangeArrowheads="1"/>
              </p:cNvSpPr>
              <p:nvPr>
                <p:custDataLst>
                  <p:tags r:id="rId1063"/>
                </p:custDataLst>
              </p:nvPr>
            </p:nvSpPr>
            <p:spPr bwMode="auto">
              <a:xfrm>
                <a:off x="3175"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1067" name="Rectangle 689"/>
              <p:cNvSpPr>
                <a:spLocks noChangeArrowheads="1"/>
              </p:cNvSpPr>
              <p:nvPr>
                <p:custDataLst>
                  <p:tags r:id="rId1064"/>
                </p:custDataLst>
              </p:nvPr>
            </p:nvSpPr>
            <p:spPr bwMode="auto">
              <a:xfrm>
                <a:off x="3239" y="250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068" name="Rectangle 690"/>
              <p:cNvSpPr>
                <a:spLocks noChangeArrowheads="1"/>
              </p:cNvSpPr>
              <p:nvPr>
                <p:custDataLst>
                  <p:tags r:id="rId1065"/>
                </p:custDataLst>
              </p:nvPr>
            </p:nvSpPr>
            <p:spPr bwMode="auto">
              <a:xfrm>
                <a:off x="2917" y="213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069" name="Rectangle 691"/>
              <p:cNvSpPr>
                <a:spLocks noChangeArrowheads="1"/>
              </p:cNvSpPr>
              <p:nvPr>
                <p:custDataLst>
                  <p:tags r:id="rId1066"/>
                </p:custDataLst>
              </p:nvPr>
            </p:nvSpPr>
            <p:spPr bwMode="auto">
              <a:xfrm>
                <a:off x="2985" y="2195"/>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070" name="Rectangle 692"/>
              <p:cNvSpPr>
                <a:spLocks noChangeArrowheads="1"/>
              </p:cNvSpPr>
              <p:nvPr>
                <p:custDataLst>
                  <p:tags r:id="rId1067"/>
                </p:custDataLst>
              </p:nvPr>
            </p:nvSpPr>
            <p:spPr bwMode="auto">
              <a:xfrm>
                <a:off x="253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1071" name="Rectangle 693"/>
              <p:cNvSpPr>
                <a:spLocks noChangeArrowheads="1"/>
              </p:cNvSpPr>
              <p:nvPr>
                <p:custDataLst>
                  <p:tags r:id="rId1068"/>
                </p:custDataLst>
              </p:nvPr>
            </p:nvSpPr>
            <p:spPr bwMode="auto">
              <a:xfrm>
                <a:off x="2597"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072" name="Rectangle 694"/>
              <p:cNvSpPr>
                <a:spLocks noChangeArrowheads="1"/>
              </p:cNvSpPr>
              <p:nvPr>
                <p:custDataLst>
                  <p:tags r:id="rId1069"/>
                </p:custDataLst>
              </p:nvPr>
            </p:nvSpPr>
            <p:spPr bwMode="auto">
              <a:xfrm>
                <a:off x="2792" y="1987"/>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1073" name="Rectangle 695"/>
              <p:cNvSpPr>
                <a:spLocks noChangeArrowheads="1"/>
              </p:cNvSpPr>
              <p:nvPr>
                <p:custDataLst>
                  <p:tags r:id="rId1070"/>
                </p:custDataLst>
              </p:nvPr>
            </p:nvSpPr>
            <p:spPr bwMode="auto">
              <a:xfrm>
                <a:off x="2856"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074" name="Rectangle 696"/>
              <p:cNvSpPr>
                <a:spLocks noChangeArrowheads="1"/>
              </p:cNvSpPr>
              <p:nvPr>
                <p:custDataLst>
                  <p:tags r:id="rId1071"/>
                </p:custDataLst>
              </p:nvPr>
            </p:nvSpPr>
            <p:spPr bwMode="auto">
              <a:xfrm>
                <a:off x="2666"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1075" name="Rectangle 697"/>
              <p:cNvSpPr>
                <a:spLocks noChangeArrowheads="1"/>
              </p:cNvSpPr>
              <p:nvPr>
                <p:custDataLst>
                  <p:tags r:id="rId1072"/>
                </p:custDataLst>
              </p:nvPr>
            </p:nvSpPr>
            <p:spPr bwMode="auto">
              <a:xfrm>
                <a:off x="2726"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076" name="Rectangle 698"/>
              <p:cNvSpPr>
                <a:spLocks noChangeArrowheads="1"/>
              </p:cNvSpPr>
              <p:nvPr>
                <p:custDataLst>
                  <p:tags r:id="rId1073"/>
                </p:custDataLst>
              </p:nvPr>
            </p:nvSpPr>
            <p:spPr bwMode="auto">
              <a:xfrm>
                <a:off x="2404"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077" name="Rectangle 699"/>
              <p:cNvSpPr>
                <a:spLocks noChangeArrowheads="1"/>
              </p:cNvSpPr>
              <p:nvPr>
                <p:custDataLst>
                  <p:tags r:id="rId1074"/>
                </p:custDataLst>
              </p:nvPr>
            </p:nvSpPr>
            <p:spPr bwMode="auto">
              <a:xfrm>
                <a:off x="2473"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078" name="Rectangle 700"/>
              <p:cNvSpPr>
                <a:spLocks noChangeArrowheads="1"/>
              </p:cNvSpPr>
              <p:nvPr>
                <p:custDataLst>
                  <p:tags r:id="rId1075"/>
                </p:custDataLst>
              </p:nvPr>
            </p:nvSpPr>
            <p:spPr bwMode="auto">
              <a:xfrm>
                <a:off x="202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1079" name="Rectangle 701"/>
              <p:cNvSpPr>
                <a:spLocks noChangeArrowheads="1"/>
              </p:cNvSpPr>
              <p:nvPr>
                <p:custDataLst>
                  <p:tags r:id="rId1076"/>
                </p:custDataLst>
              </p:nvPr>
            </p:nvSpPr>
            <p:spPr bwMode="auto">
              <a:xfrm>
                <a:off x="2085"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080" name="Rectangle 702"/>
              <p:cNvSpPr>
                <a:spLocks noChangeArrowheads="1"/>
              </p:cNvSpPr>
              <p:nvPr>
                <p:custDataLst>
                  <p:tags r:id="rId1077"/>
                </p:custDataLst>
              </p:nvPr>
            </p:nvSpPr>
            <p:spPr bwMode="auto">
              <a:xfrm>
                <a:off x="2280"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1081" name="Rectangle 703"/>
              <p:cNvSpPr>
                <a:spLocks noChangeArrowheads="1"/>
              </p:cNvSpPr>
              <p:nvPr>
                <p:custDataLst>
                  <p:tags r:id="rId1078"/>
                </p:custDataLst>
              </p:nvPr>
            </p:nvSpPr>
            <p:spPr bwMode="auto">
              <a:xfrm>
                <a:off x="2341"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082" name="Rectangle 704"/>
              <p:cNvSpPr>
                <a:spLocks noChangeArrowheads="1"/>
              </p:cNvSpPr>
              <p:nvPr>
                <p:custDataLst>
                  <p:tags r:id="rId1079"/>
                </p:custDataLst>
              </p:nvPr>
            </p:nvSpPr>
            <p:spPr bwMode="auto">
              <a:xfrm>
                <a:off x="2153" y="2444"/>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1083" name="Rectangle 705"/>
              <p:cNvSpPr>
                <a:spLocks noChangeArrowheads="1"/>
              </p:cNvSpPr>
              <p:nvPr>
                <p:custDataLst>
                  <p:tags r:id="rId1080"/>
                </p:custDataLst>
              </p:nvPr>
            </p:nvSpPr>
            <p:spPr bwMode="auto">
              <a:xfrm>
                <a:off x="2214"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084" name="Rectangle 706"/>
              <p:cNvSpPr>
                <a:spLocks noChangeArrowheads="1"/>
              </p:cNvSpPr>
              <p:nvPr>
                <p:custDataLst>
                  <p:tags r:id="rId1081"/>
                </p:custDataLst>
              </p:nvPr>
            </p:nvSpPr>
            <p:spPr bwMode="auto">
              <a:xfrm>
                <a:off x="4012" y="2215"/>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085" name="Rectangle 707"/>
              <p:cNvSpPr>
                <a:spLocks noChangeArrowheads="1"/>
              </p:cNvSpPr>
              <p:nvPr>
                <p:custDataLst>
                  <p:tags r:id="rId1082"/>
                </p:custDataLst>
              </p:nvPr>
            </p:nvSpPr>
            <p:spPr bwMode="auto">
              <a:xfrm>
                <a:off x="4078" y="2271"/>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1086" name="Line 708"/>
              <p:cNvSpPr>
                <a:spLocks noChangeShapeType="1"/>
              </p:cNvSpPr>
              <p:nvPr>
                <p:custDataLst>
                  <p:tags r:id="rId1083"/>
                </p:custDataLst>
              </p:nvPr>
            </p:nvSpPr>
            <p:spPr bwMode="auto">
              <a:xfrm>
                <a:off x="1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7" name="Line 709"/>
              <p:cNvSpPr>
                <a:spLocks noChangeShapeType="1"/>
              </p:cNvSpPr>
              <p:nvPr>
                <p:custDataLst>
                  <p:tags r:id="rId1084"/>
                </p:custDataLst>
              </p:nvPr>
            </p:nvSpPr>
            <p:spPr bwMode="auto">
              <a:xfrm>
                <a:off x="1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8" name="Line 710"/>
              <p:cNvSpPr>
                <a:spLocks noChangeShapeType="1"/>
              </p:cNvSpPr>
              <p:nvPr>
                <p:custDataLst>
                  <p:tags r:id="rId1085"/>
                </p:custDataLst>
              </p:nvPr>
            </p:nvSpPr>
            <p:spPr bwMode="auto">
              <a:xfrm>
                <a:off x="1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9" name="Line 711"/>
              <p:cNvSpPr>
                <a:spLocks noChangeShapeType="1"/>
              </p:cNvSpPr>
              <p:nvPr>
                <p:custDataLst>
                  <p:tags r:id="rId1086"/>
                </p:custDataLst>
              </p:nvPr>
            </p:nvSpPr>
            <p:spPr bwMode="auto">
              <a:xfrm>
                <a:off x="1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0" name="Line 712"/>
              <p:cNvSpPr>
                <a:spLocks noChangeShapeType="1"/>
              </p:cNvSpPr>
              <p:nvPr>
                <p:custDataLst>
                  <p:tags r:id="rId1087"/>
                </p:custDataLst>
              </p:nvPr>
            </p:nvSpPr>
            <p:spPr bwMode="auto">
              <a:xfrm>
                <a:off x="1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1" name="Line 713"/>
              <p:cNvSpPr>
                <a:spLocks noChangeShapeType="1"/>
              </p:cNvSpPr>
              <p:nvPr>
                <p:custDataLst>
                  <p:tags r:id="rId1088"/>
                </p:custDataLst>
              </p:nvPr>
            </p:nvSpPr>
            <p:spPr bwMode="auto">
              <a:xfrm>
                <a:off x="1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2" name="Line 714"/>
              <p:cNvSpPr>
                <a:spLocks noChangeShapeType="1"/>
              </p:cNvSpPr>
              <p:nvPr>
                <p:custDataLst>
                  <p:tags r:id="rId1089"/>
                </p:custDataLst>
              </p:nvPr>
            </p:nvSpPr>
            <p:spPr bwMode="auto">
              <a:xfrm>
                <a:off x="1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3" name="Line 715"/>
              <p:cNvSpPr>
                <a:spLocks noChangeShapeType="1"/>
              </p:cNvSpPr>
              <p:nvPr>
                <p:custDataLst>
                  <p:tags r:id="rId1090"/>
                </p:custDataLst>
              </p:nvPr>
            </p:nvSpPr>
            <p:spPr bwMode="auto">
              <a:xfrm>
                <a:off x="1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4" name="Line 716"/>
              <p:cNvSpPr>
                <a:spLocks noChangeShapeType="1"/>
              </p:cNvSpPr>
              <p:nvPr>
                <p:custDataLst>
                  <p:tags r:id="rId1091"/>
                </p:custDataLst>
              </p:nvPr>
            </p:nvSpPr>
            <p:spPr bwMode="auto">
              <a:xfrm>
                <a:off x="1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5" name="Line 717"/>
              <p:cNvSpPr>
                <a:spLocks noChangeShapeType="1"/>
              </p:cNvSpPr>
              <p:nvPr>
                <p:custDataLst>
                  <p:tags r:id="rId1092"/>
                </p:custDataLst>
              </p:nvPr>
            </p:nvSpPr>
            <p:spPr bwMode="auto">
              <a:xfrm>
                <a:off x="1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6" name="Line 718"/>
              <p:cNvSpPr>
                <a:spLocks noChangeShapeType="1"/>
              </p:cNvSpPr>
              <p:nvPr>
                <p:custDataLst>
                  <p:tags r:id="rId1093"/>
                </p:custDataLst>
              </p:nvPr>
            </p:nvSpPr>
            <p:spPr bwMode="auto">
              <a:xfrm>
                <a:off x="165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7" name="Line 719"/>
              <p:cNvSpPr>
                <a:spLocks noChangeShapeType="1"/>
              </p:cNvSpPr>
              <p:nvPr>
                <p:custDataLst>
                  <p:tags r:id="rId1094"/>
                </p:custDataLst>
              </p:nvPr>
            </p:nvSpPr>
            <p:spPr bwMode="auto">
              <a:xfrm>
                <a:off x="1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8" name="Line 720"/>
              <p:cNvSpPr>
                <a:spLocks noChangeShapeType="1"/>
              </p:cNvSpPr>
              <p:nvPr>
                <p:custDataLst>
                  <p:tags r:id="rId1095"/>
                </p:custDataLst>
              </p:nvPr>
            </p:nvSpPr>
            <p:spPr bwMode="auto">
              <a:xfrm>
                <a:off x="1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9" name="Line 721"/>
              <p:cNvSpPr>
                <a:spLocks noChangeShapeType="1"/>
              </p:cNvSpPr>
              <p:nvPr>
                <p:custDataLst>
                  <p:tags r:id="rId1096"/>
                </p:custDataLst>
              </p:nvPr>
            </p:nvSpPr>
            <p:spPr bwMode="auto">
              <a:xfrm>
                <a:off x="1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0" name="Line 722"/>
              <p:cNvSpPr>
                <a:spLocks noChangeShapeType="1"/>
              </p:cNvSpPr>
              <p:nvPr>
                <p:custDataLst>
                  <p:tags r:id="rId1097"/>
                </p:custDataLst>
              </p:nvPr>
            </p:nvSpPr>
            <p:spPr bwMode="auto">
              <a:xfrm>
                <a:off x="1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1" name="Line 723"/>
              <p:cNvSpPr>
                <a:spLocks noChangeShapeType="1"/>
              </p:cNvSpPr>
              <p:nvPr>
                <p:custDataLst>
                  <p:tags r:id="rId1098"/>
                </p:custDataLst>
              </p:nvPr>
            </p:nvSpPr>
            <p:spPr bwMode="auto">
              <a:xfrm>
                <a:off x="1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2" name="Line 724"/>
              <p:cNvSpPr>
                <a:spLocks noChangeShapeType="1"/>
              </p:cNvSpPr>
              <p:nvPr>
                <p:custDataLst>
                  <p:tags r:id="rId1099"/>
                </p:custDataLst>
              </p:nvPr>
            </p:nvSpPr>
            <p:spPr bwMode="auto">
              <a:xfrm>
                <a:off x="1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3" name="Line 725"/>
              <p:cNvSpPr>
                <a:spLocks noChangeShapeType="1"/>
              </p:cNvSpPr>
              <p:nvPr>
                <p:custDataLst>
                  <p:tags r:id="rId1100"/>
                </p:custDataLst>
              </p:nvPr>
            </p:nvSpPr>
            <p:spPr bwMode="auto">
              <a:xfrm>
                <a:off x="1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4" name="Line 726"/>
              <p:cNvSpPr>
                <a:spLocks noChangeShapeType="1"/>
              </p:cNvSpPr>
              <p:nvPr>
                <p:custDataLst>
                  <p:tags r:id="rId1101"/>
                </p:custDataLst>
              </p:nvPr>
            </p:nvSpPr>
            <p:spPr bwMode="auto">
              <a:xfrm>
                <a:off x="1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5" name="Line 727"/>
              <p:cNvSpPr>
                <a:spLocks noChangeShapeType="1"/>
              </p:cNvSpPr>
              <p:nvPr>
                <p:custDataLst>
                  <p:tags r:id="rId1102"/>
                </p:custDataLst>
              </p:nvPr>
            </p:nvSpPr>
            <p:spPr bwMode="auto">
              <a:xfrm>
                <a:off x="1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6" name="Line 728"/>
              <p:cNvSpPr>
                <a:spLocks noChangeShapeType="1"/>
              </p:cNvSpPr>
              <p:nvPr>
                <p:custDataLst>
                  <p:tags r:id="rId1103"/>
                </p:custDataLst>
              </p:nvPr>
            </p:nvSpPr>
            <p:spPr bwMode="auto">
              <a:xfrm>
                <a:off x="1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7" name="Line 729"/>
              <p:cNvSpPr>
                <a:spLocks noChangeShapeType="1"/>
              </p:cNvSpPr>
              <p:nvPr>
                <p:custDataLst>
                  <p:tags r:id="rId1104"/>
                </p:custDataLst>
              </p:nvPr>
            </p:nvSpPr>
            <p:spPr bwMode="auto">
              <a:xfrm>
                <a:off x="2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8" name="Line 730"/>
              <p:cNvSpPr>
                <a:spLocks noChangeShapeType="1"/>
              </p:cNvSpPr>
              <p:nvPr>
                <p:custDataLst>
                  <p:tags r:id="rId1105"/>
                </p:custDataLst>
              </p:nvPr>
            </p:nvSpPr>
            <p:spPr bwMode="auto">
              <a:xfrm>
                <a:off x="2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9" name="Line 731"/>
              <p:cNvSpPr>
                <a:spLocks noChangeShapeType="1"/>
              </p:cNvSpPr>
              <p:nvPr>
                <p:custDataLst>
                  <p:tags r:id="rId1106"/>
                </p:custDataLst>
              </p:nvPr>
            </p:nvSpPr>
            <p:spPr bwMode="auto">
              <a:xfrm>
                <a:off x="2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0" name="Line 732"/>
              <p:cNvSpPr>
                <a:spLocks noChangeShapeType="1"/>
              </p:cNvSpPr>
              <p:nvPr>
                <p:custDataLst>
                  <p:tags r:id="rId1107"/>
                </p:custDataLst>
              </p:nvPr>
            </p:nvSpPr>
            <p:spPr bwMode="auto">
              <a:xfrm>
                <a:off x="211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1" name="Line 733"/>
              <p:cNvSpPr>
                <a:spLocks noChangeShapeType="1"/>
              </p:cNvSpPr>
              <p:nvPr>
                <p:custDataLst>
                  <p:tags r:id="rId1108"/>
                </p:custDataLst>
              </p:nvPr>
            </p:nvSpPr>
            <p:spPr bwMode="auto">
              <a:xfrm>
                <a:off x="2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2" name="Line 734"/>
              <p:cNvSpPr>
                <a:spLocks noChangeShapeType="1"/>
              </p:cNvSpPr>
              <p:nvPr>
                <p:custDataLst>
                  <p:tags r:id="rId1109"/>
                </p:custDataLst>
              </p:nvPr>
            </p:nvSpPr>
            <p:spPr bwMode="auto">
              <a:xfrm>
                <a:off x="2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3" name="Line 735"/>
              <p:cNvSpPr>
                <a:spLocks noChangeShapeType="1"/>
              </p:cNvSpPr>
              <p:nvPr>
                <p:custDataLst>
                  <p:tags r:id="rId1110"/>
                </p:custDataLst>
              </p:nvPr>
            </p:nvSpPr>
            <p:spPr bwMode="auto">
              <a:xfrm>
                <a:off x="221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4" name="Line 736"/>
              <p:cNvSpPr>
                <a:spLocks noChangeShapeType="1"/>
              </p:cNvSpPr>
              <p:nvPr>
                <p:custDataLst>
                  <p:tags r:id="rId1111"/>
                </p:custDataLst>
              </p:nvPr>
            </p:nvSpPr>
            <p:spPr bwMode="auto">
              <a:xfrm>
                <a:off x="224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5" name="Line 737"/>
              <p:cNvSpPr>
                <a:spLocks noChangeShapeType="1"/>
              </p:cNvSpPr>
              <p:nvPr>
                <p:custDataLst>
                  <p:tags r:id="rId1112"/>
                </p:custDataLst>
              </p:nvPr>
            </p:nvSpPr>
            <p:spPr bwMode="auto">
              <a:xfrm>
                <a:off x="227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6" name="Line 738"/>
              <p:cNvSpPr>
                <a:spLocks noChangeShapeType="1"/>
              </p:cNvSpPr>
              <p:nvPr>
                <p:custDataLst>
                  <p:tags r:id="rId1113"/>
                </p:custDataLst>
              </p:nvPr>
            </p:nvSpPr>
            <p:spPr bwMode="auto">
              <a:xfrm>
                <a:off x="231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7" name="Line 739"/>
              <p:cNvSpPr>
                <a:spLocks noChangeShapeType="1"/>
              </p:cNvSpPr>
              <p:nvPr>
                <p:custDataLst>
                  <p:tags r:id="rId1114"/>
                </p:custDataLst>
              </p:nvPr>
            </p:nvSpPr>
            <p:spPr bwMode="auto">
              <a:xfrm>
                <a:off x="234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8" name="Line 740"/>
              <p:cNvSpPr>
                <a:spLocks noChangeShapeType="1"/>
              </p:cNvSpPr>
              <p:nvPr>
                <p:custDataLst>
                  <p:tags r:id="rId1115"/>
                </p:custDataLst>
              </p:nvPr>
            </p:nvSpPr>
            <p:spPr bwMode="auto">
              <a:xfrm>
                <a:off x="237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9" name="Line 741"/>
              <p:cNvSpPr>
                <a:spLocks noChangeShapeType="1"/>
              </p:cNvSpPr>
              <p:nvPr>
                <p:custDataLst>
                  <p:tags r:id="rId1116"/>
                </p:custDataLst>
              </p:nvPr>
            </p:nvSpPr>
            <p:spPr bwMode="auto">
              <a:xfrm>
                <a:off x="241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0" name="Line 742"/>
              <p:cNvSpPr>
                <a:spLocks noChangeShapeType="1"/>
              </p:cNvSpPr>
              <p:nvPr>
                <p:custDataLst>
                  <p:tags r:id="rId1117"/>
                </p:custDataLst>
              </p:nvPr>
            </p:nvSpPr>
            <p:spPr bwMode="auto">
              <a:xfrm>
                <a:off x="244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1" name="Line 743"/>
              <p:cNvSpPr>
                <a:spLocks noChangeShapeType="1"/>
              </p:cNvSpPr>
              <p:nvPr>
                <p:custDataLst>
                  <p:tags r:id="rId1118"/>
                </p:custDataLst>
              </p:nvPr>
            </p:nvSpPr>
            <p:spPr bwMode="auto">
              <a:xfrm>
                <a:off x="247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2" name="Line 744"/>
              <p:cNvSpPr>
                <a:spLocks noChangeShapeType="1"/>
              </p:cNvSpPr>
              <p:nvPr>
                <p:custDataLst>
                  <p:tags r:id="rId1119"/>
                </p:custDataLst>
              </p:nvPr>
            </p:nvSpPr>
            <p:spPr bwMode="auto">
              <a:xfrm>
                <a:off x="250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3" name="Line 745"/>
              <p:cNvSpPr>
                <a:spLocks noChangeShapeType="1"/>
              </p:cNvSpPr>
              <p:nvPr>
                <p:custDataLst>
                  <p:tags r:id="rId1120"/>
                </p:custDataLst>
              </p:nvPr>
            </p:nvSpPr>
            <p:spPr bwMode="auto">
              <a:xfrm>
                <a:off x="254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4" name="Line 746"/>
              <p:cNvSpPr>
                <a:spLocks noChangeShapeType="1"/>
              </p:cNvSpPr>
              <p:nvPr>
                <p:custDataLst>
                  <p:tags r:id="rId1121"/>
                </p:custDataLst>
              </p:nvPr>
            </p:nvSpPr>
            <p:spPr bwMode="auto">
              <a:xfrm>
                <a:off x="257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5" name="Line 747"/>
              <p:cNvSpPr>
                <a:spLocks noChangeShapeType="1"/>
              </p:cNvSpPr>
              <p:nvPr>
                <p:custDataLst>
                  <p:tags r:id="rId1122"/>
                </p:custDataLst>
              </p:nvPr>
            </p:nvSpPr>
            <p:spPr bwMode="auto">
              <a:xfrm>
                <a:off x="260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 name="Line 748"/>
              <p:cNvSpPr>
                <a:spLocks noChangeShapeType="1"/>
              </p:cNvSpPr>
              <p:nvPr>
                <p:custDataLst>
                  <p:tags r:id="rId1123"/>
                </p:custDataLst>
              </p:nvPr>
            </p:nvSpPr>
            <p:spPr bwMode="auto">
              <a:xfrm>
                <a:off x="263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 name="Line 749"/>
              <p:cNvSpPr>
                <a:spLocks noChangeShapeType="1"/>
              </p:cNvSpPr>
              <p:nvPr>
                <p:custDataLst>
                  <p:tags r:id="rId1124"/>
                </p:custDataLst>
              </p:nvPr>
            </p:nvSpPr>
            <p:spPr bwMode="auto">
              <a:xfrm>
                <a:off x="267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8" name="Line 750"/>
              <p:cNvSpPr>
                <a:spLocks noChangeShapeType="1"/>
              </p:cNvSpPr>
              <p:nvPr>
                <p:custDataLst>
                  <p:tags r:id="rId1125"/>
                </p:custDataLst>
              </p:nvPr>
            </p:nvSpPr>
            <p:spPr bwMode="auto">
              <a:xfrm>
                <a:off x="270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9" name="Line 751"/>
              <p:cNvSpPr>
                <a:spLocks noChangeShapeType="1"/>
              </p:cNvSpPr>
              <p:nvPr>
                <p:custDataLst>
                  <p:tags r:id="rId1126"/>
                </p:custDataLst>
              </p:nvPr>
            </p:nvSpPr>
            <p:spPr bwMode="auto">
              <a:xfrm>
                <a:off x="273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0" name="Line 752"/>
              <p:cNvSpPr>
                <a:spLocks noChangeShapeType="1"/>
              </p:cNvSpPr>
              <p:nvPr>
                <p:custDataLst>
                  <p:tags r:id="rId1127"/>
                </p:custDataLst>
              </p:nvPr>
            </p:nvSpPr>
            <p:spPr bwMode="auto">
              <a:xfrm>
                <a:off x="277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1" name="Line 753"/>
              <p:cNvSpPr>
                <a:spLocks noChangeShapeType="1"/>
              </p:cNvSpPr>
              <p:nvPr>
                <p:custDataLst>
                  <p:tags r:id="rId1128"/>
                </p:custDataLst>
              </p:nvPr>
            </p:nvSpPr>
            <p:spPr bwMode="auto">
              <a:xfrm>
                <a:off x="280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2" name="Line 754"/>
              <p:cNvSpPr>
                <a:spLocks noChangeShapeType="1"/>
              </p:cNvSpPr>
              <p:nvPr>
                <p:custDataLst>
                  <p:tags r:id="rId1129"/>
                </p:custDataLst>
              </p:nvPr>
            </p:nvSpPr>
            <p:spPr bwMode="auto">
              <a:xfrm>
                <a:off x="283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3" name="Line 755"/>
              <p:cNvSpPr>
                <a:spLocks noChangeShapeType="1"/>
              </p:cNvSpPr>
              <p:nvPr>
                <p:custDataLst>
                  <p:tags r:id="rId1130"/>
                </p:custDataLst>
              </p:nvPr>
            </p:nvSpPr>
            <p:spPr bwMode="auto">
              <a:xfrm>
                <a:off x="286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4" name="Line 756"/>
              <p:cNvSpPr>
                <a:spLocks noChangeShapeType="1"/>
              </p:cNvSpPr>
              <p:nvPr>
                <p:custDataLst>
                  <p:tags r:id="rId1131"/>
                </p:custDataLst>
              </p:nvPr>
            </p:nvSpPr>
            <p:spPr bwMode="auto">
              <a:xfrm>
                <a:off x="290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5" name="Line 757"/>
              <p:cNvSpPr>
                <a:spLocks noChangeShapeType="1"/>
              </p:cNvSpPr>
              <p:nvPr>
                <p:custDataLst>
                  <p:tags r:id="rId1132"/>
                </p:custDataLst>
              </p:nvPr>
            </p:nvSpPr>
            <p:spPr bwMode="auto">
              <a:xfrm>
                <a:off x="293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6" name="Line 758"/>
              <p:cNvSpPr>
                <a:spLocks noChangeShapeType="1"/>
              </p:cNvSpPr>
              <p:nvPr>
                <p:custDataLst>
                  <p:tags r:id="rId1133"/>
                </p:custDataLst>
              </p:nvPr>
            </p:nvSpPr>
            <p:spPr bwMode="auto">
              <a:xfrm>
                <a:off x="296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7" name="Line 759"/>
              <p:cNvSpPr>
                <a:spLocks noChangeShapeType="1"/>
              </p:cNvSpPr>
              <p:nvPr>
                <p:custDataLst>
                  <p:tags r:id="rId1134"/>
                </p:custDataLst>
              </p:nvPr>
            </p:nvSpPr>
            <p:spPr bwMode="auto">
              <a:xfrm>
                <a:off x="300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8" name="Line 760"/>
              <p:cNvSpPr>
                <a:spLocks noChangeShapeType="1"/>
              </p:cNvSpPr>
              <p:nvPr>
                <p:custDataLst>
                  <p:tags r:id="rId1135"/>
                </p:custDataLst>
              </p:nvPr>
            </p:nvSpPr>
            <p:spPr bwMode="auto">
              <a:xfrm>
                <a:off x="303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9" name="Line 761"/>
              <p:cNvSpPr>
                <a:spLocks noChangeShapeType="1"/>
              </p:cNvSpPr>
              <p:nvPr>
                <p:custDataLst>
                  <p:tags r:id="rId1136"/>
                </p:custDataLst>
              </p:nvPr>
            </p:nvSpPr>
            <p:spPr bwMode="auto">
              <a:xfrm>
                <a:off x="306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0" name="Line 762"/>
              <p:cNvSpPr>
                <a:spLocks noChangeShapeType="1"/>
              </p:cNvSpPr>
              <p:nvPr>
                <p:custDataLst>
                  <p:tags r:id="rId1137"/>
                </p:custDataLst>
              </p:nvPr>
            </p:nvSpPr>
            <p:spPr bwMode="auto">
              <a:xfrm>
                <a:off x="309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1" name="Line 763"/>
              <p:cNvSpPr>
                <a:spLocks noChangeShapeType="1"/>
              </p:cNvSpPr>
              <p:nvPr>
                <p:custDataLst>
                  <p:tags r:id="rId1138"/>
                </p:custDataLst>
              </p:nvPr>
            </p:nvSpPr>
            <p:spPr bwMode="auto">
              <a:xfrm>
                <a:off x="313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2" name="Line 764"/>
              <p:cNvSpPr>
                <a:spLocks noChangeShapeType="1"/>
              </p:cNvSpPr>
              <p:nvPr>
                <p:custDataLst>
                  <p:tags r:id="rId1139"/>
                </p:custDataLst>
              </p:nvPr>
            </p:nvSpPr>
            <p:spPr bwMode="auto">
              <a:xfrm>
                <a:off x="316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3" name="Line 765"/>
              <p:cNvSpPr>
                <a:spLocks noChangeShapeType="1"/>
              </p:cNvSpPr>
              <p:nvPr>
                <p:custDataLst>
                  <p:tags r:id="rId1140"/>
                </p:custDataLst>
              </p:nvPr>
            </p:nvSpPr>
            <p:spPr bwMode="auto">
              <a:xfrm>
                <a:off x="319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4" name="Line 766"/>
              <p:cNvSpPr>
                <a:spLocks noChangeShapeType="1"/>
              </p:cNvSpPr>
              <p:nvPr>
                <p:custDataLst>
                  <p:tags r:id="rId1141"/>
                </p:custDataLst>
              </p:nvPr>
            </p:nvSpPr>
            <p:spPr bwMode="auto">
              <a:xfrm>
                <a:off x="322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5" name="Line 767"/>
              <p:cNvSpPr>
                <a:spLocks noChangeShapeType="1"/>
              </p:cNvSpPr>
              <p:nvPr>
                <p:custDataLst>
                  <p:tags r:id="rId1142"/>
                </p:custDataLst>
              </p:nvPr>
            </p:nvSpPr>
            <p:spPr bwMode="auto">
              <a:xfrm>
                <a:off x="326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6" name="Line 768"/>
              <p:cNvSpPr>
                <a:spLocks noChangeShapeType="1"/>
              </p:cNvSpPr>
              <p:nvPr>
                <p:custDataLst>
                  <p:tags r:id="rId1143"/>
                </p:custDataLst>
              </p:nvPr>
            </p:nvSpPr>
            <p:spPr bwMode="auto">
              <a:xfrm>
                <a:off x="329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7" name="Line 769"/>
              <p:cNvSpPr>
                <a:spLocks noChangeShapeType="1"/>
              </p:cNvSpPr>
              <p:nvPr>
                <p:custDataLst>
                  <p:tags r:id="rId1144"/>
                </p:custDataLst>
              </p:nvPr>
            </p:nvSpPr>
            <p:spPr bwMode="auto">
              <a:xfrm>
                <a:off x="3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8" name="Line 770"/>
              <p:cNvSpPr>
                <a:spLocks noChangeShapeType="1"/>
              </p:cNvSpPr>
              <p:nvPr>
                <p:custDataLst>
                  <p:tags r:id="rId1145"/>
                </p:custDataLst>
              </p:nvPr>
            </p:nvSpPr>
            <p:spPr bwMode="auto">
              <a:xfrm>
                <a:off x="3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49" name="Line 771"/>
              <p:cNvSpPr>
                <a:spLocks noChangeShapeType="1"/>
              </p:cNvSpPr>
              <p:nvPr>
                <p:custDataLst>
                  <p:tags r:id="rId1146"/>
                </p:custDataLst>
              </p:nvPr>
            </p:nvSpPr>
            <p:spPr bwMode="auto">
              <a:xfrm>
                <a:off x="3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0" name="Line 772"/>
              <p:cNvSpPr>
                <a:spLocks noChangeShapeType="1"/>
              </p:cNvSpPr>
              <p:nvPr>
                <p:custDataLst>
                  <p:tags r:id="rId1147"/>
                </p:custDataLst>
              </p:nvPr>
            </p:nvSpPr>
            <p:spPr bwMode="auto">
              <a:xfrm>
                <a:off x="3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1" name="Line 773"/>
              <p:cNvSpPr>
                <a:spLocks noChangeShapeType="1"/>
              </p:cNvSpPr>
              <p:nvPr>
                <p:custDataLst>
                  <p:tags r:id="rId1148"/>
                </p:custDataLst>
              </p:nvPr>
            </p:nvSpPr>
            <p:spPr bwMode="auto">
              <a:xfrm>
                <a:off x="3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2" name="Line 774"/>
              <p:cNvSpPr>
                <a:spLocks noChangeShapeType="1"/>
              </p:cNvSpPr>
              <p:nvPr>
                <p:custDataLst>
                  <p:tags r:id="rId1149"/>
                </p:custDataLst>
              </p:nvPr>
            </p:nvSpPr>
            <p:spPr bwMode="auto">
              <a:xfrm>
                <a:off x="3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3" name="Line 775"/>
              <p:cNvSpPr>
                <a:spLocks noChangeShapeType="1"/>
              </p:cNvSpPr>
              <p:nvPr>
                <p:custDataLst>
                  <p:tags r:id="rId1150"/>
                </p:custDataLst>
              </p:nvPr>
            </p:nvSpPr>
            <p:spPr bwMode="auto">
              <a:xfrm>
                <a:off x="3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4" name="Line 776"/>
              <p:cNvSpPr>
                <a:spLocks noChangeShapeType="1"/>
              </p:cNvSpPr>
              <p:nvPr>
                <p:custDataLst>
                  <p:tags r:id="rId1151"/>
                </p:custDataLst>
              </p:nvPr>
            </p:nvSpPr>
            <p:spPr bwMode="auto">
              <a:xfrm>
                <a:off x="3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5" name="Line 777"/>
              <p:cNvSpPr>
                <a:spLocks noChangeShapeType="1"/>
              </p:cNvSpPr>
              <p:nvPr>
                <p:custDataLst>
                  <p:tags r:id="rId1152"/>
                </p:custDataLst>
              </p:nvPr>
            </p:nvSpPr>
            <p:spPr bwMode="auto">
              <a:xfrm>
                <a:off x="3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6" name="Line 778"/>
              <p:cNvSpPr>
                <a:spLocks noChangeShapeType="1"/>
              </p:cNvSpPr>
              <p:nvPr>
                <p:custDataLst>
                  <p:tags r:id="rId1153"/>
                </p:custDataLst>
              </p:nvPr>
            </p:nvSpPr>
            <p:spPr bwMode="auto">
              <a:xfrm>
                <a:off x="3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 name="Line 779"/>
              <p:cNvSpPr>
                <a:spLocks noChangeShapeType="1"/>
              </p:cNvSpPr>
              <p:nvPr>
                <p:custDataLst>
                  <p:tags r:id="rId1154"/>
                </p:custDataLst>
              </p:nvPr>
            </p:nvSpPr>
            <p:spPr bwMode="auto">
              <a:xfrm>
                <a:off x="365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8" name="Line 780"/>
              <p:cNvSpPr>
                <a:spLocks noChangeShapeType="1"/>
              </p:cNvSpPr>
              <p:nvPr>
                <p:custDataLst>
                  <p:tags r:id="rId1155"/>
                </p:custDataLst>
              </p:nvPr>
            </p:nvSpPr>
            <p:spPr bwMode="auto">
              <a:xfrm>
                <a:off x="3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9" name="Line 781"/>
              <p:cNvSpPr>
                <a:spLocks noChangeShapeType="1"/>
              </p:cNvSpPr>
              <p:nvPr>
                <p:custDataLst>
                  <p:tags r:id="rId1156"/>
                </p:custDataLst>
              </p:nvPr>
            </p:nvSpPr>
            <p:spPr bwMode="auto">
              <a:xfrm>
                <a:off x="3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0" name="Line 782"/>
              <p:cNvSpPr>
                <a:spLocks noChangeShapeType="1"/>
              </p:cNvSpPr>
              <p:nvPr>
                <p:custDataLst>
                  <p:tags r:id="rId1157"/>
                </p:custDataLst>
              </p:nvPr>
            </p:nvSpPr>
            <p:spPr bwMode="auto">
              <a:xfrm>
                <a:off x="3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1" name="Line 783"/>
              <p:cNvSpPr>
                <a:spLocks noChangeShapeType="1"/>
              </p:cNvSpPr>
              <p:nvPr>
                <p:custDataLst>
                  <p:tags r:id="rId1158"/>
                </p:custDataLst>
              </p:nvPr>
            </p:nvSpPr>
            <p:spPr bwMode="auto">
              <a:xfrm>
                <a:off x="3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2" name="Line 784"/>
              <p:cNvSpPr>
                <a:spLocks noChangeShapeType="1"/>
              </p:cNvSpPr>
              <p:nvPr>
                <p:custDataLst>
                  <p:tags r:id="rId1159"/>
                </p:custDataLst>
              </p:nvPr>
            </p:nvSpPr>
            <p:spPr bwMode="auto">
              <a:xfrm>
                <a:off x="3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3" name="Line 785"/>
              <p:cNvSpPr>
                <a:spLocks noChangeShapeType="1"/>
              </p:cNvSpPr>
              <p:nvPr>
                <p:custDataLst>
                  <p:tags r:id="rId1160"/>
                </p:custDataLst>
              </p:nvPr>
            </p:nvSpPr>
            <p:spPr bwMode="auto">
              <a:xfrm>
                <a:off x="3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4" name="Line 786"/>
              <p:cNvSpPr>
                <a:spLocks noChangeShapeType="1"/>
              </p:cNvSpPr>
              <p:nvPr>
                <p:custDataLst>
                  <p:tags r:id="rId1161"/>
                </p:custDataLst>
              </p:nvPr>
            </p:nvSpPr>
            <p:spPr bwMode="auto">
              <a:xfrm>
                <a:off x="3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5" name="Line 787"/>
              <p:cNvSpPr>
                <a:spLocks noChangeShapeType="1"/>
              </p:cNvSpPr>
              <p:nvPr>
                <p:custDataLst>
                  <p:tags r:id="rId1162"/>
                </p:custDataLst>
              </p:nvPr>
            </p:nvSpPr>
            <p:spPr bwMode="auto">
              <a:xfrm>
                <a:off x="3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6" name="Line 788"/>
              <p:cNvSpPr>
                <a:spLocks noChangeShapeType="1"/>
              </p:cNvSpPr>
              <p:nvPr>
                <p:custDataLst>
                  <p:tags r:id="rId1163"/>
                </p:custDataLst>
              </p:nvPr>
            </p:nvSpPr>
            <p:spPr bwMode="auto">
              <a:xfrm>
                <a:off x="3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 name="Line 789"/>
              <p:cNvSpPr>
                <a:spLocks noChangeShapeType="1"/>
              </p:cNvSpPr>
              <p:nvPr>
                <p:custDataLst>
                  <p:tags r:id="rId1164"/>
                </p:custDataLst>
              </p:nvPr>
            </p:nvSpPr>
            <p:spPr bwMode="auto">
              <a:xfrm>
                <a:off x="3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8" name="Line 790"/>
              <p:cNvSpPr>
                <a:spLocks noChangeShapeType="1"/>
              </p:cNvSpPr>
              <p:nvPr>
                <p:custDataLst>
                  <p:tags r:id="rId1165"/>
                </p:custDataLst>
              </p:nvPr>
            </p:nvSpPr>
            <p:spPr bwMode="auto">
              <a:xfrm>
                <a:off x="4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9" name="Line 791"/>
              <p:cNvSpPr>
                <a:spLocks noChangeShapeType="1"/>
              </p:cNvSpPr>
              <p:nvPr>
                <p:custDataLst>
                  <p:tags r:id="rId1166"/>
                </p:custDataLst>
              </p:nvPr>
            </p:nvSpPr>
            <p:spPr bwMode="auto">
              <a:xfrm>
                <a:off x="4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70" name="Line 792"/>
              <p:cNvSpPr>
                <a:spLocks noChangeShapeType="1"/>
              </p:cNvSpPr>
              <p:nvPr>
                <p:custDataLst>
                  <p:tags r:id="rId1167"/>
                </p:custDataLst>
              </p:nvPr>
            </p:nvSpPr>
            <p:spPr bwMode="auto">
              <a:xfrm>
                <a:off x="4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71" name="Line 793"/>
              <p:cNvSpPr>
                <a:spLocks noChangeShapeType="1"/>
              </p:cNvSpPr>
              <p:nvPr>
                <p:custDataLst>
                  <p:tags r:id="rId1168"/>
                </p:custDataLst>
              </p:nvPr>
            </p:nvSpPr>
            <p:spPr bwMode="auto">
              <a:xfrm>
                <a:off x="411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72" name="Line 794"/>
              <p:cNvSpPr>
                <a:spLocks noChangeShapeType="1"/>
              </p:cNvSpPr>
              <p:nvPr>
                <p:custDataLst>
                  <p:tags r:id="rId1169"/>
                </p:custDataLst>
              </p:nvPr>
            </p:nvSpPr>
            <p:spPr bwMode="auto">
              <a:xfrm>
                <a:off x="4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73" name="Line 795"/>
              <p:cNvSpPr>
                <a:spLocks noChangeShapeType="1"/>
              </p:cNvSpPr>
              <p:nvPr>
                <p:custDataLst>
                  <p:tags r:id="rId1170"/>
                </p:custDataLst>
              </p:nvPr>
            </p:nvSpPr>
            <p:spPr bwMode="auto">
              <a:xfrm>
                <a:off x="4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74" name="Freeform 796"/>
              <p:cNvSpPr>
                <a:spLocks/>
              </p:cNvSpPr>
              <p:nvPr>
                <p:custDataLst>
                  <p:tags r:id="rId1171"/>
                </p:custDataLst>
              </p:nvPr>
            </p:nvSpPr>
            <p:spPr bwMode="auto">
              <a:xfrm>
                <a:off x="4213" y="4051"/>
                <a:ext cx="15" cy="9"/>
              </a:xfrm>
              <a:custGeom>
                <a:avLst/>
                <a:gdLst>
                  <a:gd name="T0" fmla="*/ 0 w 11"/>
                  <a:gd name="T1" fmla="*/ 9368 h 6"/>
                  <a:gd name="T2" fmla="*/ 2693 w 11"/>
                  <a:gd name="T3" fmla="*/ 2397 h 6"/>
                  <a:gd name="T4" fmla="*/ 2824 w 11"/>
                  <a:gd name="T5" fmla="*/ 0 h 6"/>
                  <a:gd name="T6" fmla="*/ 0 60000 65536"/>
                  <a:gd name="T7" fmla="*/ 0 60000 65536"/>
                  <a:gd name="T8" fmla="*/ 0 60000 65536"/>
                  <a:gd name="T9" fmla="*/ 0 w 11"/>
                  <a:gd name="T10" fmla="*/ 0 h 6"/>
                  <a:gd name="T11" fmla="*/ 11 w 11"/>
                  <a:gd name="T12" fmla="*/ 6 h 6"/>
                </a:gdLst>
                <a:ahLst/>
                <a:cxnLst>
                  <a:cxn ang="T6">
                    <a:pos x="T0" y="T1"/>
                  </a:cxn>
                  <a:cxn ang="T7">
                    <a:pos x="T2" y="T3"/>
                  </a:cxn>
                  <a:cxn ang="T8">
                    <a:pos x="T4" y="T5"/>
                  </a:cxn>
                </a:cxnLst>
                <a:rect l="T9" t="T10" r="T11" b="T12"/>
                <a:pathLst>
                  <a:path w="11" h="6">
                    <a:moveTo>
                      <a:pt x="0" y="6"/>
                    </a:moveTo>
                    <a:lnTo>
                      <a:pt x="10" y="1"/>
                    </a:lnTo>
                    <a:lnTo>
                      <a:pt x="11"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75" name="Freeform 797"/>
              <p:cNvSpPr>
                <a:spLocks/>
              </p:cNvSpPr>
              <p:nvPr>
                <p:custDataLst>
                  <p:tags r:id="rId1172"/>
                </p:custDataLst>
              </p:nvPr>
            </p:nvSpPr>
            <p:spPr bwMode="auto">
              <a:xfrm>
                <a:off x="4239" y="4024"/>
                <a:ext cx="7" cy="15"/>
              </a:xfrm>
              <a:custGeom>
                <a:avLst/>
                <a:gdLst>
                  <a:gd name="T0" fmla="*/ 0 w 5"/>
                  <a:gd name="T1" fmla="*/ 2824 h 11"/>
                  <a:gd name="T2" fmla="*/ 2220 w 5"/>
                  <a:gd name="T3" fmla="*/ 571 h 11"/>
                  <a:gd name="T4" fmla="*/ 2220 w 5"/>
                  <a:gd name="T5" fmla="*/ 0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0" y="11"/>
                    </a:moveTo>
                    <a:lnTo>
                      <a:pt x="5" y="2"/>
                    </a:lnTo>
                    <a:lnTo>
                      <a:pt x="5"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76" name="Line 798"/>
              <p:cNvSpPr>
                <a:spLocks noChangeShapeType="1"/>
              </p:cNvSpPr>
              <p:nvPr>
                <p:custDataLst>
                  <p:tags r:id="rId1173"/>
                </p:custDataLst>
              </p:nvPr>
            </p:nvSpPr>
            <p:spPr bwMode="auto">
              <a:xfrm flipV="1">
                <a:off x="4248" y="3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77" name="Line 799"/>
              <p:cNvSpPr>
                <a:spLocks noChangeShapeType="1"/>
              </p:cNvSpPr>
              <p:nvPr>
                <p:custDataLst>
                  <p:tags r:id="rId1174"/>
                </p:custDataLst>
              </p:nvPr>
            </p:nvSpPr>
            <p:spPr bwMode="auto">
              <a:xfrm flipV="1">
                <a:off x="4248" y="395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78" name="Line 800"/>
              <p:cNvSpPr>
                <a:spLocks noChangeShapeType="1"/>
              </p:cNvSpPr>
              <p:nvPr>
                <p:custDataLst>
                  <p:tags r:id="rId1175"/>
                </p:custDataLst>
              </p:nvPr>
            </p:nvSpPr>
            <p:spPr bwMode="auto">
              <a:xfrm flipV="1">
                <a:off x="4248" y="39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79" name="Line 801"/>
              <p:cNvSpPr>
                <a:spLocks noChangeShapeType="1"/>
              </p:cNvSpPr>
              <p:nvPr>
                <p:custDataLst>
                  <p:tags r:id="rId1176"/>
                </p:custDataLst>
              </p:nvPr>
            </p:nvSpPr>
            <p:spPr bwMode="auto">
              <a:xfrm flipV="1">
                <a:off x="4248" y="38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0" name="Line 802"/>
              <p:cNvSpPr>
                <a:spLocks noChangeShapeType="1"/>
              </p:cNvSpPr>
              <p:nvPr>
                <p:custDataLst>
                  <p:tags r:id="rId1177"/>
                </p:custDataLst>
              </p:nvPr>
            </p:nvSpPr>
            <p:spPr bwMode="auto">
              <a:xfrm flipV="1">
                <a:off x="4248" y="386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1" name="Line 803"/>
              <p:cNvSpPr>
                <a:spLocks noChangeShapeType="1"/>
              </p:cNvSpPr>
              <p:nvPr>
                <p:custDataLst>
                  <p:tags r:id="rId1178"/>
                </p:custDataLst>
              </p:nvPr>
            </p:nvSpPr>
            <p:spPr bwMode="auto">
              <a:xfrm flipV="1">
                <a:off x="4248" y="38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2" name="Line 804"/>
              <p:cNvSpPr>
                <a:spLocks noChangeShapeType="1"/>
              </p:cNvSpPr>
              <p:nvPr>
                <p:custDataLst>
                  <p:tags r:id="rId1179"/>
                </p:custDataLst>
              </p:nvPr>
            </p:nvSpPr>
            <p:spPr bwMode="auto">
              <a:xfrm flipV="1">
                <a:off x="4248" y="37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3" name="Line 805"/>
              <p:cNvSpPr>
                <a:spLocks noChangeShapeType="1"/>
              </p:cNvSpPr>
              <p:nvPr>
                <p:custDataLst>
                  <p:tags r:id="rId1180"/>
                </p:custDataLst>
              </p:nvPr>
            </p:nvSpPr>
            <p:spPr bwMode="auto">
              <a:xfrm flipV="1">
                <a:off x="4248" y="37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4" name="Line 806"/>
              <p:cNvSpPr>
                <a:spLocks noChangeShapeType="1"/>
              </p:cNvSpPr>
              <p:nvPr>
                <p:custDataLst>
                  <p:tags r:id="rId1181"/>
                </p:custDataLst>
              </p:nvPr>
            </p:nvSpPr>
            <p:spPr bwMode="auto">
              <a:xfrm flipV="1">
                <a:off x="4248" y="37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5" name="Line 807"/>
              <p:cNvSpPr>
                <a:spLocks noChangeShapeType="1"/>
              </p:cNvSpPr>
              <p:nvPr>
                <p:custDataLst>
                  <p:tags r:id="rId1182"/>
                </p:custDataLst>
              </p:nvPr>
            </p:nvSpPr>
            <p:spPr bwMode="auto">
              <a:xfrm flipV="1">
                <a:off x="4248" y="36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6" name="Line 808"/>
              <p:cNvSpPr>
                <a:spLocks noChangeShapeType="1"/>
              </p:cNvSpPr>
              <p:nvPr>
                <p:custDataLst>
                  <p:tags r:id="rId1183"/>
                </p:custDataLst>
              </p:nvPr>
            </p:nvSpPr>
            <p:spPr bwMode="auto">
              <a:xfrm flipV="1">
                <a:off x="4248" y="366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7" name="Line 809"/>
              <p:cNvSpPr>
                <a:spLocks noChangeShapeType="1"/>
              </p:cNvSpPr>
              <p:nvPr>
                <p:custDataLst>
                  <p:tags r:id="rId1184"/>
                </p:custDataLst>
              </p:nvPr>
            </p:nvSpPr>
            <p:spPr bwMode="auto">
              <a:xfrm flipV="1">
                <a:off x="4248" y="36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8" name="Line 810"/>
              <p:cNvSpPr>
                <a:spLocks noChangeShapeType="1"/>
              </p:cNvSpPr>
              <p:nvPr>
                <p:custDataLst>
                  <p:tags r:id="rId1185"/>
                </p:custDataLst>
              </p:nvPr>
            </p:nvSpPr>
            <p:spPr bwMode="auto">
              <a:xfrm flipV="1">
                <a:off x="4248" y="35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89" name="Line 811"/>
              <p:cNvSpPr>
                <a:spLocks noChangeShapeType="1"/>
              </p:cNvSpPr>
              <p:nvPr>
                <p:custDataLst>
                  <p:tags r:id="rId1186"/>
                </p:custDataLst>
              </p:nvPr>
            </p:nvSpPr>
            <p:spPr bwMode="auto">
              <a:xfrm flipV="1">
                <a:off x="4248" y="356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0" name="Line 812"/>
              <p:cNvSpPr>
                <a:spLocks noChangeShapeType="1"/>
              </p:cNvSpPr>
              <p:nvPr>
                <p:custDataLst>
                  <p:tags r:id="rId1187"/>
                </p:custDataLst>
              </p:nvPr>
            </p:nvSpPr>
            <p:spPr bwMode="auto">
              <a:xfrm flipV="1">
                <a:off x="4248" y="35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1" name="Line 813"/>
              <p:cNvSpPr>
                <a:spLocks noChangeShapeType="1"/>
              </p:cNvSpPr>
              <p:nvPr>
                <p:custDataLst>
                  <p:tags r:id="rId1188"/>
                </p:custDataLst>
              </p:nvPr>
            </p:nvSpPr>
            <p:spPr bwMode="auto">
              <a:xfrm flipV="1">
                <a:off x="4248" y="349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2" name="Line 814"/>
              <p:cNvSpPr>
                <a:spLocks noChangeShapeType="1"/>
              </p:cNvSpPr>
              <p:nvPr>
                <p:custDataLst>
                  <p:tags r:id="rId1189"/>
                </p:custDataLst>
              </p:nvPr>
            </p:nvSpPr>
            <p:spPr bwMode="auto">
              <a:xfrm flipV="1">
                <a:off x="4248" y="34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3" name="Line 815"/>
              <p:cNvSpPr>
                <a:spLocks noChangeShapeType="1"/>
              </p:cNvSpPr>
              <p:nvPr>
                <p:custDataLst>
                  <p:tags r:id="rId1190"/>
                </p:custDataLst>
              </p:nvPr>
            </p:nvSpPr>
            <p:spPr bwMode="auto">
              <a:xfrm flipV="1">
                <a:off x="4248" y="34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4" name="Line 816"/>
              <p:cNvSpPr>
                <a:spLocks noChangeShapeType="1"/>
              </p:cNvSpPr>
              <p:nvPr>
                <p:custDataLst>
                  <p:tags r:id="rId1191"/>
                </p:custDataLst>
              </p:nvPr>
            </p:nvSpPr>
            <p:spPr bwMode="auto">
              <a:xfrm flipV="1">
                <a:off x="4248" y="340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5" name="Line 817"/>
              <p:cNvSpPr>
                <a:spLocks noChangeShapeType="1"/>
              </p:cNvSpPr>
              <p:nvPr>
                <p:custDataLst>
                  <p:tags r:id="rId1192"/>
                </p:custDataLst>
              </p:nvPr>
            </p:nvSpPr>
            <p:spPr bwMode="auto">
              <a:xfrm flipV="1">
                <a:off x="4248" y="33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6" name="Line 818"/>
              <p:cNvSpPr>
                <a:spLocks noChangeShapeType="1"/>
              </p:cNvSpPr>
              <p:nvPr>
                <p:custDataLst>
                  <p:tags r:id="rId1193"/>
                </p:custDataLst>
              </p:nvPr>
            </p:nvSpPr>
            <p:spPr bwMode="auto">
              <a:xfrm flipV="1">
                <a:off x="4248" y="333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7" name="Line 819"/>
              <p:cNvSpPr>
                <a:spLocks noChangeShapeType="1"/>
              </p:cNvSpPr>
              <p:nvPr>
                <p:custDataLst>
                  <p:tags r:id="rId1194"/>
                </p:custDataLst>
              </p:nvPr>
            </p:nvSpPr>
            <p:spPr bwMode="auto">
              <a:xfrm flipV="1">
                <a:off x="4248" y="33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8" name="Line 820"/>
              <p:cNvSpPr>
                <a:spLocks noChangeShapeType="1"/>
              </p:cNvSpPr>
              <p:nvPr>
                <p:custDataLst>
                  <p:tags r:id="rId1195"/>
                </p:custDataLst>
              </p:nvPr>
            </p:nvSpPr>
            <p:spPr bwMode="auto">
              <a:xfrm flipV="1">
                <a:off x="4248" y="32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9" name="Line 821"/>
              <p:cNvSpPr>
                <a:spLocks noChangeShapeType="1"/>
              </p:cNvSpPr>
              <p:nvPr>
                <p:custDataLst>
                  <p:tags r:id="rId1196"/>
                </p:custDataLst>
              </p:nvPr>
            </p:nvSpPr>
            <p:spPr bwMode="auto">
              <a:xfrm flipV="1">
                <a:off x="4248" y="32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00" name="Line 822"/>
              <p:cNvSpPr>
                <a:spLocks noChangeShapeType="1"/>
              </p:cNvSpPr>
              <p:nvPr>
                <p:custDataLst>
                  <p:tags r:id="rId1197"/>
                </p:custDataLst>
              </p:nvPr>
            </p:nvSpPr>
            <p:spPr bwMode="auto">
              <a:xfrm flipV="1">
                <a:off x="4248" y="32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01" name="Line 823"/>
              <p:cNvSpPr>
                <a:spLocks noChangeShapeType="1"/>
              </p:cNvSpPr>
              <p:nvPr>
                <p:custDataLst>
                  <p:tags r:id="rId1198"/>
                </p:custDataLst>
              </p:nvPr>
            </p:nvSpPr>
            <p:spPr bwMode="auto">
              <a:xfrm flipV="1">
                <a:off x="4248" y="31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02" name="Line 824"/>
              <p:cNvSpPr>
                <a:spLocks noChangeShapeType="1"/>
              </p:cNvSpPr>
              <p:nvPr>
                <p:custDataLst>
                  <p:tags r:id="rId1199"/>
                </p:custDataLst>
              </p:nvPr>
            </p:nvSpPr>
            <p:spPr bwMode="auto">
              <a:xfrm flipV="1">
                <a:off x="4248" y="31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03" name="Line 825"/>
              <p:cNvSpPr>
                <a:spLocks noChangeShapeType="1"/>
              </p:cNvSpPr>
              <p:nvPr>
                <p:custDataLst>
                  <p:tags r:id="rId1200"/>
                </p:custDataLst>
              </p:nvPr>
            </p:nvSpPr>
            <p:spPr bwMode="auto">
              <a:xfrm flipV="1">
                <a:off x="4248" y="31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04" name="Line 826"/>
              <p:cNvSpPr>
                <a:spLocks noChangeShapeType="1"/>
              </p:cNvSpPr>
              <p:nvPr>
                <p:custDataLst>
                  <p:tags r:id="rId1201"/>
                </p:custDataLst>
              </p:nvPr>
            </p:nvSpPr>
            <p:spPr bwMode="auto">
              <a:xfrm flipV="1">
                <a:off x="4248" y="30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05" name="Line 827"/>
              <p:cNvSpPr>
                <a:spLocks noChangeShapeType="1"/>
              </p:cNvSpPr>
              <p:nvPr>
                <p:custDataLst>
                  <p:tags r:id="rId1202"/>
                </p:custDataLst>
              </p:nvPr>
            </p:nvSpPr>
            <p:spPr bwMode="auto">
              <a:xfrm flipV="1">
                <a:off x="4248" y="30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06" name="Line 828"/>
              <p:cNvSpPr>
                <a:spLocks noChangeShapeType="1"/>
              </p:cNvSpPr>
              <p:nvPr>
                <p:custDataLst>
                  <p:tags r:id="rId1203"/>
                </p:custDataLst>
              </p:nvPr>
            </p:nvSpPr>
            <p:spPr bwMode="auto">
              <a:xfrm flipV="1">
                <a:off x="4248" y="30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07" name="Line 829"/>
              <p:cNvSpPr>
                <a:spLocks noChangeShapeType="1"/>
              </p:cNvSpPr>
              <p:nvPr>
                <p:custDataLst>
                  <p:tags r:id="rId1204"/>
                </p:custDataLst>
              </p:nvPr>
            </p:nvSpPr>
            <p:spPr bwMode="auto">
              <a:xfrm flipV="1">
                <a:off x="4248" y="29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08" name="Line 830"/>
              <p:cNvSpPr>
                <a:spLocks noChangeShapeType="1"/>
              </p:cNvSpPr>
              <p:nvPr>
                <p:custDataLst>
                  <p:tags r:id="rId1205"/>
                </p:custDataLst>
              </p:nvPr>
            </p:nvSpPr>
            <p:spPr bwMode="auto">
              <a:xfrm flipV="1">
                <a:off x="4248" y="294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09" name="Line 831"/>
              <p:cNvSpPr>
                <a:spLocks noChangeShapeType="1"/>
              </p:cNvSpPr>
              <p:nvPr>
                <p:custDataLst>
                  <p:tags r:id="rId1206"/>
                </p:custDataLst>
              </p:nvPr>
            </p:nvSpPr>
            <p:spPr bwMode="auto">
              <a:xfrm flipV="1">
                <a:off x="4248" y="29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0" name="Line 832"/>
              <p:cNvSpPr>
                <a:spLocks noChangeShapeType="1"/>
              </p:cNvSpPr>
              <p:nvPr>
                <p:custDataLst>
                  <p:tags r:id="rId1207"/>
                </p:custDataLst>
              </p:nvPr>
            </p:nvSpPr>
            <p:spPr bwMode="auto">
              <a:xfrm flipV="1">
                <a:off x="4248" y="28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1" name="Line 833"/>
              <p:cNvSpPr>
                <a:spLocks noChangeShapeType="1"/>
              </p:cNvSpPr>
              <p:nvPr>
                <p:custDataLst>
                  <p:tags r:id="rId1208"/>
                </p:custDataLst>
              </p:nvPr>
            </p:nvSpPr>
            <p:spPr bwMode="auto">
              <a:xfrm flipV="1">
                <a:off x="4248" y="28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2" name="Line 834"/>
              <p:cNvSpPr>
                <a:spLocks noChangeShapeType="1"/>
              </p:cNvSpPr>
              <p:nvPr>
                <p:custDataLst>
                  <p:tags r:id="rId1209"/>
                </p:custDataLst>
              </p:nvPr>
            </p:nvSpPr>
            <p:spPr bwMode="auto">
              <a:xfrm flipV="1">
                <a:off x="4248" y="28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3" name="Line 835"/>
              <p:cNvSpPr>
                <a:spLocks noChangeShapeType="1"/>
              </p:cNvSpPr>
              <p:nvPr>
                <p:custDataLst>
                  <p:tags r:id="rId1210"/>
                </p:custDataLst>
              </p:nvPr>
            </p:nvSpPr>
            <p:spPr bwMode="auto">
              <a:xfrm flipV="1">
                <a:off x="4248" y="27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4" name="Line 836"/>
              <p:cNvSpPr>
                <a:spLocks noChangeShapeType="1"/>
              </p:cNvSpPr>
              <p:nvPr>
                <p:custDataLst>
                  <p:tags r:id="rId1211"/>
                </p:custDataLst>
              </p:nvPr>
            </p:nvSpPr>
            <p:spPr bwMode="auto">
              <a:xfrm flipV="1">
                <a:off x="4248" y="27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5" name="Line 837"/>
              <p:cNvSpPr>
                <a:spLocks noChangeShapeType="1"/>
              </p:cNvSpPr>
              <p:nvPr>
                <p:custDataLst>
                  <p:tags r:id="rId1212"/>
                </p:custDataLst>
              </p:nvPr>
            </p:nvSpPr>
            <p:spPr bwMode="auto">
              <a:xfrm flipV="1">
                <a:off x="4248" y="27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6" name="Line 838"/>
              <p:cNvSpPr>
                <a:spLocks noChangeShapeType="1"/>
              </p:cNvSpPr>
              <p:nvPr>
                <p:custDataLst>
                  <p:tags r:id="rId1213"/>
                </p:custDataLst>
              </p:nvPr>
            </p:nvSpPr>
            <p:spPr bwMode="auto">
              <a:xfrm flipV="1">
                <a:off x="4248" y="26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7" name="Line 839"/>
              <p:cNvSpPr>
                <a:spLocks noChangeShapeType="1"/>
              </p:cNvSpPr>
              <p:nvPr>
                <p:custDataLst>
                  <p:tags r:id="rId1214"/>
                </p:custDataLst>
              </p:nvPr>
            </p:nvSpPr>
            <p:spPr bwMode="auto">
              <a:xfrm flipV="1">
                <a:off x="4248" y="26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8" name="Line 840"/>
              <p:cNvSpPr>
                <a:spLocks noChangeShapeType="1"/>
              </p:cNvSpPr>
              <p:nvPr>
                <p:custDataLst>
                  <p:tags r:id="rId1215"/>
                </p:custDataLst>
              </p:nvPr>
            </p:nvSpPr>
            <p:spPr bwMode="auto">
              <a:xfrm flipV="1">
                <a:off x="4248" y="26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9" name="Line 841"/>
              <p:cNvSpPr>
                <a:spLocks noChangeShapeType="1"/>
              </p:cNvSpPr>
              <p:nvPr>
                <p:custDataLst>
                  <p:tags r:id="rId1216"/>
                </p:custDataLst>
              </p:nvPr>
            </p:nvSpPr>
            <p:spPr bwMode="auto">
              <a:xfrm flipV="1">
                <a:off x="4248" y="258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0" name="Line 842"/>
              <p:cNvSpPr>
                <a:spLocks noChangeShapeType="1"/>
              </p:cNvSpPr>
              <p:nvPr>
                <p:custDataLst>
                  <p:tags r:id="rId1217"/>
                </p:custDataLst>
              </p:nvPr>
            </p:nvSpPr>
            <p:spPr bwMode="auto">
              <a:xfrm flipV="1">
                <a:off x="4248" y="25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1" name="Line 843"/>
              <p:cNvSpPr>
                <a:spLocks noChangeShapeType="1"/>
              </p:cNvSpPr>
              <p:nvPr>
                <p:custDataLst>
                  <p:tags r:id="rId1218"/>
                </p:custDataLst>
              </p:nvPr>
            </p:nvSpPr>
            <p:spPr bwMode="auto">
              <a:xfrm flipV="1">
                <a:off x="4248" y="25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2" name="Line 844"/>
              <p:cNvSpPr>
                <a:spLocks noChangeShapeType="1"/>
              </p:cNvSpPr>
              <p:nvPr>
                <p:custDataLst>
                  <p:tags r:id="rId1219"/>
                </p:custDataLst>
              </p:nvPr>
            </p:nvSpPr>
            <p:spPr bwMode="auto">
              <a:xfrm flipV="1">
                <a:off x="4248" y="24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3" name="Line 845"/>
              <p:cNvSpPr>
                <a:spLocks noChangeShapeType="1"/>
              </p:cNvSpPr>
              <p:nvPr>
                <p:custDataLst>
                  <p:tags r:id="rId1220"/>
                </p:custDataLst>
              </p:nvPr>
            </p:nvSpPr>
            <p:spPr bwMode="auto">
              <a:xfrm flipV="1">
                <a:off x="4248" y="24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4" name="Line 846"/>
              <p:cNvSpPr>
                <a:spLocks noChangeShapeType="1"/>
              </p:cNvSpPr>
              <p:nvPr>
                <p:custDataLst>
                  <p:tags r:id="rId1221"/>
                </p:custDataLst>
              </p:nvPr>
            </p:nvSpPr>
            <p:spPr bwMode="auto">
              <a:xfrm flipV="1">
                <a:off x="4248" y="24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5" name="Line 847"/>
              <p:cNvSpPr>
                <a:spLocks noChangeShapeType="1"/>
              </p:cNvSpPr>
              <p:nvPr>
                <p:custDataLst>
                  <p:tags r:id="rId1222"/>
                </p:custDataLst>
              </p:nvPr>
            </p:nvSpPr>
            <p:spPr bwMode="auto">
              <a:xfrm flipV="1">
                <a:off x="4248" y="23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6" name="Line 848"/>
              <p:cNvSpPr>
                <a:spLocks noChangeShapeType="1"/>
              </p:cNvSpPr>
              <p:nvPr>
                <p:custDataLst>
                  <p:tags r:id="rId1223"/>
                </p:custDataLst>
              </p:nvPr>
            </p:nvSpPr>
            <p:spPr bwMode="auto">
              <a:xfrm flipV="1">
                <a:off x="4248" y="23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7" name="Line 849"/>
              <p:cNvSpPr>
                <a:spLocks noChangeShapeType="1"/>
              </p:cNvSpPr>
              <p:nvPr>
                <p:custDataLst>
                  <p:tags r:id="rId1224"/>
                </p:custDataLst>
              </p:nvPr>
            </p:nvSpPr>
            <p:spPr bwMode="auto">
              <a:xfrm flipV="1">
                <a:off x="4248" y="23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8" name="Line 850"/>
              <p:cNvSpPr>
                <a:spLocks noChangeShapeType="1"/>
              </p:cNvSpPr>
              <p:nvPr>
                <p:custDataLst>
                  <p:tags r:id="rId1225"/>
                </p:custDataLst>
              </p:nvPr>
            </p:nvSpPr>
            <p:spPr bwMode="auto">
              <a:xfrm flipV="1">
                <a:off x="4248" y="22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 name="Line 851"/>
              <p:cNvSpPr>
                <a:spLocks noChangeShapeType="1"/>
              </p:cNvSpPr>
              <p:nvPr>
                <p:custDataLst>
                  <p:tags r:id="rId1226"/>
                </p:custDataLst>
              </p:nvPr>
            </p:nvSpPr>
            <p:spPr bwMode="auto">
              <a:xfrm flipV="1">
                <a:off x="4248" y="22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 name="Line 852"/>
              <p:cNvSpPr>
                <a:spLocks noChangeShapeType="1"/>
              </p:cNvSpPr>
              <p:nvPr>
                <p:custDataLst>
                  <p:tags r:id="rId1227"/>
                </p:custDataLst>
              </p:nvPr>
            </p:nvSpPr>
            <p:spPr bwMode="auto">
              <a:xfrm flipV="1">
                <a:off x="4248" y="22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 name="Line 853"/>
              <p:cNvSpPr>
                <a:spLocks noChangeShapeType="1"/>
              </p:cNvSpPr>
              <p:nvPr>
                <p:custDataLst>
                  <p:tags r:id="rId1228"/>
                </p:custDataLst>
              </p:nvPr>
            </p:nvSpPr>
            <p:spPr bwMode="auto">
              <a:xfrm flipV="1">
                <a:off x="4248" y="218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 name="Line 854"/>
              <p:cNvSpPr>
                <a:spLocks noChangeShapeType="1"/>
              </p:cNvSpPr>
              <p:nvPr>
                <p:custDataLst>
                  <p:tags r:id="rId1229"/>
                </p:custDataLst>
              </p:nvPr>
            </p:nvSpPr>
            <p:spPr bwMode="auto">
              <a:xfrm flipV="1">
                <a:off x="4248" y="21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 name="Line 855"/>
              <p:cNvSpPr>
                <a:spLocks noChangeShapeType="1"/>
              </p:cNvSpPr>
              <p:nvPr>
                <p:custDataLst>
                  <p:tags r:id="rId1230"/>
                </p:custDataLst>
              </p:nvPr>
            </p:nvSpPr>
            <p:spPr bwMode="auto">
              <a:xfrm flipV="1">
                <a:off x="4248" y="21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4" name="Line 856"/>
              <p:cNvSpPr>
                <a:spLocks noChangeShapeType="1"/>
              </p:cNvSpPr>
              <p:nvPr>
                <p:custDataLst>
                  <p:tags r:id="rId1231"/>
                </p:custDataLst>
              </p:nvPr>
            </p:nvSpPr>
            <p:spPr bwMode="auto">
              <a:xfrm flipV="1">
                <a:off x="4248" y="20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5" name="Line 857"/>
              <p:cNvSpPr>
                <a:spLocks noChangeShapeType="1"/>
              </p:cNvSpPr>
              <p:nvPr>
                <p:custDataLst>
                  <p:tags r:id="rId1232"/>
                </p:custDataLst>
              </p:nvPr>
            </p:nvSpPr>
            <p:spPr bwMode="auto">
              <a:xfrm flipV="1">
                <a:off x="4248" y="20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6" name="Line 858"/>
              <p:cNvSpPr>
                <a:spLocks noChangeShapeType="1"/>
              </p:cNvSpPr>
              <p:nvPr>
                <p:custDataLst>
                  <p:tags r:id="rId1233"/>
                </p:custDataLst>
              </p:nvPr>
            </p:nvSpPr>
            <p:spPr bwMode="auto">
              <a:xfrm flipV="1">
                <a:off x="4248" y="20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7" name="Line 859"/>
              <p:cNvSpPr>
                <a:spLocks noChangeShapeType="1"/>
              </p:cNvSpPr>
              <p:nvPr>
                <p:custDataLst>
                  <p:tags r:id="rId1234"/>
                </p:custDataLst>
              </p:nvPr>
            </p:nvSpPr>
            <p:spPr bwMode="auto">
              <a:xfrm flipV="1">
                <a:off x="4248" y="1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8" name="Freeform 860"/>
              <p:cNvSpPr>
                <a:spLocks/>
              </p:cNvSpPr>
              <p:nvPr>
                <p:custDataLst>
                  <p:tags r:id="rId1235"/>
                </p:custDataLst>
              </p:nvPr>
            </p:nvSpPr>
            <p:spPr bwMode="auto">
              <a:xfrm>
                <a:off x="4248" y="1959"/>
                <a:ext cx="0" cy="16"/>
              </a:xfrm>
              <a:custGeom>
                <a:avLst/>
                <a:gdLst>
                  <a:gd name="T0" fmla="*/ 2069 h 12"/>
                  <a:gd name="T1" fmla="*/ 491 h 12"/>
                  <a:gd name="T2" fmla="*/ 0 h 12"/>
                  <a:gd name="T3" fmla="*/ 0 60000 65536"/>
                  <a:gd name="T4" fmla="*/ 0 60000 65536"/>
                  <a:gd name="T5" fmla="*/ 0 60000 65536"/>
                  <a:gd name="T6" fmla="*/ 0 h 12"/>
                  <a:gd name="T7" fmla="*/ 12 h 12"/>
                </a:gdLst>
                <a:ahLst/>
                <a:cxnLst>
                  <a:cxn ang="T3">
                    <a:pos x="0" y="T0"/>
                  </a:cxn>
                  <a:cxn ang="T4">
                    <a:pos x="0" y="T1"/>
                  </a:cxn>
                  <a:cxn ang="T5">
                    <a:pos x="0" y="T2"/>
                  </a:cxn>
                </a:cxnLst>
                <a:rect l="0" t="T6" r="0" b="T7"/>
                <a:pathLst>
                  <a:path h="12">
                    <a:moveTo>
                      <a:pt x="0" y="12"/>
                    </a:moveTo>
                    <a:lnTo>
                      <a:pt x="0" y="3"/>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9" name="Freeform 861"/>
              <p:cNvSpPr>
                <a:spLocks/>
              </p:cNvSpPr>
              <p:nvPr>
                <p:custDataLst>
                  <p:tags r:id="rId1236"/>
                </p:custDataLst>
              </p:nvPr>
            </p:nvSpPr>
            <p:spPr bwMode="auto">
              <a:xfrm>
                <a:off x="4235" y="1930"/>
                <a:ext cx="9" cy="14"/>
              </a:xfrm>
              <a:custGeom>
                <a:avLst/>
                <a:gdLst>
                  <a:gd name="T0" fmla="*/ 631 w 7"/>
                  <a:gd name="T1" fmla="*/ 4351 h 10"/>
                  <a:gd name="T2" fmla="*/ 208 w 7"/>
                  <a:gd name="T3" fmla="*/ 844 h 10"/>
                  <a:gd name="T4" fmla="*/ 0 w 7"/>
                  <a:gd name="T5" fmla="*/ 0 h 10"/>
                  <a:gd name="T6" fmla="*/ 0 60000 65536"/>
                  <a:gd name="T7" fmla="*/ 0 60000 65536"/>
                  <a:gd name="T8" fmla="*/ 0 60000 65536"/>
                  <a:gd name="T9" fmla="*/ 0 w 7"/>
                  <a:gd name="T10" fmla="*/ 0 h 10"/>
                  <a:gd name="T11" fmla="*/ 7 w 7"/>
                  <a:gd name="T12" fmla="*/ 10 h 10"/>
                </a:gdLst>
                <a:ahLst/>
                <a:cxnLst>
                  <a:cxn ang="T6">
                    <a:pos x="T0" y="T1"/>
                  </a:cxn>
                  <a:cxn ang="T7">
                    <a:pos x="T2" y="T3"/>
                  </a:cxn>
                  <a:cxn ang="T8">
                    <a:pos x="T4" y="T5"/>
                  </a:cxn>
                </a:cxnLst>
                <a:rect l="T9" t="T10" r="T11" b="T12"/>
                <a:pathLst>
                  <a:path w="7" h="10">
                    <a:moveTo>
                      <a:pt x="7" y="10"/>
                    </a:moveTo>
                    <a:lnTo>
                      <a:pt x="2" y="2"/>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0" name="Freeform 862"/>
              <p:cNvSpPr>
                <a:spLocks/>
              </p:cNvSpPr>
              <p:nvPr>
                <p:custDataLst>
                  <p:tags r:id="rId1237"/>
                </p:custDataLst>
              </p:nvPr>
            </p:nvSpPr>
            <p:spPr bwMode="auto">
              <a:xfrm>
                <a:off x="4209" y="1912"/>
                <a:ext cx="15" cy="7"/>
              </a:xfrm>
              <a:custGeom>
                <a:avLst/>
                <a:gdLst>
                  <a:gd name="T0" fmla="*/ 2824 w 11"/>
                  <a:gd name="T1" fmla="*/ 2220 h 5"/>
                  <a:gd name="T2" fmla="*/ 779 w 11"/>
                  <a:gd name="T3" fmla="*/ 1 h 5"/>
                  <a:gd name="T4" fmla="*/ 0 w 11"/>
                  <a:gd name="T5" fmla="*/ 0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11" y="5"/>
                    </a:moveTo>
                    <a:lnTo>
                      <a:pt x="3" y="1"/>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1" name="Line 863"/>
              <p:cNvSpPr>
                <a:spLocks noChangeShapeType="1"/>
              </p:cNvSpPr>
              <p:nvPr>
                <p:custDataLst>
                  <p:tags r:id="rId1238"/>
                </p:custDataLst>
              </p:nvPr>
            </p:nvSpPr>
            <p:spPr bwMode="auto">
              <a:xfrm flipH="1">
                <a:off x="4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2" name="Line 864"/>
              <p:cNvSpPr>
                <a:spLocks noChangeShapeType="1"/>
              </p:cNvSpPr>
              <p:nvPr>
                <p:custDataLst>
                  <p:tags r:id="rId1239"/>
                </p:custDataLst>
              </p:nvPr>
            </p:nvSpPr>
            <p:spPr bwMode="auto">
              <a:xfrm flipH="1">
                <a:off x="4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3" name="Line 865"/>
              <p:cNvSpPr>
                <a:spLocks noChangeShapeType="1"/>
              </p:cNvSpPr>
              <p:nvPr>
                <p:custDataLst>
                  <p:tags r:id="rId1240"/>
                </p:custDataLst>
              </p:nvPr>
            </p:nvSpPr>
            <p:spPr bwMode="auto">
              <a:xfrm flipH="1">
                <a:off x="4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4" name="Line 866"/>
              <p:cNvSpPr>
                <a:spLocks noChangeShapeType="1"/>
              </p:cNvSpPr>
              <p:nvPr>
                <p:custDataLst>
                  <p:tags r:id="rId1241"/>
                </p:custDataLst>
              </p:nvPr>
            </p:nvSpPr>
            <p:spPr bwMode="auto">
              <a:xfrm flipH="1">
                <a:off x="4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5" name="Line 867"/>
              <p:cNvSpPr>
                <a:spLocks noChangeShapeType="1"/>
              </p:cNvSpPr>
              <p:nvPr>
                <p:custDataLst>
                  <p:tags r:id="rId1242"/>
                </p:custDataLst>
              </p:nvPr>
            </p:nvSpPr>
            <p:spPr bwMode="auto">
              <a:xfrm flipH="1">
                <a:off x="4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6" name="Line 868"/>
              <p:cNvSpPr>
                <a:spLocks noChangeShapeType="1"/>
              </p:cNvSpPr>
              <p:nvPr>
                <p:custDataLst>
                  <p:tags r:id="rId1243"/>
                </p:custDataLst>
              </p:nvPr>
            </p:nvSpPr>
            <p:spPr bwMode="auto">
              <a:xfrm flipH="1">
                <a:off x="4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7" name="Line 869"/>
              <p:cNvSpPr>
                <a:spLocks noChangeShapeType="1"/>
              </p:cNvSpPr>
              <p:nvPr>
                <p:custDataLst>
                  <p:tags r:id="rId1244"/>
                </p:custDataLst>
              </p:nvPr>
            </p:nvSpPr>
            <p:spPr bwMode="auto">
              <a:xfrm flipH="1">
                <a:off x="3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8" name="Line 870"/>
              <p:cNvSpPr>
                <a:spLocks noChangeShapeType="1"/>
              </p:cNvSpPr>
              <p:nvPr>
                <p:custDataLst>
                  <p:tags r:id="rId1245"/>
                </p:custDataLst>
              </p:nvPr>
            </p:nvSpPr>
            <p:spPr bwMode="auto">
              <a:xfrm flipH="1">
                <a:off x="3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9" name="Line 871"/>
              <p:cNvSpPr>
                <a:spLocks noChangeShapeType="1"/>
              </p:cNvSpPr>
              <p:nvPr>
                <p:custDataLst>
                  <p:tags r:id="rId1246"/>
                </p:custDataLst>
              </p:nvPr>
            </p:nvSpPr>
            <p:spPr bwMode="auto">
              <a:xfrm flipH="1">
                <a:off x="3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0" name="Line 872"/>
              <p:cNvSpPr>
                <a:spLocks noChangeShapeType="1"/>
              </p:cNvSpPr>
              <p:nvPr>
                <p:custDataLst>
                  <p:tags r:id="rId1247"/>
                </p:custDataLst>
              </p:nvPr>
            </p:nvSpPr>
            <p:spPr bwMode="auto">
              <a:xfrm flipH="1">
                <a:off x="3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1" name="Line 873"/>
              <p:cNvSpPr>
                <a:spLocks noChangeShapeType="1"/>
              </p:cNvSpPr>
              <p:nvPr>
                <p:custDataLst>
                  <p:tags r:id="rId1248"/>
                </p:custDataLst>
              </p:nvPr>
            </p:nvSpPr>
            <p:spPr bwMode="auto">
              <a:xfrm flipH="1">
                <a:off x="384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2" name="Line 874"/>
              <p:cNvSpPr>
                <a:spLocks noChangeShapeType="1"/>
              </p:cNvSpPr>
              <p:nvPr>
                <p:custDataLst>
                  <p:tags r:id="rId1249"/>
                </p:custDataLst>
              </p:nvPr>
            </p:nvSpPr>
            <p:spPr bwMode="auto">
              <a:xfrm flipH="1">
                <a:off x="3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3" name="Line 875"/>
              <p:cNvSpPr>
                <a:spLocks noChangeShapeType="1"/>
              </p:cNvSpPr>
              <p:nvPr>
                <p:custDataLst>
                  <p:tags r:id="rId1250"/>
                </p:custDataLst>
              </p:nvPr>
            </p:nvSpPr>
            <p:spPr bwMode="auto">
              <a:xfrm flipH="1">
                <a:off x="3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4" name="Line 876"/>
              <p:cNvSpPr>
                <a:spLocks noChangeShapeType="1"/>
              </p:cNvSpPr>
              <p:nvPr>
                <p:custDataLst>
                  <p:tags r:id="rId1251"/>
                </p:custDataLst>
              </p:nvPr>
            </p:nvSpPr>
            <p:spPr bwMode="auto">
              <a:xfrm flipH="1">
                <a:off x="3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5" name="Line 877"/>
              <p:cNvSpPr>
                <a:spLocks noChangeShapeType="1"/>
              </p:cNvSpPr>
              <p:nvPr>
                <p:custDataLst>
                  <p:tags r:id="rId1252"/>
                </p:custDataLst>
              </p:nvPr>
            </p:nvSpPr>
            <p:spPr bwMode="auto">
              <a:xfrm flipH="1">
                <a:off x="3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6" name="Line 878"/>
              <p:cNvSpPr>
                <a:spLocks noChangeShapeType="1"/>
              </p:cNvSpPr>
              <p:nvPr>
                <p:custDataLst>
                  <p:tags r:id="rId1253"/>
                </p:custDataLst>
              </p:nvPr>
            </p:nvSpPr>
            <p:spPr bwMode="auto">
              <a:xfrm flipH="1">
                <a:off x="3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7" name="Line 879"/>
              <p:cNvSpPr>
                <a:spLocks noChangeShapeType="1"/>
              </p:cNvSpPr>
              <p:nvPr>
                <p:custDataLst>
                  <p:tags r:id="rId1254"/>
                </p:custDataLst>
              </p:nvPr>
            </p:nvSpPr>
            <p:spPr bwMode="auto">
              <a:xfrm flipH="1">
                <a:off x="3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8" name="Line 880"/>
              <p:cNvSpPr>
                <a:spLocks noChangeShapeType="1"/>
              </p:cNvSpPr>
              <p:nvPr>
                <p:custDataLst>
                  <p:tags r:id="rId1255"/>
                </p:custDataLst>
              </p:nvPr>
            </p:nvSpPr>
            <p:spPr bwMode="auto">
              <a:xfrm flipH="1">
                <a:off x="3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9" name="Line 881"/>
              <p:cNvSpPr>
                <a:spLocks noChangeShapeType="1"/>
              </p:cNvSpPr>
              <p:nvPr>
                <p:custDataLst>
                  <p:tags r:id="rId1256"/>
                </p:custDataLst>
              </p:nvPr>
            </p:nvSpPr>
            <p:spPr bwMode="auto">
              <a:xfrm flipH="1">
                <a:off x="3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0" name="Line 882"/>
              <p:cNvSpPr>
                <a:spLocks noChangeShapeType="1"/>
              </p:cNvSpPr>
              <p:nvPr>
                <p:custDataLst>
                  <p:tags r:id="rId1257"/>
                </p:custDataLst>
              </p:nvPr>
            </p:nvSpPr>
            <p:spPr bwMode="auto">
              <a:xfrm flipH="1">
                <a:off x="3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1" name="Line 883"/>
              <p:cNvSpPr>
                <a:spLocks noChangeShapeType="1"/>
              </p:cNvSpPr>
              <p:nvPr>
                <p:custDataLst>
                  <p:tags r:id="rId1258"/>
                </p:custDataLst>
              </p:nvPr>
            </p:nvSpPr>
            <p:spPr bwMode="auto">
              <a:xfrm flipH="1">
                <a:off x="3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2" name="Line 884"/>
              <p:cNvSpPr>
                <a:spLocks noChangeShapeType="1"/>
              </p:cNvSpPr>
              <p:nvPr>
                <p:custDataLst>
                  <p:tags r:id="rId1259"/>
                </p:custDataLst>
              </p:nvPr>
            </p:nvSpPr>
            <p:spPr bwMode="auto">
              <a:xfrm flipH="1">
                <a:off x="3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3" name="Line 885"/>
              <p:cNvSpPr>
                <a:spLocks noChangeShapeType="1"/>
              </p:cNvSpPr>
              <p:nvPr>
                <p:custDataLst>
                  <p:tags r:id="rId1260"/>
                </p:custDataLst>
              </p:nvPr>
            </p:nvSpPr>
            <p:spPr bwMode="auto">
              <a:xfrm flipH="1">
                <a:off x="3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4" name="Line 886"/>
              <p:cNvSpPr>
                <a:spLocks noChangeShapeType="1"/>
              </p:cNvSpPr>
              <p:nvPr>
                <p:custDataLst>
                  <p:tags r:id="rId1261"/>
                </p:custDataLst>
              </p:nvPr>
            </p:nvSpPr>
            <p:spPr bwMode="auto">
              <a:xfrm flipH="1">
                <a:off x="3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5" name="Line 887"/>
              <p:cNvSpPr>
                <a:spLocks noChangeShapeType="1"/>
              </p:cNvSpPr>
              <p:nvPr>
                <p:custDataLst>
                  <p:tags r:id="rId1262"/>
                </p:custDataLst>
              </p:nvPr>
            </p:nvSpPr>
            <p:spPr bwMode="auto">
              <a:xfrm flipH="1">
                <a:off x="338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6" name="Line 888"/>
              <p:cNvSpPr>
                <a:spLocks noChangeShapeType="1"/>
              </p:cNvSpPr>
              <p:nvPr>
                <p:custDataLst>
                  <p:tags r:id="rId1263"/>
                </p:custDataLst>
              </p:nvPr>
            </p:nvSpPr>
            <p:spPr bwMode="auto">
              <a:xfrm flipH="1">
                <a:off x="3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7" name="Line 889"/>
              <p:cNvSpPr>
                <a:spLocks noChangeShapeType="1"/>
              </p:cNvSpPr>
              <p:nvPr>
                <p:custDataLst>
                  <p:tags r:id="rId1264"/>
                </p:custDataLst>
              </p:nvPr>
            </p:nvSpPr>
            <p:spPr bwMode="auto">
              <a:xfrm flipH="1">
                <a:off x="332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8" name="Line 890"/>
              <p:cNvSpPr>
                <a:spLocks noChangeShapeType="1"/>
              </p:cNvSpPr>
              <p:nvPr>
                <p:custDataLst>
                  <p:tags r:id="rId1265"/>
                </p:custDataLst>
              </p:nvPr>
            </p:nvSpPr>
            <p:spPr bwMode="auto">
              <a:xfrm flipH="1">
                <a:off x="329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9" name="Line 891"/>
              <p:cNvSpPr>
                <a:spLocks noChangeShapeType="1"/>
              </p:cNvSpPr>
              <p:nvPr>
                <p:custDataLst>
                  <p:tags r:id="rId1266"/>
                </p:custDataLst>
              </p:nvPr>
            </p:nvSpPr>
            <p:spPr bwMode="auto">
              <a:xfrm flipH="1">
                <a:off x="325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70" name="Line 892"/>
              <p:cNvSpPr>
                <a:spLocks noChangeShapeType="1"/>
              </p:cNvSpPr>
              <p:nvPr>
                <p:custDataLst>
                  <p:tags r:id="rId1267"/>
                </p:custDataLst>
              </p:nvPr>
            </p:nvSpPr>
            <p:spPr bwMode="auto">
              <a:xfrm flipH="1">
                <a:off x="322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71" name="Line 893"/>
              <p:cNvSpPr>
                <a:spLocks noChangeShapeType="1"/>
              </p:cNvSpPr>
              <p:nvPr>
                <p:custDataLst>
                  <p:tags r:id="rId1268"/>
                </p:custDataLst>
              </p:nvPr>
            </p:nvSpPr>
            <p:spPr bwMode="auto">
              <a:xfrm flipH="1">
                <a:off x="319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72" name="Line 894"/>
              <p:cNvSpPr>
                <a:spLocks noChangeShapeType="1"/>
              </p:cNvSpPr>
              <p:nvPr>
                <p:custDataLst>
                  <p:tags r:id="rId1269"/>
                </p:custDataLst>
              </p:nvPr>
            </p:nvSpPr>
            <p:spPr bwMode="auto">
              <a:xfrm flipH="1">
                <a:off x="316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73" name="Line 895"/>
              <p:cNvSpPr>
                <a:spLocks noChangeShapeType="1"/>
              </p:cNvSpPr>
              <p:nvPr>
                <p:custDataLst>
                  <p:tags r:id="rId1270"/>
                </p:custDataLst>
              </p:nvPr>
            </p:nvSpPr>
            <p:spPr bwMode="auto">
              <a:xfrm flipH="1">
                <a:off x="312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74" name="Line 896"/>
              <p:cNvSpPr>
                <a:spLocks noChangeShapeType="1"/>
              </p:cNvSpPr>
              <p:nvPr>
                <p:custDataLst>
                  <p:tags r:id="rId1271"/>
                </p:custDataLst>
              </p:nvPr>
            </p:nvSpPr>
            <p:spPr bwMode="auto">
              <a:xfrm flipH="1">
                <a:off x="309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75" name="Line 897"/>
              <p:cNvSpPr>
                <a:spLocks noChangeShapeType="1"/>
              </p:cNvSpPr>
              <p:nvPr>
                <p:custDataLst>
                  <p:tags r:id="rId1272"/>
                </p:custDataLst>
              </p:nvPr>
            </p:nvSpPr>
            <p:spPr bwMode="auto">
              <a:xfrm flipH="1">
                <a:off x="306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76" name="Line 898"/>
              <p:cNvSpPr>
                <a:spLocks noChangeShapeType="1"/>
              </p:cNvSpPr>
              <p:nvPr>
                <p:custDataLst>
                  <p:tags r:id="rId1273"/>
                </p:custDataLst>
              </p:nvPr>
            </p:nvSpPr>
            <p:spPr bwMode="auto">
              <a:xfrm flipH="1">
                <a:off x="302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77" name="Line 899"/>
              <p:cNvSpPr>
                <a:spLocks noChangeShapeType="1"/>
              </p:cNvSpPr>
              <p:nvPr>
                <p:custDataLst>
                  <p:tags r:id="rId1274"/>
                </p:custDataLst>
              </p:nvPr>
            </p:nvSpPr>
            <p:spPr bwMode="auto">
              <a:xfrm flipH="1">
                <a:off x="299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78" name="Line 900"/>
              <p:cNvSpPr>
                <a:spLocks noChangeShapeType="1"/>
              </p:cNvSpPr>
              <p:nvPr>
                <p:custDataLst>
                  <p:tags r:id="rId1275"/>
                </p:custDataLst>
              </p:nvPr>
            </p:nvSpPr>
            <p:spPr bwMode="auto">
              <a:xfrm flipH="1">
                <a:off x="296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79" name="Line 901"/>
              <p:cNvSpPr>
                <a:spLocks noChangeShapeType="1"/>
              </p:cNvSpPr>
              <p:nvPr>
                <p:custDataLst>
                  <p:tags r:id="rId1276"/>
                </p:custDataLst>
              </p:nvPr>
            </p:nvSpPr>
            <p:spPr bwMode="auto">
              <a:xfrm flipH="1">
                <a:off x="293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0" name="Line 902"/>
              <p:cNvSpPr>
                <a:spLocks noChangeShapeType="1"/>
              </p:cNvSpPr>
              <p:nvPr>
                <p:custDataLst>
                  <p:tags r:id="rId1277"/>
                </p:custDataLst>
              </p:nvPr>
            </p:nvSpPr>
            <p:spPr bwMode="auto">
              <a:xfrm flipH="1">
                <a:off x="289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1" name="Line 903"/>
              <p:cNvSpPr>
                <a:spLocks noChangeShapeType="1"/>
              </p:cNvSpPr>
              <p:nvPr>
                <p:custDataLst>
                  <p:tags r:id="rId1278"/>
                </p:custDataLst>
              </p:nvPr>
            </p:nvSpPr>
            <p:spPr bwMode="auto">
              <a:xfrm flipH="1">
                <a:off x="286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2" name="Line 904"/>
              <p:cNvSpPr>
                <a:spLocks noChangeShapeType="1"/>
              </p:cNvSpPr>
              <p:nvPr>
                <p:custDataLst>
                  <p:tags r:id="rId1279"/>
                </p:custDataLst>
              </p:nvPr>
            </p:nvSpPr>
            <p:spPr bwMode="auto">
              <a:xfrm flipH="1">
                <a:off x="283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3" name="Line 905"/>
              <p:cNvSpPr>
                <a:spLocks noChangeShapeType="1"/>
              </p:cNvSpPr>
              <p:nvPr>
                <p:custDataLst>
                  <p:tags r:id="rId1280"/>
                </p:custDataLst>
              </p:nvPr>
            </p:nvSpPr>
            <p:spPr bwMode="auto">
              <a:xfrm flipH="1">
                <a:off x="279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4" name="Line 906"/>
              <p:cNvSpPr>
                <a:spLocks noChangeShapeType="1"/>
              </p:cNvSpPr>
              <p:nvPr>
                <p:custDataLst>
                  <p:tags r:id="rId1281"/>
                </p:custDataLst>
              </p:nvPr>
            </p:nvSpPr>
            <p:spPr bwMode="auto">
              <a:xfrm flipH="1">
                <a:off x="276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5" name="Line 907"/>
              <p:cNvSpPr>
                <a:spLocks noChangeShapeType="1"/>
              </p:cNvSpPr>
              <p:nvPr>
                <p:custDataLst>
                  <p:tags r:id="rId1282"/>
                </p:custDataLst>
              </p:nvPr>
            </p:nvSpPr>
            <p:spPr bwMode="auto">
              <a:xfrm flipH="1">
                <a:off x="273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6" name="Line 908"/>
              <p:cNvSpPr>
                <a:spLocks noChangeShapeType="1"/>
              </p:cNvSpPr>
              <p:nvPr>
                <p:custDataLst>
                  <p:tags r:id="rId1283"/>
                </p:custDataLst>
              </p:nvPr>
            </p:nvSpPr>
            <p:spPr bwMode="auto">
              <a:xfrm flipH="1">
                <a:off x="270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7" name="Line 909"/>
              <p:cNvSpPr>
                <a:spLocks noChangeShapeType="1"/>
              </p:cNvSpPr>
              <p:nvPr>
                <p:custDataLst>
                  <p:tags r:id="rId1284"/>
                </p:custDataLst>
              </p:nvPr>
            </p:nvSpPr>
            <p:spPr bwMode="auto">
              <a:xfrm flipH="1">
                <a:off x="266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8" name="Line 910"/>
              <p:cNvSpPr>
                <a:spLocks noChangeShapeType="1"/>
              </p:cNvSpPr>
              <p:nvPr>
                <p:custDataLst>
                  <p:tags r:id="rId1285"/>
                </p:custDataLst>
              </p:nvPr>
            </p:nvSpPr>
            <p:spPr bwMode="auto">
              <a:xfrm flipH="1">
                <a:off x="263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9" name="Line 911"/>
              <p:cNvSpPr>
                <a:spLocks noChangeShapeType="1"/>
              </p:cNvSpPr>
              <p:nvPr>
                <p:custDataLst>
                  <p:tags r:id="rId1286"/>
                </p:custDataLst>
              </p:nvPr>
            </p:nvSpPr>
            <p:spPr bwMode="auto">
              <a:xfrm flipH="1">
                <a:off x="260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 name="Line 912"/>
              <p:cNvSpPr>
                <a:spLocks noChangeShapeType="1"/>
              </p:cNvSpPr>
              <p:nvPr>
                <p:custDataLst>
                  <p:tags r:id="rId1287"/>
                </p:custDataLst>
              </p:nvPr>
            </p:nvSpPr>
            <p:spPr bwMode="auto">
              <a:xfrm flipH="1">
                <a:off x="256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1" name="Line 913"/>
              <p:cNvSpPr>
                <a:spLocks noChangeShapeType="1"/>
              </p:cNvSpPr>
              <p:nvPr>
                <p:custDataLst>
                  <p:tags r:id="rId1288"/>
                </p:custDataLst>
              </p:nvPr>
            </p:nvSpPr>
            <p:spPr bwMode="auto">
              <a:xfrm flipH="1">
                <a:off x="253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2" name="Line 914"/>
              <p:cNvSpPr>
                <a:spLocks noChangeShapeType="1"/>
              </p:cNvSpPr>
              <p:nvPr>
                <p:custDataLst>
                  <p:tags r:id="rId1289"/>
                </p:custDataLst>
              </p:nvPr>
            </p:nvSpPr>
            <p:spPr bwMode="auto">
              <a:xfrm flipH="1">
                <a:off x="250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3" name="Line 915"/>
              <p:cNvSpPr>
                <a:spLocks noChangeShapeType="1"/>
              </p:cNvSpPr>
              <p:nvPr>
                <p:custDataLst>
                  <p:tags r:id="rId1290"/>
                </p:custDataLst>
              </p:nvPr>
            </p:nvSpPr>
            <p:spPr bwMode="auto">
              <a:xfrm flipH="1">
                <a:off x="247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4" name="Line 916"/>
              <p:cNvSpPr>
                <a:spLocks noChangeShapeType="1"/>
              </p:cNvSpPr>
              <p:nvPr>
                <p:custDataLst>
                  <p:tags r:id="rId1291"/>
                </p:custDataLst>
              </p:nvPr>
            </p:nvSpPr>
            <p:spPr bwMode="auto">
              <a:xfrm flipH="1">
                <a:off x="243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5" name="Line 917"/>
              <p:cNvSpPr>
                <a:spLocks noChangeShapeType="1"/>
              </p:cNvSpPr>
              <p:nvPr>
                <p:custDataLst>
                  <p:tags r:id="rId1292"/>
                </p:custDataLst>
              </p:nvPr>
            </p:nvSpPr>
            <p:spPr bwMode="auto">
              <a:xfrm flipH="1">
                <a:off x="240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6" name="Line 918"/>
              <p:cNvSpPr>
                <a:spLocks noChangeShapeType="1"/>
              </p:cNvSpPr>
              <p:nvPr>
                <p:custDataLst>
                  <p:tags r:id="rId1293"/>
                </p:custDataLst>
              </p:nvPr>
            </p:nvSpPr>
            <p:spPr bwMode="auto">
              <a:xfrm flipH="1">
                <a:off x="237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7" name="Line 919"/>
              <p:cNvSpPr>
                <a:spLocks noChangeShapeType="1"/>
              </p:cNvSpPr>
              <p:nvPr>
                <p:custDataLst>
                  <p:tags r:id="rId1294"/>
                </p:custDataLst>
              </p:nvPr>
            </p:nvSpPr>
            <p:spPr bwMode="auto">
              <a:xfrm flipH="1">
                <a:off x="234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8" name="Line 920"/>
              <p:cNvSpPr>
                <a:spLocks noChangeShapeType="1"/>
              </p:cNvSpPr>
              <p:nvPr>
                <p:custDataLst>
                  <p:tags r:id="rId1295"/>
                </p:custDataLst>
              </p:nvPr>
            </p:nvSpPr>
            <p:spPr bwMode="auto">
              <a:xfrm flipH="1">
                <a:off x="230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9" name="Line 921"/>
              <p:cNvSpPr>
                <a:spLocks noChangeShapeType="1"/>
              </p:cNvSpPr>
              <p:nvPr>
                <p:custDataLst>
                  <p:tags r:id="rId1296"/>
                </p:custDataLst>
              </p:nvPr>
            </p:nvSpPr>
            <p:spPr bwMode="auto">
              <a:xfrm flipH="1">
                <a:off x="227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0" name="Line 922"/>
              <p:cNvSpPr>
                <a:spLocks noChangeShapeType="1"/>
              </p:cNvSpPr>
              <p:nvPr>
                <p:custDataLst>
                  <p:tags r:id="rId1297"/>
                </p:custDataLst>
              </p:nvPr>
            </p:nvSpPr>
            <p:spPr bwMode="auto">
              <a:xfrm flipH="1">
                <a:off x="224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1" name="Line 923"/>
              <p:cNvSpPr>
                <a:spLocks noChangeShapeType="1"/>
              </p:cNvSpPr>
              <p:nvPr>
                <p:custDataLst>
                  <p:tags r:id="rId1298"/>
                </p:custDataLst>
              </p:nvPr>
            </p:nvSpPr>
            <p:spPr bwMode="auto">
              <a:xfrm flipH="1">
                <a:off x="220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2" name="Line 924"/>
              <p:cNvSpPr>
                <a:spLocks noChangeShapeType="1"/>
              </p:cNvSpPr>
              <p:nvPr>
                <p:custDataLst>
                  <p:tags r:id="rId1299"/>
                </p:custDataLst>
              </p:nvPr>
            </p:nvSpPr>
            <p:spPr bwMode="auto">
              <a:xfrm flipH="1">
                <a:off x="2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3" name="Line 925"/>
              <p:cNvSpPr>
                <a:spLocks noChangeShapeType="1"/>
              </p:cNvSpPr>
              <p:nvPr>
                <p:custDataLst>
                  <p:tags r:id="rId1300"/>
                </p:custDataLst>
              </p:nvPr>
            </p:nvSpPr>
            <p:spPr bwMode="auto">
              <a:xfrm flipH="1">
                <a:off x="2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4" name="Line 926"/>
              <p:cNvSpPr>
                <a:spLocks noChangeShapeType="1"/>
              </p:cNvSpPr>
              <p:nvPr>
                <p:custDataLst>
                  <p:tags r:id="rId1301"/>
                </p:custDataLst>
              </p:nvPr>
            </p:nvSpPr>
            <p:spPr bwMode="auto">
              <a:xfrm flipH="1">
                <a:off x="2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5" name="Line 927"/>
              <p:cNvSpPr>
                <a:spLocks noChangeShapeType="1"/>
              </p:cNvSpPr>
              <p:nvPr>
                <p:custDataLst>
                  <p:tags r:id="rId1302"/>
                </p:custDataLst>
              </p:nvPr>
            </p:nvSpPr>
            <p:spPr bwMode="auto">
              <a:xfrm flipH="1">
                <a:off x="2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6" name="Line 928"/>
              <p:cNvSpPr>
                <a:spLocks noChangeShapeType="1"/>
              </p:cNvSpPr>
              <p:nvPr>
                <p:custDataLst>
                  <p:tags r:id="rId1303"/>
                </p:custDataLst>
              </p:nvPr>
            </p:nvSpPr>
            <p:spPr bwMode="auto">
              <a:xfrm flipH="1">
                <a:off x="2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7" name="Line 929"/>
              <p:cNvSpPr>
                <a:spLocks noChangeShapeType="1"/>
              </p:cNvSpPr>
              <p:nvPr>
                <p:custDataLst>
                  <p:tags r:id="rId1304"/>
                </p:custDataLst>
              </p:nvPr>
            </p:nvSpPr>
            <p:spPr bwMode="auto">
              <a:xfrm flipH="1">
                <a:off x="2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8" name="Line 930"/>
              <p:cNvSpPr>
                <a:spLocks noChangeShapeType="1"/>
              </p:cNvSpPr>
              <p:nvPr>
                <p:custDataLst>
                  <p:tags r:id="rId1305"/>
                </p:custDataLst>
              </p:nvPr>
            </p:nvSpPr>
            <p:spPr bwMode="auto">
              <a:xfrm flipH="1">
                <a:off x="1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9" name="Line 931"/>
              <p:cNvSpPr>
                <a:spLocks noChangeShapeType="1"/>
              </p:cNvSpPr>
              <p:nvPr>
                <p:custDataLst>
                  <p:tags r:id="rId1306"/>
                </p:custDataLst>
              </p:nvPr>
            </p:nvSpPr>
            <p:spPr bwMode="auto">
              <a:xfrm flipH="1">
                <a:off x="1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0" name="Line 932"/>
              <p:cNvSpPr>
                <a:spLocks noChangeShapeType="1"/>
              </p:cNvSpPr>
              <p:nvPr>
                <p:custDataLst>
                  <p:tags r:id="rId1307"/>
                </p:custDataLst>
              </p:nvPr>
            </p:nvSpPr>
            <p:spPr bwMode="auto">
              <a:xfrm flipH="1">
                <a:off x="1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1" name="Line 933"/>
              <p:cNvSpPr>
                <a:spLocks noChangeShapeType="1"/>
              </p:cNvSpPr>
              <p:nvPr>
                <p:custDataLst>
                  <p:tags r:id="rId1308"/>
                </p:custDataLst>
              </p:nvPr>
            </p:nvSpPr>
            <p:spPr bwMode="auto">
              <a:xfrm flipH="1">
                <a:off x="1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2" name="Line 934"/>
              <p:cNvSpPr>
                <a:spLocks noChangeShapeType="1"/>
              </p:cNvSpPr>
              <p:nvPr>
                <p:custDataLst>
                  <p:tags r:id="rId1309"/>
                </p:custDataLst>
              </p:nvPr>
            </p:nvSpPr>
            <p:spPr bwMode="auto">
              <a:xfrm flipH="1">
                <a:off x="184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3" name="Line 935"/>
              <p:cNvSpPr>
                <a:spLocks noChangeShapeType="1"/>
              </p:cNvSpPr>
              <p:nvPr>
                <p:custDataLst>
                  <p:tags r:id="rId1310"/>
                </p:custDataLst>
              </p:nvPr>
            </p:nvSpPr>
            <p:spPr bwMode="auto">
              <a:xfrm flipH="1">
                <a:off x="1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4" name="Line 936"/>
              <p:cNvSpPr>
                <a:spLocks noChangeShapeType="1"/>
              </p:cNvSpPr>
              <p:nvPr>
                <p:custDataLst>
                  <p:tags r:id="rId1311"/>
                </p:custDataLst>
              </p:nvPr>
            </p:nvSpPr>
            <p:spPr bwMode="auto">
              <a:xfrm flipH="1">
                <a:off x="1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5" name="Line 937"/>
              <p:cNvSpPr>
                <a:spLocks noChangeShapeType="1"/>
              </p:cNvSpPr>
              <p:nvPr>
                <p:custDataLst>
                  <p:tags r:id="rId1312"/>
                </p:custDataLst>
              </p:nvPr>
            </p:nvSpPr>
            <p:spPr bwMode="auto">
              <a:xfrm flipH="1">
                <a:off x="1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6" name="Line 938"/>
              <p:cNvSpPr>
                <a:spLocks noChangeShapeType="1"/>
              </p:cNvSpPr>
              <p:nvPr>
                <p:custDataLst>
                  <p:tags r:id="rId1313"/>
                </p:custDataLst>
              </p:nvPr>
            </p:nvSpPr>
            <p:spPr bwMode="auto">
              <a:xfrm flipH="1">
                <a:off x="1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7" name="Line 939"/>
              <p:cNvSpPr>
                <a:spLocks noChangeShapeType="1"/>
              </p:cNvSpPr>
              <p:nvPr>
                <p:custDataLst>
                  <p:tags r:id="rId1314"/>
                </p:custDataLst>
              </p:nvPr>
            </p:nvSpPr>
            <p:spPr bwMode="auto">
              <a:xfrm flipH="1">
                <a:off x="1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8" name="Line 940"/>
              <p:cNvSpPr>
                <a:spLocks noChangeShapeType="1"/>
              </p:cNvSpPr>
              <p:nvPr>
                <p:custDataLst>
                  <p:tags r:id="rId1315"/>
                </p:custDataLst>
              </p:nvPr>
            </p:nvSpPr>
            <p:spPr bwMode="auto">
              <a:xfrm flipH="1">
                <a:off x="1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19" name="Line 941"/>
              <p:cNvSpPr>
                <a:spLocks noChangeShapeType="1"/>
              </p:cNvSpPr>
              <p:nvPr>
                <p:custDataLst>
                  <p:tags r:id="rId1316"/>
                </p:custDataLst>
              </p:nvPr>
            </p:nvSpPr>
            <p:spPr bwMode="auto">
              <a:xfrm flipH="1">
                <a:off x="1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20" name="Line 942"/>
              <p:cNvSpPr>
                <a:spLocks noChangeShapeType="1"/>
              </p:cNvSpPr>
              <p:nvPr>
                <p:custDataLst>
                  <p:tags r:id="rId1317"/>
                </p:custDataLst>
              </p:nvPr>
            </p:nvSpPr>
            <p:spPr bwMode="auto">
              <a:xfrm flipH="1">
                <a:off x="1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21" name="Line 943"/>
              <p:cNvSpPr>
                <a:spLocks noChangeShapeType="1"/>
              </p:cNvSpPr>
              <p:nvPr>
                <p:custDataLst>
                  <p:tags r:id="rId1318"/>
                </p:custDataLst>
              </p:nvPr>
            </p:nvSpPr>
            <p:spPr bwMode="auto">
              <a:xfrm flipH="1">
                <a:off x="1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22" name="Line 944"/>
              <p:cNvSpPr>
                <a:spLocks noChangeShapeType="1"/>
              </p:cNvSpPr>
              <p:nvPr>
                <p:custDataLst>
                  <p:tags r:id="rId1319"/>
                </p:custDataLst>
              </p:nvPr>
            </p:nvSpPr>
            <p:spPr bwMode="auto">
              <a:xfrm flipH="1">
                <a:off x="1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23" name="Line 945"/>
              <p:cNvSpPr>
                <a:spLocks noChangeShapeType="1"/>
              </p:cNvSpPr>
              <p:nvPr>
                <p:custDataLst>
                  <p:tags r:id="rId1320"/>
                </p:custDataLst>
              </p:nvPr>
            </p:nvSpPr>
            <p:spPr bwMode="auto">
              <a:xfrm flipH="1">
                <a:off x="1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24" name="Line 946"/>
              <p:cNvSpPr>
                <a:spLocks noChangeShapeType="1"/>
              </p:cNvSpPr>
              <p:nvPr>
                <p:custDataLst>
                  <p:tags r:id="rId1321"/>
                </p:custDataLst>
              </p:nvPr>
            </p:nvSpPr>
            <p:spPr bwMode="auto">
              <a:xfrm flipH="1">
                <a:off x="1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25" name="Line 947"/>
              <p:cNvSpPr>
                <a:spLocks noChangeShapeType="1"/>
              </p:cNvSpPr>
              <p:nvPr>
                <p:custDataLst>
                  <p:tags r:id="rId1322"/>
                </p:custDataLst>
              </p:nvPr>
            </p:nvSpPr>
            <p:spPr bwMode="auto">
              <a:xfrm flipH="1">
                <a:off x="1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26" name="Line 948"/>
              <p:cNvSpPr>
                <a:spLocks noChangeShapeType="1"/>
              </p:cNvSpPr>
              <p:nvPr>
                <p:custDataLst>
                  <p:tags r:id="rId1323"/>
                </p:custDataLst>
              </p:nvPr>
            </p:nvSpPr>
            <p:spPr bwMode="auto">
              <a:xfrm flipH="1">
                <a:off x="138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27" name="Line 949"/>
              <p:cNvSpPr>
                <a:spLocks noChangeShapeType="1"/>
              </p:cNvSpPr>
              <p:nvPr>
                <p:custDataLst>
                  <p:tags r:id="rId1324"/>
                </p:custDataLst>
              </p:nvPr>
            </p:nvSpPr>
            <p:spPr bwMode="auto">
              <a:xfrm flipH="1">
                <a:off x="1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28" name="Freeform 950"/>
              <p:cNvSpPr>
                <a:spLocks/>
              </p:cNvSpPr>
              <p:nvPr>
                <p:custDataLst>
                  <p:tags r:id="rId1325"/>
                </p:custDataLst>
              </p:nvPr>
            </p:nvSpPr>
            <p:spPr bwMode="auto">
              <a:xfrm>
                <a:off x="1324" y="1911"/>
                <a:ext cx="16" cy="0"/>
              </a:xfrm>
              <a:custGeom>
                <a:avLst/>
                <a:gdLst>
                  <a:gd name="T0" fmla="*/ 2069 w 12"/>
                  <a:gd name="T1" fmla="*/ 491 w 12"/>
                  <a:gd name="T2" fmla="*/ 0 w 12"/>
                  <a:gd name="T3" fmla="*/ 0 60000 65536"/>
                  <a:gd name="T4" fmla="*/ 0 60000 65536"/>
                  <a:gd name="T5" fmla="*/ 0 60000 65536"/>
                  <a:gd name="T6" fmla="*/ 0 w 12"/>
                  <a:gd name="T7" fmla="*/ 12 w 12"/>
                </a:gdLst>
                <a:ahLst/>
                <a:cxnLst>
                  <a:cxn ang="T3">
                    <a:pos x="T0" y="0"/>
                  </a:cxn>
                  <a:cxn ang="T4">
                    <a:pos x="T1" y="0"/>
                  </a:cxn>
                  <a:cxn ang="T5">
                    <a:pos x="T2" y="0"/>
                  </a:cxn>
                </a:cxnLst>
                <a:rect l="T6" t="0" r="T7" b="0"/>
                <a:pathLst>
                  <a:path w="12">
                    <a:moveTo>
                      <a:pt x="12" y="0"/>
                    </a:moveTo>
                    <a:lnTo>
                      <a:pt x="3" y="0"/>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29" name="Freeform 951"/>
              <p:cNvSpPr>
                <a:spLocks/>
              </p:cNvSpPr>
              <p:nvPr>
                <p:custDataLst>
                  <p:tags r:id="rId1326"/>
                </p:custDataLst>
              </p:nvPr>
            </p:nvSpPr>
            <p:spPr bwMode="auto">
              <a:xfrm>
                <a:off x="1295" y="1915"/>
                <a:ext cx="14" cy="8"/>
              </a:xfrm>
              <a:custGeom>
                <a:avLst/>
                <a:gdLst>
                  <a:gd name="T0" fmla="*/ 4351 w 10"/>
                  <a:gd name="T1" fmla="*/ 0 h 6"/>
                  <a:gd name="T2" fmla="*/ 844 w 10"/>
                  <a:gd name="T3" fmla="*/ 655 h 6"/>
                  <a:gd name="T4" fmla="*/ 0 w 10"/>
                  <a:gd name="T5" fmla="*/ 1129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10" y="0"/>
                    </a:moveTo>
                    <a:lnTo>
                      <a:pt x="2" y="4"/>
                    </a:lnTo>
                    <a:lnTo>
                      <a:pt x="0" y="6"/>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0" name="Freeform 952"/>
              <p:cNvSpPr>
                <a:spLocks/>
              </p:cNvSpPr>
              <p:nvPr>
                <p:custDataLst>
                  <p:tags r:id="rId1327"/>
                </p:custDataLst>
              </p:nvPr>
            </p:nvSpPr>
            <p:spPr bwMode="auto">
              <a:xfrm>
                <a:off x="1278" y="1935"/>
                <a:ext cx="7" cy="15"/>
              </a:xfrm>
              <a:custGeom>
                <a:avLst/>
                <a:gdLst>
                  <a:gd name="T0" fmla="*/ 2220 w 5"/>
                  <a:gd name="T1" fmla="*/ 0 h 11"/>
                  <a:gd name="T2" fmla="*/ 0 w 5"/>
                  <a:gd name="T3" fmla="*/ 2071 h 11"/>
                  <a:gd name="T4" fmla="*/ 0 w 5"/>
                  <a:gd name="T5" fmla="*/ 2824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5" y="0"/>
                    </a:moveTo>
                    <a:lnTo>
                      <a:pt x="0" y="8"/>
                    </a:lnTo>
                    <a:lnTo>
                      <a:pt x="0" y="11"/>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1" name="Line 953"/>
              <p:cNvSpPr>
                <a:spLocks noChangeShapeType="1"/>
              </p:cNvSpPr>
              <p:nvPr>
                <p:custDataLst>
                  <p:tags r:id="rId1328"/>
                </p:custDataLst>
              </p:nvPr>
            </p:nvSpPr>
            <p:spPr bwMode="auto">
              <a:xfrm>
                <a:off x="1276" y="1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 name="Line 954"/>
              <p:cNvSpPr>
                <a:spLocks noChangeShapeType="1"/>
              </p:cNvSpPr>
              <p:nvPr>
                <p:custDataLst>
                  <p:tags r:id="rId1329"/>
                </p:custDataLst>
              </p:nvPr>
            </p:nvSpPr>
            <p:spPr bwMode="auto">
              <a:xfrm>
                <a:off x="1276" y="200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3" name="Line 955"/>
              <p:cNvSpPr>
                <a:spLocks noChangeShapeType="1"/>
              </p:cNvSpPr>
              <p:nvPr>
                <p:custDataLst>
                  <p:tags r:id="rId1330"/>
                </p:custDataLst>
              </p:nvPr>
            </p:nvSpPr>
            <p:spPr bwMode="auto">
              <a:xfrm>
                <a:off x="1276" y="20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4" name="Line 956"/>
              <p:cNvSpPr>
                <a:spLocks noChangeShapeType="1"/>
              </p:cNvSpPr>
              <p:nvPr>
                <p:custDataLst>
                  <p:tags r:id="rId1331"/>
                </p:custDataLst>
              </p:nvPr>
            </p:nvSpPr>
            <p:spPr bwMode="auto">
              <a:xfrm>
                <a:off x="1276" y="206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5" name="Line 957"/>
              <p:cNvSpPr>
                <a:spLocks noChangeShapeType="1"/>
              </p:cNvSpPr>
              <p:nvPr>
                <p:custDataLst>
                  <p:tags r:id="rId1332"/>
                </p:custDataLst>
              </p:nvPr>
            </p:nvSpPr>
            <p:spPr bwMode="auto">
              <a:xfrm>
                <a:off x="1276" y="20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6" name="Line 958"/>
              <p:cNvSpPr>
                <a:spLocks noChangeShapeType="1"/>
              </p:cNvSpPr>
              <p:nvPr>
                <p:custDataLst>
                  <p:tags r:id="rId1333"/>
                </p:custDataLst>
              </p:nvPr>
            </p:nvSpPr>
            <p:spPr bwMode="auto">
              <a:xfrm>
                <a:off x="1276" y="21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7" name="Line 959"/>
              <p:cNvSpPr>
                <a:spLocks noChangeShapeType="1"/>
              </p:cNvSpPr>
              <p:nvPr>
                <p:custDataLst>
                  <p:tags r:id="rId1334"/>
                </p:custDataLst>
              </p:nvPr>
            </p:nvSpPr>
            <p:spPr bwMode="auto">
              <a:xfrm>
                <a:off x="1276" y="216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8" name="Line 960"/>
              <p:cNvSpPr>
                <a:spLocks noChangeShapeType="1"/>
              </p:cNvSpPr>
              <p:nvPr>
                <p:custDataLst>
                  <p:tags r:id="rId1335"/>
                </p:custDataLst>
              </p:nvPr>
            </p:nvSpPr>
            <p:spPr bwMode="auto">
              <a:xfrm>
                <a:off x="1276" y="21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9" name="Line 961"/>
              <p:cNvSpPr>
                <a:spLocks noChangeShapeType="1"/>
              </p:cNvSpPr>
              <p:nvPr>
                <p:custDataLst>
                  <p:tags r:id="rId1336"/>
                </p:custDataLst>
              </p:nvPr>
            </p:nvSpPr>
            <p:spPr bwMode="auto">
              <a:xfrm>
                <a:off x="1276" y="22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0" name="Line 962"/>
              <p:cNvSpPr>
                <a:spLocks noChangeShapeType="1"/>
              </p:cNvSpPr>
              <p:nvPr>
                <p:custDataLst>
                  <p:tags r:id="rId1337"/>
                </p:custDataLst>
              </p:nvPr>
            </p:nvSpPr>
            <p:spPr bwMode="auto">
              <a:xfrm>
                <a:off x="1276" y="22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1" name="Line 963"/>
              <p:cNvSpPr>
                <a:spLocks noChangeShapeType="1"/>
              </p:cNvSpPr>
              <p:nvPr>
                <p:custDataLst>
                  <p:tags r:id="rId1338"/>
                </p:custDataLst>
              </p:nvPr>
            </p:nvSpPr>
            <p:spPr bwMode="auto">
              <a:xfrm>
                <a:off x="1276" y="22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2" name="Line 964"/>
              <p:cNvSpPr>
                <a:spLocks noChangeShapeType="1"/>
              </p:cNvSpPr>
              <p:nvPr>
                <p:custDataLst>
                  <p:tags r:id="rId1339"/>
                </p:custDataLst>
              </p:nvPr>
            </p:nvSpPr>
            <p:spPr bwMode="auto">
              <a:xfrm>
                <a:off x="1276" y="23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3" name="Line 965"/>
              <p:cNvSpPr>
                <a:spLocks noChangeShapeType="1"/>
              </p:cNvSpPr>
              <p:nvPr>
                <p:custDataLst>
                  <p:tags r:id="rId1340"/>
                </p:custDataLst>
              </p:nvPr>
            </p:nvSpPr>
            <p:spPr bwMode="auto">
              <a:xfrm>
                <a:off x="1276" y="236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4" name="Line 966"/>
              <p:cNvSpPr>
                <a:spLocks noChangeShapeType="1"/>
              </p:cNvSpPr>
              <p:nvPr>
                <p:custDataLst>
                  <p:tags r:id="rId1341"/>
                </p:custDataLst>
              </p:nvPr>
            </p:nvSpPr>
            <p:spPr bwMode="auto">
              <a:xfrm>
                <a:off x="1276" y="23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5" name="Line 967"/>
              <p:cNvSpPr>
                <a:spLocks noChangeShapeType="1"/>
              </p:cNvSpPr>
              <p:nvPr>
                <p:custDataLst>
                  <p:tags r:id="rId1342"/>
                </p:custDataLst>
              </p:nvPr>
            </p:nvSpPr>
            <p:spPr bwMode="auto">
              <a:xfrm>
                <a:off x="1276" y="24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6" name="Line 968"/>
              <p:cNvSpPr>
                <a:spLocks noChangeShapeType="1"/>
              </p:cNvSpPr>
              <p:nvPr>
                <p:custDataLst>
                  <p:tags r:id="rId1343"/>
                </p:custDataLst>
              </p:nvPr>
            </p:nvSpPr>
            <p:spPr bwMode="auto">
              <a:xfrm>
                <a:off x="1276" y="245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7" name="Line 969"/>
              <p:cNvSpPr>
                <a:spLocks noChangeShapeType="1"/>
              </p:cNvSpPr>
              <p:nvPr>
                <p:custDataLst>
                  <p:tags r:id="rId1344"/>
                </p:custDataLst>
              </p:nvPr>
            </p:nvSpPr>
            <p:spPr bwMode="auto">
              <a:xfrm>
                <a:off x="1276" y="24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8" name="Line 970"/>
              <p:cNvSpPr>
                <a:spLocks noChangeShapeType="1"/>
              </p:cNvSpPr>
              <p:nvPr>
                <p:custDataLst>
                  <p:tags r:id="rId1345"/>
                </p:custDataLst>
              </p:nvPr>
            </p:nvSpPr>
            <p:spPr bwMode="auto">
              <a:xfrm>
                <a:off x="1276" y="25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9" name="Line 971"/>
              <p:cNvSpPr>
                <a:spLocks noChangeShapeType="1"/>
              </p:cNvSpPr>
              <p:nvPr>
                <p:custDataLst>
                  <p:tags r:id="rId1346"/>
                </p:custDataLst>
              </p:nvPr>
            </p:nvSpPr>
            <p:spPr bwMode="auto">
              <a:xfrm>
                <a:off x="1276" y="25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0" name="Line 972"/>
              <p:cNvSpPr>
                <a:spLocks noChangeShapeType="1"/>
              </p:cNvSpPr>
              <p:nvPr>
                <p:custDataLst>
                  <p:tags r:id="rId1347"/>
                </p:custDataLst>
              </p:nvPr>
            </p:nvSpPr>
            <p:spPr bwMode="auto">
              <a:xfrm>
                <a:off x="1276" y="25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1" name="Line 973"/>
              <p:cNvSpPr>
                <a:spLocks noChangeShapeType="1"/>
              </p:cNvSpPr>
              <p:nvPr>
                <p:custDataLst>
                  <p:tags r:id="rId1348"/>
                </p:custDataLst>
              </p:nvPr>
            </p:nvSpPr>
            <p:spPr bwMode="auto">
              <a:xfrm>
                <a:off x="1276" y="26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2" name="Line 974"/>
              <p:cNvSpPr>
                <a:spLocks noChangeShapeType="1"/>
              </p:cNvSpPr>
              <p:nvPr>
                <p:custDataLst>
                  <p:tags r:id="rId1349"/>
                </p:custDataLst>
              </p:nvPr>
            </p:nvSpPr>
            <p:spPr bwMode="auto">
              <a:xfrm>
                <a:off x="1276" y="26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3" name="Line 975"/>
              <p:cNvSpPr>
                <a:spLocks noChangeShapeType="1"/>
              </p:cNvSpPr>
              <p:nvPr>
                <p:custDataLst>
                  <p:tags r:id="rId1350"/>
                </p:custDataLst>
              </p:nvPr>
            </p:nvSpPr>
            <p:spPr bwMode="auto">
              <a:xfrm>
                <a:off x="1276" y="268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4" name="Line 976"/>
              <p:cNvSpPr>
                <a:spLocks noChangeShapeType="1"/>
              </p:cNvSpPr>
              <p:nvPr>
                <p:custDataLst>
                  <p:tags r:id="rId1351"/>
                </p:custDataLst>
              </p:nvPr>
            </p:nvSpPr>
            <p:spPr bwMode="auto">
              <a:xfrm>
                <a:off x="1276" y="27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5" name="Line 977"/>
              <p:cNvSpPr>
                <a:spLocks noChangeShapeType="1"/>
              </p:cNvSpPr>
              <p:nvPr>
                <p:custDataLst>
                  <p:tags r:id="rId1352"/>
                </p:custDataLst>
              </p:nvPr>
            </p:nvSpPr>
            <p:spPr bwMode="auto">
              <a:xfrm>
                <a:off x="1276" y="27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6" name="Line 978"/>
              <p:cNvSpPr>
                <a:spLocks noChangeShapeType="1"/>
              </p:cNvSpPr>
              <p:nvPr>
                <p:custDataLst>
                  <p:tags r:id="rId1353"/>
                </p:custDataLst>
              </p:nvPr>
            </p:nvSpPr>
            <p:spPr bwMode="auto">
              <a:xfrm>
                <a:off x="1276" y="27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7" name="Line 979"/>
              <p:cNvSpPr>
                <a:spLocks noChangeShapeType="1"/>
              </p:cNvSpPr>
              <p:nvPr>
                <p:custDataLst>
                  <p:tags r:id="rId1354"/>
                </p:custDataLst>
              </p:nvPr>
            </p:nvSpPr>
            <p:spPr bwMode="auto">
              <a:xfrm>
                <a:off x="1276" y="28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8" name="Line 980"/>
              <p:cNvSpPr>
                <a:spLocks noChangeShapeType="1"/>
              </p:cNvSpPr>
              <p:nvPr>
                <p:custDataLst>
                  <p:tags r:id="rId1355"/>
                </p:custDataLst>
              </p:nvPr>
            </p:nvSpPr>
            <p:spPr bwMode="auto">
              <a:xfrm>
                <a:off x="1276" y="28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9" name="Line 981"/>
              <p:cNvSpPr>
                <a:spLocks noChangeShapeType="1"/>
              </p:cNvSpPr>
              <p:nvPr>
                <p:custDataLst>
                  <p:tags r:id="rId1356"/>
                </p:custDataLst>
              </p:nvPr>
            </p:nvSpPr>
            <p:spPr bwMode="auto">
              <a:xfrm>
                <a:off x="1276" y="28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0" name="Line 982"/>
              <p:cNvSpPr>
                <a:spLocks noChangeShapeType="1"/>
              </p:cNvSpPr>
              <p:nvPr>
                <p:custDataLst>
                  <p:tags r:id="rId1357"/>
                </p:custDataLst>
              </p:nvPr>
            </p:nvSpPr>
            <p:spPr bwMode="auto">
              <a:xfrm>
                <a:off x="1276" y="29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1" name="Line 983"/>
              <p:cNvSpPr>
                <a:spLocks noChangeShapeType="1"/>
              </p:cNvSpPr>
              <p:nvPr>
                <p:custDataLst>
                  <p:tags r:id="rId1358"/>
                </p:custDataLst>
              </p:nvPr>
            </p:nvSpPr>
            <p:spPr bwMode="auto">
              <a:xfrm>
                <a:off x="1276" y="29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2" name="Line 984"/>
              <p:cNvSpPr>
                <a:spLocks noChangeShapeType="1"/>
              </p:cNvSpPr>
              <p:nvPr>
                <p:custDataLst>
                  <p:tags r:id="rId1359"/>
                </p:custDataLst>
              </p:nvPr>
            </p:nvSpPr>
            <p:spPr bwMode="auto">
              <a:xfrm>
                <a:off x="1276" y="29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3" name="Line 985"/>
              <p:cNvSpPr>
                <a:spLocks noChangeShapeType="1"/>
              </p:cNvSpPr>
              <p:nvPr>
                <p:custDataLst>
                  <p:tags r:id="rId1360"/>
                </p:custDataLst>
              </p:nvPr>
            </p:nvSpPr>
            <p:spPr bwMode="auto">
              <a:xfrm>
                <a:off x="1276" y="30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4" name="Line 986"/>
              <p:cNvSpPr>
                <a:spLocks noChangeShapeType="1"/>
              </p:cNvSpPr>
              <p:nvPr>
                <p:custDataLst>
                  <p:tags r:id="rId1361"/>
                </p:custDataLst>
              </p:nvPr>
            </p:nvSpPr>
            <p:spPr bwMode="auto">
              <a:xfrm>
                <a:off x="1276" y="30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5" name="Line 987"/>
              <p:cNvSpPr>
                <a:spLocks noChangeShapeType="1"/>
              </p:cNvSpPr>
              <p:nvPr>
                <p:custDataLst>
                  <p:tags r:id="rId1362"/>
                </p:custDataLst>
              </p:nvPr>
            </p:nvSpPr>
            <p:spPr bwMode="auto">
              <a:xfrm>
                <a:off x="1276" y="308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6" name="Line 988"/>
              <p:cNvSpPr>
                <a:spLocks noChangeShapeType="1"/>
              </p:cNvSpPr>
              <p:nvPr>
                <p:custDataLst>
                  <p:tags r:id="rId1363"/>
                </p:custDataLst>
              </p:nvPr>
            </p:nvSpPr>
            <p:spPr bwMode="auto">
              <a:xfrm>
                <a:off x="1276" y="31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7" name="Line 989"/>
              <p:cNvSpPr>
                <a:spLocks noChangeShapeType="1"/>
              </p:cNvSpPr>
              <p:nvPr>
                <p:custDataLst>
                  <p:tags r:id="rId1364"/>
                </p:custDataLst>
              </p:nvPr>
            </p:nvSpPr>
            <p:spPr bwMode="auto">
              <a:xfrm>
                <a:off x="1276" y="31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8" name="Line 990"/>
              <p:cNvSpPr>
                <a:spLocks noChangeShapeType="1"/>
              </p:cNvSpPr>
              <p:nvPr>
                <p:custDataLst>
                  <p:tags r:id="rId1365"/>
                </p:custDataLst>
              </p:nvPr>
            </p:nvSpPr>
            <p:spPr bwMode="auto">
              <a:xfrm>
                <a:off x="1276" y="31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9" name="Line 991"/>
              <p:cNvSpPr>
                <a:spLocks noChangeShapeType="1"/>
              </p:cNvSpPr>
              <p:nvPr>
                <p:custDataLst>
                  <p:tags r:id="rId1366"/>
                </p:custDataLst>
              </p:nvPr>
            </p:nvSpPr>
            <p:spPr bwMode="auto">
              <a:xfrm>
                <a:off x="1276" y="32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0" name="Line 992"/>
              <p:cNvSpPr>
                <a:spLocks noChangeShapeType="1"/>
              </p:cNvSpPr>
              <p:nvPr>
                <p:custDataLst>
                  <p:tags r:id="rId1367"/>
                </p:custDataLst>
              </p:nvPr>
            </p:nvSpPr>
            <p:spPr bwMode="auto">
              <a:xfrm>
                <a:off x="1276" y="32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1" name="Line 993"/>
              <p:cNvSpPr>
                <a:spLocks noChangeShapeType="1"/>
              </p:cNvSpPr>
              <p:nvPr>
                <p:custDataLst>
                  <p:tags r:id="rId1368"/>
                </p:custDataLst>
              </p:nvPr>
            </p:nvSpPr>
            <p:spPr bwMode="auto">
              <a:xfrm>
                <a:off x="1276" y="32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2" name="Line 994"/>
              <p:cNvSpPr>
                <a:spLocks noChangeShapeType="1"/>
              </p:cNvSpPr>
              <p:nvPr>
                <p:custDataLst>
                  <p:tags r:id="rId1369"/>
                </p:custDataLst>
              </p:nvPr>
            </p:nvSpPr>
            <p:spPr bwMode="auto">
              <a:xfrm>
                <a:off x="1276" y="33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3" name="Line 995"/>
              <p:cNvSpPr>
                <a:spLocks noChangeShapeType="1"/>
              </p:cNvSpPr>
              <p:nvPr>
                <p:custDataLst>
                  <p:tags r:id="rId1370"/>
                </p:custDataLst>
              </p:nvPr>
            </p:nvSpPr>
            <p:spPr bwMode="auto">
              <a:xfrm>
                <a:off x="1276" y="33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4" name="Line 996"/>
              <p:cNvSpPr>
                <a:spLocks noChangeShapeType="1"/>
              </p:cNvSpPr>
              <p:nvPr>
                <p:custDataLst>
                  <p:tags r:id="rId1371"/>
                </p:custDataLst>
              </p:nvPr>
            </p:nvSpPr>
            <p:spPr bwMode="auto">
              <a:xfrm>
                <a:off x="1276" y="33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5" name="Line 997"/>
              <p:cNvSpPr>
                <a:spLocks noChangeShapeType="1"/>
              </p:cNvSpPr>
              <p:nvPr>
                <p:custDataLst>
                  <p:tags r:id="rId1372"/>
                </p:custDataLst>
              </p:nvPr>
            </p:nvSpPr>
            <p:spPr bwMode="auto">
              <a:xfrm>
                <a:off x="1276" y="34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6" name="Line 998"/>
              <p:cNvSpPr>
                <a:spLocks noChangeShapeType="1"/>
              </p:cNvSpPr>
              <p:nvPr>
                <p:custDataLst>
                  <p:tags r:id="rId1373"/>
                </p:custDataLst>
              </p:nvPr>
            </p:nvSpPr>
            <p:spPr bwMode="auto">
              <a:xfrm>
                <a:off x="1276" y="344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7" name="Line 999"/>
              <p:cNvSpPr>
                <a:spLocks noChangeShapeType="1"/>
              </p:cNvSpPr>
              <p:nvPr>
                <p:custDataLst>
                  <p:tags r:id="rId1374"/>
                </p:custDataLst>
              </p:nvPr>
            </p:nvSpPr>
            <p:spPr bwMode="auto">
              <a:xfrm>
                <a:off x="1276" y="34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8" name="Line 1000"/>
              <p:cNvSpPr>
                <a:spLocks noChangeShapeType="1"/>
              </p:cNvSpPr>
              <p:nvPr>
                <p:custDataLst>
                  <p:tags r:id="rId1375"/>
                </p:custDataLst>
              </p:nvPr>
            </p:nvSpPr>
            <p:spPr bwMode="auto">
              <a:xfrm>
                <a:off x="1276" y="35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9" name="Line 1001"/>
              <p:cNvSpPr>
                <a:spLocks noChangeShapeType="1"/>
              </p:cNvSpPr>
              <p:nvPr>
                <p:custDataLst>
                  <p:tags r:id="rId1376"/>
                </p:custDataLst>
              </p:nvPr>
            </p:nvSpPr>
            <p:spPr bwMode="auto">
              <a:xfrm>
                <a:off x="1276" y="35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0" name="Line 1002"/>
              <p:cNvSpPr>
                <a:spLocks noChangeShapeType="1"/>
              </p:cNvSpPr>
              <p:nvPr>
                <p:custDataLst>
                  <p:tags r:id="rId1377"/>
                </p:custDataLst>
              </p:nvPr>
            </p:nvSpPr>
            <p:spPr bwMode="auto">
              <a:xfrm>
                <a:off x="1276" y="35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1" name="Line 1003"/>
              <p:cNvSpPr>
                <a:spLocks noChangeShapeType="1"/>
              </p:cNvSpPr>
              <p:nvPr>
                <p:custDataLst>
                  <p:tags r:id="rId1378"/>
                </p:custDataLst>
              </p:nvPr>
            </p:nvSpPr>
            <p:spPr bwMode="auto">
              <a:xfrm>
                <a:off x="1276" y="36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2" name="Line 1004"/>
              <p:cNvSpPr>
                <a:spLocks noChangeShapeType="1"/>
              </p:cNvSpPr>
              <p:nvPr>
                <p:custDataLst>
                  <p:tags r:id="rId1379"/>
                </p:custDataLst>
              </p:nvPr>
            </p:nvSpPr>
            <p:spPr bwMode="auto">
              <a:xfrm>
                <a:off x="1276" y="36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3" name="Line 1005"/>
              <p:cNvSpPr>
                <a:spLocks noChangeShapeType="1"/>
              </p:cNvSpPr>
              <p:nvPr>
                <p:custDataLst>
                  <p:tags r:id="rId1380"/>
                </p:custDataLst>
              </p:nvPr>
            </p:nvSpPr>
            <p:spPr bwMode="auto">
              <a:xfrm>
                <a:off x="1276" y="36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4" name="Line 1006"/>
              <p:cNvSpPr>
                <a:spLocks noChangeShapeType="1"/>
              </p:cNvSpPr>
              <p:nvPr>
                <p:custDataLst>
                  <p:tags r:id="rId1381"/>
                </p:custDataLst>
              </p:nvPr>
            </p:nvSpPr>
            <p:spPr bwMode="auto">
              <a:xfrm>
                <a:off x="1276" y="37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5" name="Line 1007"/>
              <p:cNvSpPr>
                <a:spLocks noChangeShapeType="1"/>
              </p:cNvSpPr>
              <p:nvPr>
                <p:custDataLst>
                  <p:tags r:id="rId1382"/>
                </p:custDataLst>
              </p:nvPr>
            </p:nvSpPr>
            <p:spPr bwMode="auto">
              <a:xfrm>
                <a:off x="1276" y="37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6" name="Line 1008"/>
              <p:cNvSpPr>
                <a:spLocks noChangeShapeType="1"/>
              </p:cNvSpPr>
              <p:nvPr>
                <p:custDataLst>
                  <p:tags r:id="rId1383"/>
                </p:custDataLst>
              </p:nvPr>
            </p:nvSpPr>
            <p:spPr bwMode="auto">
              <a:xfrm>
                <a:off x="1276" y="37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7" name="Line 1009"/>
              <p:cNvSpPr>
                <a:spLocks noChangeShapeType="1"/>
              </p:cNvSpPr>
              <p:nvPr>
                <p:custDataLst>
                  <p:tags r:id="rId1384"/>
                </p:custDataLst>
              </p:nvPr>
            </p:nvSpPr>
            <p:spPr bwMode="auto">
              <a:xfrm>
                <a:off x="1276" y="38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8" name="Line 1010"/>
              <p:cNvSpPr>
                <a:spLocks noChangeShapeType="1"/>
              </p:cNvSpPr>
              <p:nvPr>
                <p:custDataLst>
                  <p:tags r:id="rId1385"/>
                </p:custDataLst>
              </p:nvPr>
            </p:nvSpPr>
            <p:spPr bwMode="auto">
              <a:xfrm>
                <a:off x="1276" y="383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9" name="Line 1011"/>
              <p:cNvSpPr>
                <a:spLocks noChangeShapeType="1"/>
              </p:cNvSpPr>
              <p:nvPr>
                <p:custDataLst>
                  <p:tags r:id="rId1386"/>
                </p:custDataLst>
              </p:nvPr>
            </p:nvSpPr>
            <p:spPr bwMode="auto">
              <a:xfrm>
                <a:off x="1276" y="38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90" name="Line 1012"/>
              <p:cNvSpPr>
                <a:spLocks noChangeShapeType="1"/>
              </p:cNvSpPr>
              <p:nvPr>
                <p:custDataLst>
                  <p:tags r:id="rId1387"/>
                </p:custDataLst>
              </p:nvPr>
            </p:nvSpPr>
            <p:spPr bwMode="auto">
              <a:xfrm>
                <a:off x="1276" y="390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91" name="Line 1013"/>
              <p:cNvSpPr>
                <a:spLocks noChangeShapeType="1"/>
              </p:cNvSpPr>
              <p:nvPr>
                <p:custDataLst>
                  <p:tags r:id="rId1388"/>
                </p:custDataLst>
              </p:nvPr>
            </p:nvSpPr>
            <p:spPr bwMode="auto">
              <a:xfrm>
                <a:off x="1276" y="39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92" name="Line 1014"/>
              <p:cNvSpPr>
                <a:spLocks noChangeShapeType="1"/>
              </p:cNvSpPr>
              <p:nvPr>
                <p:custDataLst>
                  <p:tags r:id="rId1389"/>
                </p:custDataLst>
              </p:nvPr>
            </p:nvSpPr>
            <p:spPr bwMode="auto">
              <a:xfrm>
                <a:off x="1276" y="3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93" name="Freeform 1015"/>
              <p:cNvSpPr>
                <a:spLocks/>
              </p:cNvSpPr>
              <p:nvPr>
                <p:custDataLst>
                  <p:tags r:id="rId1390"/>
                </p:custDataLst>
              </p:nvPr>
            </p:nvSpPr>
            <p:spPr bwMode="auto">
              <a:xfrm>
                <a:off x="1276" y="3999"/>
                <a:ext cx="1" cy="17"/>
              </a:xfrm>
              <a:custGeom>
                <a:avLst/>
                <a:gdLst>
                  <a:gd name="T0" fmla="*/ 0 w 1"/>
                  <a:gd name="T1" fmla="*/ 0 h 12"/>
                  <a:gd name="T2" fmla="*/ 0 w 1"/>
                  <a:gd name="T3" fmla="*/ 4859 h 12"/>
                  <a:gd name="T4" fmla="*/ 1 w 1"/>
                  <a:gd name="T5" fmla="*/ 6272 h 12"/>
                  <a:gd name="T6" fmla="*/ 0 60000 65536"/>
                  <a:gd name="T7" fmla="*/ 0 60000 65536"/>
                  <a:gd name="T8" fmla="*/ 0 60000 65536"/>
                  <a:gd name="T9" fmla="*/ 0 w 1"/>
                  <a:gd name="T10" fmla="*/ 0 h 12"/>
                  <a:gd name="T11" fmla="*/ 1 w 1"/>
                  <a:gd name="T12" fmla="*/ 12 h 12"/>
                </a:gdLst>
                <a:ahLst/>
                <a:cxnLst>
                  <a:cxn ang="T6">
                    <a:pos x="T0" y="T1"/>
                  </a:cxn>
                  <a:cxn ang="T7">
                    <a:pos x="T2" y="T3"/>
                  </a:cxn>
                  <a:cxn ang="T8">
                    <a:pos x="T4" y="T5"/>
                  </a:cxn>
                </a:cxnLst>
                <a:rect l="T9" t="T10" r="T11" b="T12"/>
                <a:pathLst>
                  <a:path w="1" h="12">
                    <a:moveTo>
                      <a:pt x="0" y="0"/>
                    </a:moveTo>
                    <a:lnTo>
                      <a:pt x="0" y="9"/>
                    </a:lnTo>
                    <a:lnTo>
                      <a:pt x="1" y="12"/>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94" name="Freeform 1016"/>
              <p:cNvSpPr>
                <a:spLocks/>
              </p:cNvSpPr>
              <p:nvPr>
                <p:custDataLst>
                  <p:tags r:id="rId1391"/>
                </p:custDataLst>
              </p:nvPr>
            </p:nvSpPr>
            <p:spPr bwMode="auto">
              <a:xfrm>
                <a:off x="1281" y="4031"/>
                <a:ext cx="8" cy="13"/>
              </a:xfrm>
              <a:custGeom>
                <a:avLst/>
                <a:gdLst>
                  <a:gd name="T0" fmla="*/ 0 w 6"/>
                  <a:gd name="T1" fmla="*/ 0 h 10"/>
                  <a:gd name="T2" fmla="*/ 655 w 6"/>
                  <a:gd name="T3" fmla="*/ 879 h 10"/>
                  <a:gd name="T4" fmla="*/ 1129 w 6"/>
                  <a:gd name="T5" fmla="*/ 1143 h 10"/>
                  <a:gd name="T6" fmla="*/ 0 60000 65536"/>
                  <a:gd name="T7" fmla="*/ 0 60000 65536"/>
                  <a:gd name="T8" fmla="*/ 0 60000 65536"/>
                  <a:gd name="T9" fmla="*/ 0 w 6"/>
                  <a:gd name="T10" fmla="*/ 0 h 10"/>
                  <a:gd name="T11" fmla="*/ 6 w 6"/>
                  <a:gd name="T12" fmla="*/ 10 h 10"/>
                </a:gdLst>
                <a:ahLst/>
                <a:cxnLst>
                  <a:cxn ang="T6">
                    <a:pos x="T0" y="T1"/>
                  </a:cxn>
                  <a:cxn ang="T7">
                    <a:pos x="T2" y="T3"/>
                  </a:cxn>
                  <a:cxn ang="T8">
                    <a:pos x="T4" y="T5"/>
                  </a:cxn>
                </a:cxnLst>
                <a:rect l="T9" t="T10" r="T11" b="T12"/>
                <a:pathLst>
                  <a:path w="6" h="10">
                    <a:moveTo>
                      <a:pt x="0" y="0"/>
                    </a:moveTo>
                    <a:lnTo>
                      <a:pt x="4" y="8"/>
                    </a:lnTo>
                    <a:lnTo>
                      <a:pt x="6" y="1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95" name="Freeform 1017"/>
              <p:cNvSpPr>
                <a:spLocks/>
              </p:cNvSpPr>
              <p:nvPr>
                <p:custDataLst>
                  <p:tags r:id="rId1392"/>
                </p:custDataLst>
              </p:nvPr>
            </p:nvSpPr>
            <p:spPr bwMode="auto">
              <a:xfrm>
                <a:off x="1302" y="4055"/>
                <a:ext cx="15" cy="6"/>
              </a:xfrm>
              <a:custGeom>
                <a:avLst/>
                <a:gdLst>
                  <a:gd name="T0" fmla="*/ 0 w 11"/>
                  <a:gd name="T1" fmla="*/ 0 h 4"/>
                  <a:gd name="T2" fmla="*/ 1975 w 11"/>
                  <a:gd name="T3" fmla="*/ 3686 h 4"/>
                  <a:gd name="T4" fmla="*/ 2824 w 11"/>
                  <a:gd name="T5" fmla="*/ 5529 h 4"/>
                  <a:gd name="T6" fmla="*/ 0 60000 65536"/>
                  <a:gd name="T7" fmla="*/ 0 60000 65536"/>
                  <a:gd name="T8" fmla="*/ 0 60000 65536"/>
                  <a:gd name="T9" fmla="*/ 0 w 11"/>
                  <a:gd name="T10" fmla="*/ 0 h 4"/>
                  <a:gd name="T11" fmla="*/ 11 w 11"/>
                  <a:gd name="T12" fmla="*/ 4 h 4"/>
                </a:gdLst>
                <a:ahLst/>
                <a:cxnLst>
                  <a:cxn ang="T6">
                    <a:pos x="T0" y="T1"/>
                  </a:cxn>
                  <a:cxn ang="T7">
                    <a:pos x="T2" y="T3"/>
                  </a:cxn>
                  <a:cxn ang="T8">
                    <a:pos x="T4" y="T5"/>
                  </a:cxn>
                </a:cxnLst>
                <a:rect l="T9" t="T10" r="T11" b="T12"/>
                <a:pathLst>
                  <a:path w="11" h="4">
                    <a:moveTo>
                      <a:pt x="0" y="0"/>
                    </a:moveTo>
                    <a:lnTo>
                      <a:pt x="7" y="3"/>
                    </a:lnTo>
                    <a:lnTo>
                      <a:pt x="11" y="4"/>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8" name="Group 1018"/>
            <p:cNvGrpSpPr>
              <a:grpSpLocks/>
            </p:cNvGrpSpPr>
            <p:nvPr>
              <p:custDataLst>
                <p:tags r:id="rId5"/>
              </p:custDataLst>
            </p:nvPr>
          </p:nvGrpSpPr>
          <p:grpSpPr bwMode="auto">
            <a:xfrm>
              <a:off x="2895600" y="4038600"/>
              <a:ext cx="1860550" cy="1374775"/>
              <a:chOff x="1276" y="1911"/>
              <a:chExt cx="2972" cy="2196"/>
            </a:xfrm>
          </p:grpSpPr>
          <p:sp>
            <p:nvSpPr>
              <p:cNvPr id="474" name="Rectangle 1019"/>
              <p:cNvSpPr>
                <a:spLocks noChangeArrowheads="1"/>
              </p:cNvSpPr>
              <p:nvPr>
                <p:custDataLst>
                  <p:tags r:id="rId471"/>
                </p:custDataLst>
              </p:nvPr>
            </p:nvSpPr>
            <p:spPr bwMode="auto">
              <a:xfrm>
                <a:off x="3561"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475" name="Rectangle 1020"/>
              <p:cNvSpPr>
                <a:spLocks noChangeArrowheads="1"/>
              </p:cNvSpPr>
              <p:nvPr>
                <p:custDataLst>
                  <p:tags r:id="rId472"/>
                </p:custDataLst>
              </p:nvPr>
            </p:nvSpPr>
            <p:spPr bwMode="auto">
              <a:xfrm>
                <a:off x="3622"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476" name="Freeform 1021"/>
              <p:cNvSpPr>
                <a:spLocks/>
              </p:cNvSpPr>
              <p:nvPr>
                <p:custDataLst>
                  <p:tags r:id="rId473"/>
                </p:custDataLst>
              </p:nvPr>
            </p:nvSpPr>
            <p:spPr bwMode="auto">
              <a:xfrm>
                <a:off x="3531" y="2168"/>
                <a:ext cx="410" cy="205"/>
              </a:xfrm>
              <a:custGeom>
                <a:avLst/>
                <a:gdLst>
                  <a:gd name="T0" fmla="*/ 0 w 410"/>
                  <a:gd name="T1" fmla="*/ 0 h 205"/>
                  <a:gd name="T2" fmla="*/ 51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1"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7" name="Freeform 1022"/>
              <p:cNvSpPr>
                <a:spLocks/>
              </p:cNvSpPr>
              <p:nvPr>
                <p:custDataLst>
                  <p:tags r:id="rId474"/>
                </p:custDataLst>
              </p:nvPr>
            </p:nvSpPr>
            <p:spPr bwMode="auto">
              <a:xfrm>
                <a:off x="3531" y="2168"/>
                <a:ext cx="410" cy="102"/>
              </a:xfrm>
              <a:custGeom>
                <a:avLst/>
                <a:gdLst>
                  <a:gd name="T0" fmla="*/ 410 w 410"/>
                  <a:gd name="T1" fmla="*/ 0 h 102"/>
                  <a:gd name="T2" fmla="*/ 230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0"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8" name="Line 1023"/>
              <p:cNvSpPr>
                <a:spLocks noChangeShapeType="1"/>
              </p:cNvSpPr>
              <p:nvPr>
                <p:custDataLst>
                  <p:tags r:id="rId475"/>
                </p:custDataLst>
              </p:nvPr>
            </p:nvSpPr>
            <p:spPr bwMode="auto">
              <a:xfrm>
                <a:off x="3608"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9" name="Line 1024"/>
              <p:cNvSpPr>
                <a:spLocks noChangeShapeType="1"/>
              </p:cNvSpPr>
              <p:nvPr>
                <p:custDataLst>
                  <p:tags r:id="rId476"/>
                </p:custDataLst>
              </p:nvPr>
            </p:nvSpPr>
            <p:spPr bwMode="auto">
              <a:xfrm>
                <a:off x="386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0" name="Line 1025"/>
              <p:cNvSpPr>
                <a:spLocks noChangeShapeType="1"/>
              </p:cNvSpPr>
              <p:nvPr>
                <p:custDataLst>
                  <p:tags r:id="rId477"/>
                </p:custDataLst>
              </p:nvPr>
            </p:nvSpPr>
            <p:spPr bwMode="auto">
              <a:xfrm>
                <a:off x="3736"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 name="Rectangle 1026"/>
              <p:cNvSpPr>
                <a:spLocks noChangeArrowheads="1"/>
              </p:cNvSpPr>
              <p:nvPr>
                <p:custDataLst>
                  <p:tags r:id="rId478"/>
                </p:custDataLst>
              </p:nvPr>
            </p:nvSpPr>
            <p:spPr bwMode="auto">
              <a:xfrm>
                <a:off x="3708"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482" name="Freeform 1027"/>
              <p:cNvSpPr>
                <a:spLocks/>
              </p:cNvSpPr>
              <p:nvPr>
                <p:custDataLst>
                  <p:tags r:id="rId479"/>
                </p:custDataLst>
              </p:nvPr>
            </p:nvSpPr>
            <p:spPr bwMode="auto">
              <a:xfrm>
                <a:off x="3019" y="2168"/>
                <a:ext cx="410" cy="205"/>
              </a:xfrm>
              <a:custGeom>
                <a:avLst/>
                <a:gdLst>
                  <a:gd name="T0" fmla="*/ 0 w 410"/>
                  <a:gd name="T1" fmla="*/ 0 h 205"/>
                  <a:gd name="T2" fmla="*/ 50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0"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3" name="Freeform 1028"/>
              <p:cNvSpPr>
                <a:spLocks/>
              </p:cNvSpPr>
              <p:nvPr>
                <p:custDataLst>
                  <p:tags r:id="rId480"/>
                </p:custDataLst>
              </p:nvPr>
            </p:nvSpPr>
            <p:spPr bwMode="auto">
              <a:xfrm>
                <a:off x="3019" y="2168"/>
                <a:ext cx="410" cy="102"/>
              </a:xfrm>
              <a:custGeom>
                <a:avLst/>
                <a:gdLst>
                  <a:gd name="T0" fmla="*/ 410 w 410"/>
                  <a:gd name="T1" fmla="*/ 0 h 102"/>
                  <a:gd name="T2" fmla="*/ 229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29"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4" name="Line 1029"/>
              <p:cNvSpPr>
                <a:spLocks noChangeShapeType="1"/>
              </p:cNvSpPr>
              <p:nvPr>
                <p:custDataLst>
                  <p:tags r:id="rId481"/>
                </p:custDataLst>
              </p:nvPr>
            </p:nvSpPr>
            <p:spPr bwMode="auto">
              <a:xfrm>
                <a:off x="3095"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5" name="Line 1030"/>
              <p:cNvSpPr>
                <a:spLocks noChangeShapeType="1"/>
              </p:cNvSpPr>
              <p:nvPr>
                <p:custDataLst>
                  <p:tags r:id="rId482"/>
                </p:custDataLst>
              </p:nvPr>
            </p:nvSpPr>
            <p:spPr bwMode="auto">
              <a:xfrm>
                <a:off x="335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6" name="Line 1031"/>
              <p:cNvSpPr>
                <a:spLocks noChangeShapeType="1"/>
              </p:cNvSpPr>
              <p:nvPr>
                <p:custDataLst>
                  <p:tags r:id="rId483"/>
                </p:custDataLst>
              </p:nvPr>
            </p:nvSpPr>
            <p:spPr bwMode="auto">
              <a:xfrm>
                <a:off x="3224"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7" name="Rectangle 1032"/>
              <p:cNvSpPr>
                <a:spLocks noChangeArrowheads="1"/>
              </p:cNvSpPr>
              <p:nvPr>
                <p:custDataLst>
                  <p:tags r:id="rId484"/>
                </p:custDataLst>
              </p:nvPr>
            </p:nvSpPr>
            <p:spPr bwMode="auto">
              <a:xfrm>
                <a:off x="3196"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488" name="Freeform 1033"/>
              <p:cNvSpPr>
                <a:spLocks/>
              </p:cNvSpPr>
              <p:nvPr>
                <p:custDataLst>
                  <p:tags r:id="rId485"/>
                </p:custDataLst>
              </p:nvPr>
            </p:nvSpPr>
            <p:spPr bwMode="auto">
              <a:xfrm>
                <a:off x="2505" y="2168"/>
                <a:ext cx="411" cy="205"/>
              </a:xfrm>
              <a:custGeom>
                <a:avLst/>
                <a:gdLst>
                  <a:gd name="T0" fmla="*/ 0 w 411"/>
                  <a:gd name="T1" fmla="*/ 0 h 205"/>
                  <a:gd name="T2" fmla="*/ 52 w 411"/>
                  <a:gd name="T3" fmla="*/ 205 h 205"/>
                  <a:gd name="T4" fmla="*/ 360 w 411"/>
                  <a:gd name="T5" fmla="*/ 205 h 205"/>
                  <a:gd name="T6" fmla="*/ 411 w 411"/>
                  <a:gd name="T7" fmla="*/ 0 h 205"/>
                  <a:gd name="T8" fmla="*/ 0 60000 65536"/>
                  <a:gd name="T9" fmla="*/ 0 60000 65536"/>
                  <a:gd name="T10" fmla="*/ 0 60000 65536"/>
                  <a:gd name="T11" fmla="*/ 0 60000 65536"/>
                  <a:gd name="T12" fmla="*/ 0 w 411"/>
                  <a:gd name="T13" fmla="*/ 0 h 205"/>
                  <a:gd name="T14" fmla="*/ 411 w 411"/>
                  <a:gd name="T15" fmla="*/ 205 h 205"/>
                </a:gdLst>
                <a:ahLst/>
                <a:cxnLst>
                  <a:cxn ang="T8">
                    <a:pos x="T0" y="T1"/>
                  </a:cxn>
                  <a:cxn ang="T9">
                    <a:pos x="T2" y="T3"/>
                  </a:cxn>
                  <a:cxn ang="T10">
                    <a:pos x="T4" y="T5"/>
                  </a:cxn>
                  <a:cxn ang="T11">
                    <a:pos x="T6" y="T7"/>
                  </a:cxn>
                </a:cxnLst>
                <a:rect l="T12" t="T13" r="T14" b="T15"/>
                <a:pathLst>
                  <a:path w="411" h="205">
                    <a:moveTo>
                      <a:pt x="0" y="0"/>
                    </a:moveTo>
                    <a:lnTo>
                      <a:pt x="52" y="205"/>
                    </a:lnTo>
                    <a:lnTo>
                      <a:pt x="360" y="205"/>
                    </a:lnTo>
                    <a:lnTo>
                      <a:pt x="41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9" name="Freeform 1034"/>
              <p:cNvSpPr>
                <a:spLocks/>
              </p:cNvSpPr>
              <p:nvPr>
                <p:custDataLst>
                  <p:tags r:id="rId486"/>
                </p:custDataLst>
              </p:nvPr>
            </p:nvSpPr>
            <p:spPr bwMode="auto">
              <a:xfrm>
                <a:off x="2505" y="2168"/>
                <a:ext cx="411" cy="102"/>
              </a:xfrm>
              <a:custGeom>
                <a:avLst/>
                <a:gdLst>
                  <a:gd name="T0" fmla="*/ 411 w 411"/>
                  <a:gd name="T1" fmla="*/ 0 h 102"/>
                  <a:gd name="T2" fmla="*/ 231 w 411"/>
                  <a:gd name="T3" fmla="*/ 0 h 102"/>
                  <a:gd name="T4" fmla="*/ 205 w 411"/>
                  <a:gd name="T5" fmla="*/ 102 h 102"/>
                  <a:gd name="T6" fmla="*/ 181 w 411"/>
                  <a:gd name="T7" fmla="*/ 0 h 102"/>
                  <a:gd name="T8" fmla="*/ 0 w 411"/>
                  <a:gd name="T9" fmla="*/ 0 h 102"/>
                  <a:gd name="T10" fmla="*/ 0 60000 65536"/>
                  <a:gd name="T11" fmla="*/ 0 60000 65536"/>
                  <a:gd name="T12" fmla="*/ 0 60000 65536"/>
                  <a:gd name="T13" fmla="*/ 0 60000 65536"/>
                  <a:gd name="T14" fmla="*/ 0 60000 65536"/>
                  <a:gd name="T15" fmla="*/ 0 w 411"/>
                  <a:gd name="T16" fmla="*/ 0 h 102"/>
                  <a:gd name="T17" fmla="*/ 411 w 411"/>
                  <a:gd name="T18" fmla="*/ 102 h 102"/>
                </a:gdLst>
                <a:ahLst/>
                <a:cxnLst>
                  <a:cxn ang="T10">
                    <a:pos x="T0" y="T1"/>
                  </a:cxn>
                  <a:cxn ang="T11">
                    <a:pos x="T2" y="T3"/>
                  </a:cxn>
                  <a:cxn ang="T12">
                    <a:pos x="T4" y="T5"/>
                  </a:cxn>
                  <a:cxn ang="T13">
                    <a:pos x="T6" y="T7"/>
                  </a:cxn>
                  <a:cxn ang="T14">
                    <a:pos x="T8" y="T9"/>
                  </a:cxn>
                </a:cxnLst>
                <a:rect l="T15" t="T16" r="T17" b="T18"/>
                <a:pathLst>
                  <a:path w="411" h="102">
                    <a:moveTo>
                      <a:pt x="411" y="0"/>
                    </a:moveTo>
                    <a:lnTo>
                      <a:pt x="231" y="0"/>
                    </a:lnTo>
                    <a:lnTo>
                      <a:pt x="205" y="102"/>
                    </a:lnTo>
                    <a:lnTo>
                      <a:pt x="181"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0" name="Line 1035"/>
              <p:cNvSpPr>
                <a:spLocks noChangeShapeType="1"/>
              </p:cNvSpPr>
              <p:nvPr>
                <p:custDataLst>
                  <p:tags r:id="rId487"/>
                </p:custDataLst>
              </p:nvPr>
            </p:nvSpPr>
            <p:spPr bwMode="auto">
              <a:xfrm>
                <a:off x="258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 name="Line 1036"/>
              <p:cNvSpPr>
                <a:spLocks noChangeShapeType="1"/>
              </p:cNvSpPr>
              <p:nvPr>
                <p:custDataLst>
                  <p:tags r:id="rId488"/>
                </p:custDataLst>
              </p:nvPr>
            </p:nvSpPr>
            <p:spPr bwMode="auto">
              <a:xfrm>
                <a:off x="2839"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2" name="Line 1037"/>
              <p:cNvSpPr>
                <a:spLocks noChangeShapeType="1"/>
              </p:cNvSpPr>
              <p:nvPr>
                <p:custDataLst>
                  <p:tags r:id="rId489"/>
                </p:custDataLst>
              </p:nvPr>
            </p:nvSpPr>
            <p:spPr bwMode="auto">
              <a:xfrm>
                <a:off x="2710"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3" name="Rectangle 1038"/>
              <p:cNvSpPr>
                <a:spLocks noChangeArrowheads="1"/>
              </p:cNvSpPr>
              <p:nvPr>
                <p:custDataLst>
                  <p:tags r:id="rId490"/>
                </p:custDataLst>
              </p:nvPr>
            </p:nvSpPr>
            <p:spPr bwMode="auto">
              <a:xfrm>
                <a:off x="2683"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494" name="Freeform 1039"/>
              <p:cNvSpPr>
                <a:spLocks/>
              </p:cNvSpPr>
              <p:nvPr>
                <p:custDataLst>
                  <p:tags r:id="rId491"/>
                </p:custDataLst>
              </p:nvPr>
            </p:nvSpPr>
            <p:spPr bwMode="auto">
              <a:xfrm>
                <a:off x="1993" y="2168"/>
                <a:ext cx="410" cy="205"/>
              </a:xfrm>
              <a:custGeom>
                <a:avLst/>
                <a:gdLst>
                  <a:gd name="T0" fmla="*/ 0 w 410"/>
                  <a:gd name="T1" fmla="*/ 0 h 205"/>
                  <a:gd name="T2" fmla="*/ 52 w 410"/>
                  <a:gd name="T3" fmla="*/ 205 h 205"/>
                  <a:gd name="T4" fmla="*/ 359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2" y="205"/>
                    </a:lnTo>
                    <a:lnTo>
                      <a:pt x="359"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5" name="Freeform 1040"/>
              <p:cNvSpPr>
                <a:spLocks/>
              </p:cNvSpPr>
              <p:nvPr>
                <p:custDataLst>
                  <p:tags r:id="rId492"/>
                </p:custDataLst>
              </p:nvPr>
            </p:nvSpPr>
            <p:spPr bwMode="auto">
              <a:xfrm>
                <a:off x="1993" y="2168"/>
                <a:ext cx="410" cy="102"/>
              </a:xfrm>
              <a:custGeom>
                <a:avLst/>
                <a:gdLst>
                  <a:gd name="T0" fmla="*/ 410 w 410"/>
                  <a:gd name="T1" fmla="*/ 0 h 102"/>
                  <a:gd name="T2" fmla="*/ 231 w 410"/>
                  <a:gd name="T3" fmla="*/ 0 h 102"/>
                  <a:gd name="T4" fmla="*/ 205 w 410"/>
                  <a:gd name="T5" fmla="*/ 102 h 102"/>
                  <a:gd name="T6" fmla="*/ 180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1" y="0"/>
                    </a:lnTo>
                    <a:lnTo>
                      <a:pt x="205" y="102"/>
                    </a:lnTo>
                    <a:lnTo>
                      <a:pt x="180"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6" name="Line 1041"/>
              <p:cNvSpPr>
                <a:spLocks noChangeShapeType="1"/>
              </p:cNvSpPr>
              <p:nvPr>
                <p:custDataLst>
                  <p:tags r:id="rId493"/>
                </p:custDataLst>
              </p:nvPr>
            </p:nvSpPr>
            <p:spPr bwMode="auto">
              <a:xfrm>
                <a:off x="207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7" name="Line 1042"/>
              <p:cNvSpPr>
                <a:spLocks noChangeShapeType="1"/>
              </p:cNvSpPr>
              <p:nvPr>
                <p:custDataLst>
                  <p:tags r:id="rId494"/>
                </p:custDataLst>
              </p:nvPr>
            </p:nvSpPr>
            <p:spPr bwMode="auto">
              <a:xfrm>
                <a:off x="2326"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8" name="Line 1043"/>
              <p:cNvSpPr>
                <a:spLocks noChangeShapeType="1"/>
              </p:cNvSpPr>
              <p:nvPr>
                <p:custDataLst>
                  <p:tags r:id="rId495"/>
                </p:custDataLst>
              </p:nvPr>
            </p:nvSpPr>
            <p:spPr bwMode="auto">
              <a:xfrm>
                <a:off x="2198"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9" name="Rectangle 1044"/>
              <p:cNvSpPr>
                <a:spLocks noChangeArrowheads="1"/>
              </p:cNvSpPr>
              <p:nvPr>
                <p:custDataLst>
                  <p:tags r:id="rId496"/>
                </p:custDataLst>
              </p:nvPr>
            </p:nvSpPr>
            <p:spPr bwMode="auto">
              <a:xfrm>
                <a:off x="2171"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500" name="Rectangle 1045"/>
              <p:cNvSpPr>
                <a:spLocks noChangeArrowheads="1"/>
              </p:cNvSpPr>
              <p:nvPr>
                <p:custDataLst>
                  <p:tags r:id="rId497"/>
                </p:custDataLst>
              </p:nvPr>
            </p:nvSpPr>
            <p:spPr bwMode="auto">
              <a:xfrm>
                <a:off x="3292" y="367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501" name="Rectangle 1046"/>
              <p:cNvSpPr>
                <a:spLocks noChangeArrowheads="1"/>
              </p:cNvSpPr>
              <p:nvPr>
                <p:custDataLst>
                  <p:tags r:id="rId498"/>
                </p:custDataLst>
              </p:nvPr>
            </p:nvSpPr>
            <p:spPr bwMode="auto">
              <a:xfrm>
                <a:off x="3353" y="3732"/>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502" name="Rectangle 1047"/>
              <p:cNvSpPr>
                <a:spLocks noChangeArrowheads="1"/>
              </p:cNvSpPr>
              <p:nvPr>
                <p:custDataLst>
                  <p:tags r:id="rId499"/>
                </p:custDataLst>
              </p:nvPr>
            </p:nvSpPr>
            <p:spPr bwMode="auto">
              <a:xfrm>
                <a:off x="3987" y="27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503" name="Rectangle 1048"/>
              <p:cNvSpPr>
                <a:spLocks noChangeArrowheads="1"/>
              </p:cNvSpPr>
              <p:nvPr>
                <p:custDataLst>
                  <p:tags r:id="rId500"/>
                </p:custDataLst>
              </p:nvPr>
            </p:nvSpPr>
            <p:spPr bwMode="auto">
              <a:xfrm>
                <a:off x="4058" y="275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504" name="Freeform 1049"/>
              <p:cNvSpPr>
                <a:spLocks/>
              </p:cNvSpPr>
              <p:nvPr>
                <p:custDataLst>
                  <p:tags r:id="rId501"/>
                </p:custDataLst>
              </p:nvPr>
            </p:nvSpPr>
            <p:spPr bwMode="auto">
              <a:xfrm>
                <a:off x="2557" y="2807"/>
                <a:ext cx="103" cy="205"/>
              </a:xfrm>
              <a:custGeom>
                <a:avLst/>
                <a:gdLst>
                  <a:gd name="T0" fmla="*/ 103 w 103"/>
                  <a:gd name="T1" fmla="*/ 205 h 205"/>
                  <a:gd name="T2" fmla="*/ 79 w 103"/>
                  <a:gd name="T3" fmla="*/ 203 h 205"/>
                  <a:gd name="T4" fmla="*/ 58 w 103"/>
                  <a:gd name="T5" fmla="*/ 195 h 205"/>
                  <a:gd name="T6" fmla="*/ 38 w 103"/>
                  <a:gd name="T7" fmla="*/ 183 h 205"/>
                  <a:gd name="T8" fmla="*/ 22 w 103"/>
                  <a:gd name="T9" fmla="*/ 167 h 205"/>
                  <a:gd name="T10" fmla="*/ 10 w 103"/>
                  <a:gd name="T11" fmla="*/ 147 h 205"/>
                  <a:gd name="T12" fmla="*/ 3 w 103"/>
                  <a:gd name="T13" fmla="*/ 126 h 205"/>
                  <a:gd name="T14" fmla="*/ 0 w 103"/>
                  <a:gd name="T15" fmla="*/ 102 h 205"/>
                  <a:gd name="T16" fmla="*/ 3 w 103"/>
                  <a:gd name="T17" fmla="*/ 81 h 205"/>
                  <a:gd name="T18" fmla="*/ 10 w 103"/>
                  <a:gd name="T19" fmla="*/ 59 h 205"/>
                  <a:gd name="T20" fmla="*/ 22 w 103"/>
                  <a:gd name="T21" fmla="*/ 40 h 205"/>
                  <a:gd name="T22" fmla="*/ 38 w 103"/>
                  <a:gd name="T23" fmla="*/ 23 h 205"/>
                  <a:gd name="T24" fmla="*/ 58 w 103"/>
                  <a:gd name="T25" fmla="*/ 11 h 205"/>
                  <a:gd name="T26" fmla="*/ 79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79" y="203"/>
                    </a:lnTo>
                    <a:lnTo>
                      <a:pt x="58" y="195"/>
                    </a:lnTo>
                    <a:lnTo>
                      <a:pt x="38" y="183"/>
                    </a:lnTo>
                    <a:lnTo>
                      <a:pt x="22" y="167"/>
                    </a:lnTo>
                    <a:lnTo>
                      <a:pt x="10" y="147"/>
                    </a:lnTo>
                    <a:lnTo>
                      <a:pt x="3" y="126"/>
                    </a:lnTo>
                    <a:lnTo>
                      <a:pt x="0" y="102"/>
                    </a:lnTo>
                    <a:lnTo>
                      <a:pt x="3" y="81"/>
                    </a:lnTo>
                    <a:lnTo>
                      <a:pt x="10" y="59"/>
                    </a:lnTo>
                    <a:lnTo>
                      <a:pt x="22" y="40"/>
                    </a:lnTo>
                    <a:lnTo>
                      <a:pt x="38" y="23"/>
                    </a:lnTo>
                    <a:lnTo>
                      <a:pt x="58" y="11"/>
                    </a:lnTo>
                    <a:lnTo>
                      <a:pt x="79"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5" name="Freeform 1050"/>
              <p:cNvSpPr>
                <a:spLocks/>
              </p:cNvSpPr>
              <p:nvPr>
                <p:custDataLst>
                  <p:tags r:id="rId502"/>
                </p:custDataLst>
              </p:nvPr>
            </p:nvSpPr>
            <p:spPr bwMode="auto">
              <a:xfrm>
                <a:off x="2660" y="2807"/>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6" name="Freeform 1051"/>
              <p:cNvSpPr>
                <a:spLocks/>
              </p:cNvSpPr>
              <p:nvPr>
                <p:custDataLst>
                  <p:tags r:id="rId503"/>
                </p:custDataLst>
              </p:nvPr>
            </p:nvSpPr>
            <p:spPr bwMode="auto">
              <a:xfrm>
                <a:off x="2300" y="2704"/>
                <a:ext cx="205" cy="103"/>
              </a:xfrm>
              <a:custGeom>
                <a:avLst/>
                <a:gdLst>
                  <a:gd name="T0" fmla="*/ 0 w 205"/>
                  <a:gd name="T1" fmla="*/ 103 h 103"/>
                  <a:gd name="T2" fmla="*/ 3 w 205"/>
                  <a:gd name="T3" fmla="*/ 88 h 103"/>
                  <a:gd name="T4" fmla="*/ 11 w 205"/>
                  <a:gd name="T5" fmla="*/ 71 h 103"/>
                  <a:gd name="T6" fmla="*/ 24 w 205"/>
                  <a:gd name="T7" fmla="*/ 56 h 103"/>
                  <a:gd name="T8" fmla="*/ 40 w 205"/>
                  <a:gd name="T9" fmla="*/ 43 h 103"/>
                  <a:gd name="T10" fmla="*/ 60 w 205"/>
                  <a:gd name="T11" fmla="*/ 31 h 103"/>
                  <a:gd name="T12" fmla="*/ 85 w 205"/>
                  <a:gd name="T13" fmla="*/ 21 h 103"/>
                  <a:gd name="T14" fmla="*/ 112 w 205"/>
                  <a:gd name="T15" fmla="*/ 13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8"/>
                    </a:lnTo>
                    <a:lnTo>
                      <a:pt x="11" y="71"/>
                    </a:lnTo>
                    <a:lnTo>
                      <a:pt x="24" y="56"/>
                    </a:lnTo>
                    <a:lnTo>
                      <a:pt x="40" y="43"/>
                    </a:lnTo>
                    <a:lnTo>
                      <a:pt x="60" y="31"/>
                    </a:lnTo>
                    <a:lnTo>
                      <a:pt x="85" y="21"/>
                    </a:lnTo>
                    <a:lnTo>
                      <a:pt x="112" y="13"/>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7" name="Freeform 1052"/>
              <p:cNvSpPr>
                <a:spLocks/>
              </p:cNvSpPr>
              <p:nvPr>
                <p:custDataLst>
                  <p:tags r:id="rId504"/>
                </p:custDataLst>
              </p:nvPr>
            </p:nvSpPr>
            <p:spPr bwMode="auto">
              <a:xfrm>
                <a:off x="2300" y="2807"/>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4 w 205"/>
                  <a:gd name="T15" fmla="*/ 46 h 102"/>
                  <a:gd name="T16" fmla="*/ 11 w 205"/>
                  <a:gd name="T17" fmla="*/ 33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4" y="46"/>
                    </a:lnTo>
                    <a:lnTo>
                      <a:pt x="11" y="33"/>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8" name="Freeform 1053"/>
              <p:cNvSpPr>
                <a:spLocks/>
              </p:cNvSpPr>
              <p:nvPr>
                <p:custDataLst>
                  <p:tags r:id="rId505"/>
                </p:custDataLst>
              </p:nvPr>
            </p:nvSpPr>
            <p:spPr bwMode="auto">
              <a:xfrm>
                <a:off x="2531" y="2704"/>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9" name="Freeform 1054"/>
              <p:cNvSpPr>
                <a:spLocks/>
              </p:cNvSpPr>
              <p:nvPr>
                <p:custDataLst>
                  <p:tags r:id="rId506"/>
                </p:custDataLst>
              </p:nvPr>
            </p:nvSpPr>
            <p:spPr bwMode="auto">
              <a:xfrm>
                <a:off x="2531" y="2807"/>
                <a:ext cx="23" cy="102"/>
              </a:xfrm>
              <a:custGeom>
                <a:avLst/>
                <a:gdLst>
                  <a:gd name="T0" fmla="*/ 0 w 23"/>
                  <a:gd name="T1" fmla="*/ 0 h 102"/>
                  <a:gd name="T2" fmla="*/ 2 w 23"/>
                  <a:gd name="T3" fmla="*/ 23 h 102"/>
                  <a:gd name="T4" fmla="*/ 3 w 23"/>
                  <a:gd name="T5" fmla="*/ 45 h 102"/>
                  <a:gd name="T6" fmla="*/ 6 w 23"/>
                  <a:gd name="T7" fmla="*/ 64 h 102"/>
                  <a:gd name="T8" fmla="*/ 8 w 23"/>
                  <a:gd name="T9" fmla="*/ 81 h 102"/>
                  <a:gd name="T10" fmla="*/ 14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2" y="23"/>
                    </a:lnTo>
                    <a:lnTo>
                      <a:pt x="3" y="45"/>
                    </a:lnTo>
                    <a:lnTo>
                      <a:pt x="6" y="64"/>
                    </a:lnTo>
                    <a:lnTo>
                      <a:pt x="8" y="81"/>
                    </a:lnTo>
                    <a:lnTo>
                      <a:pt x="14"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0" name="Line 1055"/>
              <p:cNvSpPr>
                <a:spLocks noChangeShapeType="1"/>
              </p:cNvSpPr>
              <p:nvPr>
                <p:custDataLst>
                  <p:tags r:id="rId507"/>
                </p:custDataLst>
              </p:nvPr>
            </p:nvSpPr>
            <p:spPr bwMode="auto">
              <a:xfrm flipH="1">
                <a:off x="2505" y="2909"/>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1" name="Line 1056"/>
              <p:cNvSpPr>
                <a:spLocks noChangeShapeType="1"/>
              </p:cNvSpPr>
              <p:nvPr>
                <p:custDataLst>
                  <p:tags r:id="rId508"/>
                </p:custDataLst>
              </p:nvPr>
            </p:nvSpPr>
            <p:spPr bwMode="auto">
              <a:xfrm flipH="1">
                <a:off x="2505" y="2704"/>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 name="Rectangle 1057"/>
              <p:cNvSpPr>
                <a:spLocks noChangeArrowheads="1"/>
              </p:cNvSpPr>
              <p:nvPr>
                <p:custDataLst>
                  <p:tags r:id="rId509"/>
                </p:custDataLst>
              </p:nvPr>
            </p:nvSpPr>
            <p:spPr bwMode="auto">
              <a:xfrm>
                <a:off x="3987" y="28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513" name="Rectangle 1058"/>
              <p:cNvSpPr>
                <a:spLocks noChangeArrowheads="1"/>
              </p:cNvSpPr>
              <p:nvPr>
                <p:custDataLst>
                  <p:tags r:id="rId510"/>
                </p:custDataLst>
              </p:nvPr>
            </p:nvSpPr>
            <p:spPr bwMode="auto">
              <a:xfrm>
                <a:off x="4048" y="2859"/>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514" name="Rectangle 1059"/>
              <p:cNvSpPr>
                <a:spLocks noChangeArrowheads="1"/>
              </p:cNvSpPr>
              <p:nvPr>
                <p:custDataLst>
                  <p:tags r:id="rId511"/>
                </p:custDataLst>
              </p:nvPr>
            </p:nvSpPr>
            <p:spPr bwMode="auto">
              <a:xfrm>
                <a:off x="3987" y="29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515" name="Rectangle 1060"/>
              <p:cNvSpPr>
                <a:spLocks noChangeArrowheads="1"/>
              </p:cNvSpPr>
              <p:nvPr>
                <p:custDataLst>
                  <p:tags r:id="rId512"/>
                </p:custDataLst>
              </p:nvPr>
            </p:nvSpPr>
            <p:spPr bwMode="auto">
              <a:xfrm>
                <a:off x="4058" y="2963"/>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516" name="Rectangle 1061"/>
              <p:cNvSpPr>
                <a:spLocks noChangeArrowheads="1"/>
              </p:cNvSpPr>
              <p:nvPr>
                <p:custDataLst>
                  <p:tags r:id="rId513"/>
                </p:custDataLst>
              </p:nvPr>
            </p:nvSpPr>
            <p:spPr bwMode="auto">
              <a:xfrm>
                <a:off x="3987" y="3009"/>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517" name="Rectangle 1062"/>
              <p:cNvSpPr>
                <a:spLocks noChangeArrowheads="1"/>
              </p:cNvSpPr>
              <p:nvPr>
                <p:custDataLst>
                  <p:tags r:id="rId514"/>
                </p:custDataLst>
              </p:nvPr>
            </p:nvSpPr>
            <p:spPr bwMode="auto">
              <a:xfrm>
                <a:off x="4048" y="3067"/>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518" name="Rectangle 1063"/>
              <p:cNvSpPr>
                <a:spLocks noChangeArrowheads="1"/>
              </p:cNvSpPr>
              <p:nvPr>
                <p:custDataLst>
                  <p:tags r:id="rId515"/>
                </p:custDataLst>
              </p:nvPr>
            </p:nvSpPr>
            <p:spPr bwMode="auto">
              <a:xfrm>
                <a:off x="3987" y="3111"/>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519" name="Rectangle 1064"/>
              <p:cNvSpPr>
                <a:spLocks noChangeArrowheads="1"/>
              </p:cNvSpPr>
              <p:nvPr>
                <p:custDataLst>
                  <p:tags r:id="rId516"/>
                </p:custDataLst>
              </p:nvPr>
            </p:nvSpPr>
            <p:spPr bwMode="auto">
              <a:xfrm>
                <a:off x="4058" y="316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520" name="Rectangle 1065"/>
              <p:cNvSpPr>
                <a:spLocks noChangeArrowheads="1"/>
              </p:cNvSpPr>
              <p:nvPr>
                <p:custDataLst>
                  <p:tags r:id="rId517"/>
                </p:custDataLst>
              </p:nvPr>
            </p:nvSpPr>
            <p:spPr bwMode="auto">
              <a:xfrm>
                <a:off x="3987" y="3215"/>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521" name="Rectangle 1066"/>
              <p:cNvSpPr>
                <a:spLocks noChangeArrowheads="1"/>
              </p:cNvSpPr>
              <p:nvPr>
                <p:custDataLst>
                  <p:tags r:id="rId518"/>
                </p:custDataLst>
              </p:nvPr>
            </p:nvSpPr>
            <p:spPr bwMode="auto">
              <a:xfrm>
                <a:off x="4048" y="326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522" name="Rectangle 1067"/>
              <p:cNvSpPr>
                <a:spLocks noChangeArrowheads="1"/>
              </p:cNvSpPr>
              <p:nvPr>
                <p:custDataLst>
                  <p:tags r:id="rId519"/>
                </p:custDataLst>
              </p:nvPr>
            </p:nvSpPr>
            <p:spPr bwMode="auto">
              <a:xfrm>
                <a:off x="3987" y="3316"/>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523" name="Rectangle 1068"/>
              <p:cNvSpPr>
                <a:spLocks noChangeArrowheads="1"/>
              </p:cNvSpPr>
              <p:nvPr>
                <p:custDataLst>
                  <p:tags r:id="rId520"/>
                </p:custDataLst>
              </p:nvPr>
            </p:nvSpPr>
            <p:spPr bwMode="auto">
              <a:xfrm>
                <a:off x="4058" y="337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524" name="Freeform 1069"/>
              <p:cNvSpPr>
                <a:spLocks/>
              </p:cNvSpPr>
              <p:nvPr>
                <p:custDataLst>
                  <p:tags r:id="rId521"/>
                </p:custDataLst>
              </p:nvPr>
            </p:nvSpPr>
            <p:spPr bwMode="auto">
              <a:xfrm>
                <a:off x="2814" y="2909"/>
                <a:ext cx="205" cy="103"/>
              </a:xfrm>
              <a:custGeom>
                <a:avLst/>
                <a:gdLst>
                  <a:gd name="T0" fmla="*/ 0 w 205"/>
                  <a:gd name="T1" fmla="*/ 103 h 103"/>
                  <a:gd name="T2" fmla="*/ 1 w 205"/>
                  <a:gd name="T3" fmla="*/ 88 h 103"/>
                  <a:gd name="T4" fmla="*/ 10 w 205"/>
                  <a:gd name="T5" fmla="*/ 71 h 103"/>
                  <a:gd name="T6" fmla="*/ 22 w 205"/>
                  <a:gd name="T7" fmla="*/ 56 h 103"/>
                  <a:gd name="T8" fmla="*/ 38 w 205"/>
                  <a:gd name="T9" fmla="*/ 43 h 103"/>
                  <a:gd name="T10" fmla="*/ 59 w 205"/>
                  <a:gd name="T11" fmla="*/ 30 h 103"/>
                  <a:gd name="T12" fmla="*/ 83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1" y="88"/>
                    </a:lnTo>
                    <a:lnTo>
                      <a:pt x="10" y="71"/>
                    </a:lnTo>
                    <a:lnTo>
                      <a:pt x="22" y="56"/>
                    </a:lnTo>
                    <a:lnTo>
                      <a:pt x="38" y="43"/>
                    </a:lnTo>
                    <a:lnTo>
                      <a:pt x="59" y="30"/>
                    </a:lnTo>
                    <a:lnTo>
                      <a:pt x="83"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5" name="Freeform 1070"/>
              <p:cNvSpPr>
                <a:spLocks/>
              </p:cNvSpPr>
              <p:nvPr>
                <p:custDataLst>
                  <p:tags r:id="rId522"/>
                </p:custDataLst>
              </p:nvPr>
            </p:nvSpPr>
            <p:spPr bwMode="auto">
              <a:xfrm>
                <a:off x="2814" y="3012"/>
                <a:ext cx="205" cy="102"/>
              </a:xfrm>
              <a:custGeom>
                <a:avLst/>
                <a:gdLst>
                  <a:gd name="T0" fmla="*/ 205 w 205"/>
                  <a:gd name="T1" fmla="*/ 102 h 102"/>
                  <a:gd name="T2" fmla="*/ 172 w 205"/>
                  <a:gd name="T3" fmla="*/ 101 h 102"/>
                  <a:gd name="T4" fmla="*/ 141 w 205"/>
                  <a:gd name="T5" fmla="*/ 98 h 102"/>
                  <a:gd name="T6" fmla="*/ 111 w 205"/>
                  <a:gd name="T7" fmla="*/ 91 h 102"/>
                  <a:gd name="T8" fmla="*/ 83 w 205"/>
                  <a:gd name="T9" fmla="*/ 83 h 102"/>
                  <a:gd name="T10" fmla="*/ 59 w 205"/>
                  <a:gd name="T11" fmla="*/ 72 h 102"/>
                  <a:gd name="T12" fmla="*/ 38 w 205"/>
                  <a:gd name="T13" fmla="*/ 61 h 102"/>
                  <a:gd name="T14" fmla="*/ 22 w 205"/>
                  <a:gd name="T15" fmla="*/ 46 h 102"/>
                  <a:gd name="T16" fmla="*/ 10 w 205"/>
                  <a:gd name="T17" fmla="*/ 33 h 102"/>
                  <a:gd name="T18" fmla="*/ 1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1"/>
                    </a:lnTo>
                    <a:lnTo>
                      <a:pt x="141" y="98"/>
                    </a:lnTo>
                    <a:lnTo>
                      <a:pt x="111" y="91"/>
                    </a:lnTo>
                    <a:lnTo>
                      <a:pt x="83" y="83"/>
                    </a:lnTo>
                    <a:lnTo>
                      <a:pt x="59" y="72"/>
                    </a:lnTo>
                    <a:lnTo>
                      <a:pt x="38" y="61"/>
                    </a:lnTo>
                    <a:lnTo>
                      <a:pt x="22" y="46"/>
                    </a:lnTo>
                    <a:lnTo>
                      <a:pt x="10" y="33"/>
                    </a:lnTo>
                    <a:lnTo>
                      <a:pt x="1"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6" name="Freeform 1071"/>
              <p:cNvSpPr>
                <a:spLocks/>
              </p:cNvSpPr>
              <p:nvPr>
                <p:custDataLst>
                  <p:tags r:id="rId523"/>
                </p:custDataLst>
              </p:nvPr>
            </p:nvSpPr>
            <p:spPr bwMode="auto">
              <a:xfrm>
                <a:off x="3043" y="2909"/>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 name="Freeform 1072"/>
              <p:cNvSpPr>
                <a:spLocks/>
              </p:cNvSpPr>
              <p:nvPr>
                <p:custDataLst>
                  <p:tags r:id="rId524"/>
                </p:custDataLst>
              </p:nvPr>
            </p:nvSpPr>
            <p:spPr bwMode="auto">
              <a:xfrm>
                <a:off x="3043" y="3012"/>
                <a:ext cx="24" cy="102"/>
              </a:xfrm>
              <a:custGeom>
                <a:avLst/>
                <a:gdLst>
                  <a:gd name="T0" fmla="*/ 0 w 24"/>
                  <a:gd name="T1" fmla="*/ 0 h 102"/>
                  <a:gd name="T2" fmla="*/ 2 w 24"/>
                  <a:gd name="T3" fmla="*/ 23 h 102"/>
                  <a:gd name="T4" fmla="*/ 3 w 24"/>
                  <a:gd name="T5" fmla="*/ 45 h 102"/>
                  <a:gd name="T6" fmla="*/ 6 w 24"/>
                  <a:gd name="T7" fmla="*/ 64 h 102"/>
                  <a:gd name="T8" fmla="*/ 9 w 24"/>
                  <a:gd name="T9" fmla="*/ 80 h 102"/>
                  <a:gd name="T10" fmla="*/ 14 w 24"/>
                  <a:gd name="T11" fmla="*/ 93 h 102"/>
                  <a:gd name="T12" fmla="*/ 18 w 24"/>
                  <a:gd name="T13" fmla="*/ 101 h 102"/>
                  <a:gd name="T14" fmla="*/ 24 w 24"/>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02"/>
                  <a:gd name="T26" fmla="*/ 24 w 24"/>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02">
                    <a:moveTo>
                      <a:pt x="0" y="0"/>
                    </a:moveTo>
                    <a:lnTo>
                      <a:pt x="2" y="23"/>
                    </a:lnTo>
                    <a:lnTo>
                      <a:pt x="3" y="45"/>
                    </a:lnTo>
                    <a:lnTo>
                      <a:pt x="6" y="64"/>
                    </a:lnTo>
                    <a:lnTo>
                      <a:pt x="9" y="80"/>
                    </a:lnTo>
                    <a:lnTo>
                      <a:pt x="14" y="93"/>
                    </a:lnTo>
                    <a:lnTo>
                      <a:pt x="18" y="101"/>
                    </a:lnTo>
                    <a:lnTo>
                      <a:pt x="24"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8" name="Line 1073"/>
              <p:cNvSpPr>
                <a:spLocks noChangeShapeType="1"/>
              </p:cNvSpPr>
              <p:nvPr>
                <p:custDataLst>
                  <p:tags r:id="rId525"/>
                </p:custDataLst>
              </p:nvPr>
            </p:nvSpPr>
            <p:spPr bwMode="auto">
              <a:xfrm flipH="1">
                <a:off x="3019" y="3114"/>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 name="Line 1074"/>
              <p:cNvSpPr>
                <a:spLocks noChangeShapeType="1"/>
              </p:cNvSpPr>
              <p:nvPr>
                <p:custDataLst>
                  <p:tags r:id="rId526"/>
                </p:custDataLst>
              </p:nvPr>
            </p:nvSpPr>
            <p:spPr bwMode="auto">
              <a:xfrm flipH="1">
                <a:off x="3019" y="290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0" name="Freeform 1075"/>
              <p:cNvSpPr>
                <a:spLocks/>
              </p:cNvSpPr>
              <p:nvPr>
                <p:custDataLst>
                  <p:tags r:id="rId527"/>
                </p:custDataLst>
              </p:nvPr>
            </p:nvSpPr>
            <p:spPr bwMode="auto">
              <a:xfrm>
                <a:off x="3069" y="3012"/>
                <a:ext cx="103" cy="205"/>
              </a:xfrm>
              <a:custGeom>
                <a:avLst/>
                <a:gdLst>
                  <a:gd name="T0" fmla="*/ 103 w 103"/>
                  <a:gd name="T1" fmla="*/ 205 h 205"/>
                  <a:gd name="T2" fmla="*/ 80 w 103"/>
                  <a:gd name="T3" fmla="*/ 203 h 205"/>
                  <a:gd name="T4" fmla="*/ 58 w 103"/>
                  <a:gd name="T5" fmla="*/ 195 h 205"/>
                  <a:gd name="T6" fmla="*/ 39 w 103"/>
                  <a:gd name="T7" fmla="*/ 183 h 205"/>
                  <a:gd name="T8" fmla="*/ 22 w 103"/>
                  <a:gd name="T9" fmla="*/ 166 h 205"/>
                  <a:gd name="T10" fmla="*/ 10 w 103"/>
                  <a:gd name="T11" fmla="*/ 147 h 205"/>
                  <a:gd name="T12" fmla="*/ 3 w 103"/>
                  <a:gd name="T13" fmla="*/ 125 h 205"/>
                  <a:gd name="T14" fmla="*/ 0 w 103"/>
                  <a:gd name="T15" fmla="*/ 102 h 205"/>
                  <a:gd name="T16" fmla="*/ 3 w 103"/>
                  <a:gd name="T17" fmla="*/ 80 h 205"/>
                  <a:gd name="T18" fmla="*/ 10 w 103"/>
                  <a:gd name="T19" fmla="*/ 59 h 205"/>
                  <a:gd name="T20" fmla="*/ 22 w 103"/>
                  <a:gd name="T21" fmla="*/ 39 h 205"/>
                  <a:gd name="T22" fmla="*/ 39 w 103"/>
                  <a:gd name="T23" fmla="*/ 23 h 205"/>
                  <a:gd name="T24" fmla="*/ 58 w 103"/>
                  <a:gd name="T25" fmla="*/ 11 h 205"/>
                  <a:gd name="T26" fmla="*/ 80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80" y="203"/>
                    </a:lnTo>
                    <a:lnTo>
                      <a:pt x="58" y="195"/>
                    </a:lnTo>
                    <a:lnTo>
                      <a:pt x="39" y="183"/>
                    </a:lnTo>
                    <a:lnTo>
                      <a:pt x="22" y="166"/>
                    </a:lnTo>
                    <a:lnTo>
                      <a:pt x="10" y="147"/>
                    </a:lnTo>
                    <a:lnTo>
                      <a:pt x="3" y="125"/>
                    </a:lnTo>
                    <a:lnTo>
                      <a:pt x="0" y="102"/>
                    </a:lnTo>
                    <a:lnTo>
                      <a:pt x="3" y="80"/>
                    </a:lnTo>
                    <a:lnTo>
                      <a:pt x="10" y="59"/>
                    </a:lnTo>
                    <a:lnTo>
                      <a:pt x="22" y="39"/>
                    </a:lnTo>
                    <a:lnTo>
                      <a:pt x="39" y="23"/>
                    </a:lnTo>
                    <a:lnTo>
                      <a:pt x="58" y="11"/>
                    </a:lnTo>
                    <a:lnTo>
                      <a:pt x="80"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1" name="Freeform 1076"/>
              <p:cNvSpPr>
                <a:spLocks/>
              </p:cNvSpPr>
              <p:nvPr>
                <p:custDataLst>
                  <p:tags r:id="rId528"/>
                </p:custDataLst>
              </p:nvPr>
            </p:nvSpPr>
            <p:spPr bwMode="auto">
              <a:xfrm>
                <a:off x="3172" y="3012"/>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2" name="Freeform 1077"/>
              <p:cNvSpPr>
                <a:spLocks/>
              </p:cNvSpPr>
              <p:nvPr>
                <p:custDataLst>
                  <p:tags r:id="rId529"/>
                </p:custDataLst>
              </p:nvPr>
            </p:nvSpPr>
            <p:spPr bwMode="auto">
              <a:xfrm>
                <a:off x="3582" y="3217"/>
                <a:ext cx="102" cy="205"/>
              </a:xfrm>
              <a:custGeom>
                <a:avLst/>
                <a:gdLst>
                  <a:gd name="T0" fmla="*/ 102 w 102"/>
                  <a:gd name="T1" fmla="*/ 205 h 205"/>
                  <a:gd name="T2" fmla="*/ 79 w 102"/>
                  <a:gd name="T3" fmla="*/ 203 h 205"/>
                  <a:gd name="T4" fmla="*/ 58 w 102"/>
                  <a:gd name="T5" fmla="*/ 195 h 205"/>
                  <a:gd name="T6" fmla="*/ 38 w 102"/>
                  <a:gd name="T7" fmla="*/ 183 h 205"/>
                  <a:gd name="T8" fmla="*/ 22 w 102"/>
                  <a:gd name="T9" fmla="*/ 166 h 205"/>
                  <a:gd name="T10" fmla="*/ 9 w 102"/>
                  <a:gd name="T11" fmla="*/ 147 h 205"/>
                  <a:gd name="T12" fmla="*/ 2 w 102"/>
                  <a:gd name="T13" fmla="*/ 125 h 205"/>
                  <a:gd name="T14" fmla="*/ 0 w 102"/>
                  <a:gd name="T15" fmla="*/ 102 h 205"/>
                  <a:gd name="T16" fmla="*/ 2 w 102"/>
                  <a:gd name="T17" fmla="*/ 80 h 205"/>
                  <a:gd name="T18" fmla="*/ 9 w 102"/>
                  <a:gd name="T19" fmla="*/ 58 h 205"/>
                  <a:gd name="T20" fmla="*/ 22 w 102"/>
                  <a:gd name="T21" fmla="*/ 39 h 205"/>
                  <a:gd name="T22" fmla="*/ 38 w 102"/>
                  <a:gd name="T23" fmla="*/ 23 h 205"/>
                  <a:gd name="T24" fmla="*/ 58 w 102"/>
                  <a:gd name="T25" fmla="*/ 11 h 205"/>
                  <a:gd name="T26" fmla="*/ 79 w 102"/>
                  <a:gd name="T27" fmla="*/ 2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3"/>
                    </a:lnTo>
                    <a:lnTo>
                      <a:pt x="58" y="195"/>
                    </a:lnTo>
                    <a:lnTo>
                      <a:pt x="38" y="183"/>
                    </a:lnTo>
                    <a:lnTo>
                      <a:pt x="22" y="166"/>
                    </a:lnTo>
                    <a:lnTo>
                      <a:pt x="9" y="147"/>
                    </a:lnTo>
                    <a:lnTo>
                      <a:pt x="2" y="125"/>
                    </a:lnTo>
                    <a:lnTo>
                      <a:pt x="0" y="102"/>
                    </a:lnTo>
                    <a:lnTo>
                      <a:pt x="2" y="80"/>
                    </a:lnTo>
                    <a:lnTo>
                      <a:pt x="9" y="58"/>
                    </a:lnTo>
                    <a:lnTo>
                      <a:pt x="22" y="39"/>
                    </a:lnTo>
                    <a:lnTo>
                      <a:pt x="38" y="23"/>
                    </a:lnTo>
                    <a:lnTo>
                      <a:pt x="58" y="11"/>
                    </a:lnTo>
                    <a:lnTo>
                      <a:pt x="79" y="2"/>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3" name="Freeform 1078"/>
              <p:cNvSpPr>
                <a:spLocks/>
              </p:cNvSpPr>
              <p:nvPr>
                <p:custDataLst>
                  <p:tags r:id="rId530"/>
                </p:custDataLst>
              </p:nvPr>
            </p:nvSpPr>
            <p:spPr bwMode="auto">
              <a:xfrm>
                <a:off x="3684" y="3217"/>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4" name="Freeform 1079"/>
              <p:cNvSpPr>
                <a:spLocks/>
              </p:cNvSpPr>
              <p:nvPr>
                <p:custDataLst>
                  <p:tags r:id="rId531"/>
                </p:custDataLst>
              </p:nvPr>
            </p:nvSpPr>
            <p:spPr bwMode="auto">
              <a:xfrm>
                <a:off x="3326" y="3114"/>
                <a:ext cx="205" cy="103"/>
              </a:xfrm>
              <a:custGeom>
                <a:avLst/>
                <a:gdLst>
                  <a:gd name="T0" fmla="*/ 0 w 205"/>
                  <a:gd name="T1" fmla="*/ 103 h 103"/>
                  <a:gd name="T2" fmla="*/ 2 w 205"/>
                  <a:gd name="T3" fmla="*/ 88 h 103"/>
                  <a:gd name="T4" fmla="*/ 10 w 205"/>
                  <a:gd name="T5" fmla="*/ 71 h 103"/>
                  <a:gd name="T6" fmla="*/ 22 w 205"/>
                  <a:gd name="T7" fmla="*/ 56 h 103"/>
                  <a:gd name="T8" fmla="*/ 38 w 205"/>
                  <a:gd name="T9" fmla="*/ 43 h 103"/>
                  <a:gd name="T10" fmla="*/ 59 w 205"/>
                  <a:gd name="T11" fmla="*/ 30 h 103"/>
                  <a:gd name="T12" fmla="*/ 84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2" y="88"/>
                    </a:lnTo>
                    <a:lnTo>
                      <a:pt x="10" y="71"/>
                    </a:lnTo>
                    <a:lnTo>
                      <a:pt x="22" y="56"/>
                    </a:lnTo>
                    <a:lnTo>
                      <a:pt x="38" y="43"/>
                    </a:lnTo>
                    <a:lnTo>
                      <a:pt x="59" y="30"/>
                    </a:lnTo>
                    <a:lnTo>
                      <a:pt x="84"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5" name="Freeform 1080"/>
              <p:cNvSpPr>
                <a:spLocks/>
              </p:cNvSpPr>
              <p:nvPr>
                <p:custDataLst>
                  <p:tags r:id="rId532"/>
                </p:custDataLst>
              </p:nvPr>
            </p:nvSpPr>
            <p:spPr bwMode="auto">
              <a:xfrm>
                <a:off x="3326" y="3217"/>
                <a:ext cx="205" cy="102"/>
              </a:xfrm>
              <a:custGeom>
                <a:avLst/>
                <a:gdLst>
                  <a:gd name="T0" fmla="*/ 205 w 205"/>
                  <a:gd name="T1" fmla="*/ 102 h 102"/>
                  <a:gd name="T2" fmla="*/ 172 w 205"/>
                  <a:gd name="T3" fmla="*/ 102 h 102"/>
                  <a:gd name="T4" fmla="*/ 141 w 205"/>
                  <a:gd name="T5" fmla="*/ 98 h 102"/>
                  <a:gd name="T6" fmla="*/ 111 w 205"/>
                  <a:gd name="T7" fmla="*/ 91 h 102"/>
                  <a:gd name="T8" fmla="*/ 84 w 205"/>
                  <a:gd name="T9" fmla="*/ 83 h 102"/>
                  <a:gd name="T10" fmla="*/ 59 w 205"/>
                  <a:gd name="T11" fmla="*/ 72 h 102"/>
                  <a:gd name="T12" fmla="*/ 38 w 205"/>
                  <a:gd name="T13" fmla="*/ 61 h 102"/>
                  <a:gd name="T14" fmla="*/ 22 w 205"/>
                  <a:gd name="T15" fmla="*/ 46 h 102"/>
                  <a:gd name="T16" fmla="*/ 10 w 205"/>
                  <a:gd name="T17" fmla="*/ 32 h 102"/>
                  <a:gd name="T18" fmla="*/ 2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2"/>
                    </a:lnTo>
                    <a:lnTo>
                      <a:pt x="141" y="98"/>
                    </a:lnTo>
                    <a:lnTo>
                      <a:pt x="111" y="91"/>
                    </a:lnTo>
                    <a:lnTo>
                      <a:pt x="84" y="83"/>
                    </a:lnTo>
                    <a:lnTo>
                      <a:pt x="59" y="72"/>
                    </a:lnTo>
                    <a:lnTo>
                      <a:pt x="38" y="61"/>
                    </a:lnTo>
                    <a:lnTo>
                      <a:pt x="22" y="46"/>
                    </a:lnTo>
                    <a:lnTo>
                      <a:pt x="10" y="32"/>
                    </a:lnTo>
                    <a:lnTo>
                      <a:pt x="2"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6" name="Freeform 1081"/>
              <p:cNvSpPr>
                <a:spLocks/>
              </p:cNvSpPr>
              <p:nvPr>
                <p:custDataLst>
                  <p:tags r:id="rId533"/>
                </p:custDataLst>
              </p:nvPr>
            </p:nvSpPr>
            <p:spPr bwMode="auto">
              <a:xfrm>
                <a:off x="3556" y="3114"/>
                <a:ext cx="26" cy="103"/>
              </a:xfrm>
              <a:custGeom>
                <a:avLst/>
                <a:gdLst>
                  <a:gd name="T0" fmla="*/ 0 w 26"/>
                  <a:gd name="T1" fmla="*/ 103 h 103"/>
                  <a:gd name="T2" fmla="*/ 1 w 26"/>
                  <a:gd name="T3" fmla="*/ 81 h 103"/>
                  <a:gd name="T4" fmla="*/ 2 w 26"/>
                  <a:gd name="T5" fmla="*/ 59 h 103"/>
                  <a:gd name="T6" fmla="*/ 5 w 26"/>
                  <a:gd name="T7" fmla="*/ 40 h 103"/>
                  <a:gd name="T8" fmla="*/ 9 w 26"/>
                  <a:gd name="T9" fmla="*/ 23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2" y="59"/>
                    </a:lnTo>
                    <a:lnTo>
                      <a:pt x="5" y="40"/>
                    </a:lnTo>
                    <a:lnTo>
                      <a:pt x="9" y="23"/>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7" name="Freeform 1082"/>
              <p:cNvSpPr>
                <a:spLocks/>
              </p:cNvSpPr>
              <p:nvPr>
                <p:custDataLst>
                  <p:tags r:id="rId534"/>
                </p:custDataLst>
              </p:nvPr>
            </p:nvSpPr>
            <p:spPr bwMode="auto">
              <a:xfrm>
                <a:off x="3556" y="3217"/>
                <a:ext cx="23" cy="102"/>
              </a:xfrm>
              <a:custGeom>
                <a:avLst/>
                <a:gdLst>
                  <a:gd name="T0" fmla="*/ 0 w 23"/>
                  <a:gd name="T1" fmla="*/ 0 h 102"/>
                  <a:gd name="T2" fmla="*/ 1 w 23"/>
                  <a:gd name="T3" fmla="*/ 23 h 102"/>
                  <a:gd name="T4" fmla="*/ 2 w 23"/>
                  <a:gd name="T5" fmla="*/ 45 h 102"/>
                  <a:gd name="T6" fmla="*/ 5 w 23"/>
                  <a:gd name="T7" fmla="*/ 64 h 102"/>
                  <a:gd name="T8" fmla="*/ 8 w 23"/>
                  <a:gd name="T9" fmla="*/ 80 h 102"/>
                  <a:gd name="T10" fmla="*/ 13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2" y="45"/>
                    </a:lnTo>
                    <a:lnTo>
                      <a:pt x="5" y="64"/>
                    </a:lnTo>
                    <a:lnTo>
                      <a:pt x="8" y="80"/>
                    </a:lnTo>
                    <a:lnTo>
                      <a:pt x="13"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8" name="Line 1083"/>
              <p:cNvSpPr>
                <a:spLocks noChangeShapeType="1"/>
              </p:cNvSpPr>
              <p:nvPr>
                <p:custDataLst>
                  <p:tags r:id="rId535"/>
                </p:custDataLst>
              </p:nvPr>
            </p:nvSpPr>
            <p:spPr bwMode="auto">
              <a:xfrm flipH="1">
                <a:off x="3531" y="3319"/>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9" name="Line 1084"/>
              <p:cNvSpPr>
                <a:spLocks noChangeShapeType="1"/>
              </p:cNvSpPr>
              <p:nvPr>
                <p:custDataLst>
                  <p:tags r:id="rId536"/>
                </p:custDataLst>
              </p:nvPr>
            </p:nvSpPr>
            <p:spPr bwMode="auto">
              <a:xfrm flipH="1">
                <a:off x="3531" y="3114"/>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 name="Line 1085"/>
              <p:cNvSpPr>
                <a:spLocks noChangeShapeType="1"/>
              </p:cNvSpPr>
              <p:nvPr>
                <p:custDataLst>
                  <p:tags r:id="rId537"/>
                </p:custDataLst>
              </p:nvPr>
            </p:nvSpPr>
            <p:spPr bwMode="auto">
              <a:xfrm>
                <a:off x="3839" y="3371"/>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1" name="Line 1086"/>
              <p:cNvSpPr>
                <a:spLocks noChangeShapeType="1"/>
              </p:cNvSpPr>
              <p:nvPr>
                <p:custDataLst>
                  <p:tags r:id="rId538"/>
                </p:custDataLst>
              </p:nvPr>
            </p:nvSpPr>
            <p:spPr bwMode="auto">
              <a:xfrm>
                <a:off x="3839" y="3269"/>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 name="Line 1087"/>
              <p:cNvSpPr>
                <a:spLocks noChangeShapeType="1"/>
              </p:cNvSpPr>
              <p:nvPr>
                <p:custDataLst>
                  <p:tags r:id="rId539"/>
                </p:custDataLst>
              </p:nvPr>
            </p:nvSpPr>
            <p:spPr bwMode="auto">
              <a:xfrm>
                <a:off x="3560" y="3166"/>
                <a:ext cx="38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 name="Line 1088"/>
              <p:cNvSpPr>
                <a:spLocks noChangeShapeType="1"/>
              </p:cNvSpPr>
              <p:nvPr>
                <p:custDataLst>
                  <p:tags r:id="rId540"/>
                </p:custDataLst>
              </p:nvPr>
            </p:nvSpPr>
            <p:spPr bwMode="auto">
              <a:xfrm>
                <a:off x="3326" y="3064"/>
                <a:ext cx="61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4" name="Line 1089"/>
              <p:cNvSpPr>
                <a:spLocks noChangeShapeType="1"/>
              </p:cNvSpPr>
              <p:nvPr>
                <p:custDataLst>
                  <p:tags r:id="rId541"/>
                </p:custDataLst>
              </p:nvPr>
            </p:nvSpPr>
            <p:spPr bwMode="auto">
              <a:xfrm>
                <a:off x="3053" y="2961"/>
                <a:ext cx="888"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5" name="Line 1090"/>
              <p:cNvSpPr>
                <a:spLocks noChangeShapeType="1"/>
              </p:cNvSpPr>
              <p:nvPr>
                <p:custDataLst>
                  <p:tags r:id="rId542"/>
                </p:custDataLst>
              </p:nvPr>
            </p:nvSpPr>
            <p:spPr bwMode="auto">
              <a:xfrm>
                <a:off x="2814" y="2859"/>
                <a:ext cx="112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6" name="Line 1091"/>
              <p:cNvSpPr>
                <a:spLocks noChangeShapeType="1"/>
              </p:cNvSpPr>
              <p:nvPr>
                <p:custDataLst>
                  <p:tags r:id="rId543"/>
                </p:custDataLst>
              </p:nvPr>
            </p:nvSpPr>
            <p:spPr bwMode="auto">
              <a:xfrm>
                <a:off x="2539" y="2756"/>
                <a:ext cx="14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7" name="Line 1092"/>
              <p:cNvSpPr>
                <a:spLocks noChangeShapeType="1"/>
              </p:cNvSpPr>
              <p:nvPr>
                <p:custDataLst>
                  <p:tags r:id="rId544"/>
                </p:custDataLst>
              </p:nvPr>
            </p:nvSpPr>
            <p:spPr bwMode="auto">
              <a:xfrm flipH="1">
                <a:off x="3813" y="3883"/>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8" name="Line 1093"/>
              <p:cNvSpPr>
                <a:spLocks noChangeShapeType="1"/>
              </p:cNvSpPr>
              <p:nvPr>
                <p:custDataLst>
                  <p:tags r:id="rId545"/>
                </p:custDataLst>
              </p:nvPr>
            </p:nvSpPr>
            <p:spPr bwMode="auto">
              <a:xfrm flipH="1">
                <a:off x="3813" y="378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9" name="Line 1094"/>
              <p:cNvSpPr>
                <a:spLocks noChangeShapeType="1"/>
              </p:cNvSpPr>
              <p:nvPr>
                <p:custDataLst>
                  <p:tags r:id="rId546"/>
                </p:custDataLst>
              </p:nvPr>
            </p:nvSpPr>
            <p:spPr bwMode="auto">
              <a:xfrm>
                <a:off x="3505" y="3807"/>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 name="Line 1095"/>
              <p:cNvSpPr>
                <a:spLocks noChangeShapeType="1"/>
              </p:cNvSpPr>
              <p:nvPr>
                <p:custDataLst>
                  <p:tags r:id="rId547"/>
                </p:custDataLst>
              </p:nvPr>
            </p:nvSpPr>
            <p:spPr bwMode="auto">
              <a:xfrm>
                <a:off x="3813" y="383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 name="Line 1096"/>
              <p:cNvSpPr>
                <a:spLocks noChangeShapeType="1"/>
              </p:cNvSpPr>
              <p:nvPr>
                <p:custDataLst>
                  <p:tags r:id="rId548"/>
                </p:custDataLst>
              </p:nvPr>
            </p:nvSpPr>
            <p:spPr bwMode="auto">
              <a:xfrm flipH="1">
                <a:off x="3813" y="372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2" name="Freeform 1097"/>
              <p:cNvSpPr>
                <a:spLocks/>
              </p:cNvSpPr>
              <p:nvPr>
                <p:custDataLst>
                  <p:tags r:id="rId549"/>
                </p:custDataLst>
              </p:nvPr>
            </p:nvSpPr>
            <p:spPr bwMode="auto">
              <a:xfrm>
                <a:off x="3556" y="3704"/>
                <a:ext cx="102" cy="205"/>
              </a:xfrm>
              <a:custGeom>
                <a:avLst/>
                <a:gdLst>
                  <a:gd name="T0" fmla="*/ 102 w 102"/>
                  <a:gd name="T1" fmla="*/ 205 h 205"/>
                  <a:gd name="T2" fmla="*/ 80 w 102"/>
                  <a:gd name="T3" fmla="*/ 203 h 205"/>
                  <a:gd name="T4" fmla="*/ 58 w 102"/>
                  <a:gd name="T5" fmla="*/ 194 h 205"/>
                  <a:gd name="T6" fmla="*/ 39 w 102"/>
                  <a:gd name="T7" fmla="*/ 182 h 205"/>
                  <a:gd name="T8" fmla="*/ 23 w 102"/>
                  <a:gd name="T9" fmla="*/ 166 h 205"/>
                  <a:gd name="T10" fmla="*/ 11 w 102"/>
                  <a:gd name="T11" fmla="*/ 147 h 205"/>
                  <a:gd name="T12" fmla="*/ 2 w 102"/>
                  <a:gd name="T13" fmla="*/ 125 h 205"/>
                  <a:gd name="T14" fmla="*/ 0 w 102"/>
                  <a:gd name="T15" fmla="*/ 103 h 205"/>
                  <a:gd name="T16" fmla="*/ 2 w 102"/>
                  <a:gd name="T17" fmla="*/ 80 h 205"/>
                  <a:gd name="T18" fmla="*/ 11 w 102"/>
                  <a:gd name="T19" fmla="*/ 58 h 205"/>
                  <a:gd name="T20" fmla="*/ 23 w 102"/>
                  <a:gd name="T21" fmla="*/ 39 h 205"/>
                  <a:gd name="T22" fmla="*/ 39 w 102"/>
                  <a:gd name="T23" fmla="*/ 22 h 205"/>
                  <a:gd name="T24" fmla="*/ 58 w 102"/>
                  <a:gd name="T25" fmla="*/ 10 h 205"/>
                  <a:gd name="T26" fmla="*/ 80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80" y="203"/>
                    </a:lnTo>
                    <a:lnTo>
                      <a:pt x="58" y="194"/>
                    </a:lnTo>
                    <a:lnTo>
                      <a:pt x="39" y="182"/>
                    </a:lnTo>
                    <a:lnTo>
                      <a:pt x="23" y="166"/>
                    </a:lnTo>
                    <a:lnTo>
                      <a:pt x="11" y="147"/>
                    </a:lnTo>
                    <a:lnTo>
                      <a:pt x="2" y="125"/>
                    </a:lnTo>
                    <a:lnTo>
                      <a:pt x="0" y="103"/>
                    </a:lnTo>
                    <a:lnTo>
                      <a:pt x="2" y="80"/>
                    </a:lnTo>
                    <a:lnTo>
                      <a:pt x="11" y="58"/>
                    </a:lnTo>
                    <a:lnTo>
                      <a:pt x="23" y="39"/>
                    </a:lnTo>
                    <a:lnTo>
                      <a:pt x="39" y="22"/>
                    </a:lnTo>
                    <a:lnTo>
                      <a:pt x="58" y="10"/>
                    </a:lnTo>
                    <a:lnTo>
                      <a:pt x="80"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3" name="Freeform 1098"/>
              <p:cNvSpPr>
                <a:spLocks/>
              </p:cNvSpPr>
              <p:nvPr>
                <p:custDataLst>
                  <p:tags r:id="rId550"/>
                </p:custDataLst>
              </p:nvPr>
            </p:nvSpPr>
            <p:spPr bwMode="auto">
              <a:xfrm>
                <a:off x="3658" y="3704"/>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4" name="Rectangle 1099"/>
              <p:cNvSpPr>
                <a:spLocks noChangeArrowheads="1"/>
              </p:cNvSpPr>
              <p:nvPr>
                <p:custDataLst>
                  <p:tags r:id="rId551"/>
                </p:custDataLst>
              </p:nvPr>
            </p:nvSpPr>
            <p:spPr bwMode="auto">
              <a:xfrm>
                <a:off x="3987" y="3597"/>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dirty="0">
                    <a:solidFill>
                      <a:srgbClr val="000000"/>
                    </a:solidFill>
                  </a:rPr>
                  <a:t>P</a:t>
                </a:r>
                <a:endParaRPr lang="de-DE" altLang="en-US" sz="600" dirty="0"/>
              </a:p>
            </p:txBody>
          </p:sp>
          <p:sp>
            <p:nvSpPr>
              <p:cNvPr id="555" name="Rectangle 1100"/>
              <p:cNvSpPr>
                <a:spLocks noChangeArrowheads="1"/>
              </p:cNvSpPr>
              <p:nvPr>
                <p:custDataLst>
                  <p:tags r:id="rId552"/>
                </p:custDataLst>
              </p:nvPr>
            </p:nvSpPr>
            <p:spPr bwMode="auto">
              <a:xfrm>
                <a:off x="4048" y="3656"/>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556" name="Rectangle 1101"/>
              <p:cNvSpPr>
                <a:spLocks noChangeArrowheads="1"/>
              </p:cNvSpPr>
              <p:nvPr>
                <p:custDataLst>
                  <p:tags r:id="rId553"/>
                </p:custDataLst>
              </p:nvPr>
            </p:nvSpPr>
            <p:spPr bwMode="auto">
              <a:xfrm>
                <a:off x="3987" y="3701"/>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557" name="Rectangle 1102"/>
              <p:cNvSpPr>
                <a:spLocks noChangeArrowheads="1"/>
              </p:cNvSpPr>
              <p:nvPr>
                <p:custDataLst>
                  <p:tags r:id="rId554"/>
                </p:custDataLst>
              </p:nvPr>
            </p:nvSpPr>
            <p:spPr bwMode="auto">
              <a:xfrm>
                <a:off x="4048" y="3757"/>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558" name="Rectangle 1103"/>
              <p:cNvSpPr>
                <a:spLocks noChangeArrowheads="1"/>
              </p:cNvSpPr>
              <p:nvPr>
                <p:custDataLst>
                  <p:tags r:id="rId555"/>
                </p:custDataLst>
              </p:nvPr>
            </p:nvSpPr>
            <p:spPr bwMode="auto">
              <a:xfrm>
                <a:off x="3987" y="3803"/>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559" name="Rectangle 1104"/>
              <p:cNvSpPr>
                <a:spLocks noChangeArrowheads="1"/>
              </p:cNvSpPr>
              <p:nvPr>
                <p:custDataLst>
                  <p:tags r:id="rId556"/>
                </p:custDataLst>
              </p:nvPr>
            </p:nvSpPr>
            <p:spPr bwMode="auto">
              <a:xfrm>
                <a:off x="4048" y="385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560" name="Rectangle 1105"/>
              <p:cNvSpPr>
                <a:spLocks noChangeArrowheads="1"/>
              </p:cNvSpPr>
              <p:nvPr>
                <p:custDataLst>
                  <p:tags r:id="rId557"/>
                </p:custDataLst>
              </p:nvPr>
            </p:nvSpPr>
            <p:spPr bwMode="auto">
              <a:xfrm>
                <a:off x="3987" y="39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561" name="Rectangle 1106"/>
              <p:cNvSpPr>
                <a:spLocks noChangeArrowheads="1"/>
              </p:cNvSpPr>
              <p:nvPr>
                <p:custDataLst>
                  <p:tags r:id="rId558"/>
                </p:custDataLst>
              </p:nvPr>
            </p:nvSpPr>
            <p:spPr bwMode="auto">
              <a:xfrm>
                <a:off x="4048" y="3960"/>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562" name="Line 1107"/>
              <p:cNvSpPr>
                <a:spLocks noChangeShapeType="1"/>
              </p:cNvSpPr>
              <p:nvPr>
                <p:custDataLst>
                  <p:tags r:id="rId559"/>
                </p:custDataLst>
              </p:nvPr>
            </p:nvSpPr>
            <p:spPr bwMode="auto">
              <a:xfrm flipV="1">
                <a:off x="3863" y="3652"/>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 name="Line 1108"/>
              <p:cNvSpPr>
                <a:spLocks noChangeShapeType="1"/>
              </p:cNvSpPr>
              <p:nvPr>
                <p:custDataLst>
                  <p:tags r:id="rId560"/>
                </p:custDataLst>
              </p:nvPr>
            </p:nvSpPr>
            <p:spPr bwMode="auto">
              <a:xfrm flipV="1">
                <a:off x="3863" y="3755"/>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 name="Line 1109"/>
              <p:cNvSpPr>
                <a:spLocks noChangeShapeType="1"/>
              </p:cNvSpPr>
              <p:nvPr>
                <p:custDataLst>
                  <p:tags r:id="rId561"/>
                </p:custDataLst>
              </p:nvPr>
            </p:nvSpPr>
            <p:spPr bwMode="auto">
              <a:xfrm>
                <a:off x="3863" y="3831"/>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5" name="Line 1110"/>
              <p:cNvSpPr>
                <a:spLocks noChangeShapeType="1"/>
              </p:cNvSpPr>
              <p:nvPr>
                <p:custDataLst>
                  <p:tags r:id="rId562"/>
                </p:custDataLst>
              </p:nvPr>
            </p:nvSpPr>
            <p:spPr bwMode="auto">
              <a:xfrm>
                <a:off x="3863" y="3883"/>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6" name="Line 1111"/>
              <p:cNvSpPr>
                <a:spLocks noChangeShapeType="1"/>
              </p:cNvSpPr>
              <p:nvPr>
                <p:custDataLst>
                  <p:tags r:id="rId563"/>
                </p:custDataLst>
              </p:nvPr>
            </p:nvSpPr>
            <p:spPr bwMode="auto">
              <a:xfrm>
                <a:off x="3915" y="3652"/>
                <a:ext cx="2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7" name="Line 1112"/>
              <p:cNvSpPr>
                <a:spLocks noChangeShapeType="1"/>
              </p:cNvSpPr>
              <p:nvPr>
                <p:custDataLst>
                  <p:tags r:id="rId564"/>
                </p:custDataLst>
              </p:nvPr>
            </p:nvSpPr>
            <p:spPr bwMode="auto">
              <a:xfrm>
                <a:off x="3915" y="3755"/>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 name="Line 1113"/>
              <p:cNvSpPr>
                <a:spLocks noChangeShapeType="1"/>
              </p:cNvSpPr>
              <p:nvPr>
                <p:custDataLst>
                  <p:tags r:id="rId565"/>
                </p:custDataLst>
              </p:nvPr>
            </p:nvSpPr>
            <p:spPr bwMode="auto">
              <a:xfrm>
                <a:off x="3915" y="3857"/>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9" name="Line 1114"/>
              <p:cNvSpPr>
                <a:spLocks noChangeShapeType="1"/>
              </p:cNvSpPr>
              <p:nvPr>
                <p:custDataLst>
                  <p:tags r:id="rId566"/>
                </p:custDataLst>
              </p:nvPr>
            </p:nvSpPr>
            <p:spPr bwMode="auto">
              <a:xfrm flipH="1">
                <a:off x="3915" y="3960"/>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0" name="Line 1115"/>
              <p:cNvSpPr>
                <a:spLocks noChangeShapeType="1"/>
              </p:cNvSpPr>
              <p:nvPr>
                <p:custDataLst>
                  <p:tags r:id="rId567"/>
                </p:custDataLst>
              </p:nvPr>
            </p:nvSpPr>
            <p:spPr bwMode="auto">
              <a:xfrm>
                <a:off x="2198" y="2807"/>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1" name="Line 1116"/>
              <p:cNvSpPr>
                <a:spLocks noChangeShapeType="1"/>
              </p:cNvSpPr>
              <p:nvPr>
                <p:custDataLst>
                  <p:tags r:id="rId568"/>
                </p:custDataLst>
              </p:nvPr>
            </p:nvSpPr>
            <p:spPr bwMode="auto">
              <a:xfrm flipH="1">
                <a:off x="2198" y="3807"/>
                <a:ext cx="133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2" name="Rectangle 1117"/>
              <p:cNvSpPr>
                <a:spLocks noChangeArrowheads="1"/>
              </p:cNvSpPr>
              <p:nvPr>
                <p:custDataLst>
                  <p:tags r:id="rId569"/>
                </p:custDataLst>
              </p:nvPr>
            </p:nvSpPr>
            <p:spPr bwMode="auto">
              <a:xfrm>
                <a:off x="2090" y="2674"/>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573" name="Rectangle 1118"/>
              <p:cNvSpPr>
                <a:spLocks noChangeArrowheads="1"/>
              </p:cNvSpPr>
              <p:nvPr>
                <p:custDataLst>
                  <p:tags r:id="rId570"/>
                </p:custDataLst>
              </p:nvPr>
            </p:nvSpPr>
            <p:spPr bwMode="auto">
              <a:xfrm>
                <a:off x="2161" y="2733"/>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574" name="Rectangle 1119"/>
              <p:cNvSpPr>
                <a:spLocks noChangeArrowheads="1"/>
              </p:cNvSpPr>
              <p:nvPr>
                <p:custDataLst>
                  <p:tags r:id="rId571"/>
                </p:custDataLst>
              </p:nvPr>
            </p:nvSpPr>
            <p:spPr bwMode="auto">
              <a:xfrm>
                <a:off x="2242" y="3853"/>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575" name="Rectangle 1120"/>
              <p:cNvSpPr>
                <a:spLocks noChangeArrowheads="1"/>
              </p:cNvSpPr>
              <p:nvPr>
                <p:custDataLst>
                  <p:tags r:id="rId572"/>
                </p:custDataLst>
              </p:nvPr>
            </p:nvSpPr>
            <p:spPr bwMode="auto">
              <a:xfrm>
                <a:off x="2308" y="3912"/>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576" name="Freeform 1121"/>
              <p:cNvSpPr>
                <a:spLocks/>
              </p:cNvSpPr>
              <p:nvPr>
                <p:custDataLst>
                  <p:tags r:id="rId573"/>
                </p:custDataLst>
              </p:nvPr>
            </p:nvSpPr>
            <p:spPr bwMode="auto">
              <a:xfrm>
                <a:off x="1840" y="3755"/>
                <a:ext cx="102" cy="205"/>
              </a:xfrm>
              <a:custGeom>
                <a:avLst/>
                <a:gdLst>
                  <a:gd name="T0" fmla="*/ 102 w 102"/>
                  <a:gd name="T1" fmla="*/ 205 h 205"/>
                  <a:gd name="T2" fmla="*/ 79 w 102"/>
                  <a:gd name="T3" fmla="*/ 202 h 205"/>
                  <a:gd name="T4" fmla="*/ 57 w 102"/>
                  <a:gd name="T5" fmla="*/ 195 h 205"/>
                  <a:gd name="T6" fmla="*/ 38 w 102"/>
                  <a:gd name="T7" fmla="*/ 183 h 205"/>
                  <a:gd name="T8" fmla="*/ 22 w 102"/>
                  <a:gd name="T9" fmla="*/ 167 h 205"/>
                  <a:gd name="T10" fmla="*/ 10 w 102"/>
                  <a:gd name="T11" fmla="*/ 147 h 205"/>
                  <a:gd name="T12" fmla="*/ 3 w 102"/>
                  <a:gd name="T13" fmla="*/ 126 h 205"/>
                  <a:gd name="T14" fmla="*/ 0 w 102"/>
                  <a:gd name="T15" fmla="*/ 102 h 205"/>
                  <a:gd name="T16" fmla="*/ 3 w 102"/>
                  <a:gd name="T17" fmla="*/ 80 h 205"/>
                  <a:gd name="T18" fmla="*/ 10 w 102"/>
                  <a:gd name="T19" fmla="*/ 59 h 205"/>
                  <a:gd name="T20" fmla="*/ 22 w 102"/>
                  <a:gd name="T21" fmla="*/ 38 h 205"/>
                  <a:gd name="T22" fmla="*/ 38 w 102"/>
                  <a:gd name="T23" fmla="*/ 23 h 205"/>
                  <a:gd name="T24" fmla="*/ 57 w 102"/>
                  <a:gd name="T25" fmla="*/ 11 h 205"/>
                  <a:gd name="T26" fmla="*/ 79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2"/>
                    </a:lnTo>
                    <a:lnTo>
                      <a:pt x="57" y="195"/>
                    </a:lnTo>
                    <a:lnTo>
                      <a:pt x="38" y="183"/>
                    </a:lnTo>
                    <a:lnTo>
                      <a:pt x="22" y="167"/>
                    </a:lnTo>
                    <a:lnTo>
                      <a:pt x="10" y="147"/>
                    </a:lnTo>
                    <a:lnTo>
                      <a:pt x="3" y="126"/>
                    </a:lnTo>
                    <a:lnTo>
                      <a:pt x="0" y="102"/>
                    </a:lnTo>
                    <a:lnTo>
                      <a:pt x="3" y="80"/>
                    </a:lnTo>
                    <a:lnTo>
                      <a:pt x="10" y="59"/>
                    </a:lnTo>
                    <a:lnTo>
                      <a:pt x="22" y="38"/>
                    </a:lnTo>
                    <a:lnTo>
                      <a:pt x="38" y="23"/>
                    </a:lnTo>
                    <a:lnTo>
                      <a:pt x="57" y="11"/>
                    </a:lnTo>
                    <a:lnTo>
                      <a:pt x="79"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7" name="Freeform 1122"/>
              <p:cNvSpPr>
                <a:spLocks/>
              </p:cNvSpPr>
              <p:nvPr>
                <p:custDataLst>
                  <p:tags r:id="rId574"/>
                </p:custDataLst>
              </p:nvPr>
            </p:nvSpPr>
            <p:spPr bwMode="auto">
              <a:xfrm>
                <a:off x="1942" y="3755"/>
                <a:ext cx="153" cy="205"/>
              </a:xfrm>
              <a:custGeom>
                <a:avLst/>
                <a:gdLst>
                  <a:gd name="T0" fmla="*/ 0 w 153"/>
                  <a:gd name="T1" fmla="*/ 205 h 205"/>
                  <a:gd name="T2" fmla="*/ 153 w 153"/>
                  <a:gd name="T3" fmla="*/ 205 h 205"/>
                  <a:gd name="T4" fmla="*/ 153 w 153"/>
                  <a:gd name="T5" fmla="*/ 0 h 205"/>
                  <a:gd name="T6" fmla="*/ 0 w 153"/>
                  <a:gd name="T7" fmla="*/ 0 h 205"/>
                  <a:gd name="T8" fmla="*/ 0 60000 65536"/>
                  <a:gd name="T9" fmla="*/ 0 60000 65536"/>
                  <a:gd name="T10" fmla="*/ 0 60000 65536"/>
                  <a:gd name="T11" fmla="*/ 0 60000 65536"/>
                  <a:gd name="T12" fmla="*/ 0 w 153"/>
                  <a:gd name="T13" fmla="*/ 0 h 205"/>
                  <a:gd name="T14" fmla="*/ 153 w 153"/>
                  <a:gd name="T15" fmla="*/ 205 h 205"/>
                </a:gdLst>
                <a:ahLst/>
                <a:cxnLst>
                  <a:cxn ang="T8">
                    <a:pos x="T0" y="T1"/>
                  </a:cxn>
                  <a:cxn ang="T9">
                    <a:pos x="T2" y="T3"/>
                  </a:cxn>
                  <a:cxn ang="T10">
                    <a:pos x="T4" y="T5"/>
                  </a:cxn>
                  <a:cxn ang="T11">
                    <a:pos x="T6" y="T7"/>
                  </a:cxn>
                </a:cxnLst>
                <a:rect l="T12" t="T13" r="T14" b="T15"/>
                <a:pathLst>
                  <a:path w="153" h="205">
                    <a:moveTo>
                      <a:pt x="0" y="205"/>
                    </a:moveTo>
                    <a:lnTo>
                      <a:pt x="153" y="205"/>
                    </a:lnTo>
                    <a:lnTo>
                      <a:pt x="153"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8" name="Freeform 1123"/>
              <p:cNvSpPr>
                <a:spLocks/>
              </p:cNvSpPr>
              <p:nvPr>
                <p:custDataLst>
                  <p:tags r:id="rId575"/>
                </p:custDataLst>
              </p:nvPr>
            </p:nvSpPr>
            <p:spPr bwMode="auto">
              <a:xfrm>
                <a:off x="1583" y="3652"/>
                <a:ext cx="205" cy="103"/>
              </a:xfrm>
              <a:custGeom>
                <a:avLst/>
                <a:gdLst>
                  <a:gd name="T0" fmla="*/ 0 w 205"/>
                  <a:gd name="T1" fmla="*/ 103 h 103"/>
                  <a:gd name="T2" fmla="*/ 3 w 205"/>
                  <a:gd name="T3" fmla="*/ 87 h 103"/>
                  <a:gd name="T4" fmla="*/ 11 w 205"/>
                  <a:gd name="T5" fmla="*/ 71 h 103"/>
                  <a:gd name="T6" fmla="*/ 23 w 205"/>
                  <a:gd name="T7" fmla="*/ 56 h 103"/>
                  <a:gd name="T8" fmla="*/ 40 w 205"/>
                  <a:gd name="T9" fmla="*/ 43 h 103"/>
                  <a:gd name="T10" fmla="*/ 60 w 205"/>
                  <a:gd name="T11" fmla="*/ 31 h 103"/>
                  <a:gd name="T12" fmla="*/ 85 w 205"/>
                  <a:gd name="T13" fmla="*/ 21 h 103"/>
                  <a:gd name="T14" fmla="*/ 112 w 205"/>
                  <a:gd name="T15" fmla="*/ 11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7"/>
                    </a:lnTo>
                    <a:lnTo>
                      <a:pt x="11" y="71"/>
                    </a:lnTo>
                    <a:lnTo>
                      <a:pt x="23" y="56"/>
                    </a:lnTo>
                    <a:lnTo>
                      <a:pt x="40" y="43"/>
                    </a:lnTo>
                    <a:lnTo>
                      <a:pt x="60" y="31"/>
                    </a:lnTo>
                    <a:lnTo>
                      <a:pt x="85" y="21"/>
                    </a:lnTo>
                    <a:lnTo>
                      <a:pt x="112" y="11"/>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9" name="Freeform 1124"/>
              <p:cNvSpPr>
                <a:spLocks/>
              </p:cNvSpPr>
              <p:nvPr>
                <p:custDataLst>
                  <p:tags r:id="rId576"/>
                </p:custDataLst>
              </p:nvPr>
            </p:nvSpPr>
            <p:spPr bwMode="auto">
              <a:xfrm>
                <a:off x="1583" y="3755"/>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3 w 205"/>
                  <a:gd name="T15" fmla="*/ 46 h 102"/>
                  <a:gd name="T16" fmla="*/ 11 w 205"/>
                  <a:gd name="T17" fmla="*/ 31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3" y="46"/>
                    </a:lnTo>
                    <a:lnTo>
                      <a:pt x="11" y="31"/>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0" name="Freeform 1125"/>
              <p:cNvSpPr>
                <a:spLocks/>
              </p:cNvSpPr>
              <p:nvPr>
                <p:custDataLst>
                  <p:tags r:id="rId577"/>
                </p:custDataLst>
              </p:nvPr>
            </p:nvSpPr>
            <p:spPr bwMode="auto">
              <a:xfrm>
                <a:off x="1814" y="3652"/>
                <a:ext cx="26" cy="103"/>
              </a:xfrm>
              <a:custGeom>
                <a:avLst/>
                <a:gdLst>
                  <a:gd name="T0" fmla="*/ 0 w 26"/>
                  <a:gd name="T1" fmla="*/ 103 h 103"/>
                  <a:gd name="T2" fmla="*/ 1 w 26"/>
                  <a:gd name="T3" fmla="*/ 81 h 103"/>
                  <a:gd name="T4" fmla="*/ 3 w 26"/>
                  <a:gd name="T5" fmla="*/ 59 h 103"/>
                  <a:gd name="T6" fmla="*/ 5 w 26"/>
                  <a:gd name="T7" fmla="*/ 39 h 103"/>
                  <a:gd name="T8" fmla="*/ 10 w 26"/>
                  <a:gd name="T9" fmla="*/ 24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3" y="59"/>
                    </a:lnTo>
                    <a:lnTo>
                      <a:pt x="5" y="39"/>
                    </a:lnTo>
                    <a:lnTo>
                      <a:pt x="10" y="24"/>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1" name="Freeform 1126"/>
              <p:cNvSpPr>
                <a:spLocks/>
              </p:cNvSpPr>
              <p:nvPr>
                <p:custDataLst>
                  <p:tags r:id="rId578"/>
                </p:custDataLst>
              </p:nvPr>
            </p:nvSpPr>
            <p:spPr bwMode="auto">
              <a:xfrm>
                <a:off x="1814" y="3755"/>
                <a:ext cx="23" cy="102"/>
              </a:xfrm>
              <a:custGeom>
                <a:avLst/>
                <a:gdLst>
                  <a:gd name="T0" fmla="*/ 0 w 23"/>
                  <a:gd name="T1" fmla="*/ 0 h 102"/>
                  <a:gd name="T2" fmla="*/ 1 w 23"/>
                  <a:gd name="T3" fmla="*/ 23 h 102"/>
                  <a:gd name="T4" fmla="*/ 3 w 23"/>
                  <a:gd name="T5" fmla="*/ 45 h 102"/>
                  <a:gd name="T6" fmla="*/ 5 w 23"/>
                  <a:gd name="T7" fmla="*/ 64 h 102"/>
                  <a:gd name="T8" fmla="*/ 8 w 23"/>
                  <a:gd name="T9" fmla="*/ 80 h 102"/>
                  <a:gd name="T10" fmla="*/ 12 w 23"/>
                  <a:gd name="T11" fmla="*/ 93 h 102"/>
                  <a:gd name="T12" fmla="*/ 18 w 23"/>
                  <a:gd name="T13" fmla="*/ 100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3" y="45"/>
                    </a:lnTo>
                    <a:lnTo>
                      <a:pt x="5" y="64"/>
                    </a:lnTo>
                    <a:lnTo>
                      <a:pt x="8" y="80"/>
                    </a:lnTo>
                    <a:lnTo>
                      <a:pt x="12" y="93"/>
                    </a:lnTo>
                    <a:lnTo>
                      <a:pt x="18" y="100"/>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2" name="Line 1127"/>
              <p:cNvSpPr>
                <a:spLocks noChangeShapeType="1"/>
              </p:cNvSpPr>
              <p:nvPr>
                <p:custDataLst>
                  <p:tags r:id="rId579"/>
                </p:custDataLst>
              </p:nvPr>
            </p:nvSpPr>
            <p:spPr bwMode="auto">
              <a:xfrm flipH="1">
                <a:off x="1788" y="3857"/>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 name="Line 1128"/>
              <p:cNvSpPr>
                <a:spLocks noChangeShapeType="1"/>
              </p:cNvSpPr>
              <p:nvPr>
                <p:custDataLst>
                  <p:tags r:id="rId580"/>
                </p:custDataLst>
              </p:nvPr>
            </p:nvSpPr>
            <p:spPr bwMode="auto">
              <a:xfrm flipH="1">
                <a:off x="1788" y="3652"/>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 name="Line 1129"/>
              <p:cNvSpPr>
                <a:spLocks noChangeShapeType="1"/>
              </p:cNvSpPr>
              <p:nvPr>
                <p:custDataLst>
                  <p:tags r:id="rId581"/>
                </p:custDataLst>
              </p:nvPr>
            </p:nvSpPr>
            <p:spPr bwMode="auto">
              <a:xfrm>
                <a:off x="2095" y="3909"/>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5" name="Line 1130"/>
              <p:cNvSpPr>
                <a:spLocks noChangeShapeType="1"/>
              </p:cNvSpPr>
              <p:nvPr>
                <p:custDataLst>
                  <p:tags r:id="rId582"/>
                </p:custDataLst>
              </p:nvPr>
            </p:nvSpPr>
            <p:spPr bwMode="auto">
              <a:xfrm>
                <a:off x="2095" y="3807"/>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6" name="Line 1131"/>
              <p:cNvSpPr>
                <a:spLocks noChangeShapeType="1"/>
              </p:cNvSpPr>
              <p:nvPr>
                <p:custDataLst>
                  <p:tags r:id="rId583"/>
                </p:custDataLst>
              </p:nvPr>
            </p:nvSpPr>
            <p:spPr bwMode="auto">
              <a:xfrm>
                <a:off x="1818" y="3704"/>
                <a:ext cx="38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7" name="Line 1132"/>
              <p:cNvSpPr>
                <a:spLocks noChangeShapeType="1"/>
              </p:cNvSpPr>
              <p:nvPr>
                <p:custDataLst>
                  <p:tags r:id="rId584"/>
                </p:custDataLst>
              </p:nvPr>
            </p:nvSpPr>
            <p:spPr bwMode="auto">
              <a:xfrm>
                <a:off x="1481" y="3755"/>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8" name="Rectangle 1133"/>
              <p:cNvSpPr>
                <a:spLocks noChangeArrowheads="1"/>
              </p:cNvSpPr>
              <p:nvPr>
                <p:custDataLst>
                  <p:tags r:id="rId585"/>
                </p:custDataLst>
              </p:nvPr>
            </p:nvSpPr>
            <p:spPr bwMode="auto">
              <a:xfrm>
                <a:off x="1322" y="369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589" name="Rectangle 1134"/>
              <p:cNvSpPr>
                <a:spLocks noChangeArrowheads="1"/>
              </p:cNvSpPr>
              <p:nvPr>
                <p:custDataLst>
                  <p:tags r:id="rId586"/>
                </p:custDataLst>
              </p:nvPr>
            </p:nvSpPr>
            <p:spPr bwMode="auto">
              <a:xfrm>
                <a:off x="1388" y="3757"/>
                <a:ext cx="1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out</a:t>
                </a:r>
                <a:endParaRPr lang="de-DE" altLang="en-US" sz="600"/>
              </a:p>
            </p:txBody>
          </p:sp>
          <p:sp>
            <p:nvSpPr>
              <p:cNvPr id="590" name="Line 1135"/>
              <p:cNvSpPr>
                <a:spLocks noChangeShapeType="1"/>
              </p:cNvSpPr>
              <p:nvPr>
                <p:custDataLst>
                  <p:tags r:id="rId587"/>
                </p:custDataLst>
              </p:nvPr>
            </p:nvSpPr>
            <p:spPr bwMode="auto">
              <a:xfrm>
                <a:off x="2198" y="2807"/>
                <a:ext cx="0" cy="89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1" name="Rectangle 1136"/>
              <p:cNvSpPr>
                <a:spLocks noChangeArrowheads="1"/>
              </p:cNvSpPr>
              <p:nvPr>
                <p:custDataLst>
                  <p:tags r:id="rId588"/>
                </p:custDataLst>
              </p:nvPr>
            </p:nvSpPr>
            <p:spPr bwMode="auto">
              <a:xfrm>
                <a:off x="3817"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592" name="Rectangle 1137"/>
              <p:cNvSpPr>
                <a:spLocks noChangeArrowheads="1"/>
              </p:cNvSpPr>
              <p:nvPr>
                <p:custDataLst>
                  <p:tags r:id="rId589"/>
                </p:custDataLst>
              </p:nvPr>
            </p:nvSpPr>
            <p:spPr bwMode="auto">
              <a:xfrm>
                <a:off x="3878"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593" name="Rectangle 1138"/>
              <p:cNvSpPr>
                <a:spLocks noChangeArrowheads="1"/>
              </p:cNvSpPr>
              <p:nvPr>
                <p:custDataLst>
                  <p:tags r:id="rId590"/>
                </p:custDataLst>
              </p:nvPr>
            </p:nvSpPr>
            <p:spPr bwMode="auto">
              <a:xfrm>
                <a:off x="3688"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594" name="Rectangle 1139"/>
              <p:cNvSpPr>
                <a:spLocks noChangeArrowheads="1"/>
              </p:cNvSpPr>
              <p:nvPr>
                <p:custDataLst>
                  <p:tags r:id="rId591"/>
                </p:custDataLst>
              </p:nvPr>
            </p:nvSpPr>
            <p:spPr bwMode="auto">
              <a:xfrm>
                <a:off x="3748"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595" name="Line 1140"/>
              <p:cNvSpPr>
                <a:spLocks noChangeShapeType="1"/>
              </p:cNvSpPr>
              <p:nvPr>
                <p:custDataLst>
                  <p:tags r:id="rId592"/>
                </p:custDataLst>
              </p:nvPr>
            </p:nvSpPr>
            <p:spPr bwMode="auto">
              <a:xfrm flipH="1">
                <a:off x="3915" y="2270"/>
                <a:ext cx="7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6" name="Line 1141"/>
              <p:cNvSpPr>
                <a:spLocks noChangeShapeType="1"/>
              </p:cNvSpPr>
              <p:nvPr>
                <p:custDataLst>
                  <p:tags r:id="rId593"/>
                </p:custDataLst>
              </p:nvPr>
            </p:nvSpPr>
            <p:spPr bwMode="auto">
              <a:xfrm flipH="1">
                <a:off x="3403" y="2269"/>
                <a:ext cx="15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7" name="Line 1142"/>
              <p:cNvSpPr>
                <a:spLocks noChangeShapeType="1"/>
              </p:cNvSpPr>
              <p:nvPr>
                <p:custDataLst>
                  <p:tags r:id="rId594"/>
                </p:custDataLst>
              </p:nvPr>
            </p:nvSpPr>
            <p:spPr bwMode="auto">
              <a:xfrm flipH="1">
                <a:off x="2890" y="2271"/>
                <a:ext cx="15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8" name="Line 1143"/>
              <p:cNvSpPr>
                <a:spLocks noChangeShapeType="1"/>
              </p:cNvSpPr>
              <p:nvPr>
                <p:custDataLst>
                  <p:tags r:id="rId595"/>
                </p:custDataLst>
              </p:nvPr>
            </p:nvSpPr>
            <p:spPr bwMode="auto">
              <a:xfrm flipH="1">
                <a:off x="2377" y="2269"/>
                <a:ext cx="154"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9" name="Rectangle 1144"/>
              <p:cNvSpPr>
                <a:spLocks noChangeArrowheads="1"/>
              </p:cNvSpPr>
              <p:nvPr>
                <p:custDataLst>
                  <p:tags r:id="rId596"/>
                </p:custDataLst>
              </p:nvPr>
            </p:nvSpPr>
            <p:spPr bwMode="auto">
              <a:xfrm>
                <a:off x="3429"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600" name="Rectangle 1145"/>
              <p:cNvSpPr>
                <a:spLocks noChangeArrowheads="1"/>
              </p:cNvSpPr>
              <p:nvPr>
                <p:custDataLst>
                  <p:tags r:id="rId597"/>
                </p:custDataLst>
              </p:nvPr>
            </p:nvSpPr>
            <p:spPr bwMode="auto">
              <a:xfrm>
                <a:off x="3495"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601" name="Rectangle 1146"/>
              <p:cNvSpPr>
                <a:spLocks noChangeArrowheads="1"/>
              </p:cNvSpPr>
              <p:nvPr>
                <p:custDataLst>
                  <p:tags r:id="rId598"/>
                </p:custDataLst>
              </p:nvPr>
            </p:nvSpPr>
            <p:spPr bwMode="auto">
              <a:xfrm>
                <a:off x="3049"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602" name="Rectangle 1147"/>
              <p:cNvSpPr>
                <a:spLocks noChangeArrowheads="1"/>
              </p:cNvSpPr>
              <p:nvPr>
                <p:custDataLst>
                  <p:tags r:id="rId599"/>
                </p:custDataLst>
              </p:nvPr>
            </p:nvSpPr>
            <p:spPr bwMode="auto">
              <a:xfrm>
                <a:off x="3109"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603" name="Rectangle 1148"/>
              <p:cNvSpPr>
                <a:spLocks noChangeArrowheads="1"/>
              </p:cNvSpPr>
              <p:nvPr>
                <p:custDataLst>
                  <p:tags r:id="rId600"/>
                </p:custDataLst>
              </p:nvPr>
            </p:nvSpPr>
            <p:spPr bwMode="auto">
              <a:xfrm>
                <a:off x="3305"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604" name="Rectangle 1149"/>
              <p:cNvSpPr>
                <a:spLocks noChangeArrowheads="1"/>
              </p:cNvSpPr>
              <p:nvPr>
                <p:custDataLst>
                  <p:tags r:id="rId601"/>
                </p:custDataLst>
              </p:nvPr>
            </p:nvSpPr>
            <p:spPr bwMode="auto">
              <a:xfrm>
                <a:off x="3368"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605" name="Rectangle 1150"/>
              <p:cNvSpPr>
                <a:spLocks noChangeArrowheads="1"/>
              </p:cNvSpPr>
              <p:nvPr>
                <p:custDataLst>
                  <p:tags r:id="rId602"/>
                </p:custDataLst>
              </p:nvPr>
            </p:nvSpPr>
            <p:spPr bwMode="auto">
              <a:xfrm>
                <a:off x="3175"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606" name="Rectangle 1151"/>
              <p:cNvSpPr>
                <a:spLocks noChangeArrowheads="1"/>
              </p:cNvSpPr>
              <p:nvPr>
                <p:custDataLst>
                  <p:tags r:id="rId603"/>
                </p:custDataLst>
              </p:nvPr>
            </p:nvSpPr>
            <p:spPr bwMode="auto">
              <a:xfrm>
                <a:off x="3239" y="250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607" name="Rectangle 1152"/>
              <p:cNvSpPr>
                <a:spLocks noChangeArrowheads="1"/>
              </p:cNvSpPr>
              <p:nvPr>
                <p:custDataLst>
                  <p:tags r:id="rId604"/>
                </p:custDataLst>
              </p:nvPr>
            </p:nvSpPr>
            <p:spPr bwMode="auto">
              <a:xfrm>
                <a:off x="2917" y="213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608" name="Rectangle 1153"/>
              <p:cNvSpPr>
                <a:spLocks noChangeArrowheads="1"/>
              </p:cNvSpPr>
              <p:nvPr>
                <p:custDataLst>
                  <p:tags r:id="rId605"/>
                </p:custDataLst>
              </p:nvPr>
            </p:nvSpPr>
            <p:spPr bwMode="auto">
              <a:xfrm>
                <a:off x="2985" y="2195"/>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609" name="Rectangle 1154"/>
              <p:cNvSpPr>
                <a:spLocks noChangeArrowheads="1"/>
              </p:cNvSpPr>
              <p:nvPr>
                <p:custDataLst>
                  <p:tags r:id="rId606"/>
                </p:custDataLst>
              </p:nvPr>
            </p:nvSpPr>
            <p:spPr bwMode="auto">
              <a:xfrm>
                <a:off x="253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610" name="Rectangle 1155"/>
              <p:cNvSpPr>
                <a:spLocks noChangeArrowheads="1"/>
              </p:cNvSpPr>
              <p:nvPr>
                <p:custDataLst>
                  <p:tags r:id="rId607"/>
                </p:custDataLst>
              </p:nvPr>
            </p:nvSpPr>
            <p:spPr bwMode="auto">
              <a:xfrm>
                <a:off x="2597"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611" name="Rectangle 1156"/>
              <p:cNvSpPr>
                <a:spLocks noChangeArrowheads="1"/>
              </p:cNvSpPr>
              <p:nvPr>
                <p:custDataLst>
                  <p:tags r:id="rId608"/>
                </p:custDataLst>
              </p:nvPr>
            </p:nvSpPr>
            <p:spPr bwMode="auto">
              <a:xfrm>
                <a:off x="2792" y="1987"/>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612" name="Rectangle 1157"/>
              <p:cNvSpPr>
                <a:spLocks noChangeArrowheads="1"/>
              </p:cNvSpPr>
              <p:nvPr>
                <p:custDataLst>
                  <p:tags r:id="rId609"/>
                </p:custDataLst>
              </p:nvPr>
            </p:nvSpPr>
            <p:spPr bwMode="auto">
              <a:xfrm>
                <a:off x="2856"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613" name="Rectangle 1158"/>
              <p:cNvSpPr>
                <a:spLocks noChangeArrowheads="1"/>
              </p:cNvSpPr>
              <p:nvPr>
                <p:custDataLst>
                  <p:tags r:id="rId610"/>
                </p:custDataLst>
              </p:nvPr>
            </p:nvSpPr>
            <p:spPr bwMode="auto">
              <a:xfrm>
                <a:off x="2666"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614" name="Rectangle 1159"/>
              <p:cNvSpPr>
                <a:spLocks noChangeArrowheads="1"/>
              </p:cNvSpPr>
              <p:nvPr>
                <p:custDataLst>
                  <p:tags r:id="rId611"/>
                </p:custDataLst>
              </p:nvPr>
            </p:nvSpPr>
            <p:spPr bwMode="auto">
              <a:xfrm>
                <a:off x="2726"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615" name="Rectangle 1160"/>
              <p:cNvSpPr>
                <a:spLocks noChangeArrowheads="1"/>
              </p:cNvSpPr>
              <p:nvPr>
                <p:custDataLst>
                  <p:tags r:id="rId612"/>
                </p:custDataLst>
              </p:nvPr>
            </p:nvSpPr>
            <p:spPr bwMode="auto">
              <a:xfrm>
                <a:off x="2404"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616" name="Rectangle 1161"/>
              <p:cNvSpPr>
                <a:spLocks noChangeArrowheads="1"/>
              </p:cNvSpPr>
              <p:nvPr>
                <p:custDataLst>
                  <p:tags r:id="rId613"/>
                </p:custDataLst>
              </p:nvPr>
            </p:nvSpPr>
            <p:spPr bwMode="auto">
              <a:xfrm>
                <a:off x="2473"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617" name="Rectangle 1162"/>
              <p:cNvSpPr>
                <a:spLocks noChangeArrowheads="1"/>
              </p:cNvSpPr>
              <p:nvPr>
                <p:custDataLst>
                  <p:tags r:id="rId614"/>
                </p:custDataLst>
              </p:nvPr>
            </p:nvSpPr>
            <p:spPr bwMode="auto">
              <a:xfrm>
                <a:off x="202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618" name="Rectangle 1163"/>
              <p:cNvSpPr>
                <a:spLocks noChangeArrowheads="1"/>
              </p:cNvSpPr>
              <p:nvPr>
                <p:custDataLst>
                  <p:tags r:id="rId615"/>
                </p:custDataLst>
              </p:nvPr>
            </p:nvSpPr>
            <p:spPr bwMode="auto">
              <a:xfrm>
                <a:off x="2085"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619" name="Rectangle 1164"/>
              <p:cNvSpPr>
                <a:spLocks noChangeArrowheads="1"/>
              </p:cNvSpPr>
              <p:nvPr>
                <p:custDataLst>
                  <p:tags r:id="rId616"/>
                </p:custDataLst>
              </p:nvPr>
            </p:nvSpPr>
            <p:spPr bwMode="auto">
              <a:xfrm>
                <a:off x="2280"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620" name="Rectangle 1165"/>
              <p:cNvSpPr>
                <a:spLocks noChangeArrowheads="1"/>
              </p:cNvSpPr>
              <p:nvPr>
                <p:custDataLst>
                  <p:tags r:id="rId617"/>
                </p:custDataLst>
              </p:nvPr>
            </p:nvSpPr>
            <p:spPr bwMode="auto">
              <a:xfrm>
                <a:off x="2341"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621" name="Rectangle 1166"/>
              <p:cNvSpPr>
                <a:spLocks noChangeArrowheads="1"/>
              </p:cNvSpPr>
              <p:nvPr>
                <p:custDataLst>
                  <p:tags r:id="rId618"/>
                </p:custDataLst>
              </p:nvPr>
            </p:nvSpPr>
            <p:spPr bwMode="auto">
              <a:xfrm>
                <a:off x="2153" y="2444"/>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622" name="Rectangle 1167"/>
              <p:cNvSpPr>
                <a:spLocks noChangeArrowheads="1"/>
              </p:cNvSpPr>
              <p:nvPr>
                <p:custDataLst>
                  <p:tags r:id="rId619"/>
                </p:custDataLst>
              </p:nvPr>
            </p:nvSpPr>
            <p:spPr bwMode="auto">
              <a:xfrm>
                <a:off x="2214"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623" name="Rectangle 1168"/>
              <p:cNvSpPr>
                <a:spLocks noChangeArrowheads="1"/>
              </p:cNvSpPr>
              <p:nvPr>
                <p:custDataLst>
                  <p:tags r:id="rId620"/>
                </p:custDataLst>
              </p:nvPr>
            </p:nvSpPr>
            <p:spPr bwMode="auto">
              <a:xfrm>
                <a:off x="4012" y="2215"/>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624" name="Rectangle 1169"/>
              <p:cNvSpPr>
                <a:spLocks noChangeArrowheads="1"/>
              </p:cNvSpPr>
              <p:nvPr>
                <p:custDataLst>
                  <p:tags r:id="rId621"/>
                </p:custDataLst>
              </p:nvPr>
            </p:nvSpPr>
            <p:spPr bwMode="auto">
              <a:xfrm>
                <a:off x="4078" y="2271"/>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625" name="Line 1170"/>
              <p:cNvSpPr>
                <a:spLocks noChangeShapeType="1"/>
              </p:cNvSpPr>
              <p:nvPr>
                <p:custDataLst>
                  <p:tags r:id="rId622"/>
                </p:custDataLst>
              </p:nvPr>
            </p:nvSpPr>
            <p:spPr bwMode="auto">
              <a:xfrm>
                <a:off x="1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6" name="Line 1171"/>
              <p:cNvSpPr>
                <a:spLocks noChangeShapeType="1"/>
              </p:cNvSpPr>
              <p:nvPr>
                <p:custDataLst>
                  <p:tags r:id="rId623"/>
                </p:custDataLst>
              </p:nvPr>
            </p:nvSpPr>
            <p:spPr bwMode="auto">
              <a:xfrm>
                <a:off x="1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7" name="Line 1172"/>
              <p:cNvSpPr>
                <a:spLocks noChangeShapeType="1"/>
              </p:cNvSpPr>
              <p:nvPr>
                <p:custDataLst>
                  <p:tags r:id="rId624"/>
                </p:custDataLst>
              </p:nvPr>
            </p:nvSpPr>
            <p:spPr bwMode="auto">
              <a:xfrm>
                <a:off x="1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8" name="Line 1173"/>
              <p:cNvSpPr>
                <a:spLocks noChangeShapeType="1"/>
              </p:cNvSpPr>
              <p:nvPr>
                <p:custDataLst>
                  <p:tags r:id="rId625"/>
                </p:custDataLst>
              </p:nvPr>
            </p:nvSpPr>
            <p:spPr bwMode="auto">
              <a:xfrm>
                <a:off x="1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9" name="Line 1174"/>
              <p:cNvSpPr>
                <a:spLocks noChangeShapeType="1"/>
              </p:cNvSpPr>
              <p:nvPr>
                <p:custDataLst>
                  <p:tags r:id="rId626"/>
                </p:custDataLst>
              </p:nvPr>
            </p:nvSpPr>
            <p:spPr bwMode="auto">
              <a:xfrm>
                <a:off x="1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0" name="Line 1175"/>
              <p:cNvSpPr>
                <a:spLocks noChangeShapeType="1"/>
              </p:cNvSpPr>
              <p:nvPr>
                <p:custDataLst>
                  <p:tags r:id="rId627"/>
                </p:custDataLst>
              </p:nvPr>
            </p:nvSpPr>
            <p:spPr bwMode="auto">
              <a:xfrm>
                <a:off x="1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1" name="Line 1176"/>
              <p:cNvSpPr>
                <a:spLocks noChangeShapeType="1"/>
              </p:cNvSpPr>
              <p:nvPr>
                <p:custDataLst>
                  <p:tags r:id="rId628"/>
                </p:custDataLst>
              </p:nvPr>
            </p:nvSpPr>
            <p:spPr bwMode="auto">
              <a:xfrm>
                <a:off x="1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2" name="Line 1177"/>
              <p:cNvSpPr>
                <a:spLocks noChangeShapeType="1"/>
              </p:cNvSpPr>
              <p:nvPr>
                <p:custDataLst>
                  <p:tags r:id="rId629"/>
                </p:custDataLst>
              </p:nvPr>
            </p:nvSpPr>
            <p:spPr bwMode="auto">
              <a:xfrm>
                <a:off x="1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3" name="Line 1178"/>
              <p:cNvSpPr>
                <a:spLocks noChangeShapeType="1"/>
              </p:cNvSpPr>
              <p:nvPr>
                <p:custDataLst>
                  <p:tags r:id="rId630"/>
                </p:custDataLst>
              </p:nvPr>
            </p:nvSpPr>
            <p:spPr bwMode="auto">
              <a:xfrm>
                <a:off x="1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 name="Line 1179"/>
              <p:cNvSpPr>
                <a:spLocks noChangeShapeType="1"/>
              </p:cNvSpPr>
              <p:nvPr>
                <p:custDataLst>
                  <p:tags r:id="rId631"/>
                </p:custDataLst>
              </p:nvPr>
            </p:nvSpPr>
            <p:spPr bwMode="auto">
              <a:xfrm>
                <a:off x="1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5" name="Line 1180"/>
              <p:cNvSpPr>
                <a:spLocks noChangeShapeType="1"/>
              </p:cNvSpPr>
              <p:nvPr>
                <p:custDataLst>
                  <p:tags r:id="rId632"/>
                </p:custDataLst>
              </p:nvPr>
            </p:nvSpPr>
            <p:spPr bwMode="auto">
              <a:xfrm>
                <a:off x="165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6" name="Line 1181"/>
              <p:cNvSpPr>
                <a:spLocks noChangeShapeType="1"/>
              </p:cNvSpPr>
              <p:nvPr>
                <p:custDataLst>
                  <p:tags r:id="rId633"/>
                </p:custDataLst>
              </p:nvPr>
            </p:nvSpPr>
            <p:spPr bwMode="auto">
              <a:xfrm>
                <a:off x="1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7" name="Line 1182"/>
              <p:cNvSpPr>
                <a:spLocks noChangeShapeType="1"/>
              </p:cNvSpPr>
              <p:nvPr>
                <p:custDataLst>
                  <p:tags r:id="rId634"/>
                </p:custDataLst>
              </p:nvPr>
            </p:nvSpPr>
            <p:spPr bwMode="auto">
              <a:xfrm>
                <a:off x="1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8" name="Line 1183"/>
              <p:cNvSpPr>
                <a:spLocks noChangeShapeType="1"/>
              </p:cNvSpPr>
              <p:nvPr>
                <p:custDataLst>
                  <p:tags r:id="rId635"/>
                </p:custDataLst>
              </p:nvPr>
            </p:nvSpPr>
            <p:spPr bwMode="auto">
              <a:xfrm>
                <a:off x="1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9" name="Line 1184"/>
              <p:cNvSpPr>
                <a:spLocks noChangeShapeType="1"/>
              </p:cNvSpPr>
              <p:nvPr>
                <p:custDataLst>
                  <p:tags r:id="rId636"/>
                </p:custDataLst>
              </p:nvPr>
            </p:nvSpPr>
            <p:spPr bwMode="auto">
              <a:xfrm>
                <a:off x="1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0" name="Line 1185"/>
              <p:cNvSpPr>
                <a:spLocks noChangeShapeType="1"/>
              </p:cNvSpPr>
              <p:nvPr>
                <p:custDataLst>
                  <p:tags r:id="rId637"/>
                </p:custDataLst>
              </p:nvPr>
            </p:nvSpPr>
            <p:spPr bwMode="auto">
              <a:xfrm>
                <a:off x="1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1" name="Line 1186"/>
              <p:cNvSpPr>
                <a:spLocks noChangeShapeType="1"/>
              </p:cNvSpPr>
              <p:nvPr>
                <p:custDataLst>
                  <p:tags r:id="rId638"/>
                </p:custDataLst>
              </p:nvPr>
            </p:nvSpPr>
            <p:spPr bwMode="auto">
              <a:xfrm>
                <a:off x="1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2" name="Line 1187"/>
              <p:cNvSpPr>
                <a:spLocks noChangeShapeType="1"/>
              </p:cNvSpPr>
              <p:nvPr>
                <p:custDataLst>
                  <p:tags r:id="rId639"/>
                </p:custDataLst>
              </p:nvPr>
            </p:nvSpPr>
            <p:spPr bwMode="auto">
              <a:xfrm>
                <a:off x="1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3" name="Line 1188"/>
              <p:cNvSpPr>
                <a:spLocks noChangeShapeType="1"/>
              </p:cNvSpPr>
              <p:nvPr>
                <p:custDataLst>
                  <p:tags r:id="rId640"/>
                </p:custDataLst>
              </p:nvPr>
            </p:nvSpPr>
            <p:spPr bwMode="auto">
              <a:xfrm>
                <a:off x="1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4" name="Line 1189"/>
              <p:cNvSpPr>
                <a:spLocks noChangeShapeType="1"/>
              </p:cNvSpPr>
              <p:nvPr>
                <p:custDataLst>
                  <p:tags r:id="rId641"/>
                </p:custDataLst>
              </p:nvPr>
            </p:nvSpPr>
            <p:spPr bwMode="auto">
              <a:xfrm>
                <a:off x="1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 name="Line 1190"/>
              <p:cNvSpPr>
                <a:spLocks noChangeShapeType="1"/>
              </p:cNvSpPr>
              <p:nvPr>
                <p:custDataLst>
                  <p:tags r:id="rId642"/>
                </p:custDataLst>
              </p:nvPr>
            </p:nvSpPr>
            <p:spPr bwMode="auto">
              <a:xfrm>
                <a:off x="1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6" name="Line 1191"/>
              <p:cNvSpPr>
                <a:spLocks noChangeShapeType="1"/>
              </p:cNvSpPr>
              <p:nvPr>
                <p:custDataLst>
                  <p:tags r:id="rId643"/>
                </p:custDataLst>
              </p:nvPr>
            </p:nvSpPr>
            <p:spPr bwMode="auto">
              <a:xfrm>
                <a:off x="2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7" name="Line 1192"/>
              <p:cNvSpPr>
                <a:spLocks noChangeShapeType="1"/>
              </p:cNvSpPr>
              <p:nvPr>
                <p:custDataLst>
                  <p:tags r:id="rId644"/>
                </p:custDataLst>
              </p:nvPr>
            </p:nvSpPr>
            <p:spPr bwMode="auto">
              <a:xfrm>
                <a:off x="2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8" name="Line 1193"/>
              <p:cNvSpPr>
                <a:spLocks noChangeShapeType="1"/>
              </p:cNvSpPr>
              <p:nvPr>
                <p:custDataLst>
                  <p:tags r:id="rId645"/>
                </p:custDataLst>
              </p:nvPr>
            </p:nvSpPr>
            <p:spPr bwMode="auto">
              <a:xfrm>
                <a:off x="2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9" name="Line 1194"/>
              <p:cNvSpPr>
                <a:spLocks noChangeShapeType="1"/>
              </p:cNvSpPr>
              <p:nvPr>
                <p:custDataLst>
                  <p:tags r:id="rId646"/>
                </p:custDataLst>
              </p:nvPr>
            </p:nvSpPr>
            <p:spPr bwMode="auto">
              <a:xfrm>
                <a:off x="211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0" name="Line 1195"/>
              <p:cNvSpPr>
                <a:spLocks noChangeShapeType="1"/>
              </p:cNvSpPr>
              <p:nvPr>
                <p:custDataLst>
                  <p:tags r:id="rId647"/>
                </p:custDataLst>
              </p:nvPr>
            </p:nvSpPr>
            <p:spPr bwMode="auto">
              <a:xfrm>
                <a:off x="2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1" name="Line 1196"/>
              <p:cNvSpPr>
                <a:spLocks noChangeShapeType="1"/>
              </p:cNvSpPr>
              <p:nvPr>
                <p:custDataLst>
                  <p:tags r:id="rId648"/>
                </p:custDataLst>
              </p:nvPr>
            </p:nvSpPr>
            <p:spPr bwMode="auto">
              <a:xfrm>
                <a:off x="2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2" name="Line 1197"/>
              <p:cNvSpPr>
                <a:spLocks noChangeShapeType="1"/>
              </p:cNvSpPr>
              <p:nvPr>
                <p:custDataLst>
                  <p:tags r:id="rId649"/>
                </p:custDataLst>
              </p:nvPr>
            </p:nvSpPr>
            <p:spPr bwMode="auto">
              <a:xfrm>
                <a:off x="221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3" name="Line 1198"/>
              <p:cNvSpPr>
                <a:spLocks noChangeShapeType="1"/>
              </p:cNvSpPr>
              <p:nvPr>
                <p:custDataLst>
                  <p:tags r:id="rId650"/>
                </p:custDataLst>
              </p:nvPr>
            </p:nvSpPr>
            <p:spPr bwMode="auto">
              <a:xfrm>
                <a:off x="224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4" name="Line 1199"/>
              <p:cNvSpPr>
                <a:spLocks noChangeShapeType="1"/>
              </p:cNvSpPr>
              <p:nvPr>
                <p:custDataLst>
                  <p:tags r:id="rId651"/>
                </p:custDataLst>
              </p:nvPr>
            </p:nvSpPr>
            <p:spPr bwMode="auto">
              <a:xfrm>
                <a:off x="227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5" name="Line 1200"/>
              <p:cNvSpPr>
                <a:spLocks noChangeShapeType="1"/>
              </p:cNvSpPr>
              <p:nvPr>
                <p:custDataLst>
                  <p:tags r:id="rId652"/>
                </p:custDataLst>
              </p:nvPr>
            </p:nvSpPr>
            <p:spPr bwMode="auto">
              <a:xfrm>
                <a:off x="231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6" name="Line 1201"/>
              <p:cNvSpPr>
                <a:spLocks noChangeShapeType="1"/>
              </p:cNvSpPr>
              <p:nvPr>
                <p:custDataLst>
                  <p:tags r:id="rId653"/>
                </p:custDataLst>
              </p:nvPr>
            </p:nvSpPr>
            <p:spPr bwMode="auto">
              <a:xfrm>
                <a:off x="234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 name="Line 1202"/>
              <p:cNvSpPr>
                <a:spLocks noChangeShapeType="1"/>
              </p:cNvSpPr>
              <p:nvPr>
                <p:custDataLst>
                  <p:tags r:id="rId654"/>
                </p:custDataLst>
              </p:nvPr>
            </p:nvSpPr>
            <p:spPr bwMode="auto">
              <a:xfrm>
                <a:off x="237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8" name="Line 1203"/>
              <p:cNvSpPr>
                <a:spLocks noChangeShapeType="1"/>
              </p:cNvSpPr>
              <p:nvPr>
                <p:custDataLst>
                  <p:tags r:id="rId655"/>
                </p:custDataLst>
              </p:nvPr>
            </p:nvSpPr>
            <p:spPr bwMode="auto">
              <a:xfrm>
                <a:off x="241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9" name="Line 1204"/>
              <p:cNvSpPr>
                <a:spLocks noChangeShapeType="1"/>
              </p:cNvSpPr>
              <p:nvPr>
                <p:custDataLst>
                  <p:tags r:id="rId656"/>
                </p:custDataLst>
              </p:nvPr>
            </p:nvSpPr>
            <p:spPr bwMode="auto">
              <a:xfrm>
                <a:off x="244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0" name="Line 1205"/>
              <p:cNvSpPr>
                <a:spLocks noChangeShapeType="1"/>
              </p:cNvSpPr>
              <p:nvPr>
                <p:custDataLst>
                  <p:tags r:id="rId657"/>
                </p:custDataLst>
              </p:nvPr>
            </p:nvSpPr>
            <p:spPr bwMode="auto">
              <a:xfrm>
                <a:off x="247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1" name="Line 1206"/>
              <p:cNvSpPr>
                <a:spLocks noChangeShapeType="1"/>
              </p:cNvSpPr>
              <p:nvPr>
                <p:custDataLst>
                  <p:tags r:id="rId658"/>
                </p:custDataLst>
              </p:nvPr>
            </p:nvSpPr>
            <p:spPr bwMode="auto">
              <a:xfrm>
                <a:off x="250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2" name="Line 1207"/>
              <p:cNvSpPr>
                <a:spLocks noChangeShapeType="1"/>
              </p:cNvSpPr>
              <p:nvPr>
                <p:custDataLst>
                  <p:tags r:id="rId659"/>
                </p:custDataLst>
              </p:nvPr>
            </p:nvSpPr>
            <p:spPr bwMode="auto">
              <a:xfrm>
                <a:off x="254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3" name="Line 1208"/>
              <p:cNvSpPr>
                <a:spLocks noChangeShapeType="1"/>
              </p:cNvSpPr>
              <p:nvPr>
                <p:custDataLst>
                  <p:tags r:id="rId660"/>
                </p:custDataLst>
              </p:nvPr>
            </p:nvSpPr>
            <p:spPr bwMode="auto">
              <a:xfrm>
                <a:off x="257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4" name="Line 1209"/>
              <p:cNvSpPr>
                <a:spLocks noChangeShapeType="1"/>
              </p:cNvSpPr>
              <p:nvPr>
                <p:custDataLst>
                  <p:tags r:id="rId661"/>
                </p:custDataLst>
              </p:nvPr>
            </p:nvSpPr>
            <p:spPr bwMode="auto">
              <a:xfrm>
                <a:off x="260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 name="Line 1210"/>
              <p:cNvSpPr>
                <a:spLocks noChangeShapeType="1"/>
              </p:cNvSpPr>
              <p:nvPr>
                <p:custDataLst>
                  <p:tags r:id="rId662"/>
                </p:custDataLst>
              </p:nvPr>
            </p:nvSpPr>
            <p:spPr bwMode="auto">
              <a:xfrm>
                <a:off x="263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6" name="Line 1211"/>
              <p:cNvSpPr>
                <a:spLocks noChangeShapeType="1"/>
              </p:cNvSpPr>
              <p:nvPr>
                <p:custDataLst>
                  <p:tags r:id="rId663"/>
                </p:custDataLst>
              </p:nvPr>
            </p:nvSpPr>
            <p:spPr bwMode="auto">
              <a:xfrm>
                <a:off x="267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7" name="Line 1212"/>
              <p:cNvSpPr>
                <a:spLocks noChangeShapeType="1"/>
              </p:cNvSpPr>
              <p:nvPr>
                <p:custDataLst>
                  <p:tags r:id="rId664"/>
                </p:custDataLst>
              </p:nvPr>
            </p:nvSpPr>
            <p:spPr bwMode="auto">
              <a:xfrm>
                <a:off x="270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8" name="Line 1213"/>
              <p:cNvSpPr>
                <a:spLocks noChangeShapeType="1"/>
              </p:cNvSpPr>
              <p:nvPr>
                <p:custDataLst>
                  <p:tags r:id="rId665"/>
                </p:custDataLst>
              </p:nvPr>
            </p:nvSpPr>
            <p:spPr bwMode="auto">
              <a:xfrm>
                <a:off x="273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9" name="Line 1214"/>
              <p:cNvSpPr>
                <a:spLocks noChangeShapeType="1"/>
              </p:cNvSpPr>
              <p:nvPr>
                <p:custDataLst>
                  <p:tags r:id="rId666"/>
                </p:custDataLst>
              </p:nvPr>
            </p:nvSpPr>
            <p:spPr bwMode="auto">
              <a:xfrm>
                <a:off x="277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0" name="Line 1215"/>
              <p:cNvSpPr>
                <a:spLocks noChangeShapeType="1"/>
              </p:cNvSpPr>
              <p:nvPr>
                <p:custDataLst>
                  <p:tags r:id="rId667"/>
                </p:custDataLst>
              </p:nvPr>
            </p:nvSpPr>
            <p:spPr bwMode="auto">
              <a:xfrm>
                <a:off x="280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1" name="Line 1216"/>
              <p:cNvSpPr>
                <a:spLocks noChangeShapeType="1"/>
              </p:cNvSpPr>
              <p:nvPr>
                <p:custDataLst>
                  <p:tags r:id="rId668"/>
                </p:custDataLst>
              </p:nvPr>
            </p:nvSpPr>
            <p:spPr bwMode="auto">
              <a:xfrm>
                <a:off x="283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2" name="Line 1217"/>
              <p:cNvSpPr>
                <a:spLocks noChangeShapeType="1"/>
              </p:cNvSpPr>
              <p:nvPr>
                <p:custDataLst>
                  <p:tags r:id="rId669"/>
                </p:custDataLst>
              </p:nvPr>
            </p:nvSpPr>
            <p:spPr bwMode="auto">
              <a:xfrm>
                <a:off x="286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3" name="Line 1218"/>
              <p:cNvSpPr>
                <a:spLocks noChangeShapeType="1"/>
              </p:cNvSpPr>
              <p:nvPr>
                <p:custDataLst>
                  <p:tags r:id="rId670"/>
                </p:custDataLst>
              </p:nvPr>
            </p:nvSpPr>
            <p:spPr bwMode="auto">
              <a:xfrm>
                <a:off x="290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4" name="Line 1219"/>
              <p:cNvSpPr>
                <a:spLocks noChangeShapeType="1"/>
              </p:cNvSpPr>
              <p:nvPr>
                <p:custDataLst>
                  <p:tags r:id="rId671"/>
                </p:custDataLst>
              </p:nvPr>
            </p:nvSpPr>
            <p:spPr bwMode="auto">
              <a:xfrm>
                <a:off x="293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 name="Line 1220"/>
              <p:cNvSpPr>
                <a:spLocks noChangeShapeType="1"/>
              </p:cNvSpPr>
              <p:nvPr>
                <p:custDataLst>
                  <p:tags r:id="rId672"/>
                </p:custDataLst>
              </p:nvPr>
            </p:nvSpPr>
            <p:spPr bwMode="auto">
              <a:xfrm>
                <a:off x="296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6" name="Line 1221"/>
              <p:cNvSpPr>
                <a:spLocks noChangeShapeType="1"/>
              </p:cNvSpPr>
              <p:nvPr>
                <p:custDataLst>
                  <p:tags r:id="rId673"/>
                </p:custDataLst>
              </p:nvPr>
            </p:nvSpPr>
            <p:spPr bwMode="auto">
              <a:xfrm>
                <a:off x="300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7" name="Line 1222"/>
              <p:cNvSpPr>
                <a:spLocks noChangeShapeType="1"/>
              </p:cNvSpPr>
              <p:nvPr>
                <p:custDataLst>
                  <p:tags r:id="rId674"/>
                </p:custDataLst>
              </p:nvPr>
            </p:nvSpPr>
            <p:spPr bwMode="auto">
              <a:xfrm>
                <a:off x="303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8" name="Line 1223"/>
              <p:cNvSpPr>
                <a:spLocks noChangeShapeType="1"/>
              </p:cNvSpPr>
              <p:nvPr>
                <p:custDataLst>
                  <p:tags r:id="rId675"/>
                </p:custDataLst>
              </p:nvPr>
            </p:nvSpPr>
            <p:spPr bwMode="auto">
              <a:xfrm>
                <a:off x="306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9" name="Line 1224"/>
              <p:cNvSpPr>
                <a:spLocks noChangeShapeType="1"/>
              </p:cNvSpPr>
              <p:nvPr>
                <p:custDataLst>
                  <p:tags r:id="rId676"/>
                </p:custDataLst>
              </p:nvPr>
            </p:nvSpPr>
            <p:spPr bwMode="auto">
              <a:xfrm>
                <a:off x="309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0" name="Line 1225"/>
              <p:cNvSpPr>
                <a:spLocks noChangeShapeType="1"/>
              </p:cNvSpPr>
              <p:nvPr>
                <p:custDataLst>
                  <p:tags r:id="rId677"/>
                </p:custDataLst>
              </p:nvPr>
            </p:nvSpPr>
            <p:spPr bwMode="auto">
              <a:xfrm>
                <a:off x="313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1" name="Line 1226"/>
              <p:cNvSpPr>
                <a:spLocks noChangeShapeType="1"/>
              </p:cNvSpPr>
              <p:nvPr>
                <p:custDataLst>
                  <p:tags r:id="rId678"/>
                </p:custDataLst>
              </p:nvPr>
            </p:nvSpPr>
            <p:spPr bwMode="auto">
              <a:xfrm>
                <a:off x="316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2" name="Line 1227"/>
              <p:cNvSpPr>
                <a:spLocks noChangeShapeType="1"/>
              </p:cNvSpPr>
              <p:nvPr>
                <p:custDataLst>
                  <p:tags r:id="rId679"/>
                </p:custDataLst>
              </p:nvPr>
            </p:nvSpPr>
            <p:spPr bwMode="auto">
              <a:xfrm>
                <a:off x="319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3" name="Line 1228"/>
              <p:cNvSpPr>
                <a:spLocks noChangeShapeType="1"/>
              </p:cNvSpPr>
              <p:nvPr>
                <p:custDataLst>
                  <p:tags r:id="rId680"/>
                </p:custDataLst>
              </p:nvPr>
            </p:nvSpPr>
            <p:spPr bwMode="auto">
              <a:xfrm>
                <a:off x="322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4" name="Line 1229"/>
              <p:cNvSpPr>
                <a:spLocks noChangeShapeType="1"/>
              </p:cNvSpPr>
              <p:nvPr>
                <p:custDataLst>
                  <p:tags r:id="rId681"/>
                </p:custDataLst>
              </p:nvPr>
            </p:nvSpPr>
            <p:spPr bwMode="auto">
              <a:xfrm>
                <a:off x="326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5" name="Line 1230"/>
              <p:cNvSpPr>
                <a:spLocks noChangeShapeType="1"/>
              </p:cNvSpPr>
              <p:nvPr>
                <p:custDataLst>
                  <p:tags r:id="rId682"/>
                </p:custDataLst>
              </p:nvPr>
            </p:nvSpPr>
            <p:spPr bwMode="auto">
              <a:xfrm>
                <a:off x="329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6" name="Line 1231"/>
              <p:cNvSpPr>
                <a:spLocks noChangeShapeType="1"/>
              </p:cNvSpPr>
              <p:nvPr>
                <p:custDataLst>
                  <p:tags r:id="rId683"/>
                </p:custDataLst>
              </p:nvPr>
            </p:nvSpPr>
            <p:spPr bwMode="auto">
              <a:xfrm>
                <a:off x="3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7" name="Line 1232"/>
              <p:cNvSpPr>
                <a:spLocks noChangeShapeType="1"/>
              </p:cNvSpPr>
              <p:nvPr>
                <p:custDataLst>
                  <p:tags r:id="rId684"/>
                </p:custDataLst>
              </p:nvPr>
            </p:nvSpPr>
            <p:spPr bwMode="auto">
              <a:xfrm>
                <a:off x="3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8" name="Line 1233"/>
              <p:cNvSpPr>
                <a:spLocks noChangeShapeType="1"/>
              </p:cNvSpPr>
              <p:nvPr>
                <p:custDataLst>
                  <p:tags r:id="rId685"/>
                </p:custDataLst>
              </p:nvPr>
            </p:nvSpPr>
            <p:spPr bwMode="auto">
              <a:xfrm>
                <a:off x="3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9" name="Line 1234"/>
              <p:cNvSpPr>
                <a:spLocks noChangeShapeType="1"/>
              </p:cNvSpPr>
              <p:nvPr>
                <p:custDataLst>
                  <p:tags r:id="rId686"/>
                </p:custDataLst>
              </p:nvPr>
            </p:nvSpPr>
            <p:spPr bwMode="auto">
              <a:xfrm>
                <a:off x="3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0" name="Line 1235"/>
              <p:cNvSpPr>
                <a:spLocks noChangeShapeType="1"/>
              </p:cNvSpPr>
              <p:nvPr>
                <p:custDataLst>
                  <p:tags r:id="rId687"/>
                </p:custDataLst>
              </p:nvPr>
            </p:nvSpPr>
            <p:spPr bwMode="auto">
              <a:xfrm>
                <a:off x="3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1" name="Line 1236"/>
              <p:cNvSpPr>
                <a:spLocks noChangeShapeType="1"/>
              </p:cNvSpPr>
              <p:nvPr>
                <p:custDataLst>
                  <p:tags r:id="rId688"/>
                </p:custDataLst>
              </p:nvPr>
            </p:nvSpPr>
            <p:spPr bwMode="auto">
              <a:xfrm>
                <a:off x="3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2" name="Line 1237"/>
              <p:cNvSpPr>
                <a:spLocks noChangeShapeType="1"/>
              </p:cNvSpPr>
              <p:nvPr>
                <p:custDataLst>
                  <p:tags r:id="rId689"/>
                </p:custDataLst>
              </p:nvPr>
            </p:nvSpPr>
            <p:spPr bwMode="auto">
              <a:xfrm>
                <a:off x="3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3" name="Line 1238"/>
              <p:cNvSpPr>
                <a:spLocks noChangeShapeType="1"/>
              </p:cNvSpPr>
              <p:nvPr>
                <p:custDataLst>
                  <p:tags r:id="rId690"/>
                </p:custDataLst>
              </p:nvPr>
            </p:nvSpPr>
            <p:spPr bwMode="auto">
              <a:xfrm>
                <a:off x="3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4" name="Line 1239"/>
              <p:cNvSpPr>
                <a:spLocks noChangeShapeType="1"/>
              </p:cNvSpPr>
              <p:nvPr>
                <p:custDataLst>
                  <p:tags r:id="rId691"/>
                </p:custDataLst>
              </p:nvPr>
            </p:nvSpPr>
            <p:spPr bwMode="auto">
              <a:xfrm>
                <a:off x="3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5" name="Line 1240"/>
              <p:cNvSpPr>
                <a:spLocks noChangeShapeType="1"/>
              </p:cNvSpPr>
              <p:nvPr>
                <p:custDataLst>
                  <p:tags r:id="rId692"/>
                </p:custDataLst>
              </p:nvPr>
            </p:nvSpPr>
            <p:spPr bwMode="auto">
              <a:xfrm>
                <a:off x="3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6" name="Line 1241"/>
              <p:cNvSpPr>
                <a:spLocks noChangeShapeType="1"/>
              </p:cNvSpPr>
              <p:nvPr>
                <p:custDataLst>
                  <p:tags r:id="rId693"/>
                </p:custDataLst>
              </p:nvPr>
            </p:nvSpPr>
            <p:spPr bwMode="auto">
              <a:xfrm>
                <a:off x="365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7" name="Line 1242"/>
              <p:cNvSpPr>
                <a:spLocks noChangeShapeType="1"/>
              </p:cNvSpPr>
              <p:nvPr>
                <p:custDataLst>
                  <p:tags r:id="rId694"/>
                </p:custDataLst>
              </p:nvPr>
            </p:nvSpPr>
            <p:spPr bwMode="auto">
              <a:xfrm>
                <a:off x="3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8" name="Line 1243"/>
              <p:cNvSpPr>
                <a:spLocks noChangeShapeType="1"/>
              </p:cNvSpPr>
              <p:nvPr>
                <p:custDataLst>
                  <p:tags r:id="rId695"/>
                </p:custDataLst>
              </p:nvPr>
            </p:nvSpPr>
            <p:spPr bwMode="auto">
              <a:xfrm>
                <a:off x="3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9" name="Line 1244"/>
              <p:cNvSpPr>
                <a:spLocks noChangeShapeType="1"/>
              </p:cNvSpPr>
              <p:nvPr>
                <p:custDataLst>
                  <p:tags r:id="rId696"/>
                </p:custDataLst>
              </p:nvPr>
            </p:nvSpPr>
            <p:spPr bwMode="auto">
              <a:xfrm>
                <a:off x="3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0" name="Line 1245"/>
              <p:cNvSpPr>
                <a:spLocks noChangeShapeType="1"/>
              </p:cNvSpPr>
              <p:nvPr>
                <p:custDataLst>
                  <p:tags r:id="rId697"/>
                </p:custDataLst>
              </p:nvPr>
            </p:nvSpPr>
            <p:spPr bwMode="auto">
              <a:xfrm>
                <a:off x="3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1" name="Line 1246"/>
              <p:cNvSpPr>
                <a:spLocks noChangeShapeType="1"/>
              </p:cNvSpPr>
              <p:nvPr>
                <p:custDataLst>
                  <p:tags r:id="rId698"/>
                </p:custDataLst>
              </p:nvPr>
            </p:nvSpPr>
            <p:spPr bwMode="auto">
              <a:xfrm>
                <a:off x="3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2" name="Line 1247"/>
              <p:cNvSpPr>
                <a:spLocks noChangeShapeType="1"/>
              </p:cNvSpPr>
              <p:nvPr>
                <p:custDataLst>
                  <p:tags r:id="rId699"/>
                </p:custDataLst>
              </p:nvPr>
            </p:nvSpPr>
            <p:spPr bwMode="auto">
              <a:xfrm>
                <a:off x="3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3" name="Line 1248"/>
              <p:cNvSpPr>
                <a:spLocks noChangeShapeType="1"/>
              </p:cNvSpPr>
              <p:nvPr>
                <p:custDataLst>
                  <p:tags r:id="rId700"/>
                </p:custDataLst>
              </p:nvPr>
            </p:nvSpPr>
            <p:spPr bwMode="auto">
              <a:xfrm>
                <a:off x="3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4" name="Line 1249"/>
              <p:cNvSpPr>
                <a:spLocks noChangeShapeType="1"/>
              </p:cNvSpPr>
              <p:nvPr>
                <p:custDataLst>
                  <p:tags r:id="rId701"/>
                </p:custDataLst>
              </p:nvPr>
            </p:nvSpPr>
            <p:spPr bwMode="auto">
              <a:xfrm>
                <a:off x="3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5" name="Line 1250"/>
              <p:cNvSpPr>
                <a:spLocks noChangeShapeType="1"/>
              </p:cNvSpPr>
              <p:nvPr>
                <p:custDataLst>
                  <p:tags r:id="rId702"/>
                </p:custDataLst>
              </p:nvPr>
            </p:nvSpPr>
            <p:spPr bwMode="auto">
              <a:xfrm>
                <a:off x="3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 name="Line 1251"/>
              <p:cNvSpPr>
                <a:spLocks noChangeShapeType="1"/>
              </p:cNvSpPr>
              <p:nvPr>
                <p:custDataLst>
                  <p:tags r:id="rId703"/>
                </p:custDataLst>
              </p:nvPr>
            </p:nvSpPr>
            <p:spPr bwMode="auto">
              <a:xfrm>
                <a:off x="3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7" name="Line 1252"/>
              <p:cNvSpPr>
                <a:spLocks noChangeShapeType="1"/>
              </p:cNvSpPr>
              <p:nvPr>
                <p:custDataLst>
                  <p:tags r:id="rId704"/>
                </p:custDataLst>
              </p:nvPr>
            </p:nvSpPr>
            <p:spPr bwMode="auto">
              <a:xfrm>
                <a:off x="4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8" name="Line 1253"/>
              <p:cNvSpPr>
                <a:spLocks noChangeShapeType="1"/>
              </p:cNvSpPr>
              <p:nvPr>
                <p:custDataLst>
                  <p:tags r:id="rId705"/>
                </p:custDataLst>
              </p:nvPr>
            </p:nvSpPr>
            <p:spPr bwMode="auto">
              <a:xfrm>
                <a:off x="4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9" name="Line 1254"/>
              <p:cNvSpPr>
                <a:spLocks noChangeShapeType="1"/>
              </p:cNvSpPr>
              <p:nvPr>
                <p:custDataLst>
                  <p:tags r:id="rId706"/>
                </p:custDataLst>
              </p:nvPr>
            </p:nvSpPr>
            <p:spPr bwMode="auto">
              <a:xfrm>
                <a:off x="4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0" name="Line 1255"/>
              <p:cNvSpPr>
                <a:spLocks noChangeShapeType="1"/>
              </p:cNvSpPr>
              <p:nvPr>
                <p:custDataLst>
                  <p:tags r:id="rId707"/>
                </p:custDataLst>
              </p:nvPr>
            </p:nvSpPr>
            <p:spPr bwMode="auto">
              <a:xfrm>
                <a:off x="411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1" name="Line 1256"/>
              <p:cNvSpPr>
                <a:spLocks noChangeShapeType="1"/>
              </p:cNvSpPr>
              <p:nvPr>
                <p:custDataLst>
                  <p:tags r:id="rId708"/>
                </p:custDataLst>
              </p:nvPr>
            </p:nvSpPr>
            <p:spPr bwMode="auto">
              <a:xfrm>
                <a:off x="4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2" name="Line 1257"/>
              <p:cNvSpPr>
                <a:spLocks noChangeShapeType="1"/>
              </p:cNvSpPr>
              <p:nvPr>
                <p:custDataLst>
                  <p:tags r:id="rId709"/>
                </p:custDataLst>
              </p:nvPr>
            </p:nvSpPr>
            <p:spPr bwMode="auto">
              <a:xfrm>
                <a:off x="4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3" name="Freeform 1258"/>
              <p:cNvSpPr>
                <a:spLocks/>
              </p:cNvSpPr>
              <p:nvPr>
                <p:custDataLst>
                  <p:tags r:id="rId710"/>
                </p:custDataLst>
              </p:nvPr>
            </p:nvSpPr>
            <p:spPr bwMode="auto">
              <a:xfrm>
                <a:off x="4213" y="4051"/>
                <a:ext cx="15" cy="9"/>
              </a:xfrm>
              <a:custGeom>
                <a:avLst/>
                <a:gdLst>
                  <a:gd name="T0" fmla="*/ 0 w 11"/>
                  <a:gd name="T1" fmla="*/ 9368 h 6"/>
                  <a:gd name="T2" fmla="*/ 2693 w 11"/>
                  <a:gd name="T3" fmla="*/ 2397 h 6"/>
                  <a:gd name="T4" fmla="*/ 2824 w 11"/>
                  <a:gd name="T5" fmla="*/ 0 h 6"/>
                  <a:gd name="T6" fmla="*/ 0 60000 65536"/>
                  <a:gd name="T7" fmla="*/ 0 60000 65536"/>
                  <a:gd name="T8" fmla="*/ 0 60000 65536"/>
                  <a:gd name="T9" fmla="*/ 0 w 11"/>
                  <a:gd name="T10" fmla="*/ 0 h 6"/>
                  <a:gd name="T11" fmla="*/ 11 w 11"/>
                  <a:gd name="T12" fmla="*/ 6 h 6"/>
                </a:gdLst>
                <a:ahLst/>
                <a:cxnLst>
                  <a:cxn ang="T6">
                    <a:pos x="T0" y="T1"/>
                  </a:cxn>
                  <a:cxn ang="T7">
                    <a:pos x="T2" y="T3"/>
                  </a:cxn>
                  <a:cxn ang="T8">
                    <a:pos x="T4" y="T5"/>
                  </a:cxn>
                </a:cxnLst>
                <a:rect l="T9" t="T10" r="T11" b="T12"/>
                <a:pathLst>
                  <a:path w="11" h="6">
                    <a:moveTo>
                      <a:pt x="0" y="6"/>
                    </a:moveTo>
                    <a:lnTo>
                      <a:pt x="10" y="1"/>
                    </a:lnTo>
                    <a:lnTo>
                      <a:pt x="11"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4" name="Freeform 1259"/>
              <p:cNvSpPr>
                <a:spLocks/>
              </p:cNvSpPr>
              <p:nvPr>
                <p:custDataLst>
                  <p:tags r:id="rId711"/>
                </p:custDataLst>
              </p:nvPr>
            </p:nvSpPr>
            <p:spPr bwMode="auto">
              <a:xfrm>
                <a:off x="4239" y="4024"/>
                <a:ext cx="7" cy="15"/>
              </a:xfrm>
              <a:custGeom>
                <a:avLst/>
                <a:gdLst>
                  <a:gd name="T0" fmla="*/ 0 w 5"/>
                  <a:gd name="T1" fmla="*/ 2824 h 11"/>
                  <a:gd name="T2" fmla="*/ 2220 w 5"/>
                  <a:gd name="T3" fmla="*/ 571 h 11"/>
                  <a:gd name="T4" fmla="*/ 2220 w 5"/>
                  <a:gd name="T5" fmla="*/ 0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0" y="11"/>
                    </a:moveTo>
                    <a:lnTo>
                      <a:pt x="5" y="2"/>
                    </a:lnTo>
                    <a:lnTo>
                      <a:pt x="5"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5" name="Line 1260"/>
              <p:cNvSpPr>
                <a:spLocks noChangeShapeType="1"/>
              </p:cNvSpPr>
              <p:nvPr>
                <p:custDataLst>
                  <p:tags r:id="rId712"/>
                </p:custDataLst>
              </p:nvPr>
            </p:nvSpPr>
            <p:spPr bwMode="auto">
              <a:xfrm flipV="1">
                <a:off x="4248" y="3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6" name="Line 1261"/>
              <p:cNvSpPr>
                <a:spLocks noChangeShapeType="1"/>
              </p:cNvSpPr>
              <p:nvPr>
                <p:custDataLst>
                  <p:tags r:id="rId713"/>
                </p:custDataLst>
              </p:nvPr>
            </p:nvSpPr>
            <p:spPr bwMode="auto">
              <a:xfrm flipV="1">
                <a:off x="4248" y="395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7" name="Line 1262"/>
              <p:cNvSpPr>
                <a:spLocks noChangeShapeType="1"/>
              </p:cNvSpPr>
              <p:nvPr>
                <p:custDataLst>
                  <p:tags r:id="rId714"/>
                </p:custDataLst>
              </p:nvPr>
            </p:nvSpPr>
            <p:spPr bwMode="auto">
              <a:xfrm flipV="1">
                <a:off x="4248" y="39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8" name="Line 1263"/>
              <p:cNvSpPr>
                <a:spLocks noChangeShapeType="1"/>
              </p:cNvSpPr>
              <p:nvPr>
                <p:custDataLst>
                  <p:tags r:id="rId715"/>
                </p:custDataLst>
              </p:nvPr>
            </p:nvSpPr>
            <p:spPr bwMode="auto">
              <a:xfrm flipV="1">
                <a:off x="4248" y="38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 name="Line 1264"/>
              <p:cNvSpPr>
                <a:spLocks noChangeShapeType="1"/>
              </p:cNvSpPr>
              <p:nvPr>
                <p:custDataLst>
                  <p:tags r:id="rId716"/>
                </p:custDataLst>
              </p:nvPr>
            </p:nvSpPr>
            <p:spPr bwMode="auto">
              <a:xfrm flipV="1">
                <a:off x="4248" y="386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0" name="Line 1265"/>
              <p:cNvSpPr>
                <a:spLocks noChangeShapeType="1"/>
              </p:cNvSpPr>
              <p:nvPr>
                <p:custDataLst>
                  <p:tags r:id="rId717"/>
                </p:custDataLst>
              </p:nvPr>
            </p:nvSpPr>
            <p:spPr bwMode="auto">
              <a:xfrm flipV="1">
                <a:off x="4248" y="38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1" name="Line 1266"/>
              <p:cNvSpPr>
                <a:spLocks noChangeShapeType="1"/>
              </p:cNvSpPr>
              <p:nvPr>
                <p:custDataLst>
                  <p:tags r:id="rId718"/>
                </p:custDataLst>
              </p:nvPr>
            </p:nvSpPr>
            <p:spPr bwMode="auto">
              <a:xfrm flipV="1">
                <a:off x="4248" y="37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2" name="Line 1267"/>
              <p:cNvSpPr>
                <a:spLocks noChangeShapeType="1"/>
              </p:cNvSpPr>
              <p:nvPr>
                <p:custDataLst>
                  <p:tags r:id="rId719"/>
                </p:custDataLst>
              </p:nvPr>
            </p:nvSpPr>
            <p:spPr bwMode="auto">
              <a:xfrm flipV="1">
                <a:off x="4248" y="37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3" name="Line 1268"/>
              <p:cNvSpPr>
                <a:spLocks noChangeShapeType="1"/>
              </p:cNvSpPr>
              <p:nvPr>
                <p:custDataLst>
                  <p:tags r:id="rId720"/>
                </p:custDataLst>
              </p:nvPr>
            </p:nvSpPr>
            <p:spPr bwMode="auto">
              <a:xfrm flipV="1">
                <a:off x="4248" y="37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4" name="Line 1269"/>
              <p:cNvSpPr>
                <a:spLocks noChangeShapeType="1"/>
              </p:cNvSpPr>
              <p:nvPr>
                <p:custDataLst>
                  <p:tags r:id="rId721"/>
                </p:custDataLst>
              </p:nvPr>
            </p:nvSpPr>
            <p:spPr bwMode="auto">
              <a:xfrm flipV="1">
                <a:off x="4248" y="36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5" name="Line 1270"/>
              <p:cNvSpPr>
                <a:spLocks noChangeShapeType="1"/>
              </p:cNvSpPr>
              <p:nvPr>
                <p:custDataLst>
                  <p:tags r:id="rId722"/>
                </p:custDataLst>
              </p:nvPr>
            </p:nvSpPr>
            <p:spPr bwMode="auto">
              <a:xfrm flipV="1">
                <a:off x="4248" y="366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6" name="Line 1271"/>
              <p:cNvSpPr>
                <a:spLocks noChangeShapeType="1"/>
              </p:cNvSpPr>
              <p:nvPr>
                <p:custDataLst>
                  <p:tags r:id="rId723"/>
                </p:custDataLst>
              </p:nvPr>
            </p:nvSpPr>
            <p:spPr bwMode="auto">
              <a:xfrm flipV="1">
                <a:off x="4248" y="36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 name="Line 1272"/>
              <p:cNvSpPr>
                <a:spLocks noChangeShapeType="1"/>
              </p:cNvSpPr>
              <p:nvPr>
                <p:custDataLst>
                  <p:tags r:id="rId724"/>
                </p:custDataLst>
              </p:nvPr>
            </p:nvSpPr>
            <p:spPr bwMode="auto">
              <a:xfrm flipV="1">
                <a:off x="4248" y="35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8" name="Line 1273"/>
              <p:cNvSpPr>
                <a:spLocks noChangeShapeType="1"/>
              </p:cNvSpPr>
              <p:nvPr>
                <p:custDataLst>
                  <p:tags r:id="rId725"/>
                </p:custDataLst>
              </p:nvPr>
            </p:nvSpPr>
            <p:spPr bwMode="auto">
              <a:xfrm flipV="1">
                <a:off x="4248" y="356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9" name="Line 1274"/>
              <p:cNvSpPr>
                <a:spLocks noChangeShapeType="1"/>
              </p:cNvSpPr>
              <p:nvPr>
                <p:custDataLst>
                  <p:tags r:id="rId726"/>
                </p:custDataLst>
              </p:nvPr>
            </p:nvSpPr>
            <p:spPr bwMode="auto">
              <a:xfrm flipV="1">
                <a:off x="4248" y="35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0" name="Line 1275"/>
              <p:cNvSpPr>
                <a:spLocks noChangeShapeType="1"/>
              </p:cNvSpPr>
              <p:nvPr>
                <p:custDataLst>
                  <p:tags r:id="rId727"/>
                </p:custDataLst>
              </p:nvPr>
            </p:nvSpPr>
            <p:spPr bwMode="auto">
              <a:xfrm flipV="1">
                <a:off x="4248" y="349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1" name="Line 1276"/>
              <p:cNvSpPr>
                <a:spLocks noChangeShapeType="1"/>
              </p:cNvSpPr>
              <p:nvPr>
                <p:custDataLst>
                  <p:tags r:id="rId728"/>
                </p:custDataLst>
              </p:nvPr>
            </p:nvSpPr>
            <p:spPr bwMode="auto">
              <a:xfrm flipV="1">
                <a:off x="4248" y="34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2" name="Line 1277"/>
              <p:cNvSpPr>
                <a:spLocks noChangeShapeType="1"/>
              </p:cNvSpPr>
              <p:nvPr>
                <p:custDataLst>
                  <p:tags r:id="rId729"/>
                </p:custDataLst>
              </p:nvPr>
            </p:nvSpPr>
            <p:spPr bwMode="auto">
              <a:xfrm flipV="1">
                <a:off x="4248" y="34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3" name="Line 1278"/>
              <p:cNvSpPr>
                <a:spLocks noChangeShapeType="1"/>
              </p:cNvSpPr>
              <p:nvPr>
                <p:custDataLst>
                  <p:tags r:id="rId730"/>
                </p:custDataLst>
              </p:nvPr>
            </p:nvSpPr>
            <p:spPr bwMode="auto">
              <a:xfrm flipV="1">
                <a:off x="4248" y="340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4" name="Line 1279"/>
              <p:cNvSpPr>
                <a:spLocks noChangeShapeType="1"/>
              </p:cNvSpPr>
              <p:nvPr>
                <p:custDataLst>
                  <p:tags r:id="rId731"/>
                </p:custDataLst>
              </p:nvPr>
            </p:nvSpPr>
            <p:spPr bwMode="auto">
              <a:xfrm flipV="1">
                <a:off x="4248" y="33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5" name="Line 1280"/>
              <p:cNvSpPr>
                <a:spLocks noChangeShapeType="1"/>
              </p:cNvSpPr>
              <p:nvPr>
                <p:custDataLst>
                  <p:tags r:id="rId732"/>
                </p:custDataLst>
              </p:nvPr>
            </p:nvSpPr>
            <p:spPr bwMode="auto">
              <a:xfrm flipV="1">
                <a:off x="4248" y="333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6" name="Line 1281"/>
              <p:cNvSpPr>
                <a:spLocks noChangeShapeType="1"/>
              </p:cNvSpPr>
              <p:nvPr>
                <p:custDataLst>
                  <p:tags r:id="rId733"/>
                </p:custDataLst>
              </p:nvPr>
            </p:nvSpPr>
            <p:spPr bwMode="auto">
              <a:xfrm flipV="1">
                <a:off x="4248" y="33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7" name="Line 1282"/>
              <p:cNvSpPr>
                <a:spLocks noChangeShapeType="1"/>
              </p:cNvSpPr>
              <p:nvPr>
                <p:custDataLst>
                  <p:tags r:id="rId734"/>
                </p:custDataLst>
              </p:nvPr>
            </p:nvSpPr>
            <p:spPr bwMode="auto">
              <a:xfrm flipV="1">
                <a:off x="4248" y="32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8" name="Line 1283"/>
              <p:cNvSpPr>
                <a:spLocks noChangeShapeType="1"/>
              </p:cNvSpPr>
              <p:nvPr>
                <p:custDataLst>
                  <p:tags r:id="rId735"/>
                </p:custDataLst>
              </p:nvPr>
            </p:nvSpPr>
            <p:spPr bwMode="auto">
              <a:xfrm flipV="1">
                <a:off x="4248" y="32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9" name="Line 1284"/>
              <p:cNvSpPr>
                <a:spLocks noChangeShapeType="1"/>
              </p:cNvSpPr>
              <p:nvPr>
                <p:custDataLst>
                  <p:tags r:id="rId736"/>
                </p:custDataLst>
              </p:nvPr>
            </p:nvSpPr>
            <p:spPr bwMode="auto">
              <a:xfrm flipV="1">
                <a:off x="4248" y="32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0" name="Line 1285"/>
              <p:cNvSpPr>
                <a:spLocks noChangeShapeType="1"/>
              </p:cNvSpPr>
              <p:nvPr>
                <p:custDataLst>
                  <p:tags r:id="rId737"/>
                </p:custDataLst>
              </p:nvPr>
            </p:nvSpPr>
            <p:spPr bwMode="auto">
              <a:xfrm flipV="1">
                <a:off x="4248" y="31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1" name="Line 1286"/>
              <p:cNvSpPr>
                <a:spLocks noChangeShapeType="1"/>
              </p:cNvSpPr>
              <p:nvPr>
                <p:custDataLst>
                  <p:tags r:id="rId738"/>
                </p:custDataLst>
              </p:nvPr>
            </p:nvSpPr>
            <p:spPr bwMode="auto">
              <a:xfrm flipV="1">
                <a:off x="4248" y="31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2" name="Line 1287"/>
              <p:cNvSpPr>
                <a:spLocks noChangeShapeType="1"/>
              </p:cNvSpPr>
              <p:nvPr>
                <p:custDataLst>
                  <p:tags r:id="rId739"/>
                </p:custDataLst>
              </p:nvPr>
            </p:nvSpPr>
            <p:spPr bwMode="auto">
              <a:xfrm flipV="1">
                <a:off x="4248" y="31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3" name="Line 1288"/>
              <p:cNvSpPr>
                <a:spLocks noChangeShapeType="1"/>
              </p:cNvSpPr>
              <p:nvPr>
                <p:custDataLst>
                  <p:tags r:id="rId740"/>
                </p:custDataLst>
              </p:nvPr>
            </p:nvSpPr>
            <p:spPr bwMode="auto">
              <a:xfrm flipV="1">
                <a:off x="4248" y="30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4" name="Line 1289"/>
              <p:cNvSpPr>
                <a:spLocks noChangeShapeType="1"/>
              </p:cNvSpPr>
              <p:nvPr>
                <p:custDataLst>
                  <p:tags r:id="rId741"/>
                </p:custDataLst>
              </p:nvPr>
            </p:nvSpPr>
            <p:spPr bwMode="auto">
              <a:xfrm flipV="1">
                <a:off x="4248" y="30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5" name="Line 1290"/>
              <p:cNvSpPr>
                <a:spLocks noChangeShapeType="1"/>
              </p:cNvSpPr>
              <p:nvPr>
                <p:custDataLst>
                  <p:tags r:id="rId742"/>
                </p:custDataLst>
              </p:nvPr>
            </p:nvSpPr>
            <p:spPr bwMode="auto">
              <a:xfrm flipV="1">
                <a:off x="4248" y="30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6" name="Line 1291"/>
              <p:cNvSpPr>
                <a:spLocks noChangeShapeType="1"/>
              </p:cNvSpPr>
              <p:nvPr>
                <p:custDataLst>
                  <p:tags r:id="rId743"/>
                </p:custDataLst>
              </p:nvPr>
            </p:nvSpPr>
            <p:spPr bwMode="auto">
              <a:xfrm flipV="1">
                <a:off x="4248" y="29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7" name="Line 1292"/>
              <p:cNvSpPr>
                <a:spLocks noChangeShapeType="1"/>
              </p:cNvSpPr>
              <p:nvPr>
                <p:custDataLst>
                  <p:tags r:id="rId744"/>
                </p:custDataLst>
              </p:nvPr>
            </p:nvSpPr>
            <p:spPr bwMode="auto">
              <a:xfrm flipV="1">
                <a:off x="4248" y="294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8" name="Line 1293"/>
              <p:cNvSpPr>
                <a:spLocks noChangeShapeType="1"/>
              </p:cNvSpPr>
              <p:nvPr>
                <p:custDataLst>
                  <p:tags r:id="rId745"/>
                </p:custDataLst>
              </p:nvPr>
            </p:nvSpPr>
            <p:spPr bwMode="auto">
              <a:xfrm flipV="1">
                <a:off x="4248" y="29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9" name="Line 1294"/>
              <p:cNvSpPr>
                <a:spLocks noChangeShapeType="1"/>
              </p:cNvSpPr>
              <p:nvPr>
                <p:custDataLst>
                  <p:tags r:id="rId746"/>
                </p:custDataLst>
              </p:nvPr>
            </p:nvSpPr>
            <p:spPr bwMode="auto">
              <a:xfrm flipV="1">
                <a:off x="4248" y="28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0" name="Line 1295"/>
              <p:cNvSpPr>
                <a:spLocks noChangeShapeType="1"/>
              </p:cNvSpPr>
              <p:nvPr>
                <p:custDataLst>
                  <p:tags r:id="rId747"/>
                </p:custDataLst>
              </p:nvPr>
            </p:nvSpPr>
            <p:spPr bwMode="auto">
              <a:xfrm flipV="1">
                <a:off x="4248" y="28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1" name="Line 1296"/>
              <p:cNvSpPr>
                <a:spLocks noChangeShapeType="1"/>
              </p:cNvSpPr>
              <p:nvPr>
                <p:custDataLst>
                  <p:tags r:id="rId748"/>
                </p:custDataLst>
              </p:nvPr>
            </p:nvSpPr>
            <p:spPr bwMode="auto">
              <a:xfrm flipV="1">
                <a:off x="4248" y="28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2" name="Line 1297"/>
              <p:cNvSpPr>
                <a:spLocks noChangeShapeType="1"/>
              </p:cNvSpPr>
              <p:nvPr>
                <p:custDataLst>
                  <p:tags r:id="rId749"/>
                </p:custDataLst>
              </p:nvPr>
            </p:nvSpPr>
            <p:spPr bwMode="auto">
              <a:xfrm flipV="1">
                <a:off x="4248" y="27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3" name="Line 1298"/>
              <p:cNvSpPr>
                <a:spLocks noChangeShapeType="1"/>
              </p:cNvSpPr>
              <p:nvPr>
                <p:custDataLst>
                  <p:tags r:id="rId750"/>
                </p:custDataLst>
              </p:nvPr>
            </p:nvSpPr>
            <p:spPr bwMode="auto">
              <a:xfrm flipV="1">
                <a:off x="4248" y="27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4" name="Line 1299"/>
              <p:cNvSpPr>
                <a:spLocks noChangeShapeType="1"/>
              </p:cNvSpPr>
              <p:nvPr>
                <p:custDataLst>
                  <p:tags r:id="rId751"/>
                </p:custDataLst>
              </p:nvPr>
            </p:nvSpPr>
            <p:spPr bwMode="auto">
              <a:xfrm flipV="1">
                <a:off x="4248" y="27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5" name="Line 1300"/>
              <p:cNvSpPr>
                <a:spLocks noChangeShapeType="1"/>
              </p:cNvSpPr>
              <p:nvPr>
                <p:custDataLst>
                  <p:tags r:id="rId752"/>
                </p:custDataLst>
              </p:nvPr>
            </p:nvSpPr>
            <p:spPr bwMode="auto">
              <a:xfrm flipV="1">
                <a:off x="4248" y="26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6" name="Line 1301"/>
              <p:cNvSpPr>
                <a:spLocks noChangeShapeType="1"/>
              </p:cNvSpPr>
              <p:nvPr>
                <p:custDataLst>
                  <p:tags r:id="rId753"/>
                </p:custDataLst>
              </p:nvPr>
            </p:nvSpPr>
            <p:spPr bwMode="auto">
              <a:xfrm flipV="1">
                <a:off x="4248" y="26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 name="Line 1302"/>
              <p:cNvSpPr>
                <a:spLocks noChangeShapeType="1"/>
              </p:cNvSpPr>
              <p:nvPr>
                <p:custDataLst>
                  <p:tags r:id="rId754"/>
                </p:custDataLst>
              </p:nvPr>
            </p:nvSpPr>
            <p:spPr bwMode="auto">
              <a:xfrm flipV="1">
                <a:off x="4248" y="26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 name="Line 1303"/>
              <p:cNvSpPr>
                <a:spLocks noChangeShapeType="1"/>
              </p:cNvSpPr>
              <p:nvPr>
                <p:custDataLst>
                  <p:tags r:id="rId755"/>
                </p:custDataLst>
              </p:nvPr>
            </p:nvSpPr>
            <p:spPr bwMode="auto">
              <a:xfrm flipV="1">
                <a:off x="4248" y="258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9" name="Line 1304"/>
              <p:cNvSpPr>
                <a:spLocks noChangeShapeType="1"/>
              </p:cNvSpPr>
              <p:nvPr>
                <p:custDataLst>
                  <p:tags r:id="rId756"/>
                </p:custDataLst>
              </p:nvPr>
            </p:nvSpPr>
            <p:spPr bwMode="auto">
              <a:xfrm flipV="1">
                <a:off x="4248" y="25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0" name="Line 1305"/>
              <p:cNvSpPr>
                <a:spLocks noChangeShapeType="1"/>
              </p:cNvSpPr>
              <p:nvPr>
                <p:custDataLst>
                  <p:tags r:id="rId757"/>
                </p:custDataLst>
              </p:nvPr>
            </p:nvSpPr>
            <p:spPr bwMode="auto">
              <a:xfrm flipV="1">
                <a:off x="4248" y="25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1" name="Line 1306"/>
              <p:cNvSpPr>
                <a:spLocks noChangeShapeType="1"/>
              </p:cNvSpPr>
              <p:nvPr>
                <p:custDataLst>
                  <p:tags r:id="rId758"/>
                </p:custDataLst>
              </p:nvPr>
            </p:nvSpPr>
            <p:spPr bwMode="auto">
              <a:xfrm flipV="1">
                <a:off x="4248" y="24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2" name="Line 1307"/>
              <p:cNvSpPr>
                <a:spLocks noChangeShapeType="1"/>
              </p:cNvSpPr>
              <p:nvPr>
                <p:custDataLst>
                  <p:tags r:id="rId759"/>
                </p:custDataLst>
              </p:nvPr>
            </p:nvSpPr>
            <p:spPr bwMode="auto">
              <a:xfrm flipV="1">
                <a:off x="4248" y="24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3" name="Line 1308"/>
              <p:cNvSpPr>
                <a:spLocks noChangeShapeType="1"/>
              </p:cNvSpPr>
              <p:nvPr>
                <p:custDataLst>
                  <p:tags r:id="rId760"/>
                </p:custDataLst>
              </p:nvPr>
            </p:nvSpPr>
            <p:spPr bwMode="auto">
              <a:xfrm flipV="1">
                <a:off x="4248" y="24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4" name="Line 1309"/>
              <p:cNvSpPr>
                <a:spLocks noChangeShapeType="1"/>
              </p:cNvSpPr>
              <p:nvPr>
                <p:custDataLst>
                  <p:tags r:id="rId761"/>
                </p:custDataLst>
              </p:nvPr>
            </p:nvSpPr>
            <p:spPr bwMode="auto">
              <a:xfrm flipV="1">
                <a:off x="4248" y="23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5" name="Line 1310"/>
              <p:cNvSpPr>
                <a:spLocks noChangeShapeType="1"/>
              </p:cNvSpPr>
              <p:nvPr>
                <p:custDataLst>
                  <p:tags r:id="rId762"/>
                </p:custDataLst>
              </p:nvPr>
            </p:nvSpPr>
            <p:spPr bwMode="auto">
              <a:xfrm flipV="1">
                <a:off x="4248" y="23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6" name="Line 1311"/>
              <p:cNvSpPr>
                <a:spLocks noChangeShapeType="1"/>
              </p:cNvSpPr>
              <p:nvPr>
                <p:custDataLst>
                  <p:tags r:id="rId763"/>
                </p:custDataLst>
              </p:nvPr>
            </p:nvSpPr>
            <p:spPr bwMode="auto">
              <a:xfrm flipV="1">
                <a:off x="4248" y="23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7" name="Line 1312"/>
              <p:cNvSpPr>
                <a:spLocks noChangeShapeType="1"/>
              </p:cNvSpPr>
              <p:nvPr>
                <p:custDataLst>
                  <p:tags r:id="rId764"/>
                </p:custDataLst>
              </p:nvPr>
            </p:nvSpPr>
            <p:spPr bwMode="auto">
              <a:xfrm flipV="1">
                <a:off x="4248" y="22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8" name="Line 1313"/>
              <p:cNvSpPr>
                <a:spLocks noChangeShapeType="1"/>
              </p:cNvSpPr>
              <p:nvPr>
                <p:custDataLst>
                  <p:tags r:id="rId765"/>
                </p:custDataLst>
              </p:nvPr>
            </p:nvSpPr>
            <p:spPr bwMode="auto">
              <a:xfrm flipV="1">
                <a:off x="4248" y="22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9" name="Line 1314"/>
              <p:cNvSpPr>
                <a:spLocks noChangeShapeType="1"/>
              </p:cNvSpPr>
              <p:nvPr>
                <p:custDataLst>
                  <p:tags r:id="rId766"/>
                </p:custDataLst>
              </p:nvPr>
            </p:nvSpPr>
            <p:spPr bwMode="auto">
              <a:xfrm flipV="1">
                <a:off x="4248" y="22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0" name="Line 1315"/>
              <p:cNvSpPr>
                <a:spLocks noChangeShapeType="1"/>
              </p:cNvSpPr>
              <p:nvPr>
                <p:custDataLst>
                  <p:tags r:id="rId767"/>
                </p:custDataLst>
              </p:nvPr>
            </p:nvSpPr>
            <p:spPr bwMode="auto">
              <a:xfrm flipV="1">
                <a:off x="4248" y="218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1" name="Line 1316"/>
              <p:cNvSpPr>
                <a:spLocks noChangeShapeType="1"/>
              </p:cNvSpPr>
              <p:nvPr>
                <p:custDataLst>
                  <p:tags r:id="rId768"/>
                </p:custDataLst>
              </p:nvPr>
            </p:nvSpPr>
            <p:spPr bwMode="auto">
              <a:xfrm flipV="1">
                <a:off x="4248" y="21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2" name="Line 1317"/>
              <p:cNvSpPr>
                <a:spLocks noChangeShapeType="1"/>
              </p:cNvSpPr>
              <p:nvPr>
                <p:custDataLst>
                  <p:tags r:id="rId769"/>
                </p:custDataLst>
              </p:nvPr>
            </p:nvSpPr>
            <p:spPr bwMode="auto">
              <a:xfrm flipV="1">
                <a:off x="4248" y="21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3" name="Line 1318"/>
              <p:cNvSpPr>
                <a:spLocks noChangeShapeType="1"/>
              </p:cNvSpPr>
              <p:nvPr>
                <p:custDataLst>
                  <p:tags r:id="rId770"/>
                </p:custDataLst>
              </p:nvPr>
            </p:nvSpPr>
            <p:spPr bwMode="auto">
              <a:xfrm flipV="1">
                <a:off x="4248" y="20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4" name="Line 1319"/>
              <p:cNvSpPr>
                <a:spLocks noChangeShapeType="1"/>
              </p:cNvSpPr>
              <p:nvPr>
                <p:custDataLst>
                  <p:tags r:id="rId771"/>
                </p:custDataLst>
              </p:nvPr>
            </p:nvSpPr>
            <p:spPr bwMode="auto">
              <a:xfrm flipV="1">
                <a:off x="4248" y="20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5" name="Line 1320"/>
              <p:cNvSpPr>
                <a:spLocks noChangeShapeType="1"/>
              </p:cNvSpPr>
              <p:nvPr>
                <p:custDataLst>
                  <p:tags r:id="rId772"/>
                </p:custDataLst>
              </p:nvPr>
            </p:nvSpPr>
            <p:spPr bwMode="auto">
              <a:xfrm flipV="1">
                <a:off x="4248" y="20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6" name="Line 1321"/>
              <p:cNvSpPr>
                <a:spLocks noChangeShapeType="1"/>
              </p:cNvSpPr>
              <p:nvPr>
                <p:custDataLst>
                  <p:tags r:id="rId773"/>
                </p:custDataLst>
              </p:nvPr>
            </p:nvSpPr>
            <p:spPr bwMode="auto">
              <a:xfrm flipV="1">
                <a:off x="4248" y="1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7" name="Freeform 1322"/>
              <p:cNvSpPr>
                <a:spLocks/>
              </p:cNvSpPr>
              <p:nvPr>
                <p:custDataLst>
                  <p:tags r:id="rId774"/>
                </p:custDataLst>
              </p:nvPr>
            </p:nvSpPr>
            <p:spPr bwMode="auto">
              <a:xfrm>
                <a:off x="4248" y="1959"/>
                <a:ext cx="0" cy="16"/>
              </a:xfrm>
              <a:custGeom>
                <a:avLst/>
                <a:gdLst>
                  <a:gd name="T0" fmla="*/ 2069 h 12"/>
                  <a:gd name="T1" fmla="*/ 491 h 12"/>
                  <a:gd name="T2" fmla="*/ 0 h 12"/>
                  <a:gd name="T3" fmla="*/ 0 60000 65536"/>
                  <a:gd name="T4" fmla="*/ 0 60000 65536"/>
                  <a:gd name="T5" fmla="*/ 0 60000 65536"/>
                  <a:gd name="T6" fmla="*/ 0 h 12"/>
                  <a:gd name="T7" fmla="*/ 12 h 12"/>
                </a:gdLst>
                <a:ahLst/>
                <a:cxnLst>
                  <a:cxn ang="T3">
                    <a:pos x="0" y="T0"/>
                  </a:cxn>
                  <a:cxn ang="T4">
                    <a:pos x="0" y="T1"/>
                  </a:cxn>
                  <a:cxn ang="T5">
                    <a:pos x="0" y="T2"/>
                  </a:cxn>
                </a:cxnLst>
                <a:rect l="0" t="T6" r="0" b="T7"/>
                <a:pathLst>
                  <a:path h="12">
                    <a:moveTo>
                      <a:pt x="0" y="12"/>
                    </a:moveTo>
                    <a:lnTo>
                      <a:pt x="0" y="3"/>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 name="Freeform 1323"/>
              <p:cNvSpPr>
                <a:spLocks/>
              </p:cNvSpPr>
              <p:nvPr>
                <p:custDataLst>
                  <p:tags r:id="rId775"/>
                </p:custDataLst>
              </p:nvPr>
            </p:nvSpPr>
            <p:spPr bwMode="auto">
              <a:xfrm>
                <a:off x="4235" y="1930"/>
                <a:ext cx="9" cy="14"/>
              </a:xfrm>
              <a:custGeom>
                <a:avLst/>
                <a:gdLst>
                  <a:gd name="T0" fmla="*/ 631 w 7"/>
                  <a:gd name="T1" fmla="*/ 4351 h 10"/>
                  <a:gd name="T2" fmla="*/ 208 w 7"/>
                  <a:gd name="T3" fmla="*/ 844 h 10"/>
                  <a:gd name="T4" fmla="*/ 0 w 7"/>
                  <a:gd name="T5" fmla="*/ 0 h 10"/>
                  <a:gd name="T6" fmla="*/ 0 60000 65536"/>
                  <a:gd name="T7" fmla="*/ 0 60000 65536"/>
                  <a:gd name="T8" fmla="*/ 0 60000 65536"/>
                  <a:gd name="T9" fmla="*/ 0 w 7"/>
                  <a:gd name="T10" fmla="*/ 0 h 10"/>
                  <a:gd name="T11" fmla="*/ 7 w 7"/>
                  <a:gd name="T12" fmla="*/ 10 h 10"/>
                </a:gdLst>
                <a:ahLst/>
                <a:cxnLst>
                  <a:cxn ang="T6">
                    <a:pos x="T0" y="T1"/>
                  </a:cxn>
                  <a:cxn ang="T7">
                    <a:pos x="T2" y="T3"/>
                  </a:cxn>
                  <a:cxn ang="T8">
                    <a:pos x="T4" y="T5"/>
                  </a:cxn>
                </a:cxnLst>
                <a:rect l="T9" t="T10" r="T11" b="T12"/>
                <a:pathLst>
                  <a:path w="7" h="10">
                    <a:moveTo>
                      <a:pt x="7" y="10"/>
                    </a:moveTo>
                    <a:lnTo>
                      <a:pt x="2" y="2"/>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9" name="Freeform 1324"/>
              <p:cNvSpPr>
                <a:spLocks/>
              </p:cNvSpPr>
              <p:nvPr>
                <p:custDataLst>
                  <p:tags r:id="rId776"/>
                </p:custDataLst>
              </p:nvPr>
            </p:nvSpPr>
            <p:spPr bwMode="auto">
              <a:xfrm>
                <a:off x="4209" y="1912"/>
                <a:ext cx="15" cy="7"/>
              </a:xfrm>
              <a:custGeom>
                <a:avLst/>
                <a:gdLst>
                  <a:gd name="T0" fmla="*/ 2824 w 11"/>
                  <a:gd name="T1" fmla="*/ 2220 h 5"/>
                  <a:gd name="T2" fmla="*/ 779 w 11"/>
                  <a:gd name="T3" fmla="*/ 1 h 5"/>
                  <a:gd name="T4" fmla="*/ 0 w 11"/>
                  <a:gd name="T5" fmla="*/ 0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11" y="5"/>
                    </a:moveTo>
                    <a:lnTo>
                      <a:pt x="3" y="1"/>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80" name="Line 1325"/>
              <p:cNvSpPr>
                <a:spLocks noChangeShapeType="1"/>
              </p:cNvSpPr>
              <p:nvPr>
                <p:custDataLst>
                  <p:tags r:id="rId777"/>
                </p:custDataLst>
              </p:nvPr>
            </p:nvSpPr>
            <p:spPr bwMode="auto">
              <a:xfrm flipH="1">
                <a:off x="4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1" name="Line 1326"/>
              <p:cNvSpPr>
                <a:spLocks noChangeShapeType="1"/>
              </p:cNvSpPr>
              <p:nvPr>
                <p:custDataLst>
                  <p:tags r:id="rId778"/>
                </p:custDataLst>
              </p:nvPr>
            </p:nvSpPr>
            <p:spPr bwMode="auto">
              <a:xfrm flipH="1">
                <a:off x="4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2" name="Line 1327"/>
              <p:cNvSpPr>
                <a:spLocks noChangeShapeType="1"/>
              </p:cNvSpPr>
              <p:nvPr>
                <p:custDataLst>
                  <p:tags r:id="rId779"/>
                </p:custDataLst>
              </p:nvPr>
            </p:nvSpPr>
            <p:spPr bwMode="auto">
              <a:xfrm flipH="1">
                <a:off x="4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3" name="Line 1328"/>
              <p:cNvSpPr>
                <a:spLocks noChangeShapeType="1"/>
              </p:cNvSpPr>
              <p:nvPr>
                <p:custDataLst>
                  <p:tags r:id="rId780"/>
                </p:custDataLst>
              </p:nvPr>
            </p:nvSpPr>
            <p:spPr bwMode="auto">
              <a:xfrm flipH="1">
                <a:off x="4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4" name="Line 1329"/>
              <p:cNvSpPr>
                <a:spLocks noChangeShapeType="1"/>
              </p:cNvSpPr>
              <p:nvPr>
                <p:custDataLst>
                  <p:tags r:id="rId781"/>
                </p:custDataLst>
              </p:nvPr>
            </p:nvSpPr>
            <p:spPr bwMode="auto">
              <a:xfrm flipH="1">
                <a:off x="4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 name="Line 1330"/>
              <p:cNvSpPr>
                <a:spLocks noChangeShapeType="1"/>
              </p:cNvSpPr>
              <p:nvPr>
                <p:custDataLst>
                  <p:tags r:id="rId782"/>
                </p:custDataLst>
              </p:nvPr>
            </p:nvSpPr>
            <p:spPr bwMode="auto">
              <a:xfrm flipH="1">
                <a:off x="4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6" name="Line 1331"/>
              <p:cNvSpPr>
                <a:spLocks noChangeShapeType="1"/>
              </p:cNvSpPr>
              <p:nvPr>
                <p:custDataLst>
                  <p:tags r:id="rId783"/>
                </p:custDataLst>
              </p:nvPr>
            </p:nvSpPr>
            <p:spPr bwMode="auto">
              <a:xfrm flipH="1">
                <a:off x="3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7" name="Line 1332"/>
              <p:cNvSpPr>
                <a:spLocks noChangeShapeType="1"/>
              </p:cNvSpPr>
              <p:nvPr>
                <p:custDataLst>
                  <p:tags r:id="rId784"/>
                </p:custDataLst>
              </p:nvPr>
            </p:nvSpPr>
            <p:spPr bwMode="auto">
              <a:xfrm flipH="1">
                <a:off x="3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 name="Line 1333"/>
              <p:cNvSpPr>
                <a:spLocks noChangeShapeType="1"/>
              </p:cNvSpPr>
              <p:nvPr>
                <p:custDataLst>
                  <p:tags r:id="rId785"/>
                </p:custDataLst>
              </p:nvPr>
            </p:nvSpPr>
            <p:spPr bwMode="auto">
              <a:xfrm flipH="1">
                <a:off x="3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9" name="Line 1334"/>
              <p:cNvSpPr>
                <a:spLocks noChangeShapeType="1"/>
              </p:cNvSpPr>
              <p:nvPr>
                <p:custDataLst>
                  <p:tags r:id="rId786"/>
                </p:custDataLst>
              </p:nvPr>
            </p:nvSpPr>
            <p:spPr bwMode="auto">
              <a:xfrm flipH="1">
                <a:off x="3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0" name="Line 1335"/>
              <p:cNvSpPr>
                <a:spLocks noChangeShapeType="1"/>
              </p:cNvSpPr>
              <p:nvPr>
                <p:custDataLst>
                  <p:tags r:id="rId787"/>
                </p:custDataLst>
              </p:nvPr>
            </p:nvSpPr>
            <p:spPr bwMode="auto">
              <a:xfrm flipH="1">
                <a:off x="384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1" name="Line 1336"/>
              <p:cNvSpPr>
                <a:spLocks noChangeShapeType="1"/>
              </p:cNvSpPr>
              <p:nvPr>
                <p:custDataLst>
                  <p:tags r:id="rId788"/>
                </p:custDataLst>
              </p:nvPr>
            </p:nvSpPr>
            <p:spPr bwMode="auto">
              <a:xfrm flipH="1">
                <a:off x="3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2" name="Line 1337"/>
              <p:cNvSpPr>
                <a:spLocks noChangeShapeType="1"/>
              </p:cNvSpPr>
              <p:nvPr>
                <p:custDataLst>
                  <p:tags r:id="rId789"/>
                </p:custDataLst>
              </p:nvPr>
            </p:nvSpPr>
            <p:spPr bwMode="auto">
              <a:xfrm flipH="1">
                <a:off x="3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3" name="Line 1338"/>
              <p:cNvSpPr>
                <a:spLocks noChangeShapeType="1"/>
              </p:cNvSpPr>
              <p:nvPr>
                <p:custDataLst>
                  <p:tags r:id="rId790"/>
                </p:custDataLst>
              </p:nvPr>
            </p:nvSpPr>
            <p:spPr bwMode="auto">
              <a:xfrm flipH="1">
                <a:off x="3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4" name="Line 1339"/>
              <p:cNvSpPr>
                <a:spLocks noChangeShapeType="1"/>
              </p:cNvSpPr>
              <p:nvPr>
                <p:custDataLst>
                  <p:tags r:id="rId791"/>
                </p:custDataLst>
              </p:nvPr>
            </p:nvSpPr>
            <p:spPr bwMode="auto">
              <a:xfrm flipH="1">
                <a:off x="3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5" name="Line 1340"/>
              <p:cNvSpPr>
                <a:spLocks noChangeShapeType="1"/>
              </p:cNvSpPr>
              <p:nvPr>
                <p:custDataLst>
                  <p:tags r:id="rId792"/>
                </p:custDataLst>
              </p:nvPr>
            </p:nvSpPr>
            <p:spPr bwMode="auto">
              <a:xfrm flipH="1">
                <a:off x="3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6" name="Line 1341"/>
              <p:cNvSpPr>
                <a:spLocks noChangeShapeType="1"/>
              </p:cNvSpPr>
              <p:nvPr>
                <p:custDataLst>
                  <p:tags r:id="rId793"/>
                </p:custDataLst>
              </p:nvPr>
            </p:nvSpPr>
            <p:spPr bwMode="auto">
              <a:xfrm flipH="1">
                <a:off x="3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7" name="Line 1342"/>
              <p:cNvSpPr>
                <a:spLocks noChangeShapeType="1"/>
              </p:cNvSpPr>
              <p:nvPr>
                <p:custDataLst>
                  <p:tags r:id="rId794"/>
                </p:custDataLst>
              </p:nvPr>
            </p:nvSpPr>
            <p:spPr bwMode="auto">
              <a:xfrm flipH="1">
                <a:off x="3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8" name="Line 1343"/>
              <p:cNvSpPr>
                <a:spLocks noChangeShapeType="1"/>
              </p:cNvSpPr>
              <p:nvPr>
                <p:custDataLst>
                  <p:tags r:id="rId795"/>
                </p:custDataLst>
              </p:nvPr>
            </p:nvSpPr>
            <p:spPr bwMode="auto">
              <a:xfrm flipH="1">
                <a:off x="3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9" name="Line 1344"/>
              <p:cNvSpPr>
                <a:spLocks noChangeShapeType="1"/>
              </p:cNvSpPr>
              <p:nvPr>
                <p:custDataLst>
                  <p:tags r:id="rId796"/>
                </p:custDataLst>
              </p:nvPr>
            </p:nvSpPr>
            <p:spPr bwMode="auto">
              <a:xfrm flipH="1">
                <a:off x="3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0" name="Line 1345"/>
              <p:cNvSpPr>
                <a:spLocks noChangeShapeType="1"/>
              </p:cNvSpPr>
              <p:nvPr>
                <p:custDataLst>
                  <p:tags r:id="rId797"/>
                </p:custDataLst>
              </p:nvPr>
            </p:nvSpPr>
            <p:spPr bwMode="auto">
              <a:xfrm flipH="1">
                <a:off x="3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1" name="Line 1346"/>
              <p:cNvSpPr>
                <a:spLocks noChangeShapeType="1"/>
              </p:cNvSpPr>
              <p:nvPr>
                <p:custDataLst>
                  <p:tags r:id="rId798"/>
                </p:custDataLst>
              </p:nvPr>
            </p:nvSpPr>
            <p:spPr bwMode="auto">
              <a:xfrm flipH="1">
                <a:off x="3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2" name="Line 1347"/>
              <p:cNvSpPr>
                <a:spLocks noChangeShapeType="1"/>
              </p:cNvSpPr>
              <p:nvPr>
                <p:custDataLst>
                  <p:tags r:id="rId799"/>
                </p:custDataLst>
              </p:nvPr>
            </p:nvSpPr>
            <p:spPr bwMode="auto">
              <a:xfrm flipH="1">
                <a:off x="3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3" name="Line 1348"/>
              <p:cNvSpPr>
                <a:spLocks noChangeShapeType="1"/>
              </p:cNvSpPr>
              <p:nvPr>
                <p:custDataLst>
                  <p:tags r:id="rId800"/>
                </p:custDataLst>
              </p:nvPr>
            </p:nvSpPr>
            <p:spPr bwMode="auto">
              <a:xfrm flipH="1">
                <a:off x="3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4" name="Line 1349"/>
              <p:cNvSpPr>
                <a:spLocks noChangeShapeType="1"/>
              </p:cNvSpPr>
              <p:nvPr>
                <p:custDataLst>
                  <p:tags r:id="rId801"/>
                </p:custDataLst>
              </p:nvPr>
            </p:nvSpPr>
            <p:spPr bwMode="auto">
              <a:xfrm flipH="1">
                <a:off x="338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5" name="Line 1350"/>
              <p:cNvSpPr>
                <a:spLocks noChangeShapeType="1"/>
              </p:cNvSpPr>
              <p:nvPr>
                <p:custDataLst>
                  <p:tags r:id="rId802"/>
                </p:custDataLst>
              </p:nvPr>
            </p:nvSpPr>
            <p:spPr bwMode="auto">
              <a:xfrm flipH="1">
                <a:off x="3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6" name="Line 1351"/>
              <p:cNvSpPr>
                <a:spLocks noChangeShapeType="1"/>
              </p:cNvSpPr>
              <p:nvPr>
                <p:custDataLst>
                  <p:tags r:id="rId803"/>
                </p:custDataLst>
              </p:nvPr>
            </p:nvSpPr>
            <p:spPr bwMode="auto">
              <a:xfrm flipH="1">
                <a:off x="332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7" name="Line 1352"/>
              <p:cNvSpPr>
                <a:spLocks noChangeShapeType="1"/>
              </p:cNvSpPr>
              <p:nvPr>
                <p:custDataLst>
                  <p:tags r:id="rId804"/>
                </p:custDataLst>
              </p:nvPr>
            </p:nvSpPr>
            <p:spPr bwMode="auto">
              <a:xfrm flipH="1">
                <a:off x="329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8" name="Line 1353"/>
              <p:cNvSpPr>
                <a:spLocks noChangeShapeType="1"/>
              </p:cNvSpPr>
              <p:nvPr>
                <p:custDataLst>
                  <p:tags r:id="rId805"/>
                </p:custDataLst>
              </p:nvPr>
            </p:nvSpPr>
            <p:spPr bwMode="auto">
              <a:xfrm flipH="1">
                <a:off x="325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9" name="Line 1354"/>
              <p:cNvSpPr>
                <a:spLocks noChangeShapeType="1"/>
              </p:cNvSpPr>
              <p:nvPr>
                <p:custDataLst>
                  <p:tags r:id="rId806"/>
                </p:custDataLst>
              </p:nvPr>
            </p:nvSpPr>
            <p:spPr bwMode="auto">
              <a:xfrm flipH="1">
                <a:off x="322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0" name="Line 1355"/>
              <p:cNvSpPr>
                <a:spLocks noChangeShapeType="1"/>
              </p:cNvSpPr>
              <p:nvPr>
                <p:custDataLst>
                  <p:tags r:id="rId807"/>
                </p:custDataLst>
              </p:nvPr>
            </p:nvSpPr>
            <p:spPr bwMode="auto">
              <a:xfrm flipH="1">
                <a:off x="319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1" name="Line 1356"/>
              <p:cNvSpPr>
                <a:spLocks noChangeShapeType="1"/>
              </p:cNvSpPr>
              <p:nvPr>
                <p:custDataLst>
                  <p:tags r:id="rId808"/>
                </p:custDataLst>
              </p:nvPr>
            </p:nvSpPr>
            <p:spPr bwMode="auto">
              <a:xfrm flipH="1">
                <a:off x="316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2" name="Line 1357"/>
              <p:cNvSpPr>
                <a:spLocks noChangeShapeType="1"/>
              </p:cNvSpPr>
              <p:nvPr>
                <p:custDataLst>
                  <p:tags r:id="rId809"/>
                </p:custDataLst>
              </p:nvPr>
            </p:nvSpPr>
            <p:spPr bwMode="auto">
              <a:xfrm flipH="1">
                <a:off x="312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3" name="Line 1358"/>
              <p:cNvSpPr>
                <a:spLocks noChangeShapeType="1"/>
              </p:cNvSpPr>
              <p:nvPr>
                <p:custDataLst>
                  <p:tags r:id="rId810"/>
                </p:custDataLst>
              </p:nvPr>
            </p:nvSpPr>
            <p:spPr bwMode="auto">
              <a:xfrm flipH="1">
                <a:off x="309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4" name="Line 1359"/>
              <p:cNvSpPr>
                <a:spLocks noChangeShapeType="1"/>
              </p:cNvSpPr>
              <p:nvPr>
                <p:custDataLst>
                  <p:tags r:id="rId811"/>
                </p:custDataLst>
              </p:nvPr>
            </p:nvSpPr>
            <p:spPr bwMode="auto">
              <a:xfrm flipH="1">
                <a:off x="306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5" name="Line 1360"/>
              <p:cNvSpPr>
                <a:spLocks noChangeShapeType="1"/>
              </p:cNvSpPr>
              <p:nvPr>
                <p:custDataLst>
                  <p:tags r:id="rId812"/>
                </p:custDataLst>
              </p:nvPr>
            </p:nvSpPr>
            <p:spPr bwMode="auto">
              <a:xfrm flipH="1">
                <a:off x="302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6" name="Line 1361"/>
              <p:cNvSpPr>
                <a:spLocks noChangeShapeType="1"/>
              </p:cNvSpPr>
              <p:nvPr>
                <p:custDataLst>
                  <p:tags r:id="rId813"/>
                </p:custDataLst>
              </p:nvPr>
            </p:nvSpPr>
            <p:spPr bwMode="auto">
              <a:xfrm flipH="1">
                <a:off x="299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7" name="Line 1362"/>
              <p:cNvSpPr>
                <a:spLocks noChangeShapeType="1"/>
              </p:cNvSpPr>
              <p:nvPr>
                <p:custDataLst>
                  <p:tags r:id="rId814"/>
                </p:custDataLst>
              </p:nvPr>
            </p:nvSpPr>
            <p:spPr bwMode="auto">
              <a:xfrm flipH="1">
                <a:off x="296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8" name="Line 1363"/>
              <p:cNvSpPr>
                <a:spLocks noChangeShapeType="1"/>
              </p:cNvSpPr>
              <p:nvPr>
                <p:custDataLst>
                  <p:tags r:id="rId815"/>
                </p:custDataLst>
              </p:nvPr>
            </p:nvSpPr>
            <p:spPr bwMode="auto">
              <a:xfrm flipH="1">
                <a:off x="293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 name="Line 1364"/>
              <p:cNvSpPr>
                <a:spLocks noChangeShapeType="1"/>
              </p:cNvSpPr>
              <p:nvPr>
                <p:custDataLst>
                  <p:tags r:id="rId816"/>
                </p:custDataLst>
              </p:nvPr>
            </p:nvSpPr>
            <p:spPr bwMode="auto">
              <a:xfrm flipH="1">
                <a:off x="289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 name="Line 1365"/>
              <p:cNvSpPr>
                <a:spLocks noChangeShapeType="1"/>
              </p:cNvSpPr>
              <p:nvPr>
                <p:custDataLst>
                  <p:tags r:id="rId817"/>
                </p:custDataLst>
              </p:nvPr>
            </p:nvSpPr>
            <p:spPr bwMode="auto">
              <a:xfrm flipH="1">
                <a:off x="286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 name="Line 1366"/>
              <p:cNvSpPr>
                <a:spLocks noChangeShapeType="1"/>
              </p:cNvSpPr>
              <p:nvPr>
                <p:custDataLst>
                  <p:tags r:id="rId818"/>
                </p:custDataLst>
              </p:nvPr>
            </p:nvSpPr>
            <p:spPr bwMode="auto">
              <a:xfrm flipH="1">
                <a:off x="283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2" name="Line 1367"/>
              <p:cNvSpPr>
                <a:spLocks noChangeShapeType="1"/>
              </p:cNvSpPr>
              <p:nvPr>
                <p:custDataLst>
                  <p:tags r:id="rId819"/>
                </p:custDataLst>
              </p:nvPr>
            </p:nvSpPr>
            <p:spPr bwMode="auto">
              <a:xfrm flipH="1">
                <a:off x="279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3" name="Line 1368"/>
              <p:cNvSpPr>
                <a:spLocks noChangeShapeType="1"/>
              </p:cNvSpPr>
              <p:nvPr>
                <p:custDataLst>
                  <p:tags r:id="rId820"/>
                </p:custDataLst>
              </p:nvPr>
            </p:nvSpPr>
            <p:spPr bwMode="auto">
              <a:xfrm flipH="1">
                <a:off x="276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4" name="Line 1369"/>
              <p:cNvSpPr>
                <a:spLocks noChangeShapeType="1"/>
              </p:cNvSpPr>
              <p:nvPr>
                <p:custDataLst>
                  <p:tags r:id="rId821"/>
                </p:custDataLst>
              </p:nvPr>
            </p:nvSpPr>
            <p:spPr bwMode="auto">
              <a:xfrm flipH="1">
                <a:off x="273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 name="Line 1370"/>
              <p:cNvSpPr>
                <a:spLocks noChangeShapeType="1"/>
              </p:cNvSpPr>
              <p:nvPr>
                <p:custDataLst>
                  <p:tags r:id="rId822"/>
                </p:custDataLst>
              </p:nvPr>
            </p:nvSpPr>
            <p:spPr bwMode="auto">
              <a:xfrm flipH="1">
                <a:off x="270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 name="Line 1371"/>
              <p:cNvSpPr>
                <a:spLocks noChangeShapeType="1"/>
              </p:cNvSpPr>
              <p:nvPr>
                <p:custDataLst>
                  <p:tags r:id="rId823"/>
                </p:custDataLst>
              </p:nvPr>
            </p:nvSpPr>
            <p:spPr bwMode="auto">
              <a:xfrm flipH="1">
                <a:off x="266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 name="Line 1372"/>
              <p:cNvSpPr>
                <a:spLocks noChangeShapeType="1"/>
              </p:cNvSpPr>
              <p:nvPr>
                <p:custDataLst>
                  <p:tags r:id="rId824"/>
                </p:custDataLst>
              </p:nvPr>
            </p:nvSpPr>
            <p:spPr bwMode="auto">
              <a:xfrm flipH="1">
                <a:off x="263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8" name="Line 1373"/>
              <p:cNvSpPr>
                <a:spLocks noChangeShapeType="1"/>
              </p:cNvSpPr>
              <p:nvPr>
                <p:custDataLst>
                  <p:tags r:id="rId825"/>
                </p:custDataLst>
              </p:nvPr>
            </p:nvSpPr>
            <p:spPr bwMode="auto">
              <a:xfrm flipH="1">
                <a:off x="260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 name="Line 1374"/>
              <p:cNvSpPr>
                <a:spLocks noChangeShapeType="1"/>
              </p:cNvSpPr>
              <p:nvPr>
                <p:custDataLst>
                  <p:tags r:id="rId826"/>
                </p:custDataLst>
              </p:nvPr>
            </p:nvSpPr>
            <p:spPr bwMode="auto">
              <a:xfrm flipH="1">
                <a:off x="256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 name="Line 1375"/>
              <p:cNvSpPr>
                <a:spLocks noChangeShapeType="1"/>
              </p:cNvSpPr>
              <p:nvPr>
                <p:custDataLst>
                  <p:tags r:id="rId827"/>
                </p:custDataLst>
              </p:nvPr>
            </p:nvSpPr>
            <p:spPr bwMode="auto">
              <a:xfrm flipH="1">
                <a:off x="253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 name="Line 1376"/>
              <p:cNvSpPr>
                <a:spLocks noChangeShapeType="1"/>
              </p:cNvSpPr>
              <p:nvPr>
                <p:custDataLst>
                  <p:tags r:id="rId828"/>
                </p:custDataLst>
              </p:nvPr>
            </p:nvSpPr>
            <p:spPr bwMode="auto">
              <a:xfrm flipH="1">
                <a:off x="250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2" name="Line 1377"/>
              <p:cNvSpPr>
                <a:spLocks noChangeShapeType="1"/>
              </p:cNvSpPr>
              <p:nvPr>
                <p:custDataLst>
                  <p:tags r:id="rId829"/>
                </p:custDataLst>
              </p:nvPr>
            </p:nvSpPr>
            <p:spPr bwMode="auto">
              <a:xfrm flipH="1">
                <a:off x="247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3" name="Line 1378"/>
              <p:cNvSpPr>
                <a:spLocks noChangeShapeType="1"/>
              </p:cNvSpPr>
              <p:nvPr>
                <p:custDataLst>
                  <p:tags r:id="rId830"/>
                </p:custDataLst>
              </p:nvPr>
            </p:nvSpPr>
            <p:spPr bwMode="auto">
              <a:xfrm flipH="1">
                <a:off x="243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4" name="Line 1379"/>
              <p:cNvSpPr>
                <a:spLocks noChangeShapeType="1"/>
              </p:cNvSpPr>
              <p:nvPr>
                <p:custDataLst>
                  <p:tags r:id="rId831"/>
                </p:custDataLst>
              </p:nvPr>
            </p:nvSpPr>
            <p:spPr bwMode="auto">
              <a:xfrm flipH="1">
                <a:off x="240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5" name="Line 1380"/>
              <p:cNvSpPr>
                <a:spLocks noChangeShapeType="1"/>
              </p:cNvSpPr>
              <p:nvPr>
                <p:custDataLst>
                  <p:tags r:id="rId832"/>
                </p:custDataLst>
              </p:nvPr>
            </p:nvSpPr>
            <p:spPr bwMode="auto">
              <a:xfrm flipH="1">
                <a:off x="237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6" name="Line 1381"/>
              <p:cNvSpPr>
                <a:spLocks noChangeShapeType="1"/>
              </p:cNvSpPr>
              <p:nvPr>
                <p:custDataLst>
                  <p:tags r:id="rId833"/>
                </p:custDataLst>
              </p:nvPr>
            </p:nvSpPr>
            <p:spPr bwMode="auto">
              <a:xfrm flipH="1">
                <a:off x="234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7" name="Line 1382"/>
              <p:cNvSpPr>
                <a:spLocks noChangeShapeType="1"/>
              </p:cNvSpPr>
              <p:nvPr>
                <p:custDataLst>
                  <p:tags r:id="rId834"/>
                </p:custDataLst>
              </p:nvPr>
            </p:nvSpPr>
            <p:spPr bwMode="auto">
              <a:xfrm flipH="1">
                <a:off x="230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8" name="Line 1383"/>
              <p:cNvSpPr>
                <a:spLocks noChangeShapeType="1"/>
              </p:cNvSpPr>
              <p:nvPr>
                <p:custDataLst>
                  <p:tags r:id="rId835"/>
                </p:custDataLst>
              </p:nvPr>
            </p:nvSpPr>
            <p:spPr bwMode="auto">
              <a:xfrm flipH="1">
                <a:off x="227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9" name="Line 1384"/>
              <p:cNvSpPr>
                <a:spLocks noChangeShapeType="1"/>
              </p:cNvSpPr>
              <p:nvPr>
                <p:custDataLst>
                  <p:tags r:id="rId836"/>
                </p:custDataLst>
              </p:nvPr>
            </p:nvSpPr>
            <p:spPr bwMode="auto">
              <a:xfrm flipH="1">
                <a:off x="224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0" name="Line 1385"/>
              <p:cNvSpPr>
                <a:spLocks noChangeShapeType="1"/>
              </p:cNvSpPr>
              <p:nvPr>
                <p:custDataLst>
                  <p:tags r:id="rId837"/>
                </p:custDataLst>
              </p:nvPr>
            </p:nvSpPr>
            <p:spPr bwMode="auto">
              <a:xfrm flipH="1">
                <a:off x="220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1" name="Line 1386"/>
              <p:cNvSpPr>
                <a:spLocks noChangeShapeType="1"/>
              </p:cNvSpPr>
              <p:nvPr>
                <p:custDataLst>
                  <p:tags r:id="rId838"/>
                </p:custDataLst>
              </p:nvPr>
            </p:nvSpPr>
            <p:spPr bwMode="auto">
              <a:xfrm flipH="1">
                <a:off x="2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2" name="Line 1387"/>
              <p:cNvSpPr>
                <a:spLocks noChangeShapeType="1"/>
              </p:cNvSpPr>
              <p:nvPr>
                <p:custDataLst>
                  <p:tags r:id="rId839"/>
                </p:custDataLst>
              </p:nvPr>
            </p:nvSpPr>
            <p:spPr bwMode="auto">
              <a:xfrm flipH="1">
                <a:off x="2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3" name="Line 1388"/>
              <p:cNvSpPr>
                <a:spLocks noChangeShapeType="1"/>
              </p:cNvSpPr>
              <p:nvPr>
                <p:custDataLst>
                  <p:tags r:id="rId840"/>
                </p:custDataLst>
              </p:nvPr>
            </p:nvSpPr>
            <p:spPr bwMode="auto">
              <a:xfrm flipH="1">
                <a:off x="2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4" name="Line 1389"/>
              <p:cNvSpPr>
                <a:spLocks noChangeShapeType="1"/>
              </p:cNvSpPr>
              <p:nvPr>
                <p:custDataLst>
                  <p:tags r:id="rId841"/>
                </p:custDataLst>
              </p:nvPr>
            </p:nvSpPr>
            <p:spPr bwMode="auto">
              <a:xfrm flipH="1">
                <a:off x="2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5" name="Line 1390"/>
              <p:cNvSpPr>
                <a:spLocks noChangeShapeType="1"/>
              </p:cNvSpPr>
              <p:nvPr>
                <p:custDataLst>
                  <p:tags r:id="rId842"/>
                </p:custDataLst>
              </p:nvPr>
            </p:nvSpPr>
            <p:spPr bwMode="auto">
              <a:xfrm flipH="1">
                <a:off x="2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6" name="Line 1391"/>
              <p:cNvSpPr>
                <a:spLocks noChangeShapeType="1"/>
              </p:cNvSpPr>
              <p:nvPr>
                <p:custDataLst>
                  <p:tags r:id="rId843"/>
                </p:custDataLst>
              </p:nvPr>
            </p:nvSpPr>
            <p:spPr bwMode="auto">
              <a:xfrm flipH="1">
                <a:off x="2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7" name="Line 1392"/>
              <p:cNvSpPr>
                <a:spLocks noChangeShapeType="1"/>
              </p:cNvSpPr>
              <p:nvPr>
                <p:custDataLst>
                  <p:tags r:id="rId844"/>
                </p:custDataLst>
              </p:nvPr>
            </p:nvSpPr>
            <p:spPr bwMode="auto">
              <a:xfrm flipH="1">
                <a:off x="1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8" name="Line 1393"/>
              <p:cNvSpPr>
                <a:spLocks noChangeShapeType="1"/>
              </p:cNvSpPr>
              <p:nvPr>
                <p:custDataLst>
                  <p:tags r:id="rId845"/>
                </p:custDataLst>
              </p:nvPr>
            </p:nvSpPr>
            <p:spPr bwMode="auto">
              <a:xfrm flipH="1">
                <a:off x="1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9" name="Line 1394"/>
              <p:cNvSpPr>
                <a:spLocks noChangeShapeType="1"/>
              </p:cNvSpPr>
              <p:nvPr>
                <p:custDataLst>
                  <p:tags r:id="rId846"/>
                </p:custDataLst>
              </p:nvPr>
            </p:nvSpPr>
            <p:spPr bwMode="auto">
              <a:xfrm flipH="1">
                <a:off x="1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0" name="Line 1395"/>
              <p:cNvSpPr>
                <a:spLocks noChangeShapeType="1"/>
              </p:cNvSpPr>
              <p:nvPr>
                <p:custDataLst>
                  <p:tags r:id="rId847"/>
                </p:custDataLst>
              </p:nvPr>
            </p:nvSpPr>
            <p:spPr bwMode="auto">
              <a:xfrm flipH="1">
                <a:off x="1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1" name="Line 1396"/>
              <p:cNvSpPr>
                <a:spLocks noChangeShapeType="1"/>
              </p:cNvSpPr>
              <p:nvPr>
                <p:custDataLst>
                  <p:tags r:id="rId848"/>
                </p:custDataLst>
              </p:nvPr>
            </p:nvSpPr>
            <p:spPr bwMode="auto">
              <a:xfrm flipH="1">
                <a:off x="184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2" name="Line 1397"/>
              <p:cNvSpPr>
                <a:spLocks noChangeShapeType="1"/>
              </p:cNvSpPr>
              <p:nvPr>
                <p:custDataLst>
                  <p:tags r:id="rId849"/>
                </p:custDataLst>
              </p:nvPr>
            </p:nvSpPr>
            <p:spPr bwMode="auto">
              <a:xfrm flipH="1">
                <a:off x="1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3" name="Line 1398"/>
              <p:cNvSpPr>
                <a:spLocks noChangeShapeType="1"/>
              </p:cNvSpPr>
              <p:nvPr>
                <p:custDataLst>
                  <p:tags r:id="rId850"/>
                </p:custDataLst>
              </p:nvPr>
            </p:nvSpPr>
            <p:spPr bwMode="auto">
              <a:xfrm flipH="1">
                <a:off x="1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4" name="Line 1399"/>
              <p:cNvSpPr>
                <a:spLocks noChangeShapeType="1"/>
              </p:cNvSpPr>
              <p:nvPr>
                <p:custDataLst>
                  <p:tags r:id="rId851"/>
                </p:custDataLst>
              </p:nvPr>
            </p:nvSpPr>
            <p:spPr bwMode="auto">
              <a:xfrm flipH="1">
                <a:off x="1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5" name="Line 1400"/>
              <p:cNvSpPr>
                <a:spLocks noChangeShapeType="1"/>
              </p:cNvSpPr>
              <p:nvPr>
                <p:custDataLst>
                  <p:tags r:id="rId852"/>
                </p:custDataLst>
              </p:nvPr>
            </p:nvSpPr>
            <p:spPr bwMode="auto">
              <a:xfrm flipH="1">
                <a:off x="1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6" name="Line 1401"/>
              <p:cNvSpPr>
                <a:spLocks noChangeShapeType="1"/>
              </p:cNvSpPr>
              <p:nvPr>
                <p:custDataLst>
                  <p:tags r:id="rId853"/>
                </p:custDataLst>
              </p:nvPr>
            </p:nvSpPr>
            <p:spPr bwMode="auto">
              <a:xfrm flipH="1">
                <a:off x="1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7" name="Line 1402"/>
              <p:cNvSpPr>
                <a:spLocks noChangeShapeType="1"/>
              </p:cNvSpPr>
              <p:nvPr>
                <p:custDataLst>
                  <p:tags r:id="rId854"/>
                </p:custDataLst>
              </p:nvPr>
            </p:nvSpPr>
            <p:spPr bwMode="auto">
              <a:xfrm flipH="1">
                <a:off x="1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8" name="Line 1403"/>
              <p:cNvSpPr>
                <a:spLocks noChangeShapeType="1"/>
              </p:cNvSpPr>
              <p:nvPr>
                <p:custDataLst>
                  <p:tags r:id="rId855"/>
                </p:custDataLst>
              </p:nvPr>
            </p:nvSpPr>
            <p:spPr bwMode="auto">
              <a:xfrm flipH="1">
                <a:off x="1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9" name="Line 1404"/>
              <p:cNvSpPr>
                <a:spLocks noChangeShapeType="1"/>
              </p:cNvSpPr>
              <p:nvPr>
                <p:custDataLst>
                  <p:tags r:id="rId856"/>
                </p:custDataLst>
              </p:nvPr>
            </p:nvSpPr>
            <p:spPr bwMode="auto">
              <a:xfrm flipH="1">
                <a:off x="1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0" name="Line 1405"/>
              <p:cNvSpPr>
                <a:spLocks noChangeShapeType="1"/>
              </p:cNvSpPr>
              <p:nvPr>
                <p:custDataLst>
                  <p:tags r:id="rId857"/>
                </p:custDataLst>
              </p:nvPr>
            </p:nvSpPr>
            <p:spPr bwMode="auto">
              <a:xfrm flipH="1">
                <a:off x="1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1" name="Line 1406"/>
              <p:cNvSpPr>
                <a:spLocks noChangeShapeType="1"/>
              </p:cNvSpPr>
              <p:nvPr>
                <p:custDataLst>
                  <p:tags r:id="rId858"/>
                </p:custDataLst>
              </p:nvPr>
            </p:nvSpPr>
            <p:spPr bwMode="auto">
              <a:xfrm flipH="1">
                <a:off x="1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2" name="Line 1407"/>
              <p:cNvSpPr>
                <a:spLocks noChangeShapeType="1"/>
              </p:cNvSpPr>
              <p:nvPr>
                <p:custDataLst>
                  <p:tags r:id="rId859"/>
                </p:custDataLst>
              </p:nvPr>
            </p:nvSpPr>
            <p:spPr bwMode="auto">
              <a:xfrm flipH="1">
                <a:off x="1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3" name="Line 1408"/>
              <p:cNvSpPr>
                <a:spLocks noChangeShapeType="1"/>
              </p:cNvSpPr>
              <p:nvPr>
                <p:custDataLst>
                  <p:tags r:id="rId860"/>
                </p:custDataLst>
              </p:nvPr>
            </p:nvSpPr>
            <p:spPr bwMode="auto">
              <a:xfrm flipH="1">
                <a:off x="1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4" name="Line 1409"/>
              <p:cNvSpPr>
                <a:spLocks noChangeShapeType="1"/>
              </p:cNvSpPr>
              <p:nvPr>
                <p:custDataLst>
                  <p:tags r:id="rId861"/>
                </p:custDataLst>
              </p:nvPr>
            </p:nvSpPr>
            <p:spPr bwMode="auto">
              <a:xfrm flipH="1">
                <a:off x="1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5" name="Line 1410"/>
              <p:cNvSpPr>
                <a:spLocks noChangeShapeType="1"/>
              </p:cNvSpPr>
              <p:nvPr>
                <p:custDataLst>
                  <p:tags r:id="rId862"/>
                </p:custDataLst>
              </p:nvPr>
            </p:nvSpPr>
            <p:spPr bwMode="auto">
              <a:xfrm flipH="1">
                <a:off x="138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6" name="Line 1411"/>
              <p:cNvSpPr>
                <a:spLocks noChangeShapeType="1"/>
              </p:cNvSpPr>
              <p:nvPr>
                <p:custDataLst>
                  <p:tags r:id="rId863"/>
                </p:custDataLst>
              </p:nvPr>
            </p:nvSpPr>
            <p:spPr bwMode="auto">
              <a:xfrm flipH="1">
                <a:off x="1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7" name="Freeform 1412"/>
              <p:cNvSpPr>
                <a:spLocks/>
              </p:cNvSpPr>
              <p:nvPr>
                <p:custDataLst>
                  <p:tags r:id="rId864"/>
                </p:custDataLst>
              </p:nvPr>
            </p:nvSpPr>
            <p:spPr bwMode="auto">
              <a:xfrm>
                <a:off x="1324" y="1911"/>
                <a:ext cx="16" cy="0"/>
              </a:xfrm>
              <a:custGeom>
                <a:avLst/>
                <a:gdLst>
                  <a:gd name="T0" fmla="*/ 2069 w 12"/>
                  <a:gd name="T1" fmla="*/ 491 w 12"/>
                  <a:gd name="T2" fmla="*/ 0 w 12"/>
                  <a:gd name="T3" fmla="*/ 0 60000 65536"/>
                  <a:gd name="T4" fmla="*/ 0 60000 65536"/>
                  <a:gd name="T5" fmla="*/ 0 60000 65536"/>
                  <a:gd name="T6" fmla="*/ 0 w 12"/>
                  <a:gd name="T7" fmla="*/ 12 w 12"/>
                </a:gdLst>
                <a:ahLst/>
                <a:cxnLst>
                  <a:cxn ang="T3">
                    <a:pos x="T0" y="0"/>
                  </a:cxn>
                  <a:cxn ang="T4">
                    <a:pos x="T1" y="0"/>
                  </a:cxn>
                  <a:cxn ang="T5">
                    <a:pos x="T2" y="0"/>
                  </a:cxn>
                </a:cxnLst>
                <a:rect l="T6" t="0" r="T7" b="0"/>
                <a:pathLst>
                  <a:path w="12">
                    <a:moveTo>
                      <a:pt x="12" y="0"/>
                    </a:moveTo>
                    <a:lnTo>
                      <a:pt x="3" y="0"/>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8" name="Freeform 1413"/>
              <p:cNvSpPr>
                <a:spLocks/>
              </p:cNvSpPr>
              <p:nvPr>
                <p:custDataLst>
                  <p:tags r:id="rId865"/>
                </p:custDataLst>
              </p:nvPr>
            </p:nvSpPr>
            <p:spPr bwMode="auto">
              <a:xfrm>
                <a:off x="1295" y="1915"/>
                <a:ext cx="14" cy="8"/>
              </a:xfrm>
              <a:custGeom>
                <a:avLst/>
                <a:gdLst>
                  <a:gd name="T0" fmla="*/ 4351 w 10"/>
                  <a:gd name="T1" fmla="*/ 0 h 6"/>
                  <a:gd name="T2" fmla="*/ 844 w 10"/>
                  <a:gd name="T3" fmla="*/ 655 h 6"/>
                  <a:gd name="T4" fmla="*/ 0 w 10"/>
                  <a:gd name="T5" fmla="*/ 1129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10" y="0"/>
                    </a:moveTo>
                    <a:lnTo>
                      <a:pt x="2" y="4"/>
                    </a:lnTo>
                    <a:lnTo>
                      <a:pt x="0" y="6"/>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9" name="Freeform 1414"/>
              <p:cNvSpPr>
                <a:spLocks/>
              </p:cNvSpPr>
              <p:nvPr>
                <p:custDataLst>
                  <p:tags r:id="rId866"/>
                </p:custDataLst>
              </p:nvPr>
            </p:nvSpPr>
            <p:spPr bwMode="auto">
              <a:xfrm>
                <a:off x="1278" y="1935"/>
                <a:ext cx="7" cy="15"/>
              </a:xfrm>
              <a:custGeom>
                <a:avLst/>
                <a:gdLst>
                  <a:gd name="T0" fmla="*/ 2220 w 5"/>
                  <a:gd name="T1" fmla="*/ 0 h 11"/>
                  <a:gd name="T2" fmla="*/ 0 w 5"/>
                  <a:gd name="T3" fmla="*/ 2071 h 11"/>
                  <a:gd name="T4" fmla="*/ 0 w 5"/>
                  <a:gd name="T5" fmla="*/ 2824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5" y="0"/>
                    </a:moveTo>
                    <a:lnTo>
                      <a:pt x="0" y="8"/>
                    </a:lnTo>
                    <a:lnTo>
                      <a:pt x="0" y="11"/>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70" name="Line 1415"/>
              <p:cNvSpPr>
                <a:spLocks noChangeShapeType="1"/>
              </p:cNvSpPr>
              <p:nvPr>
                <p:custDataLst>
                  <p:tags r:id="rId867"/>
                </p:custDataLst>
              </p:nvPr>
            </p:nvSpPr>
            <p:spPr bwMode="auto">
              <a:xfrm>
                <a:off x="1276" y="1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1" name="Line 1416"/>
              <p:cNvSpPr>
                <a:spLocks noChangeShapeType="1"/>
              </p:cNvSpPr>
              <p:nvPr>
                <p:custDataLst>
                  <p:tags r:id="rId868"/>
                </p:custDataLst>
              </p:nvPr>
            </p:nvSpPr>
            <p:spPr bwMode="auto">
              <a:xfrm>
                <a:off x="1276" y="200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2" name="Line 1417"/>
              <p:cNvSpPr>
                <a:spLocks noChangeShapeType="1"/>
              </p:cNvSpPr>
              <p:nvPr>
                <p:custDataLst>
                  <p:tags r:id="rId869"/>
                </p:custDataLst>
              </p:nvPr>
            </p:nvSpPr>
            <p:spPr bwMode="auto">
              <a:xfrm>
                <a:off x="1276" y="20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3" name="Line 1418"/>
              <p:cNvSpPr>
                <a:spLocks noChangeShapeType="1"/>
              </p:cNvSpPr>
              <p:nvPr>
                <p:custDataLst>
                  <p:tags r:id="rId870"/>
                </p:custDataLst>
              </p:nvPr>
            </p:nvSpPr>
            <p:spPr bwMode="auto">
              <a:xfrm>
                <a:off x="1276" y="206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4" name="Line 1419"/>
              <p:cNvSpPr>
                <a:spLocks noChangeShapeType="1"/>
              </p:cNvSpPr>
              <p:nvPr>
                <p:custDataLst>
                  <p:tags r:id="rId871"/>
                </p:custDataLst>
              </p:nvPr>
            </p:nvSpPr>
            <p:spPr bwMode="auto">
              <a:xfrm>
                <a:off x="1276" y="20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5" name="Line 1420"/>
              <p:cNvSpPr>
                <a:spLocks noChangeShapeType="1"/>
              </p:cNvSpPr>
              <p:nvPr>
                <p:custDataLst>
                  <p:tags r:id="rId872"/>
                </p:custDataLst>
              </p:nvPr>
            </p:nvSpPr>
            <p:spPr bwMode="auto">
              <a:xfrm>
                <a:off x="1276" y="21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6" name="Line 1421"/>
              <p:cNvSpPr>
                <a:spLocks noChangeShapeType="1"/>
              </p:cNvSpPr>
              <p:nvPr>
                <p:custDataLst>
                  <p:tags r:id="rId873"/>
                </p:custDataLst>
              </p:nvPr>
            </p:nvSpPr>
            <p:spPr bwMode="auto">
              <a:xfrm>
                <a:off x="1276" y="216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7" name="Line 1422"/>
              <p:cNvSpPr>
                <a:spLocks noChangeShapeType="1"/>
              </p:cNvSpPr>
              <p:nvPr>
                <p:custDataLst>
                  <p:tags r:id="rId874"/>
                </p:custDataLst>
              </p:nvPr>
            </p:nvSpPr>
            <p:spPr bwMode="auto">
              <a:xfrm>
                <a:off x="1276" y="21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8" name="Line 1423"/>
              <p:cNvSpPr>
                <a:spLocks noChangeShapeType="1"/>
              </p:cNvSpPr>
              <p:nvPr>
                <p:custDataLst>
                  <p:tags r:id="rId875"/>
                </p:custDataLst>
              </p:nvPr>
            </p:nvSpPr>
            <p:spPr bwMode="auto">
              <a:xfrm>
                <a:off x="1276" y="22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9" name="Line 1424"/>
              <p:cNvSpPr>
                <a:spLocks noChangeShapeType="1"/>
              </p:cNvSpPr>
              <p:nvPr>
                <p:custDataLst>
                  <p:tags r:id="rId876"/>
                </p:custDataLst>
              </p:nvPr>
            </p:nvSpPr>
            <p:spPr bwMode="auto">
              <a:xfrm>
                <a:off x="1276" y="22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0" name="Line 1425"/>
              <p:cNvSpPr>
                <a:spLocks noChangeShapeType="1"/>
              </p:cNvSpPr>
              <p:nvPr>
                <p:custDataLst>
                  <p:tags r:id="rId877"/>
                </p:custDataLst>
              </p:nvPr>
            </p:nvSpPr>
            <p:spPr bwMode="auto">
              <a:xfrm>
                <a:off x="1276" y="22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1" name="Line 1426"/>
              <p:cNvSpPr>
                <a:spLocks noChangeShapeType="1"/>
              </p:cNvSpPr>
              <p:nvPr>
                <p:custDataLst>
                  <p:tags r:id="rId878"/>
                </p:custDataLst>
              </p:nvPr>
            </p:nvSpPr>
            <p:spPr bwMode="auto">
              <a:xfrm>
                <a:off x="1276" y="23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2" name="Line 1427"/>
              <p:cNvSpPr>
                <a:spLocks noChangeShapeType="1"/>
              </p:cNvSpPr>
              <p:nvPr>
                <p:custDataLst>
                  <p:tags r:id="rId879"/>
                </p:custDataLst>
              </p:nvPr>
            </p:nvSpPr>
            <p:spPr bwMode="auto">
              <a:xfrm>
                <a:off x="1276" y="236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3" name="Line 1428"/>
              <p:cNvSpPr>
                <a:spLocks noChangeShapeType="1"/>
              </p:cNvSpPr>
              <p:nvPr>
                <p:custDataLst>
                  <p:tags r:id="rId880"/>
                </p:custDataLst>
              </p:nvPr>
            </p:nvSpPr>
            <p:spPr bwMode="auto">
              <a:xfrm>
                <a:off x="1276" y="23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4" name="Line 1429"/>
              <p:cNvSpPr>
                <a:spLocks noChangeShapeType="1"/>
              </p:cNvSpPr>
              <p:nvPr>
                <p:custDataLst>
                  <p:tags r:id="rId881"/>
                </p:custDataLst>
              </p:nvPr>
            </p:nvSpPr>
            <p:spPr bwMode="auto">
              <a:xfrm>
                <a:off x="1276" y="24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5" name="Line 1430"/>
              <p:cNvSpPr>
                <a:spLocks noChangeShapeType="1"/>
              </p:cNvSpPr>
              <p:nvPr>
                <p:custDataLst>
                  <p:tags r:id="rId882"/>
                </p:custDataLst>
              </p:nvPr>
            </p:nvSpPr>
            <p:spPr bwMode="auto">
              <a:xfrm>
                <a:off x="1276" y="245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6" name="Line 1431"/>
              <p:cNvSpPr>
                <a:spLocks noChangeShapeType="1"/>
              </p:cNvSpPr>
              <p:nvPr>
                <p:custDataLst>
                  <p:tags r:id="rId883"/>
                </p:custDataLst>
              </p:nvPr>
            </p:nvSpPr>
            <p:spPr bwMode="auto">
              <a:xfrm>
                <a:off x="1276" y="24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7" name="Line 1432"/>
              <p:cNvSpPr>
                <a:spLocks noChangeShapeType="1"/>
              </p:cNvSpPr>
              <p:nvPr>
                <p:custDataLst>
                  <p:tags r:id="rId884"/>
                </p:custDataLst>
              </p:nvPr>
            </p:nvSpPr>
            <p:spPr bwMode="auto">
              <a:xfrm>
                <a:off x="1276" y="25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8" name="Line 1433"/>
              <p:cNvSpPr>
                <a:spLocks noChangeShapeType="1"/>
              </p:cNvSpPr>
              <p:nvPr>
                <p:custDataLst>
                  <p:tags r:id="rId885"/>
                </p:custDataLst>
              </p:nvPr>
            </p:nvSpPr>
            <p:spPr bwMode="auto">
              <a:xfrm>
                <a:off x="1276" y="25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9" name="Line 1434"/>
              <p:cNvSpPr>
                <a:spLocks noChangeShapeType="1"/>
              </p:cNvSpPr>
              <p:nvPr>
                <p:custDataLst>
                  <p:tags r:id="rId886"/>
                </p:custDataLst>
              </p:nvPr>
            </p:nvSpPr>
            <p:spPr bwMode="auto">
              <a:xfrm>
                <a:off x="1276" y="25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0" name="Line 1435"/>
              <p:cNvSpPr>
                <a:spLocks noChangeShapeType="1"/>
              </p:cNvSpPr>
              <p:nvPr>
                <p:custDataLst>
                  <p:tags r:id="rId887"/>
                </p:custDataLst>
              </p:nvPr>
            </p:nvSpPr>
            <p:spPr bwMode="auto">
              <a:xfrm>
                <a:off x="1276" y="26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1" name="Line 1436"/>
              <p:cNvSpPr>
                <a:spLocks noChangeShapeType="1"/>
              </p:cNvSpPr>
              <p:nvPr>
                <p:custDataLst>
                  <p:tags r:id="rId888"/>
                </p:custDataLst>
              </p:nvPr>
            </p:nvSpPr>
            <p:spPr bwMode="auto">
              <a:xfrm>
                <a:off x="1276" y="26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2" name="Line 1437"/>
              <p:cNvSpPr>
                <a:spLocks noChangeShapeType="1"/>
              </p:cNvSpPr>
              <p:nvPr>
                <p:custDataLst>
                  <p:tags r:id="rId889"/>
                </p:custDataLst>
              </p:nvPr>
            </p:nvSpPr>
            <p:spPr bwMode="auto">
              <a:xfrm>
                <a:off x="1276" y="268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3" name="Line 1438"/>
              <p:cNvSpPr>
                <a:spLocks noChangeShapeType="1"/>
              </p:cNvSpPr>
              <p:nvPr>
                <p:custDataLst>
                  <p:tags r:id="rId890"/>
                </p:custDataLst>
              </p:nvPr>
            </p:nvSpPr>
            <p:spPr bwMode="auto">
              <a:xfrm>
                <a:off x="1276" y="27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4" name="Line 1439"/>
              <p:cNvSpPr>
                <a:spLocks noChangeShapeType="1"/>
              </p:cNvSpPr>
              <p:nvPr>
                <p:custDataLst>
                  <p:tags r:id="rId891"/>
                </p:custDataLst>
              </p:nvPr>
            </p:nvSpPr>
            <p:spPr bwMode="auto">
              <a:xfrm>
                <a:off x="1276" y="27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5" name="Line 1440"/>
              <p:cNvSpPr>
                <a:spLocks noChangeShapeType="1"/>
              </p:cNvSpPr>
              <p:nvPr>
                <p:custDataLst>
                  <p:tags r:id="rId892"/>
                </p:custDataLst>
              </p:nvPr>
            </p:nvSpPr>
            <p:spPr bwMode="auto">
              <a:xfrm>
                <a:off x="1276" y="27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6" name="Line 1441"/>
              <p:cNvSpPr>
                <a:spLocks noChangeShapeType="1"/>
              </p:cNvSpPr>
              <p:nvPr>
                <p:custDataLst>
                  <p:tags r:id="rId893"/>
                </p:custDataLst>
              </p:nvPr>
            </p:nvSpPr>
            <p:spPr bwMode="auto">
              <a:xfrm>
                <a:off x="1276" y="28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7" name="Line 1442"/>
              <p:cNvSpPr>
                <a:spLocks noChangeShapeType="1"/>
              </p:cNvSpPr>
              <p:nvPr>
                <p:custDataLst>
                  <p:tags r:id="rId894"/>
                </p:custDataLst>
              </p:nvPr>
            </p:nvSpPr>
            <p:spPr bwMode="auto">
              <a:xfrm>
                <a:off x="1276" y="28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8" name="Line 1443"/>
              <p:cNvSpPr>
                <a:spLocks noChangeShapeType="1"/>
              </p:cNvSpPr>
              <p:nvPr>
                <p:custDataLst>
                  <p:tags r:id="rId895"/>
                </p:custDataLst>
              </p:nvPr>
            </p:nvSpPr>
            <p:spPr bwMode="auto">
              <a:xfrm>
                <a:off x="1276" y="28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9" name="Line 1444"/>
              <p:cNvSpPr>
                <a:spLocks noChangeShapeType="1"/>
              </p:cNvSpPr>
              <p:nvPr>
                <p:custDataLst>
                  <p:tags r:id="rId896"/>
                </p:custDataLst>
              </p:nvPr>
            </p:nvSpPr>
            <p:spPr bwMode="auto">
              <a:xfrm>
                <a:off x="1276" y="29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0" name="Line 1445"/>
              <p:cNvSpPr>
                <a:spLocks noChangeShapeType="1"/>
              </p:cNvSpPr>
              <p:nvPr>
                <p:custDataLst>
                  <p:tags r:id="rId897"/>
                </p:custDataLst>
              </p:nvPr>
            </p:nvSpPr>
            <p:spPr bwMode="auto">
              <a:xfrm>
                <a:off x="1276" y="29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1" name="Line 1446"/>
              <p:cNvSpPr>
                <a:spLocks noChangeShapeType="1"/>
              </p:cNvSpPr>
              <p:nvPr>
                <p:custDataLst>
                  <p:tags r:id="rId898"/>
                </p:custDataLst>
              </p:nvPr>
            </p:nvSpPr>
            <p:spPr bwMode="auto">
              <a:xfrm>
                <a:off x="1276" y="29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2" name="Line 1447"/>
              <p:cNvSpPr>
                <a:spLocks noChangeShapeType="1"/>
              </p:cNvSpPr>
              <p:nvPr>
                <p:custDataLst>
                  <p:tags r:id="rId899"/>
                </p:custDataLst>
              </p:nvPr>
            </p:nvSpPr>
            <p:spPr bwMode="auto">
              <a:xfrm>
                <a:off x="1276" y="30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3" name="Line 1448"/>
              <p:cNvSpPr>
                <a:spLocks noChangeShapeType="1"/>
              </p:cNvSpPr>
              <p:nvPr>
                <p:custDataLst>
                  <p:tags r:id="rId900"/>
                </p:custDataLst>
              </p:nvPr>
            </p:nvSpPr>
            <p:spPr bwMode="auto">
              <a:xfrm>
                <a:off x="1276" y="30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4" name="Line 1449"/>
              <p:cNvSpPr>
                <a:spLocks noChangeShapeType="1"/>
              </p:cNvSpPr>
              <p:nvPr>
                <p:custDataLst>
                  <p:tags r:id="rId901"/>
                </p:custDataLst>
              </p:nvPr>
            </p:nvSpPr>
            <p:spPr bwMode="auto">
              <a:xfrm>
                <a:off x="1276" y="308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5" name="Line 1450"/>
              <p:cNvSpPr>
                <a:spLocks noChangeShapeType="1"/>
              </p:cNvSpPr>
              <p:nvPr>
                <p:custDataLst>
                  <p:tags r:id="rId902"/>
                </p:custDataLst>
              </p:nvPr>
            </p:nvSpPr>
            <p:spPr bwMode="auto">
              <a:xfrm>
                <a:off x="1276" y="31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6" name="Line 1451"/>
              <p:cNvSpPr>
                <a:spLocks noChangeShapeType="1"/>
              </p:cNvSpPr>
              <p:nvPr>
                <p:custDataLst>
                  <p:tags r:id="rId903"/>
                </p:custDataLst>
              </p:nvPr>
            </p:nvSpPr>
            <p:spPr bwMode="auto">
              <a:xfrm>
                <a:off x="1276" y="31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7" name="Line 1452"/>
              <p:cNvSpPr>
                <a:spLocks noChangeShapeType="1"/>
              </p:cNvSpPr>
              <p:nvPr>
                <p:custDataLst>
                  <p:tags r:id="rId904"/>
                </p:custDataLst>
              </p:nvPr>
            </p:nvSpPr>
            <p:spPr bwMode="auto">
              <a:xfrm>
                <a:off x="1276" y="31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8" name="Line 1453"/>
              <p:cNvSpPr>
                <a:spLocks noChangeShapeType="1"/>
              </p:cNvSpPr>
              <p:nvPr>
                <p:custDataLst>
                  <p:tags r:id="rId905"/>
                </p:custDataLst>
              </p:nvPr>
            </p:nvSpPr>
            <p:spPr bwMode="auto">
              <a:xfrm>
                <a:off x="1276" y="32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9" name="Line 1454"/>
              <p:cNvSpPr>
                <a:spLocks noChangeShapeType="1"/>
              </p:cNvSpPr>
              <p:nvPr>
                <p:custDataLst>
                  <p:tags r:id="rId906"/>
                </p:custDataLst>
              </p:nvPr>
            </p:nvSpPr>
            <p:spPr bwMode="auto">
              <a:xfrm>
                <a:off x="1276" y="32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0" name="Line 1455"/>
              <p:cNvSpPr>
                <a:spLocks noChangeShapeType="1"/>
              </p:cNvSpPr>
              <p:nvPr>
                <p:custDataLst>
                  <p:tags r:id="rId907"/>
                </p:custDataLst>
              </p:nvPr>
            </p:nvSpPr>
            <p:spPr bwMode="auto">
              <a:xfrm>
                <a:off x="1276" y="32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1" name="Line 1456"/>
              <p:cNvSpPr>
                <a:spLocks noChangeShapeType="1"/>
              </p:cNvSpPr>
              <p:nvPr>
                <p:custDataLst>
                  <p:tags r:id="rId908"/>
                </p:custDataLst>
              </p:nvPr>
            </p:nvSpPr>
            <p:spPr bwMode="auto">
              <a:xfrm>
                <a:off x="1276" y="33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2" name="Line 1457"/>
              <p:cNvSpPr>
                <a:spLocks noChangeShapeType="1"/>
              </p:cNvSpPr>
              <p:nvPr>
                <p:custDataLst>
                  <p:tags r:id="rId909"/>
                </p:custDataLst>
              </p:nvPr>
            </p:nvSpPr>
            <p:spPr bwMode="auto">
              <a:xfrm>
                <a:off x="1276" y="33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3" name="Line 1458"/>
              <p:cNvSpPr>
                <a:spLocks noChangeShapeType="1"/>
              </p:cNvSpPr>
              <p:nvPr>
                <p:custDataLst>
                  <p:tags r:id="rId910"/>
                </p:custDataLst>
              </p:nvPr>
            </p:nvSpPr>
            <p:spPr bwMode="auto">
              <a:xfrm>
                <a:off x="1276" y="33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4" name="Line 1459"/>
              <p:cNvSpPr>
                <a:spLocks noChangeShapeType="1"/>
              </p:cNvSpPr>
              <p:nvPr>
                <p:custDataLst>
                  <p:tags r:id="rId911"/>
                </p:custDataLst>
              </p:nvPr>
            </p:nvSpPr>
            <p:spPr bwMode="auto">
              <a:xfrm>
                <a:off x="1276" y="34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5" name="Line 1460"/>
              <p:cNvSpPr>
                <a:spLocks noChangeShapeType="1"/>
              </p:cNvSpPr>
              <p:nvPr>
                <p:custDataLst>
                  <p:tags r:id="rId912"/>
                </p:custDataLst>
              </p:nvPr>
            </p:nvSpPr>
            <p:spPr bwMode="auto">
              <a:xfrm>
                <a:off x="1276" y="344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6" name="Line 1461"/>
              <p:cNvSpPr>
                <a:spLocks noChangeShapeType="1"/>
              </p:cNvSpPr>
              <p:nvPr>
                <p:custDataLst>
                  <p:tags r:id="rId913"/>
                </p:custDataLst>
              </p:nvPr>
            </p:nvSpPr>
            <p:spPr bwMode="auto">
              <a:xfrm>
                <a:off x="1276" y="34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7" name="Line 1462"/>
              <p:cNvSpPr>
                <a:spLocks noChangeShapeType="1"/>
              </p:cNvSpPr>
              <p:nvPr>
                <p:custDataLst>
                  <p:tags r:id="rId914"/>
                </p:custDataLst>
              </p:nvPr>
            </p:nvSpPr>
            <p:spPr bwMode="auto">
              <a:xfrm>
                <a:off x="1276" y="35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8" name="Line 1463"/>
              <p:cNvSpPr>
                <a:spLocks noChangeShapeType="1"/>
              </p:cNvSpPr>
              <p:nvPr>
                <p:custDataLst>
                  <p:tags r:id="rId915"/>
                </p:custDataLst>
              </p:nvPr>
            </p:nvSpPr>
            <p:spPr bwMode="auto">
              <a:xfrm>
                <a:off x="1276" y="35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9" name="Line 1464"/>
              <p:cNvSpPr>
                <a:spLocks noChangeShapeType="1"/>
              </p:cNvSpPr>
              <p:nvPr>
                <p:custDataLst>
                  <p:tags r:id="rId916"/>
                </p:custDataLst>
              </p:nvPr>
            </p:nvSpPr>
            <p:spPr bwMode="auto">
              <a:xfrm>
                <a:off x="1276" y="35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0" name="Line 1465"/>
              <p:cNvSpPr>
                <a:spLocks noChangeShapeType="1"/>
              </p:cNvSpPr>
              <p:nvPr>
                <p:custDataLst>
                  <p:tags r:id="rId917"/>
                </p:custDataLst>
              </p:nvPr>
            </p:nvSpPr>
            <p:spPr bwMode="auto">
              <a:xfrm>
                <a:off x="1276" y="36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 name="Line 1466"/>
              <p:cNvSpPr>
                <a:spLocks noChangeShapeType="1"/>
              </p:cNvSpPr>
              <p:nvPr>
                <p:custDataLst>
                  <p:tags r:id="rId918"/>
                </p:custDataLst>
              </p:nvPr>
            </p:nvSpPr>
            <p:spPr bwMode="auto">
              <a:xfrm>
                <a:off x="1276" y="36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2" name="Line 1467"/>
              <p:cNvSpPr>
                <a:spLocks noChangeShapeType="1"/>
              </p:cNvSpPr>
              <p:nvPr>
                <p:custDataLst>
                  <p:tags r:id="rId919"/>
                </p:custDataLst>
              </p:nvPr>
            </p:nvSpPr>
            <p:spPr bwMode="auto">
              <a:xfrm>
                <a:off x="1276" y="36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 name="Line 1468"/>
              <p:cNvSpPr>
                <a:spLocks noChangeShapeType="1"/>
              </p:cNvSpPr>
              <p:nvPr>
                <p:custDataLst>
                  <p:tags r:id="rId920"/>
                </p:custDataLst>
              </p:nvPr>
            </p:nvSpPr>
            <p:spPr bwMode="auto">
              <a:xfrm>
                <a:off x="1276" y="37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4" name="Line 1469"/>
              <p:cNvSpPr>
                <a:spLocks noChangeShapeType="1"/>
              </p:cNvSpPr>
              <p:nvPr>
                <p:custDataLst>
                  <p:tags r:id="rId921"/>
                </p:custDataLst>
              </p:nvPr>
            </p:nvSpPr>
            <p:spPr bwMode="auto">
              <a:xfrm>
                <a:off x="1276" y="37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5" name="Line 1470"/>
              <p:cNvSpPr>
                <a:spLocks noChangeShapeType="1"/>
              </p:cNvSpPr>
              <p:nvPr>
                <p:custDataLst>
                  <p:tags r:id="rId922"/>
                </p:custDataLst>
              </p:nvPr>
            </p:nvSpPr>
            <p:spPr bwMode="auto">
              <a:xfrm>
                <a:off x="1276" y="37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6" name="Line 1471"/>
              <p:cNvSpPr>
                <a:spLocks noChangeShapeType="1"/>
              </p:cNvSpPr>
              <p:nvPr>
                <p:custDataLst>
                  <p:tags r:id="rId923"/>
                </p:custDataLst>
              </p:nvPr>
            </p:nvSpPr>
            <p:spPr bwMode="auto">
              <a:xfrm>
                <a:off x="1276" y="38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7" name="Line 1472"/>
              <p:cNvSpPr>
                <a:spLocks noChangeShapeType="1"/>
              </p:cNvSpPr>
              <p:nvPr>
                <p:custDataLst>
                  <p:tags r:id="rId924"/>
                </p:custDataLst>
              </p:nvPr>
            </p:nvSpPr>
            <p:spPr bwMode="auto">
              <a:xfrm>
                <a:off x="1276" y="383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8" name="Line 1473"/>
              <p:cNvSpPr>
                <a:spLocks noChangeShapeType="1"/>
              </p:cNvSpPr>
              <p:nvPr>
                <p:custDataLst>
                  <p:tags r:id="rId925"/>
                </p:custDataLst>
              </p:nvPr>
            </p:nvSpPr>
            <p:spPr bwMode="auto">
              <a:xfrm>
                <a:off x="1276" y="38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9" name="Line 1474"/>
              <p:cNvSpPr>
                <a:spLocks noChangeShapeType="1"/>
              </p:cNvSpPr>
              <p:nvPr>
                <p:custDataLst>
                  <p:tags r:id="rId926"/>
                </p:custDataLst>
              </p:nvPr>
            </p:nvSpPr>
            <p:spPr bwMode="auto">
              <a:xfrm>
                <a:off x="1276" y="390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0" name="Line 1475"/>
              <p:cNvSpPr>
                <a:spLocks noChangeShapeType="1"/>
              </p:cNvSpPr>
              <p:nvPr>
                <p:custDataLst>
                  <p:tags r:id="rId927"/>
                </p:custDataLst>
              </p:nvPr>
            </p:nvSpPr>
            <p:spPr bwMode="auto">
              <a:xfrm>
                <a:off x="1276" y="39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 name="Line 1476"/>
              <p:cNvSpPr>
                <a:spLocks noChangeShapeType="1"/>
              </p:cNvSpPr>
              <p:nvPr>
                <p:custDataLst>
                  <p:tags r:id="rId928"/>
                </p:custDataLst>
              </p:nvPr>
            </p:nvSpPr>
            <p:spPr bwMode="auto">
              <a:xfrm>
                <a:off x="1276" y="3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2" name="Freeform 1477"/>
              <p:cNvSpPr>
                <a:spLocks/>
              </p:cNvSpPr>
              <p:nvPr>
                <p:custDataLst>
                  <p:tags r:id="rId929"/>
                </p:custDataLst>
              </p:nvPr>
            </p:nvSpPr>
            <p:spPr bwMode="auto">
              <a:xfrm>
                <a:off x="1276" y="3999"/>
                <a:ext cx="1" cy="17"/>
              </a:xfrm>
              <a:custGeom>
                <a:avLst/>
                <a:gdLst>
                  <a:gd name="T0" fmla="*/ 0 w 1"/>
                  <a:gd name="T1" fmla="*/ 0 h 12"/>
                  <a:gd name="T2" fmla="*/ 0 w 1"/>
                  <a:gd name="T3" fmla="*/ 4859 h 12"/>
                  <a:gd name="T4" fmla="*/ 1 w 1"/>
                  <a:gd name="T5" fmla="*/ 6272 h 12"/>
                  <a:gd name="T6" fmla="*/ 0 60000 65536"/>
                  <a:gd name="T7" fmla="*/ 0 60000 65536"/>
                  <a:gd name="T8" fmla="*/ 0 60000 65536"/>
                  <a:gd name="T9" fmla="*/ 0 w 1"/>
                  <a:gd name="T10" fmla="*/ 0 h 12"/>
                  <a:gd name="T11" fmla="*/ 1 w 1"/>
                  <a:gd name="T12" fmla="*/ 12 h 12"/>
                </a:gdLst>
                <a:ahLst/>
                <a:cxnLst>
                  <a:cxn ang="T6">
                    <a:pos x="T0" y="T1"/>
                  </a:cxn>
                  <a:cxn ang="T7">
                    <a:pos x="T2" y="T3"/>
                  </a:cxn>
                  <a:cxn ang="T8">
                    <a:pos x="T4" y="T5"/>
                  </a:cxn>
                </a:cxnLst>
                <a:rect l="T9" t="T10" r="T11" b="T12"/>
                <a:pathLst>
                  <a:path w="1" h="12">
                    <a:moveTo>
                      <a:pt x="0" y="0"/>
                    </a:moveTo>
                    <a:lnTo>
                      <a:pt x="0" y="9"/>
                    </a:lnTo>
                    <a:lnTo>
                      <a:pt x="1" y="12"/>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33" name="Freeform 1478"/>
              <p:cNvSpPr>
                <a:spLocks/>
              </p:cNvSpPr>
              <p:nvPr>
                <p:custDataLst>
                  <p:tags r:id="rId930"/>
                </p:custDataLst>
              </p:nvPr>
            </p:nvSpPr>
            <p:spPr bwMode="auto">
              <a:xfrm>
                <a:off x="1281" y="4031"/>
                <a:ext cx="8" cy="13"/>
              </a:xfrm>
              <a:custGeom>
                <a:avLst/>
                <a:gdLst>
                  <a:gd name="T0" fmla="*/ 0 w 6"/>
                  <a:gd name="T1" fmla="*/ 0 h 10"/>
                  <a:gd name="T2" fmla="*/ 655 w 6"/>
                  <a:gd name="T3" fmla="*/ 879 h 10"/>
                  <a:gd name="T4" fmla="*/ 1129 w 6"/>
                  <a:gd name="T5" fmla="*/ 1143 h 10"/>
                  <a:gd name="T6" fmla="*/ 0 60000 65536"/>
                  <a:gd name="T7" fmla="*/ 0 60000 65536"/>
                  <a:gd name="T8" fmla="*/ 0 60000 65536"/>
                  <a:gd name="T9" fmla="*/ 0 w 6"/>
                  <a:gd name="T10" fmla="*/ 0 h 10"/>
                  <a:gd name="T11" fmla="*/ 6 w 6"/>
                  <a:gd name="T12" fmla="*/ 10 h 10"/>
                </a:gdLst>
                <a:ahLst/>
                <a:cxnLst>
                  <a:cxn ang="T6">
                    <a:pos x="T0" y="T1"/>
                  </a:cxn>
                  <a:cxn ang="T7">
                    <a:pos x="T2" y="T3"/>
                  </a:cxn>
                  <a:cxn ang="T8">
                    <a:pos x="T4" y="T5"/>
                  </a:cxn>
                </a:cxnLst>
                <a:rect l="T9" t="T10" r="T11" b="T12"/>
                <a:pathLst>
                  <a:path w="6" h="10">
                    <a:moveTo>
                      <a:pt x="0" y="0"/>
                    </a:moveTo>
                    <a:lnTo>
                      <a:pt x="4" y="8"/>
                    </a:lnTo>
                    <a:lnTo>
                      <a:pt x="6" y="1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34" name="Freeform 1479"/>
              <p:cNvSpPr>
                <a:spLocks/>
              </p:cNvSpPr>
              <p:nvPr>
                <p:custDataLst>
                  <p:tags r:id="rId931"/>
                </p:custDataLst>
              </p:nvPr>
            </p:nvSpPr>
            <p:spPr bwMode="auto">
              <a:xfrm>
                <a:off x="1302" y="4055"/>
                <a:ext cx="15" cy="6"/>
              </a:xfrm>
              <a:custGeom>
                <a:avLst/>
                <a:gdLst>
                  <a:gd name="T0" fmla="*/ 0 w 11"/>
                  <a:gd name="T1" fmla="*/ 0 h 4"/>
                  <a:gd name="T2" fmla="*/ 1975 w 11"/>
                  <a:gd name="T3" fmla="*/ 3686 h 4"/>
                  <a:gd name="T4" fmla="*/ 2824 w 11"/>
                  <a:gd name="T5" fmla="*/ 5529 h 4"/>
                  <a:gd name="T6" fmla="*/ 0 60000 65536"/>
                  <a:gd name="T7" fmla="*/ 0 60000 65536"/>
                  <a:gd name="T8" fmla="*/ 0 60000 65536"/>
                  <a:gd name="T9" fmla="*/ 0 w 11"/>
                  <a:gd name="T10" fmla="*/ 0 h 4"/>
                  <a:gd name="T11" fmla="*/ 11 w 11"/>
                  <a:gd name="T12" fmla="*/ 4 h 4"/>
                </a:gdLst>
                <a:ahLst/>
                <a:cxnLst>
                  <a:cxn ang="T6">
                    <a:pos x="T0" y="T1"/>
                  </a:cxn>
                  <a:cxn ang="T7">
                    <a:pos x="T2" y="T3"/>
                  </a:cxn>
                  <a:cxn ang="T8">
                    <a:pos x="T4" y="T5"/>
                  </a:cxn>
                </a:cxnLst>
                <a:rect l="T9" t="T10" r="T11" b="T12"/>
                <a:pathLst>
                  <a:path w="11" h="4">
                    <a:moveTo>
                      <a:pt x="0" y="0"/>
                    </a:moveTo>
                    <a:lnTo>
                      <a:pt x="7" y="3"/>
                    </a:lnTo>
                    <a:lnTo>
                      <a:pt x="11" y="4"/>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9" name="Line 1481"/>
            <p:cNvSpPr>
              <a:spLocks noChangeShapeType="1"/>
            </p:cNvSpPr>
            <p:nvPr>
              <p:custDataLst>
                <p:tags r:id="rId6"/>
              </p:custDataLst>
            </p:nvPr>
          </p:nvSpPr>
          <p:spPr bwMode="auto">
            <a:xfrm flipH="1" flipV="1">
              <a:off x="5715000" y="5638800"/>
              <a:ext cx="1219200" cy="762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 name="Line 1482"/>
            <p:cNvSpPr>
              <a:spLocks noChangeShapeType="1"/>
            </p:cNvSpPr>
            <p:nvPr>
              <p:custDataLst>
                <p:tags r:id="rId7"/>
              </p:custDataLst>
            </p:nvPr>
          </p:nvSpPr>
          <p:spPr bwMode="auto">
            <a:xfrm flipH="1" flipV="1">
              <a:off x="3657600" y="5334000"/>
              <a:ext cx="1219200" cy="228600"/>
            </a:xfrm>
            <a:prstGeom prst="line">
              <a:avLst/>
            </a:prstGeom>
            <a:noFill/>
            <a:ln w="28575">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 name="Line 1945"/>
            <p:cNvSpPr>
              <a:spLocks noChangeShapeType="1"/>
            </p:cNvSpPr>
            <p:nvPr>
              <p:custDataLst>
                <p:tags r:id="rId8"/>
              </p:custDataLst>
            </p:nvPr>
          </p:nvSpPr>
          <p:spPr bwMode="auto">
            <a:xfrm flipH="1">
              <a:off x="2438400" y="5181600"/>
              <a:ext cx="4572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12" name="Group 1946"/>
            <p:cNvGrpSpPr>
              <a:grpSpLocks/>
            </p:cNvGrpSpPr>
            <p:nvPr>
              <p:custDataLst>
                <p:tags r:id="rId9"/>
              </p:custDataLst>
            </p:nvPr>
          </p:nvGrpSpPr>
          <p:grpSpPr bwMode="auto">
            <a:xfrm>
              <a:off x="666750" y="4968875"/>
              <a:ext cx="1860550" cy="1374775"/>
              <a:chOff x="1276" y="1911"/>
              <a:chExt cx="2972" cy="2196"/>
            </a:xfrm>
          </p:grpSpPr>
          <p:sp>
            <p:nvSpPr>
              <p:cNvPr id="13" name="Rectangle 1947"/>
              <p:cNvSpPr>
                <a:spLocks noChangeArrowheads="1"/>
              </p:cNvSpPr>
              <p:nvPr>
                <p:custDataLst>
                  <p:tags r:id="rId10"/>
                </p:custDataLst>
              </p:nvPr>
            </p:nvSpPr>
            <p:spPr bwMode="auto">
              <a:xfrm>
                <a:off x="3561"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14" name="Rectangle 1948"/>
              <p:cNvSpPr>
                <a:spLocks noChangeArrowheads="1"/>
              </p:cNvSpPr>
              <p:nvPr>
                <p:custDataLst>
                  <p:tags r:id="rId11"/>
                </p:custDataLst>
              </p:nvPr>
            </p:nvSpPr>
            <p:spPr bwMode="auto">
              <a:xfrm>
                <a:off x="3622"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5" name="Freeform 1949"/>
              <p:cNvSpPr>
                <a:spLocks/>
              </p:cNvSpPr>
              <p:nvPr>
                <p:custDataLst>
                  <p:tags r:id="rId12"/>
                </p:custDataLst>
              </p:nvPr>
            </p:nvSpPr>
            <p:spPr bwMode="auto">
              <a:xfrm>
                <a:off x="3531" y="2168"/>
                <a:ext cx="410" cy="205"/>
              </a:xfrm>
              <a:custGeom>
                <a:avLst/>
                <a:gdLst>
                  <a:gd name="T0" fmla="*/ 0 w 410"/>
                  <a:gd name="T1" fmla="*/ 0 h 205"/>
                  <a:gd name="T2" fmla="*/ 51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1"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1950"/>
              <p:cNvSpPr>
                <a:spLocks/>
              </p:cNvSpPr>
              <p:nvPr>
                <p:custDataLst>
                  <p:tags r:id="rId13"/>
                </p:custDataLst>
              </p:nvPr>
            </p:nvSpPr>
            <p:spPr bwMode="auto">
              <a:xfrm>
                <a:off x="3531" y="2168"/>
                <a:ext cx="410" cy="102"/>
              </a:xfrm>
              <a:custGeom>
                <a:avLst/>
                <a:gdLst>
                  <a:gd name="T0" fmla="*/ 410 w 410"/>
                  <a:gd name="T1" fmla="*/ 0 h 102"/>
                  <a:gd name="T2" fmla="*/ 230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0"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Line 1951"/>
              <p:cNvSpPr>
                <a:spLocks noChangeShapeType="1"/>
              </p:cNvSpPr>
              <p:nvPr>
                <p:custDataLst>
                  <p:tags r:id="rId14"/>
                </p:custDataLst>
              </p:nvPr>
            </p:nvSpPr>
            <p:spPr bwMode="auto">
              <a:xfrm>
                <a:off x="3608"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 name="Line 1952"/>
              <p:cNvSpPr>
                <a:spLocks noChangeShapeType="1"/>
              </p:cNvSpPr>
              <p:nvPr>
                <p:custDataLst>
                  <p:tags r:id="rId15"/>
                </p:custDataLst>
              </p:nvPr>
            </p:nvSpPr>
            <p:spPr bwMode="auto">
              <a:xfrm>
                <a:off x="386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 name="Line 1953"/>
              <p:cNvSpPr>
                <a:spLocks noChangeShapeType="1"/>
              </p:cNvSpPr>
              <p:nvPr>
                <p:custDataLst>
                  <p:tags r:id="rId16"/>
                </p:custDataLst>
              </p:nvPr>
            </p:nvSpPr>
            <p:spPr bwMode="auto">
              <a:xfrm>
                <a:off x="3736"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 name="Rectangle 1954"/>
              <p:cNvSpPr>
                <a:spLocks noChangeArrowheads="1"/>
              </p:cNvSpPr>
              <p:nvPr>
                <p:custDataLst>
                  <p:tags r:id="rId17"/>
                </p:custDataLst>
              </p:nvPr>
            </p:nvSpPr>
            <p:spPr bwMode="auto">
              <a:xfrm>
                <a:off x="3708"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21" name="Freeform 1955"/>
              <p:cNvSpPr>
                <a:spLocks/>
              </p:cNvSpPr>
              <p:nvPr>
                <p:custDataLst>
                  <p:tags r:id="rId18"/>
                </p:custDataLst>
              </p:nvPr>
            </p:nvSpPr>
            <p:spPr bwMode="auto">
              <a:xfrm>
                <a:off x="3019" y="2168"/>
                <a:ext cx="410" cy="205"/>
              </a:xfrm>
              <a:custGeom>
                <a:avLst/>
                <a:gdLst>
                  <a:gd name="T0" fmla="*/ 0 w 410"/>
                  <a:gd name="T1" fmla="*/ 0 h 205"/>
                  <a:gd name="T2" fmla="*/ 50 w 410"/>
                  <a:gd name="T3" fmla="*/ 205 h 205"/>
                  <a:gd name="T4" fmla="*/ 358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0" y="205"/>
                    </a:lnTo>
                    <a:lnTo>
                      <a:pt x="358"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956"/>
              <p:cNvSpPr>
                <a:spLocks/>
              </p:cNvSpPr>
              <p:nvPr>
                <p:custDataLst>
                  <p:tags r:id="rId19"/>
                </p:custDataLst>
              </p:nvPr>
            </p:nvSpPr>
            <p:spPr bwMode="auto">
              <a:xfrm>
                <a:off x="3019" y="2168"/>
                <a:ext cx="410" cy="102"/>
              </a:xfrm>
              <a:custGeom>
                <a:avLst/>
                <a:gdLst>
                  <a:gd name="T0" fmla="*/ 410 w 410"/>
                  <a:gd name="T1" fmla="*/ 0 h 102"/>
                  <a:gd name="T2" fmla="*/ 229 w 410"/>
                  <a:gd name="T3" fmla="*/ 0 h 102"/>
                  <a:gd name="T4" fmla="*/ 205 w 410"/>
                  <a:gd name="T5" fmla="*/ 102 h 102"/>
                  <a:gd name="T6" fmla="*/ 179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29" y="0"/>
                    </a:lnTo>
                    <a:lnTo>
                      <a:pt x="205" y="102"/>
                    </a:lnTo>
                    <a:lnTo>
                      <a:pt x="179"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Line 1957"/>
              <p:cNvSpPr>
                <a:spLocks noChangeShapeType="1"/>
              </p:cNvSpPr>
              <p:nvPr>
                <p:custDataLst>
                  <p:tags r:id="rId20"/>
                </p:custDataLst>
              </p:nvPr>
            </p:nvSpPr>
            <p:spPr bwMode="auto">
              <a:xfrm>
                <a:off x="3095"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 name="Line 1958"/>
              <p:cNvSpPr>
                <a:spLocks noChangeShapeType="1"/>
              </p:cNvSpPr>
              <p:nvPr>
                <p:custDataLst>
                  <p:tags r:id="rId21"/>
                </p:custDataLst>
              </p:nvPr>
            </p:nvSpPr>
            <p:spPr bwMode="auto">
              <a:xfrm>
                <a:off x="335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 name="Line 1959"/>
              <p:cNvSpPr>
                <a:spLocks noChangeShapeType="1"/>
              </p:cNvSpPr>
              <p:nvPr>
                <p:custDataLst>
                  <p:tags r:id="rId22"/>
                </p:custDataLst>
              </p:nvPr>
            </p:nvSpPr>
            <p:spPr bwMode="auto">
              <a:xfrm>
                <a:off x="3224"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 name="Rectangle 1960"/>
              <p:cNvSpPr>
                <a:spLocks noChangeArrowheads="1"/>
              </p:cNvSpPr>
              <p:nvPr>
                <p:custDataLst>
                  <p:tags r:id="rId23"/>
                </p:custDataLst>
              </p:nvPr>
            </p:nvSpPr>
            <p:spPr bwMode="auto">
              <a:xfrm>
                <a:off x="3196"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27" name="Freeform 1961"/>
              <p:cNvSpPr>
                <a:spLocks/>
              </p:cNvSpPr>
              <p:nvPr>
                <p:custDataLst>
                  <p:tags r:id="rId24"/>
                </p:custDataLst>
              </p:nvPr>
            </p:nvSpPr>
            <p:spPr bwMode="auto">
              <a:xfrm>
                <a:off x="2505" y="2168"/>
                <a:ext cx="411" cy="205"/>
              </a:xfrm>
              <a:custGeom>
                <a:avLst/>
                <a:gdLst>
                  <a:gd name="T0" fmla="*/ 0 w 411"/>
                  <a:gd name="T1" fmla="*/ 0 h 205"/>
                  <a:gd name="T2" fmla="*/ 52 w 411"/>
                  <a:gd name="T3" fmla="*/ 205 h 205"/>
                  <a:gd name="T4" fmla="*/ 360 w 411"/>
                  <a:gd name="T5" fmla="*/ 205 h 205"/>
                  <a:gd name="T6" fmla="*/ 411 w 411"/>
                  <a:gd name="T7" fmla="*/ 0 h 205"/>
                  <a:gd name="T8" fmla="*/ 0 60000 65536"/>
                  <a:gd name="T9" fmla="*/ 0 60000 65536"/>
                  <a:gd name="T10" fmla="*/ 0 60000 65536"/>
                  <a:gd name="T11" fmla="*/ 0 60000 65536"/>
                  <a:gd name="T12" fmla="*/ 0 w 411"/>
                  <a:gd name="T13" fmla="*/ 0 h 205"/>
                  <a:gd name="T14" fmla="*/ 411 w 411"/>
                  <a:gd name="T15" fmla="*/ 205 h 205"/>
                </a:gdLst>
                <a:ahLst/>
                <a:cxnLst>
                  <a:cxn ang="T8">
                    <a:pos x="T0" y="T1"/>
                  </a:cxn>
                  <a:cxn ang="T9">
                    <a:pos x="T2" y="T3"/>
                  </a:cxn>
                  <a:cxn ang="T10">
                    <a:pos x="T4" y="T5"/>
                  </a:cxn>
                  <a:cxn ang="T11">
                    <a:pos x="T6" y="T7"/>
                  </a:cxn>
                </a:cxnLst>
                <a:rect l="T12" t="T13" r="T14" b="T15"/>
                <a:pathLst>
                  <a:path w="411" h="205">
                    <a:moveTo>
                      <a:pt x="0" y="0"/>
                    </a:moveTo>
                    <a:lnTo>
                      <a:pt x="52" y="205"/>
                    </a:lnTo>
                    <a:lnTo>
                      <a:pt x="360" y="205"/>
                    </a:lnTo>
                    <a:lnTo>
                      <a:pt x="41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1962"/>
              <p:cNvSpPr>
                <a:spLocks/>
              </p:cNvSpPr>
              <p:nvPr>
                <p:custDataLst>
                  <p:tags r:id="rId25"/>
                </p:custDataLst>
              </p:nvPr>
            </p:nvSpPr>
            <p:spPr bwMode="auto">
              <a:xfrm>
                <a:off x="2505" y="2168"/>
                <a:ext cx="411" cy="102"/>
              </a:xfrm>
              <a:custGeom>
                <a:avLst/>
                <a:gdLst>
                  <a:gd name="T0" fmla="*/ 411 w 411"/>
                  <a:gd name="T1" fmla="*/ 0 h 102"/>
                  <a:gd name="T2" fmla="*/ 231 w 411"/>
                  <a:gd name="T3" fmla="*/ 0 h 102"/>
                  <a:gd name="T4" fmla="*/ 205 w 411"/>
                  <a:gd name="T5" fmla="*/ 102 h 102"/>
                  <a:gd name="T6" fmla="*/ 181 w 411"/>
                  <a:gd name="T7" fmla="*/ 0 h 102"/>
                  <a:gd name="T8" fmla="*/ 0 w 411"/>
                  <a:gd name="T9" fmla="*/ 0 h 102"/>
                  <a:gd name="T10" fmla="*/ 0 60000 65536"/>
                  <a:gd name="T11" fmla="*/ 0 60000 65536"/>
                  <a:gd name="T12" fmla="*/ 0 60000 65536"/>
                  <a:gd name="T13" fmla="*/ 0 60000 65536"/>
                  <a:gd name="T14" fmla="*/ 0 60000 65536"/>
                  <a:gd name="T15" fmla="*/ 0 w 411"/>
                  <a:gd name="T16" fmla="*/ 0 h 102"/>
                  <a:gd name="T17" fmla="*/ 411 w 411"/>
                  <a:gd name="T18" fmla="*/ 102 h 102"/>
                </a:gdLst>
                <a:ahLst/>
                <a:cxnLst>
                  <a:cxn ang="T10">
                    <a:pos x="T0" y="T1"/>
                  </a:cxn>
                  <a:cxn ang="T11">
                    <a:pos x="T2" y="T3"/>
                  </a:cxn>
                  <a:cxn ang="T12">
                    <a:pos x="T4" y="T5"/>
                  </a:cxn>
                  <a:cxn ang="T13">
                    <a:pos x="T6" y="T7"/>
                  </a:cxn>
                  <a:cxn ang="T14">
                    <a:pos x="T8" y="T9"/>
                  </a:cxn>
                </a:cxnLst>
                <a:rect l="T15" t="T16" r="T17" b="T18"/>
                <a:pathLst>
                  <a:path w="411" h="102">
                    <a:moveTo>
                      <a:pt x="411" y="0"/>
                    </a:moveTo>
                    <a:lnTo>
                      <a:pt x="231" y="0"/>
                    </a:lnTo>
                    <a:lnTo>
                      <a:pt x="205" y="102"/>
                    </a:lnTo>
                    <a:lnTo>
                      <a:pt x="181"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Line 1963"/>
              <p:cNvSpPr>
                <a:spLocks noChangeShapeType="1"/>
              </p:cNvSpPr>
              <p:nvPr>
                <p:custDataLst>
                  <p:tags r:id="rId26"/>
                </p:custDataLst>
              </p:nvPr>
            </p:nvSpPr>
            <p:spPr bwMode="auto">
              <a:xfrm>
                <a:off x="2583"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 name="Line 1964"/>
              <p:cNvSpPr>
                <a:spLocks noChangeShapeType="1"/>
              </p:cNvSpPr>
              <p:nvPr>
                <p:custDataLst>
                  <p:tags r:id="rId27"/>
                </p:custDataLst>
              </p:nvPr>
            </p:nvSpPr>
            <p:spPr bwMode="auto">
              <a:xfrm>
                <a:off x="2839"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 name="Line 1965"/>
              <p:cNvSpPr>
                <a:spLocks noChangeShapeType="1"/>
              </p:cNvSpPr>
              <p:nvPr>
                <p:custDataLst>
                  <p:tags r:id="rId28"/>
                </p:custDataLst>
              </p:nvPr>
            </p:nvSpPr>
            <p:spPr bwMode="auto">
              <a:xfrm>
                <a:off x="2710"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 name="Rectangle 1966"/>
              <p:cNvSpPr>
                <a:spLocks noChangeArrowheads="1"/>
              </p:cNvSpPr>
              <p:nvPr>
                <p:custDataLst>
                  <p:tags r:id="rId29"/>
                </p:custDataLst>
              </p:nvPr>
            </p:nvSpPr>
            <p:spPr bwMode="auto">
              <a:xfrm>
                <a:off x="2683"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33" name="Freeform 1967"/>
              <p:cNvSpPr>
                <a:spLocks/>
              </p:cNvSpPr>
              <p:nvPr>
                <p:custDataLst>
                  <p:tags r:id="rId30"/>
                </p:custDataLst>
              </p:nvPr>
            </p:nvSpPr>
            <p:spPr bwMode="auto">
              <a:xfrm>
                <a:off x="1993" y="2168"/>
                <a:ext cx="410" cy="205"/>
              </a:xfrm>
              <a:custGeom>
                <a:avLst/>
                <a:gdLst>
                  <a:gd name="T0" fmla="*/ 0 w 410"/>
                  <a:gd name="T1" fmla="*/ 0 h 205"/>
                  <a:gd name="T2" fmla="*/ 52 w 410"/>
                  <a:gd name="T3" fmla="*/ 205 h 205"/>
                  <a:gd name="T4" fmla="*/ 359 w 410"/>
                  <a:gd name="T5" fmla="*/ 205 h 205"/>
                  <a:gd name="T6" fmla="*/ 410 w 410"/>
                  <a:gd name="T7" fmla="*/ 0 h 205"/>
                  <a:gd name="T8" fmla="*/ 0 60000 65536"/>
                  <a:gd name="T9" fmla="*/ 0 60000 65536"/>
                  <a:gd name="T10" fmla="*/ 0 60000 65536"/>
                  <a:gd name="T11" fmla="*/ 0 60000 65536"/>
                  <a:gd name="T12" fmla="*/ 0 w 410"/>
                  <a:gd name="T13" fmla="*/ 0 h 205"/>
                  <a:gd name="T14" fmla="*/ 410 w 410"/>
                  <a:gd name="T15" fmla="*/ 205 h 205"/>
                </a:gdLst>
                <a:ahLst/>
                <a:cxnLst>
                  <a:cxn ang="T8">
                    <a:pos x="T0" y="T1"/>
                  </a:cxn>
                  <a:cxn ang="T9">
                    <a:pos x="T2" y="T3"/>
                  </a:cxn>
                  <a:cxn ang="T10">
                    <a:pos x="T4" y="T5"/>
                  </a:cxn>
                  <a:cxn ang="T11">
                    <a:pos x="T6" y="T7"/>
                  </a:cxn>
                </a:cxnLst>
                <a:rect l="T12" t="T13" r="T14" b="T15"/>
                <a:pathLst>
                  <a:path w="410" h="205">
                    <a:moveTo>
                      <a:pt x="0" y="0"/>
                    </a:moveTo>
                    <a:lnTo>
                      <a:pt x="52" y="205"/>
                    </a:lnTo>
                    <a:lnTo>
                      <a:pt x="359" y="205"/>
                    </a:lnTo>
                    <a:lnTo>
                      <a:pt x="41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 name="Freeform 1968"/>
              <p:cNvSpPr>
                <a:spLocks/>
              </p:cNvSpPr>
              <p:nvPr>
                <p:custDataLst>
                  <p:tags r:id="rId31"/>
                </p:custDataLst>
              </p:nvPr>
            </p:nvSpPr>
            <p:spPr bwMode="auto">
              <a:xfrm>
                <a:off x="1993" y="2168"/>
                <a:ext cx="410" cy="102"/>
              </a:xfrm>
              <a:custGeom>
                <a:avLst/>
                <a:gdLst>
                  <a:gd name="T0" fmla="*/ 410 w 410"/>
                  <a:gd name="T1" fmla="*/ 0 h 102"/>
                  <a:gd name="T2" fmla="*/ 231 w 410"/>
                  <a:gd name="T3" fmla="*/ 0 h 102"/>
                  <a:gd name="T4" fmla="*/ 205 w 410"/>
                  <a:gd name="T5" fmla="*/ 102 h 102"/>
                  <a:gd name="T6" fmla="*/ 180 w 410"/>
                  <a:gd name="T7" fmla="*/ 0 h 102"/>
                  <a:gd name="T8" fmla="*/ 0 w 410"/>
                  <a:gd name="T9" fmla="*/ 0 h 102"/>
                  <a:gd name="T10" fmla="*/ 0 60000 65536"/>
                  <a:gd name="T11" fmla="*/ 0 60000 65536"/>
                  <a:gd name="T12" fmla="*/ 0 60000 65536"/>
                  <a:gd name="T13" fmla="*/ 0 60000 65536"/>
                  <a:gd name="T14" fmla="*/ 0 60000 65536"/>
                  <a:gd name="T15" fmla="*/ 0 w 410"/>
                  <a:gd name="T16" fmla="*/ 0 h 102"/>
                  <a:gd name="T17" fmla="*/ 410 w 410"/>
                  <a:gd name="T18" fmla="*/ 102 h 102"/>
                </a:gdLst>
                <a:ahLst/>
                <a:cxnLst>
                  <a:cxn ang="T10">
                    <a:pos x="T0" y="T1"/>
                  </a:cxn>
                  <a:cxn ang="T11">
                    <a:pos x="T2" y="T3"/>
                  </a:cxn>
                  <a:cxn ang="T12">
                    <a:pos x="T4" y="T5"/>
                  </a:cxn>
                  <a:cxn ang="T13">
                    <a:pos x="T6" y="T7"/>
                  </a:cxn>
                  <a:cxn ang="T14">
                    <a:pos x="T8" y="T9"/>
                  </a:cxn>
                </a:cxnLst>
                <a:rect l="T15" t="T16" r="T17" b="T18"/>
                <a:pathLst>
                  <a:path w="410" h="102">
                    <a:moveTo>
                      <a:pt x="410" y="0"/>
                    </a:moveTo>
                    <a:lnTo>
                      <a:pt x="231" y="0"/>
                    </a:lnTo>
                    <a:lnTo>
                      <a:pt x="205" y="102"/>
                    </a:lnTo>
                    <a:lnTo>
                      <a:pt x="180"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 name="Line 1969"/>
              <p:cNvSpPr>
                <a:spLocks noChangeShapeType="1"/>
              </p:cNvSpPr>
              <p:nvPr>
                <p:custDataLst>
                  <p:tags r:id="rId32"/>
                </p:custDataLst>
              </p:nvPr>
            </p:nvSpPr>
            <p:spPr bwMode="auto">
              <a:xfrm>
                <a:off x="2071"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 name="Line 1970"/>
              <p:cNvSpPr>
                <a:spLocks noChangeShapeType="1"/>
              </p:cNvSpPr>
              <p:nvPr>
                <p:custDataLst>
                  <p:tags r:id="rId33"/>
                </p:custDataLst>
              </p:nvPr>
            </p:nvSpPr>
            <p:spPr bwMode="auto">
              <a:xfrm>
                <a:off x="2326" y="2116"/>
                <a:ext cx="0" cy="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 name="Line 1971"/>
              <p:cNvSpPr>
                <a:spLocks noChangeShapeType="1"/>
              </p:cNvSpPr>
              <p:nvPr>
                <p:custDataLst>
                  <p:tags r:id="rId34"/>
                </p:custDataLst>
              </p:nvPr>
            </p:nvSpPr>
            <p:spPr bwMode="auto">
              <a:xfrm>
                <a:off x="2198" y="2373"/>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 name="Rectangle 1972"/>
              <p:cNvSpPr>
                <a:spLocks noChangeArrowheads="1"/>
              </p:cNvSpPr>
              <p:nvPr>
                <p:custDataLst>
                  <p:tags r:id="rId35"/>
                </p:custDataLst>
              </p:nvPr>
            </p:nvSpPr>
            <p:spPr bwMode="auto">
              <a:xfrm>
                <a:off x="2171" y="2266"/>
                <a:ext cx="7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t>
                </a:r>
                <a:endParaRPr lang="de-DE" altLang="en-US" sz="600"/>
              </a:p>
            </p:txBody>
          </p:sp>
          <p:sp>
            <p:nvSpPr>
              <p:cNvPr id="39" name="Rectangle 1973"/>
              <p:cNvSpPr>
                <a:spLocks noChangeArrowheads="1"/>
              </p:cNvSpPr>
              <p:nvPr>
                <p:custDataLst>
                  <p:tags r:id="rId36"/>
                </p:custDataLst>
              </p:nvPr>
            </p:nvSpPr>
            <p:spPr bwMode="auto">
              <a:xfrm>
                <a:off x="3292" y="367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40" name="Rectangle 1974"/>
              <p:cNvSpPr>
                <a:spLocks noChangeArrowheads="1"/>
              </p:cNvSpPr>
              <p:nvPr>
                <p:custDataLst>
                  <p:tags r:id="rId37"/>
                </p:custDataLst>
              </p:nvPr>
            </p:nvSpPr>
            <p:spPr bwMode="auto">
              <a:xfrm>
                <a:off x="3353" y="3732"/>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41" name="Rectangle 1975"/>
              <p:cNvSpPr>
                <a:spLocks noChangeArrowheads="1"/>
              </p:cNvSpPr>
              <p:nvPr>
                <p:custDataLst>
                  <p:tags r:id="rId38"/>
                </p:custDataLst>
              </p:nvPr>
            </p:nvSpPr>
            <p:spPr bwMode="auto">
              <a:xfrm>
                <a:off x="3987" y="27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42" name="Rectangle 1976"/>
              <p:cNvSpPr>
                <a:spLocks noChangeArrowheads="1"/>
              </p:cNvSpPr>
              <p:nvPr>
                <p:custDataLst>
                  <p:tags r:id="rId39"/>
                </p:custDataLst>
              </p:nvPr>
            </p:nvSpPr>
            <p:spPr bwMode="auto">
              <a:xfrm>
                <a:off x="4058" y="275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43" name="Freeform 1977"/>
              <p:cNvSpPr>
                <a:spLocks/>
              </p:cNvSpPr>
              <p:nvPr>
                <p:custDataLst>
                  <p:tags r:id="rId40"/>
                </p:custDataLst>
              </p:nvPr>
            </p:nvSpPr>
            <p:spPr bwMode="auto">
              <a:xfrm>
                <a:off x="2557" y="2807"/>
                <a:ext cx="103" cy="205"/>
              </a:xfrm>
              <a:custGeom>
                <a:avLst/>
                <a:gdLst>
                  <a:gd name="T0" fmla="*/ 103 w 103"/>
                  <a:gd name="T1" fmla="*/ 205 h 205"/>
                  <a:gd name="T2" fmla="*/ 79 w 103"/>
                  <a:gd name="T3" fmla="*/ 203 h 205"/>
                  <a:gd name="T4" fmla="*/ 58 w 103"/>
                  <a:gd name="T5" fmla="*/ 195 h 205"/>
                  <a:gd name="T6" fmla="*/ 38 w 103"/>
                  <a:gd name="T7" fmla="*/ 183 h 205"/>
                  <a:gd name="T8" fmla="*/ 22 w 103"/>
                  <a:gd name="T9" fmla="*/ 167 h 205"/>
                  <a:gd name="T10" fmla="*/ 10 w 103"/>
                  <a:gd name="T11" fmla="*/ 147 h 205"/>
                  <a:gd name="T12" fmla="*/ 3 w 103"/>
                  <a:gd name="T13" fmla="*/ 126 h 205"/>
                  <a:gd name="T14" fmla="*/ 0 w 103"/>
                  <a:gd name="T15" fmla="*/ 102 h 205"/>
                  <a:gd name="T16" fmla="*/ 3 w 103"/>
                  <a:gd name="T17" fmla="*/ 81 h 205"/>
                  <a:gd name="T18" fmla="*/ 10 w 103"/>
                  <a:gd name="T19" fmla="*/ 59 h 205"/>
                  <a:gd name="T20" fmla="*/ 22 w 103"/>
                  <a:gd name="T21" fmla="*/ 40 h 205"/>
                  <a:gd name="T22" fmla="*/ 38 w 103"/>
                  <a:gd name="T23" fmla="*/ 23 h 205"/>
                  <a:gd name="T24" fmla="*/ 58 w 103"/>
                  <a:gd name="T25" fmla="*/ 11 h 205"/>
                  <a:gd name="T26" fmla="*/ 79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79" y="203"/>
                    </a:lnTo>
                    <a:lnTo>
                      <a:pt x="58" y="195"/>
                    </a:lnTo>
                    <a:lnTo>
                      <a:pt x="38" y="183"/>
                    </a:lnTo>
                    <a:lnTo>
                      <a:pt x="22" y="167"/>
                    </a:lnTo>
                    <a:lnTo>
                      <a:pt x="10" y="147"/>
                    </a:lnTo>
                    <a:lnTo>
                      <a:pt x="3" y="126"/>
                    </a:lnTo>
                    <a:lnTo>
                      <a:pt x="0" y="102"/>
                    </a:lnTo>
                    <a:lnTo>
                      <a:pt x="3" y="81"/>
                    </a:lnTo>
                    <a:lnTo>
                      <a:pt x="10" y="59"/>
                    </a:lnTo>
                    <a:lnTo>
                      <a:pt x="22" y="40"/>
                    </a:lnTo>
                    <a:lnTo>
                      <a:pt x="38" y="23"/>
                    </a:lnTo>
                    <a:lnTo>
                      <a:pt x="58" y="11"/>
                    </a:lnTo>
                    <a:lnTo>
                      <a:pt x="79"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 name="Freeform 1978"/>
              <p:cNvSpPr>
                <a:spLocks/>
              </p:cNvSpPr>
              <p:nvPr>
                <p:custDataLst>
                  <p:tags r:id="rId41"/>
                </p:custDataLst>
              </p:nvPr>
            </p:nvSpPr>
            <p:spPr bwMode="auto">
              <a:xfrm>
                <a:off x="2660" y="2807"/>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 name="Freeform 1979"/>
              <p:cNvSpPr>
                <a:spLocks/>
              </p:cNvSpPr>
              <p:nvPr>
                <p:custDataLst>
                  <p:tags r:id="rId42"/>
                </p:custDataLst>
              </p:nvPr>
            </p:nvSpPr>
            <p:spPr bwMode="auto">
              <a:xfrm>
                <a:off x="2300" y="2704"/>
                <a:ext cx="205" cy="103"/>
              </a:xfrm>
              <a:custGeom>
                <a:avLst/>
                <a:gdLst>
                  <a:gd name="T0" fmla="*/ 0 w 205"/>
                  <a:gd name="T1" fmla="*/ 103 h 103"/>
                  <a:gd name="T2" fmla="*/ 3 w 205"/>
                  <a:gd name="T3" fmla="*/ 88 h 103"/>
                  <a:gd name="T4" fmla="*/ 11 w 205"/>
                  <a:gd name="T5" fmla="*/ 71 h 103"/>
                  <a:gd name="T6" fmla="*/ 24 w 205"/>
                  <a:gd name="T7" fmla="*/ 56 h 103"/>
                  <a:gd name="T8" fmla="*/ 40 w 205"/>
                  <a:gd name="T9" fmla="*/ 43 h 103"/>
                  <a:gd name="T10" fmla="*/ 60 w 205"/>
                  <a:gd name="T11" fmla="*/ 31 h 103"/>
                  <a:gd name="T12" fmla="*/ 85 w 205"/>
                  <a:gd name="T13" fmla="*/ 21 h 103"/>
                  <a:gd name="T14" fmla="*/ 112 w 205"/>
                  <a:gd name="T15" fmla="*/ 13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8"/>
                    </a:lnTo>
                    <a:lnTo>
                      <a:pt x="11" y="71"/>
                    </a:lnTo>
                    <a:lnTo>
                      <a:pt x="24" y="56"/>
                    </a:lnTo>
                    <a:lnTo>
                      <a:pt x="40" y="43"/>
                    </a:lnTo>
                    <a:lnTo>
                      <a:pt x="60" y="31"/>
                    </a:lnTo>
                    <a:lnTo>
                      <a:pt x="85" y="21"/>
                    </a:lnTo>
                    <a:lnTo>
                      <a:pt x="112" y="13"/>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 name="Freeform 1980"/>
              <p:cNvSpPr>
                <a:spLocks/>
              </p:cNvSpPr>
              <p:nvPr>
                <p:custDataLst>
                  <p:tags r:id="rId43"/>
                </p:custDataLst>
              </p:nvPr>
            </p:nvSpPr>
            <p:spPr bwMode="auto">
              <a:xfrm>
                <a:off x="2300" y="2807"/>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4 w 205"/>
                  <a:gd name="T15" fmla="*/ 46 h 102"/>
                  <a:gd name="T16" fmla="*/ 11 w 205"/>
                  <a:gd name="T17" fmla="*/ 33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4" y="46"/>
                    </a:lnTo>
                    <a:lnTo>
                      <a:pt x="11" y="33"/>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 name="Freeform 1981"/>
              <p:cNvSpPr>
                <a:spLocks/>
              </p:cNvSpPr>
              <p:nvPr>
                <p:custDataLst>
                  <p:tags r:id="rId44"/>
                </p:custDataLst>
              </p:nvPr>
            </p:nvSpPr>
            <p:spPr bwMode="auto">
              <a:xfrm>
                <a:off x="2531" y="2704"/>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 name="Freeform 1982"/>
              <p:cNvSpPr>
                <a:spLocks/>
              </p:cNvSpPr>
              <p:nvPr>
                <p:custDataLst>
                  <p:tags r:id="rId45"/>
                </p:custDataLst>
              </p:nvPr>
            </p:nvSpPr>
            <p:spPr bwMode="auto">
              <a:xfrm>
                <a:off x="2531" y="2807"/>
                <a:ext cx="23" cy="102"/>
              </a:xfrm>
              <a:custGeom>
                <a:avLst/>
                <a:gdLst>
                  <a:gd name="T0" fmla="*/ 0 w 23"/>
                  <a:gd name="T1" fmla="*/ 0 h 102"/>
                  <a:gd name="T2" fmla="*/ 2 w 23"/>
                  <a:gd name="T3" fmla="*/ 23 h 102"/>
                  <a:gd name="T4" fmla="*/ 3 w 23"/>
                  <a:gd name="T5" fmla="*/ 45 h 102"/>
                  <a:gd name="T6" fmla="*/ 6 w 23"/>
                  <a:gd name="T7" fmla="*/ 64 h 102"/>
                  <a:gd name="T8" fmla="*/ 8 w 23"/>
                  <a:gd name="T9" fmla="*/ 81 h 102"/>
                  <a:gd name="T10" fmla="*/ 14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2" y="23"/>
                    </a:lnTo>
                    <a:lnTo>
                      <a:pt x="3" y="45"/>
                    </a:lnTo>
                    <a:lnTo>
                      <a:pt x="6" y="64"/>
                    </a:lnTo>
                    <a:lnTo>
                      <a:pt x="8" y="81"/>
                    </a:lnTo>
                    <a:lnTo>
                      <a:pt x="14"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 name="Line 1983"/>
              <p:cNvSpPr>
                <a:spLocks noChangeShapeType="1"/>
              </p:cNvSpPr>
              <p:nvPr>
                <p:custDataLst>
                  <p:tags r:id="rId46"/>
                </p:custDataLst>
              </p:nvPr>
            </p:nvSpPr>
            <p:spPr bwMode="auto">
              <a:xfrm flipH="1">
                <a:off x="2505" y="2909"/>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 name="Line 1984"/>
              <p:cNvSpPr>
                <a:spLocks noChangeShapeType="1"/>
              </p:cNvSpPr>
              <p:nvPr>
                <p:custDataLst>
                  <p:tags r:id="rId47"/>
                </p:custDataLst>
              </p:nvPr>
            </p:nvSpPr>
            <p:spPr bwMode="auto">
              <a:xfrm flipH="1">
                <a:off x="2505" y="2704"/>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 name="Rectangle 1985"/>
              <p:cNvSpPr>
                <a:spLocks noChangeArrowheads="1"/>
              </p:cNvSpPr>
              <p:nvPr>
                <p:custDataLst>
                  <p:tags r:id="rId48"/>
                </p:custDataLst>
              </p:nvPr>
            </p:nvSpPr>
            <p:spPr bwMode="auto">
              <a:xfrm>
                <a:off x="3987" y="28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52" name="Rectangle 1986"/>
              <p:cNvSpPr>
                <a:spLocks noChangeArrowheads="1"/>
              </p:cNvSpPr>
              <p:nvPr>
                <p:custDataLst>
                  <p:tags r:id="rId49"/>
                </p:custDataLst>
              </p:nvPr>
            </p:nvSpPr>
            <p:spPr bwMode="auto">
              <a:xfrm>
                <a:off x="4048" y="2859"/>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53" name="Rectangle 1987"/>
              <p:cNvSpPr>
                <a:spLocks noChangeArrowheads="1"/>
              </p:cNvSpPr>
              <p:nvPr>
                <p:custDataLst>
                  <p:tags r:id="rId50"/>
                </p:custDataLst>
              </p:nvPr>
            </p:nvSpPr>
            <p:spPr bwMode="auto">
              <a:xfrm>
                <a:off x="3987" y="2905"/>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54" name="Rectangle 1988"/>
              <p:cNvSpPr>
                <a:spLocks noChangeArrowheads="1"/>
              </p:cNvSpPr>
              <p:nvPr>
                <p:custDataLst>
                  <p:tags r:id="rId51"/>
                </p:custDataLst>
              </p:nvPr>
            </p:nvSpPr>
            <p:spPr bwMode="auto">
              <a:xfrm>
                <a:off x="4058" y="2963"/>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55" name="Rectangle 1989"/>
              <p:cNvSpPr>
                <a:spLocks noChangeArrowheads="1"/>
              </p:cNvSpPr>
              <p:nvPr>
                <p:custDataLst>
                  <p:tags r:id="rId52"/>
                </p:custDataLst>
              </p:nvPr>
            </p:nvSpPr>
            <p:spPr bwMode="auto">
              <a:xfrm>
                <a:off x="3987" y="3009"/>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56" name="Rectangle 1990"/>
              <p:cNvSpPr>
                <a:spLocks noChangeArrowheads="1"/>
              </p:cNvSpPr>
              <p:nvPr>
                <p:custDataLst>
                  <p:tags r:id="rId53"/>
                </p:custDataLst>
              </p:nvPr>
            </p:nvSpPr>
            <p:spPr bwMode="auto">
              <a:xfrm>
                <a:off x="4048" y="3067"/>
                <a:ext cx="68"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57" name="Rectangle 1991"/>
              <p:cNvSpPr>
                <a:spLocks noChangeArrowheads="1"/>
              </p:cNvSpPr>
              <p:nvPr>
                <p:custDataLst>
                  <p:tags r:id="rId54"/>
                </p:custDataLst>
              </p:nvPr>
            </p:nvSpPr>
            <p:spPr bwMode="auto">
              <a:xfrm>
                <a:off x="3987" y="3111"/>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58" name="Rectangle 1992"/>
              <p:cNvSpPr>
                <a:spLocks noChangeArrowheads="1"/>
              </p:cNvSpPr>
              <p:nvPr>
                <p:custDataLst>
                  <p:tags r:id="rId55"/>
                </p:custDataLst>
              </p:nvPr>
            </p:nvSpPr>
            <p:spPr bwMode="auto">
              <a:xfrm>
                <a:off x="4058" y="316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59" name="Rectangle 1993"/>
              <p:cNvSpPr>
                <a:spLocks noChangeArrowheads="1"/>
              </p:cNvSpPr>
              <p:nvPr>
                <p:custDataLst>
                  <p:tags r:id="rId56"/>
                </p:custDataLst>
              </p:nvPr>
            </p:nvSpPr>
            <p:spPr bwMode="auto">
              <a:xfrm>
                <a:off x="3987" y="3215"/>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60" name="Rectangle 1994"/>
              <p:cNvSpPr>
                <a:spLocks noChangeArrowheads="1"/>
              </p:cNvSpPr>
              <p:nvPr>
                <p:custDataLst>
                  <p:tags r:id="rId57"/>
                </p:custDataLst>
              </p:nvPr>
            </p:nvSpPr>
            <p:spPr bwMode="auto">
              <a:xfrm>
                <a:off x="4048" y="3268"/>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61" name="Rectangle 1995"/>
              <p:cNvSpPr>
                <a:spLocks noChangeArrowheads="1"/>
              </p:cNvSpPr>
              <p:nvPr>
                <p:custDataLst>
                  <p:tags r:id="rId58"/>
                </p:custDataLst>
              </p:nvPr>
            </p:nvSpPr>
            <p:spPr bwMode="auto">
              <a:xfrm>
                <a:off x="3987" y="3316"/>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62" name="Rectangle 1996"/>
              <p:cNvSpPr>
                <a:spLocks noChangeArrowheads="1"/>
              </p:cNvSpPr>
              <p:nvPr>
                <p:custDataLst>
                  <p:tags r:id="rId59"/>
                </p:custDataLst>
              </p:nvPr>
            </p:nvSpPr>
            <p:spPr bwMode="auto">
              <a:xfrm>
                <a:off x="4058" y="337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63" name="Freeform 1997"/>
              <p:cNvSpPr>
                <a:spLocks/>
              </p:cNvSpPr>
              <p:nvPr>
                <p:custDataLst>
                  <p:tags r:id="rId60"/>
                </p:custDataLst>
              </p:nvPr>
            </p:nvSpPr>
            <p:spPr bwMode="auto">
              <a:xfrm>
                <a:off x="2814" y="2909"/>
                <a:ext cx="205" cy="103"/>
              </a:xfrm>
              <a:custGeom>
                <a:avLst/>
                <a:gdLst>
                  <a:gd name="T0" fmla="*/ 0 w 205"/>
                  <a:gd name="T1" fmla="*/ 103 h 103"/>
                  <a:gd name="T2" fmla="*/ 1 w 205"/>
                  <a:gd name="T3" fmla="*/ 88 h 103"/>
                  <a:gd name="T4" fmla="*/ 10 w 205"/>
                  <a:gd name="T5" fmla="*/ 71 h 103"/>
                  <a:gd name="T6" fmla="*/ 22 w 205"/>
                  <a:gd name="T7" fmla="*/ 56 h 103"/>
                  <a:gd name="T8" fmla="*/ 38 w 205"/>
                  <a:gd name="T9" fmla="*/ 43 h 103"/>
                  <a:gd name="T10" fmla="*/ 59 w 205"/>
                  <a:gd name="T11" fmla="*/ 30 h 103"/>
                  <a:gd name="T12" fmla="*/ 83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1" y="88"/>
                    </a:lnTo>
                    <a:lnTo>
                      <a:pt x="10" y="71"/>
                    </a:lnTo>
                    <a:lnTo>
                      <a:pt x="22" y="56"/>
                    </a:lnTo>
                    <a:lnTo>
                      <a:pt x="38" y="43"/>
                    </a:lnTo>
                    <a:lnTo>
                      <a:pt x="59" y="30"/>
                    </a:lnTo>
                    <a:lnTo>
                      <a:pt x="83"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 name="Freeform 1998"/>
              <p:cNvSpPr>
                <a:spLocks/>
              </p:cNvSpPr>
              <p:nvPr>
                <p:custDataLst>
                  <p:tags r:id="rId61"/>
                </p:custDataLst>
              </p:nvPr>
            </p:nvSpPr>
            <p:spPr bwMode="auto">
              <a:xfrm>
                <a:off x="2814" y="3012"/>
                <a:ext cx="205" cy="102"/>
              </a:xfrm>
              <a:custGeom>
                <a:avLst/>
                <a:gdLst>
                  <a:gd name="T0" fmla="*/ 205 w 205"/>
                  <a:gd name="T1" fmla="*/ 102 h 102"/>
                  <a:gd name="T2" fmla="*/ 172 w 205"/>
                  <a:gd name="T3" fmla="*/ 101 h 102"/>
                  <a:gd name="T4" fmla="*/ 141 w 205"/>
                  <a:gd name="T5" fmla="*/ 98 h 102"/>
                  <a:gd name="T6" fmla="*/ 111 w 205"/>
                  <a:gd name="T7" fmla="*/ 91 h 102"/>
                  <a:gd name="T8" fmla="*/ 83 w 205"/>
                  <a:gd name="T9" fmla="*/ 83 h 102"/>
                  <a:gd name="T10" fmla="*/ 59 w 205"/>
                  <a:gd name="T11" fmla="*/ 72 h 102"/>
                  <a:gd name="T12" fmla="*/ 38 w 205"/>
                  <a:gd name="T13" fmla="*/ 61 h 102"/>
                  <a:gd name="T14" fmla="*/ 22 w 205"/>
                  <a:gd name="T15" fmla="*/ 46 h 102"/>
                  <a:gd name="T16" fmla="*/ 10 w 205"/>
                  <a:gd name="T17" fmla="*/ 33 h 102"/>
                  <a:gd name="T18" fmla="*/ 1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1"/>
                    </a:lnTo>
                    <a:lnTo>
                      <a:pt x="141" y="98"/>
                    </a:lnTo>
                    <a:lnTo>
                      <a:pt x="111" y="91"/>
                    </a:lnTo>
                    <a:lnTo>
                      <a:pt x="83" y="83"/>
                    </a:lnTo>
                    <a:lnTo>
                      <a:pt x="59" y="72"/>
                    </a:lnTo>
                    <a:lnTo>
                      <a:pt x="38" y="61"/>
                    </a:lnTo>
                    <a:lnTo>
                      <a:pt x="22" y="46"/>
                    </a:lnTo>
                    <a:lnTo>
                      <a:pt x="10" y="33"/>
                    </a:lnTo>
                    <a:lnTo>
                      <a:pt x="1"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5" name="Freeform 1999"/>
              <p:cNvSpPr>
                <a:spLocks/>
              </p:cNvSpPr>
              <p:nvPr>
                <p:custDataLst>
                  <p:tags r:id="rId62"/>
                </p:custDataLst>
              </p:nvPr>
            </p:nvSpPr>
            <p:spPr bwMode="auto">
              <a:xfrm>
                <a:off x="3043" y="2909"/>
                <a:ext cx="26" cy="103"/>
              </a:xfrm>
              <a:custGeom>
                <a:avLst/>
                <a:gdLst>
                  <a:gd name="T0" fmla="*/ 0 w 26"/>
                  <a:gd name="T1" fmla="*/ 103 h 103"/>
                  <a:gd name="T2" fmla="*/ 2 w 26"/>
                  <a:gd name="T3" fmla="*/ 81 h 103"/>
                  <a:gd name="T4" fmla="*/ 3 w 26"/>
                  <a:gd name="T5" fmla="*/ 59 h 103"/>
                  <a:gd name="T6" fmla="*/ 6 w 26"/>
                  <a:gd name="T7" fmla="*/ 40 h 103"/>
                  <a:gd name="T8" fmla="*/ 10 w 26"/>
                  <a:gd name="T9" fmla="*/ 24 h 103"/>
                  <a:gd name="T10" fmla="*/ 15 w 26"/>
                  <a:gd name="T11" fmla="*/ 11 h 103"/>
                  <a:gd name="T12" fmla="*/ 21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2" y="81"/>
                    </a:lnTo>
                    <a:lnTo>
                      <a:pt x="3" y="59"/>
                    </a:lnTo>
                    <a:lnTo>
                      <a:pt x="6" y="40"/>
                    </a:lnTo>
                    <a:lnTo>
                      <a:pt x="10" y="24"/>
                    </a:lnTo>
                    <a:lnTo>
                      <a:pt x="15" y="11"/>
                    </a:lnTo>
                    <a:lnTo>
                      <a:pt x="21"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 name="Freeform 2000"/>
              <p:cNvSpPr>
                <a:spLocks/>
              </p:cNvSpPr>
              <p:nvPr>
                <p:custDataLst>
                  <p:tags r:id="rId63"/>
                </p:custDataLst>
              </p:nvPr>
            </p:nvSpPr>
            <p:spPr bwMode="auto">
              <a:xfrm>
                <a:off x="3043" y="3012"/>
                <a:ext cx="24" cy="102"/>
              </a:xfrm>
              <a:custGeom>
                <a:avLst/>
                <a:gdLst>
                  <a:gd name="T0" fmla="*/ 0 w 24"/>
                  <a:gd name="T1" fmla="*/ 0 h 102"/>
                  <a:gd name="T2" fmla="*/ 2 w 24"/>
                  <a:gd name="T3" fmla="*/ 23 h 102"/>
                  <a:gd name="T4" fmla="*/ 3 w 24"/>
                  <a:gd name="T5" fmla="*/ 45 h 102"/>
                  <a:gd name="T6" fmla="*/ 6 w 24"/>
                  <a:gd name="T7" fmla="*/ 64 h 102"/>
                  <a:gd name="T8" fmla="*/ 9 w 24"/>
                  <a:gd name="T9" fmla="*/ 80 h 102"/>
                  <a:gd name="T10" fmla="*/ 14 w 24"/>
                  <a:gd name="T11" fmla="*/ 93 h 102"/>
                  <a:gd name="T12" fmla="*/ 18 w 24"/>
                  <a:gd name="T13" fmla="*/ 101 h 102"/>
                  <a:gd name="T14" fmla="*/ 24 w 24"/>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02"/>
                  <a:gd name="T26" fmla="*/ 24 w 24"/>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02">
                    <a:moveTo>
                      <a:pt x="0" y="0"/>
                    </a:moveTo>
                    <a:lnTo>
                      <a:pt x="2" y="23"/>
                    </a:lnTo>
                    <a:lnTo>
                      <a:pt x="3" y="45"/>
                    </a:lnTo>
                    <a:lnTo>
                      <a:pt x="6" y="64"/>
                    </a:lnTo>
                    <a:lnTo>
                      <a:pt x="9" y="80"/>
                    </a:lnTo>
                    <a:lnTo>
                      <a:pt x="14" y="93"/>
                    </a:lnTo>
                    <a:lnTo>
                      <a:pt x="18" y="101"/>
                    </a:lnTo>
                    <a:lnTo>
                      <a:pt x="24"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7" name="Line 2001"/>
              <p:cNvSpPr>
                <a:spLocks noChangeShapeType="1"/>
              </p:cNvSpPr>
              <p:nvPr>
                <p:custDataLst>
                  <p:tags r:id="rId64"/>
                </p:custDataLst>
              </p:nvPr>
            </p:nvSpPr>
            <p:spPr bwMode="auto">
              <a:xfrm flipH="1">
                <a:off x="3019" y="3114"/>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 name="Line 2002"/>
              <p:cNvSpPr>
                <a:spLocks noChangeShapeType="1"/>
              </p:cNvSpPr>
              <p:nvPr>
                <p:custDataLst>
                  <p:tags r:id="rId65"/>
                </p:custDataLst>
              </p:nvPr>
            </p:nvSpPr>
            <p:spPr bwMode="auto">
              <a:xfrm flipH="1">
                <a:off x="3019" y="290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 name="Freeform 2003"/>
              <p:cNvSpPr>
                <a:spLocks/>
              </p:cNvSpPr>
              <p:nvPr>
                <p:custDataLst>
                  <p:tags r:id="rId66"/>
                </p:custDataLst>
              </p:nvPr>
            </p:nvSpPr>
            <p:spPr bwMode="auto">
              <a:xfrm>
                <a:off x="3069" y="3012"/>
                <a:ext cx="103" cy="205"/>
              </a:xfrm>
              <a:custGeom>
                <a:avLst/>
                <a:gdLst>
                  <a:gd name="T0" fmla="*/ 103 w 103"/>
                  <a:gd name="T1" fmla="*/ 205 h 205"/>
                  <a:gd name="T2" fmla="*/ 80 w 103"/>
                  <a:gd name="T3" fmla="*/ 203 h 205"/>
                  <a:gd name="T4" fmla="*/ 58 w 103"/>
                  <a:gd name="T5" fmla="*/ 195 h 205"/>
                  <a:gd name="T6" fmla="*/ 39 w 103"/>
                  <a:gd name="T7" fmla="*/ 183 h 205"/>
                  <a:gd name="T8" fmla="*/ 22 w 103"/>
                  <a:gd name="T9" fmla="*/ 166 h 205"/>
                  <a:gd name="T10" fmla="*/ 10 w 103"/>
                  <a:gd name="T11" fmla="*/ 147 h 205"/>
                  <a:gd name="T12" fmla="*/ 3 w 103"/>
                  <a:gd name="T13" fmla="*/ 125 h 205"/>
                  <a:gd name="T14" fmla="*/ 0 w 103"/>
                  <a:gd name="T15" fmla="*/ 102 h 205"/>
                  <a:gd name="T16" fmla="*/ 3 w 103"/>
                  <a:gd name="T17" fmla="*/ 80 h 205"/>
                  <a:gd name="T18" fmla="*/ 10 w 103"/>
                  <a:gd name="T19" fmla="*/ 59 h 205"/>
                  <a:gd name="T20" fmla="*/ 22 w 103"/>
                  <a:gd name="T21" fmla="*/ 39 h 205"/>
                  <a:gd name="T22" fmla="*/ 39 w 103"/>
                  <a:gd name="T23" fmla="*/ 23 h 205"/>
                  <a:gd name="T24" fmla="*/ 58 w 103"/>
                  <a:gd name="T25" fmla="*/ 11 h 205"/>
                  <a:gd name="T26" fmla="*/ 80 w 103"/>
                  <a:gd name="T27" fmla="*/ 3 h 205"/>
                  <a:gd name="T28" fmla="*/ 103 w 103"/>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205"/>
                  <a:gd name="T47" fmla="*/ 103 w 103"/>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205">
                    <a:moveTo>
                      <a:pt x="103" y="205"/>
                    </a:moveTo>
                    <a:lnTo>
                      <a:pt x="80" y="203"/>
                    </a:lnTo>
                    <a:lnTo>
                      <a:pt x="58" y="195"/>
                    </a:lnTo>
                    <a:lnTo>
                      <a:pt x="39" y="183"/>
                    </a:lnTo>
                    <a:lnTo>
                      <a:pt x="22" y="166"/>
                    </a:lnTo>
                    <a:lnTo>
                      <a:pt x="10" y="147"/>
                    </a:lnTo>
                    <a:lnTo>
                      <a:pt x="3" y="125"/>
                    </a:lnTo>
                    <a:lnTo>
                      <a:pt x="0" y="102"/>
                    </a:lnTo>
                    <a:lnTo>
                      <a:pt x="3" y="80"/>
                    </a:lnTo>
                    <a:lnTo>
                      <a:pt x="10" y="59"/>
                    </a:lnTo>
                    <a:lnTo>
                      <a:pt x="22" y="39"/>
                    </a:lnTo>
                    <a:lnTo>
                      <a:pt x="39" y="23"/>
                    </a:lnTo>
                    <a:lnTo>
                      <a:pt x="58" y="11"/>
                    </a:lnTo>
                    <a:lnTo>
                      <a:pt x="80" y="3"/>
                    </a:lnTo>
                    <a:lnTo>
                      <a:pt x="10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0" name="Freeform 2004"/>
              <p:cNvSpPr>
                <a:spLocks/>
              </p:cNvSpPr>
              <p:nvPr>
                <p:custDataLst>
                  <p:tags r:id="rId67"/>
                </p:custDataLst>
              </p:nvPr>
            </p:nvSpPr>
            <p:spPr bwMode="auto">
              <a:xfrm>
                <a:off x="3172" y="3012"/>
                <a:ext cx="154" cy="205"/>
              </a:xfrm>
              <a:custGeom>
                <a:avLst/>
                <a:gdLst>
                  <a:gd name="T0" fmla="*/ 0 w 154"/>
                  <a:gd name="T1" fmla="*/ 205 h 205"/>
                  <a:gd name="T2" fmla="*/ 154 w 154"/>
                  <a:gd name="T3" fmla="*/ 205 h 205"/>
                  <a:gd name="T4" fmla="*/ 154 w 154"/>
                  <a:gd name="T5" fmla="*/ 0 h 205"/>
                  <a:gd name="T6" fmla="*/ 0 w 154"/>
                  <a:gd name="T7" fmla="*/ 0 h 205"/>
                  <a:gd name="T8" fmla="*/ 0 60000 65536"/>
                  <a:gd name="T9" fmla="*/ 0 60000 65536"/>
                  <a:gd name="T10" fmla="*/ 0 60000 65536"/>
                  <a:gd name="T11" fmla="*/ 0 60000 65536"/>
                  <a:gd name="T12" fmla="*/ 0 w 154"/>
                  <a:gd name="T13" fmla="*/ 0 h 205"/>
                  <a:gd name="T14" fmla="*/ 154 w 154"/>
                  <a:gd name="T15" fmla="*/ 205 h 205"/>
                </a:gdLst>
                <a:ahLst/>
                <a:cxnLst>
                  <a:cxn ang="T8">
                    <a:pos x="T0" y="T1"/>
                  </a:cxn>
                  <a:cxn ang="T9">
                    <a:pos x="T2" y="T3"/>
                  </a:cxn>
                  <a:cxn ang="T10">
                    <a:pos x="T4" y="T5"/>
                  </a:cxn>
                  <a:cxn ang="T11">
                    <a:pos x="T6" y="T7"/>
                  </a:cxn>
                </a:cxnLst>
                <a:rect l="T12" t="T13" r="T14" b="T15"/>
                <a:pathLst>
                  <a:path w="154" h="205">
                    <a:moveTo>
                      <a:pt x="0" y="205"/>
                    </a:moveTo>
                    <a:lnTo>
                      <a:pt x="154" y="205"/>
                    </a:lnTo>
                    <a:lnTo>
                      <a:pt x="154"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 name="Freeform 2005"/>
              <p:cNvSpPr>
                <a:spLocks/>
              </p:cNvSpPr>
              <p:nvPr>
                <p:custDataLst>
                  <p:tags r:id="rId68"/>
                </p:custDataLst>
              </p:nvPr>
            </p:nvSpPr>
            <p:spPr bwMode="auto">
              <a:xfrm>
                <a:off x="3582" y="3217"/>
                <a:ext cx="102" cy="205"/>
              </a:xfrm>
              <a:custGeom>
                <a:avLst/>
                <a:gdLst>
                  <a:gd name="T0" fmla="*/ 102 w 102"/>
                  <a:gd name="T1" fmla="*/ 205 h 205"/>
                  <a:gd name="T2" fmla="*/ 79 w 102"/>
                  <a:gd name="T3" fmla="*/ 203 h 205"/>
                  <a:gd name="T4" fmla="*/ 58 w 102"/>
                  <a:gd name="T5" fmla="*/ 195 h 205"/>
                  <a:gd name="T6" fmla="*/ 38 w 102"/>
                  <a:gd name="T7" fmla="*/ 183 h 205"/>
                  <a:gd name="T8" fmla="*/ 22 w 102"/>
                  <a:gd name="T9" fmla="*/ 166 h 205"/>
                  <a:gd name="T10" fmla="*/ 9 w 102"/>
                  <a:gd name="T11" fmla="*/ 147 h 205"/>
                  <a:gd name="T12" fmla="*/ 2 w 102"/>
                  <a:gd name="T13" fmla="*/ 125 h 205"/>
                  <a:gd name="T14" fmla="*/ 0 w 102"/>
                  <a:gd name="T15" fmla="*/ 102 h 205"/>
                  <a:gd name="T16" fmla="*/ 2 w 102"/>
                  <a:gd name="T17" fmla="*/ 80 h 205"/>
                  <a:gd name="T18" fmla="*/ 9 w 102"/>
                  <a:gd name="T19" fmla="*/ 58 h 205"/>
                  <a:gd name="T20" fmla="*/ 22 w 102"/>
                  <a:gd name="T21" fmla="*/ 39 h 205"/>
                  <a:gd name="T22" fmla="*/ 38 w 102"/>
                  <a:gd name="T23" fmla="*/ 23 h 205"/>
                  <a:gd name="T24" fmla="*/ 58 w 102"/>
                  <a:gd name="T25" fmla="*/ 11 h 205"/>
                  <a:gd name="T26" fmla="*/ 79 w 102"/>
                  <a:gd name="T27" fmla="*/ 2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3"/>
                    </a:lnTo>
                    <a:lnTo>
                      <a:pt x="58" y="195"/>
                    </a:lnTo>
                    <a:lnTo>
                      <a:pt x="38" y="183"/>
                    </a:lnTo>
                    <a:lnTo>
                      <a:pt x="22" y="166"/>
                    </a:lnTo>
                    <a:lnTo>
                      <a:pt x="9" y="147"/>
                    </a:lnTo>
                    <a:lnTo>
                      <a:pt x="2" y="125"/>
                    </a:lnTo>
                    <a:lnTo>
                      <a:pt x="0" y="102"/>
                    </a:lnTo>
                    <a:lnTo>
                      <a:pt x="2" y="80"/>
                    </a:lnTo>
                    <a:lnTo>
                      <a:pt x="9" y="58"/>
                    </a:lnTo>
                    <a:lnTo>
                      <a:pt x="22" y="39"/>
                    </a:lnTo>
                    <a:lnTo>
                      <a:pt x="38" y="23"/>
                    </a:lnTo>
                    <a:lnTo>
                      <a:pt x="58" y="11"/>
                    </a:lnTo>
                    <a:lnTo>
                      <a:pt x="79" y="2"/>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2" name="Freeform 2006"/>
              <p:cNvSpPr>
                <a:spLocks/>
              </p:cNvSpPr>
              <p:nvPr>
                <p:custDataLst>
                  <p:tags r:id="rId69"/>
                </p:custDataLst>
              </p:nvPr>
            </p:nvSpPr>
            <p:spPr bwMode="auto">
              <a:xfrm>
                <a:off x="3684" y="3217"/>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3" name="Freeform 2007"/>
              <p:cNvSpPr>
                <a:spLocks/>
              </p:cNvSpPr>
              <p:nvPr>
                <p:custDataLst>
                  <p:tags r:id="rId70"/>
                </p:custDataLst>
              </p:nvPr>
            </p:nvSpPr>
            <p:spPr bwMode="auto">
              <a:xfrm>
                <a:off x="3326" y="3114"/>
                <a:ext cx="205" cy="103"/>
              </a:xfrm>
              <a:custGeom>
                <a:avLst/>
                <a:gdLst>
                  <a:gd name="T0" fmla="*/ 0 w 205"/>
                  <a:gd name="T1" fmla="*/ 103 h 103"/>
                  <a:gd name="T2" fmla="*/ 2 w 205"/>
                  <a:gd name="T3" fmla="*/ 88 h 103"/>
                  <a:gd name="T4" fmla="*/ 10 w 205"/>
                  <a:gd name="T5" fmla="*/ 71 h 103"/>
                  <a:gd name="T6" fmla="*/ 22 w 205"/>
                  <a:gd name="T7" fmla="*/ 56 h 103"/>
                  <a:gd name="T8" fmla="*/ 38 w 205"/>
                  <a:gd name="T9" fmla="*/ 43 h 103"/>
                  <a:gd name="T10" fmla="*/ 59 w 205"/>
                  <a:gd name="T11" fmla="*/ 30 h 103"/>
                  <a:gd name="T12" fmla="*/ 84 w 205"/>
                  <a:gd name="T13" fmla="*/ 21 h 103"/>
                  <a:gd name="T14" fmla="*/ 111 w 205"/>
                  <a:gd name="T15" fmla="*/ 13 h 103"/>
                  <a:gd name="T16" fmla="*/ 141 w 205"/>
                  <a:gd name="T17" fmla="*/ 6 h 103"/>
                  <a:gd name="T18" fmla="*/ 172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2" y="88"/>
                    </a:lnTo>
                    <a:lnTo>
                      <a:pt x="10" y="71"/>
                    </a:lnTo>
                    <a:lnTo>
                      <a:pt x="22" y="56"/>
                    </a:lnTo>
                    <a:lnTo>
                      <a:pt x="38" y="43"/>
                    </a:lnTo>
                    <a:lnTo>
                      <a:pt x="59" y="30"/>
                    </a:lnTo>
                    <a:lnTo>
                      <a:pt x="84" y="21"/>
                    </a:lnTo>
                    <a:lnTo>
                      <a:pt x="111" y="13"/>
                    </a:lnTo>
                    <a:lnTo>
                      <a:pt x="141" y="6"/>
                    </a:lnTo>
                    <a:lnTo>
                      <a:pt x="172"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 name="Freeform 2008"/>
              <p:cNvSpPr>
                <a:spLocks/>
              </p:cNvSpPr>
              <p:nvPr>
                <p:custDataLst>
                  <p:tags r:id="rId71"/>
                </p:custDataLst>
              </p:nvPr>
            </p:nvSpPr>
            <p:spPr bwMode="auto">
              <a:xfrm>
                <a:off x="3326" y="3217"/>
                <a:ext cx="205" cy="102"/>
              </a:xfrm>
              <a:custGeom>
                <a:avLst/>
                <a:gdLst>
                  <a:gd name="T0" fmla="*/ 205 w 205"/>
                  <a:gd name="T1" fmla="*/ 102 h 102"/>
                  <a:gd name="T2" fmla="*/ 172 w 205"/>
                  <a:gd name="T3" fmla="*/ 102 h 102"/>
                  <a:gd name="T4" fmla="*/ 141 w 205"/>
                  <a:gd name="T5" fmla="*/ 98 h 102"/>
                  <a:gd name="T6" fmla="*/ 111 w 205"/>
                  <a:gd name="T7" fmla="*/ 91 h 102"/>
                  <a:gd name="T8" fmla="*/ 84 w 205"/>
                  <a:gd name="T9" fmla="*/ 83 h 102"/>
                  <a:gd name="T10" fmla="*/ 59 w 205"/>
                  <a:gd name="T11" fmla="*/ 72 h 102"/>
                  <a:gd name="T12" fmla="*/ 38 w 205"/>
                  <a:gd name="T13" fmla="*/ 61 h 102"/>
                  <a:gd name="T14" fmla="*/ 22 w 205"/>
                  <a:gd name="T15" fmla="*/ 46 h 102"/>
                  <a:gd name="T16" fmla="*/ 10 w 205"/>
                  <a:gd name="T17" fmla="*/ 32 h 102"/>
                  <a:gd name="T18" fmla="*/ 2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2" y="102"/>
                    </a:lnTo>
                    <a:lnTo>
                      <a:pt x="141" y="98"/>
                    </a:lnTo>
                    <a:lnTo>
                      <a:pt x="111" y="91"/>
                    </a:lnTo>
                    <a:lnTo>
                      <a:pt x="84" y="83"/>
                    </a:lnTo>
                    <a:lnTo>
                      <a:pt x="59" y="72"/>
                    </a:lnTo>
                    <a:lnTo>
                      <a:pt x="38" y="61"/>
                    </a:lnTo>
                    <a:lnTo>
                      <a:pt x="22" y="46"/>
                    </a:lnTo>
                    <a:lnTo>
                      <a:pt x="10" y="32"/>
                    </a:lnTo>
                    <a:lnTo>
                      <a:pt x="2"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5" name="Freeform 2009"/>
              <p:cNvSpPr>
                <a:spLocks/>
              </p:cNvSpPr>
              <p:nvPr>
                <p:custDataLst>
                  <p:tags r:id="rId72"/>
                </p:custDataLst>
              </p:nvPr>
            </p:nvSpPr>
            <p:spPr bwMode="auto">
              <a:xfrm>
                <a:off x="3556" y="3114"/>
                <a:ext cx="26" cy="103"/>
              </a:xfrm>
              <a:custGeom>
                <a:avLst/>
                <a:gdLst>
                  <a:gd name="T0" fmla="*/ 0 w 26"/>
                  <a:gd name="T1" fmla="*/ 103 h 103"/>
                  <a:gd name="T2" fmla="*/ 1 w 26"/>
                  <a:gd name="T3" fmla="*/ 81 h 103"/>
                  <a:gd name="T4" fmla="*/ 2 w 26"/>
                  <a:gd name="T5" fmla="*/ 59 h 103"/>
                  <a:gd name="T6" fmla="*/ 5 w 26"/>
                  <a:gd name="T7" fmla="*/ 40 h 103"/>
                  <a:gd name="T8" fmla="*/ 9 w 26"/>
                  <a:gd name="T9" fmla="*/ 23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2" y="59"/>
                    </a:lnTo>
                    <a:lnTo>
                      <a:pt x="5" y="40"/>
                    </a:lnTo>
                    <a:lnTo>
                      <a:pt x="9" y="23"/>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6" name="Freeform 2010"/>
              <p:cNvSpPr>
                <a:spLocks/>
              </p:cNvSpPr>
              <p:nvPr>
                <p:custDataLst>
                  <p:tags r:id="rId73"/>
                </p:custDataLst>
              </p:nvPr>
            </p:nvSpPr>
            <p:spPr bwMode="auto">
              <a:xfrm>
                <a:off x="3556" y="3217"/>
                <a:ext cx="23" cy="102"/>
              </a:xfrm>
              <a:custGeom>
                <a:avLst/>
                <a:gdLst>
                  <a:gd name="T0" fmla="*/ 0 w 23"/>
                  <a:gd name="T1" fmla="*/ 0 h 102"/>
                  <a:gd name="T2" fmla="*/ 1 w 23"/>
                  <a:gd name="T3" fmla="*/ 23 h 102"/>
                  <a:gd name="T4" fmla="*/ 2 w 23"/>
                  <a:gd name="T5" fmla="*/ 45 h 102"/>
                  <a:gd name="T6" fmla="*/ 5 w 23"/>
                  <a:gd name="T7" fmla="*/ 64 h 102"/>
                  <a:gd name="T8" fmla="*/ 8 w 23"/>
                  <a:gd name="T9" fmla="*/ 80 h 102"/>
                  <a:gd name="T10" fmla="*/ 13 w 23"/>
                  <a:gd name="T11" fmla="*/ 93 h 102"/>
                  <a:gd name="T12" fmla="*/ 18 w 23"/>
                  <a:gd name="T13" fmla="*/ 101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2" y="45"/>
                    </a:lnTo>
                    <a:lnTo>
                      <a:pt x="5" y="64"/>
                    </a:lnTo>
                    <a:lnTo>
                      <a:pt x="8" y="80"/>
                    </a:lnTo>
                    <a:lnTo>
                      <a:pt x="13" y="93"/>
                    </a:lnTo>
                    <a:lnTo>
                      <a:pt x="18" y="101"/>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 name="Line 2011"/>
              <p:cNvSpPr>
                <a:spLocks noChangeShapeType="1"/>
              </p:cNvSpPr>
              <p:nvPr>
                <p:custDataLst>
                  <p:tags r:id="rId74"/>
                </p:custDataLst>
              </p:nvPr>
            </p:nvSpPr>
            <p:spPr bwMode="auto">
              <a:xfrm flipH="1">
                <a:off x="3531" y="3319"/>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 name="Line 2012"/>
              <p:cNvSpPr>
                <a:spLocks noChangeShapeType="1"/>
              </p:cNvSpPr>
              <p:nvPr>
                <p:custDataLst>
                  <p:tags r:id="rId75"/>
                </p:custDataLst>
              </p:nvPr>
            </p:nvSpPr>
            <p:spPr bwMode="auto">
              <a:xfrm flipH="1">
                <a:off x="3531" y="3114"/>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 name="Line 2013"/>
              <p:cNvSpPr>
                <a:spLocks noChangeShapeType="1"/>
              </p:cNvSpPr>
              <p:nvPr>
                <p:custDataLst>
                  <p:tags r:id="rId76"/>
                </p:custDataLst>
              </p:nvPr>
            </p:nvSpPr>
            <p:spPr bwMode="auto">
              <a:xfrm>
                <a:off x="3839" y="3371"/>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 name="Line 2014"/>
              <p:cNvSpPr>
                <a:spLocks noChangeShapeType="1"/>
              </p:cNvSpPr>
              <p:nvPr>
                <p:custDataLst>
                  <p:tags r:id="rId77"/>
                </p:custDataLst>
              </p:nvPr>
            </p:nvSpPr>
            <p:spPr bwMode="auto">
              <a:xfrm>
                <a:off x="3839" y="3269"/>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 name="Line 2015"/>
              <p:cNvSpPr>
                <a:spLocks noChangeShapeType="1"/>
              </p:cNvSpPr>
              <p:nvPr>
                <p:custDataLst>
                  <p:tags r:id="rId78"/>
                </p:custDataLst>
              </p:nvPr>
            </p:nvSpPr>
            <p:spPr bwMode="auto">
              <a:xfrm>
                <a:off x="3560" y="3166"/>
                <a:ext cx="38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 name="Line 2016"/>
              <p:cNvSpPr>
                <a:spLocks noChangeShapeType="1"/>
              </p:cNvSpPr>
              <p:nvPr>
                <p:custDataLst>
                  <p:tags r:id="rId79"/>
                </p:custDataLst>
              </p:nvPr>
            </p:nvSpPr>
            <p:spPr bwMode="auto">
              <a:xfrm>
                <a:off x="3326" y="3064"/>
                <a:ext cx="61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 name="Line 2017"/>
              <p:cNvSpPr>
                <a:spLocks noChangeShapeType="1"/>
              </p:cNvSpPr>
              <p:nvPr>
                <p:custDataLst>
                  <p:tags r:id="rId80"/>
                </p:custDataLst>
              </p:nvPr>
            </p:nvSpPr>
            <p:spPr bwMode="auto">
              <a:xfrm>
                <a:off x="3053" y="2961"/>
                <a:ext cx="888"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 name="Line 2018"/>
              <p:cNvSpPr>
                <a:spLocks noChangeShapeType="1"/>
              </p:cNvSpPr>
              <p:nvPr>
                <p:custDataLst>
                  <p:tags r:id="rId81"/>
                </p:custDataLst>
              </p:nvPr>
            </p:nvSpPr>
            <p:spPr bwMode="auto">
              <a:xfrm>
                <a:off x="2814" y="2859"/>
                <a:ext cx="112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5" name="Line 2019"/>
              <p:cNvSpPr>
                <a:spLocks noChangeShapeType="1"/>
              </p:cNvSpPr>
              <p:nvPr>
                <p:custDataLst>
                  <p:tags r:id="rId82"/>
                </p:custDataLst>
              </p:nvPr>
            </p:nvSpPr>
            <p:spPr bwMode="auto">
              <a:xfrm>
                <a:off x="2539" y="2756"/>
                <a:ext cx="14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Line 2020"/>
              <p:cNvSpPr>
                <a:spLocks noChangeShapeType="1"/>
              </p:cNvSpPr>
              <p:nvPr>
                <p:custDataLst>
                  <p:tags r:id="rId83"/>
                </p:custDataLst>
              </p:nvPr>
            </p:nvSpPr>
            <p:spPr bwMode="auto">
              <a:xfrm flipH="1">
                <a:off x="3813" y="3883"/>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 name="Line 2021"/>
              <p:cNvSpPr>
                <a:spLocks noChangeShapeType="1"/>
              </p:cNvSpPr>
              <p:nvPr>
                <p:custDataLst>
                  <p:tags r:id="rId84"/>
                </p:custDataLst>
              </p:nvPr>
            </p:nvSpPr>
            <p:spPr bwMode="auto">
              <a:xfrm flipH="1">
                <a:off x="3813" y="378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 name="Line 2022"/>
              <p:cNvSpPr>
                <a:spLocks noChangeShapeType="1"/>
              </p:cNvSpPr>
              <p:nvPr>
                <p:custDataLst>
                  <p:tags r:id="rId85"/>
                </p:custDataLst>
              </p:nvPr>
            </p:nvSpPr>
            <p:spPr bwMode="auto">
              <a:xfrm>
                <a:off x="3505" y="3807"/>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 name="Line 2023"/>
              <p:cNvSpPr>
                <a:spLocks noChangeShapeType="1"/>
              </p:cNvSpPr>
              <p:nvPr>
                <p:custDataLst>
                  <p:tags r:id="rId86"/>
                </p:custDataLst>
              </p:nvPr>
            </p:nvSpPr>
            <p:spPr bwMode="auto">
              <a:xfrm>
                <a:off x="3813" y="3831"/>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 name="Line 2024"/>
              <p:cNvSpPr>
                <a:spLocks noChangeShapeType="1"/>
              </p:cNvSpPr>
              <p:nvPr>
                <p:custDataLst>
                  <p:tags r:id="rId87"/>
                </p:custDataLst>
              </p:nvPr>
            </p:nvSpPr>
            <p:spPr bwMode="auto">
              <a:xfrm flipH="1">
                <a:off x="3813" y="3729"/>
                <a:ext cx="5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 name="Freeform 2025"/>
              <p:cNvSpPr>
                <a:spLocks/>
              </p:cNvSpPr>
              <p:nvPr>
                <p:custDataLst>
                  <p:tags r:id="rId88"/>
                </p:custDataLst>
              </p:nvPr>
            </p:nvSpPr>
            <p:spPr bwMode="auto">
              <a:xfrm>
                <a:off x="3556" y="3704"/>
                <a:ext cx="102" cy="205"/>
              </a:xfrm>
              <a:custGeom>
                <a:avLst/>
                <a:gdLst>
                  <a:gd name="T0" fmla="*/ 102 w 102"/>
                  <a:gd name="T1" fmla="*/ 205 h 205"/>
                  <a:gd name="T2" fmla="*/ 80 w 102"/>
                  <a:gd name="T3" fmla="*/ 203 h 205"/>
                  <a:gd name="T4" fmla="*/ 58 w 102"/>
                  <a:gd name="T5" fmla="*/ 194 h 205"/>
                  <a:gd name="T6" fmla="*/ 39 w 102"/>
                  <a:gd name="T7" fmla="*/ 182 h 205"/>
                  <a:gd name="T8" fmla="*/ 23 w 102"/>
                  <a:gd name="T9" fmla="*/ 166 h 205"/>
                  <a:gd name="T10" fmla="*/ 11 w 102"/>
                  <a:gd name="T11" fmla="*/ 147 h 205"/>
                  <a:gd name="T12" fmla="*/ 2 w 102"/>
                  <a:gd name="T13" fmla="*/ 125 h 205"/>
                  <a:gd name="T14" fmla="*/ 0 w 102"/>
                  <a:gd name="T15" fmla="*/ 103 h 205"/>
                  <a:gd name="T16" fmla="*/ 2 w 102"/>
                  <a:gd name="T17" fmla="*/ 80 h 205"/>
                  <a:gd name="T18" fmla="*/ 11 w 102"/>
                  <a:gd name="T19" fmla="*/ 58 h 205"/>
                  <a:gd name="T20" fmla="*/ 23 w 102"/>
                  <a:gd name="T21" fmla="*/ 39 h 205"/>
                  <a:gd name="T22" fmla="*/ 39 w 102"/>
                  <a:gd name="T23" fmla="*/ 22 h 205"/>
                  <a:gd name="T24" fmla="*/ 58 w 102"/>
                  <a:gd name="T25" fmla="*/ 10 h 205"/>
                  <a:gd name="T26" fmla="*/ 80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80" y="203"/>
                    </a:lnTo>
                    <a:lnTo>
                      <a:pt x="58" y="194"/>
                    </a:lnTo>
                    <a:lnTo>
                      <a:pt x="39" y="182"/>
                    </a:lnTo>
                    <a:lnTo>
                      <a:pt x="23" y="166"/>
                    </a:lnTo>
                    <a:lnTo>
                      <a:pt x="11" y="147"/>
                    </a:lnTo>
                    <a:lnTo>
                      <a:pt x="2" y="125"/>
                    </a:lnTo>
                    <a:lnTo>
                      <a:pt x="0" y="103"/>
                    </a:lnTo>
                    <a:lnTo>
                      <a:pt x="2" y="80"/>
                    </a:lnTo>
                    <a:lnTo>
                      <a:pt x="11" y="58"/>
                    </a:lnTo>
                    <a:lnTo>
                      <a:pt x="23" y="39"/>
                    </a:lnTo>
                    <a:lnTo>
                      <a:pt x="39" y="22"/>
                    </a:lnTo>
                    <a:lnTo>
                      <a:pt x="58" y="10"/>
                    </a:lnTo>
                    <a:lnTo>
                      <a:pt x="80"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 name="Freeform 2026"/>
              <p:cNvSpPr>
                <a:spLocks/>
              </p:cNvSpPr>
              <p:nvPr>
                <p:custDataLst>
                  <p:tags r:id="rId89"/>
                </p:custDataLst>
              </p:nvPr>
            </p:nvSpPr>
            <p:spPr bwMode="auto">
              <a:xfrm>
                <a:off x="3658" y="3704"/>
                <a:ext cx="155" cy="205"/>
              </a:xfrm>
              <a:custGeom>
                <a:avLst/>
                <a:gdLst>
                  <a:gd name="T0" fmla="*/ 0 w 155"/>
                  <a:gd name="T1" fmla="*/ 205 h 205"/>
                  <a:gd name="T2" fmla="*/ 155 w 155"/>
                  <a:gd name="T3" fmla="*/ 205 h 205"/>
                  <a:gd name="T4" fmla="*/ 155 w 155"/>
                  <a:gd name="T5" fmla="*/ 0 h 205"/>
                  <a:gd name="T6" fmla="*/ 0 w 155"/>
                  <a:gd name="T7" fmla="*/ 0 h 205"/>
                  <a:gd name="T8" fmla="*/ 0 60000 65536"/>
                  <a:gd name="T9" fmla="*/ 0 60000 65536"/>
                  <a:gd name="T10" fmla="*/ 0 60000 65536"/>
                  <a:gd name="T11" fmla="*/ 0 60000 65536"/>
                  <a:gd name="T12" fmla="*/ 0 w 155"/>
                  <a:gd name="T13" fmla="*/ 0 h 205"/>
                  <a:gd name="T14" fmla="*/ 155 w 155"/>
                  <a:gd name="T15" fmla="*/ 205 h 205"/>
                </a:gdLst>
                <a:ahLst/>
                <a:cxnLst>
                  <a:cxn ang="T8">
                    <a:pos x="T0" y="T1"/>
                  </a:cxn>
                  <a:cxn ang="T9">
                    <a:pos x="T2" y="T3"/>
                  </a:cxn>
                  <a:cxn ang="T10">
                    <a:pos x="T4" y="T5"/>
                  </a:cxn>
                  <a:cxn ang="T11">
                    <a:pos x="T6" y="T7"/>
                  </a:cxn>
                </a:cxnLst>
                <a:rect l="T12" t="T13" r="T14" b="T15"/>
                <a:pathLst>
                  <a:path w="155" h="205">
                    <a:moveTo>
                      <a:pt x="0" y="205"/>
                    </a:moveTo>
                    <a:lnTo>
                      <a:pt x="155" y="205"/>
                    </a:lnTo>
                    <a:lnTo>
                      <a:pt x="155"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3" name="Rectangle 2027"/>
              <p:cNvSpPr>
                <a:spLocks noChangeArrowheads="1"/>
              </p:cNvSpPr>
              <p:nvPr>
                <p:custDataLst>
                  <p:tags r:id="rId90"/>
                </p:custDataLst>
              </p:nvPr>
            </p:nvSpPr>
            <p:spPr bwMode="auto">
              <a:xfrm>
                <a:off x="3987" y="3597"/>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94" name="Rectangle 2028"/>
              <p:cNvSpPr>
                <a:spLocks noChangeArrowheads="1"/>
              </p:cNvSpPr>
              <p:nvPr>
                <p:custDataLst>
                  <p:tags r:id="rId91"/>
                </p:custDataLst>
              </p:nvPr>
            </p:nvSpPr>
            <p:spPr bwMode="auto">
              <a:xfrm>
                <a:off x="4048" y="3656"/>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95" name="Rectangle 2029"/>
              <p:cNvSpPr>
                <a:spLocks noChangeArrowheads="1"/>
              </p:cNvSpPr>
              <p:nvPr>
                <p:custDataLst>
                  <p:tags r:id="rId92"/>
                </p:custDataLst>
              </p:nvPr>
            </p:nvSpPr>
            <p:spPr bwMode="auto">
              <a:xfrm>
                <a:off x="3987" y="3701"/>
                <a:ext cx="81"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96" name="Rectangle 2030"/>
              <p:cNvSpPr>
                <a:spLocks noChangeArrowheads="1"/>
              </p:cNvSpPr>
              <p:nvPr>
                <p:custDataLst>
                  <p:tags r:id="rId93"/>
                </p:custDataLst>
              </p:nvPr>
            </p:nvSpPr>
            <p:spPr bwMode="auto">
              <a:xfrm>
                <a:off x="4048" y="3757"/>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97" name="Rectangle 2031"/>
              <p:cNvSpPr>
                <a:spLocks noChangeArrowheads="1"/>
              </p:cNvSpPr>
              <p:nvPr>
                <p:custDataLst>
                  <p:tags r:id="rId94"/>
                </p:custDataLst>
              </p:nvPr>
            </p:nvSpPr>
            <p:spPr bwMode="auto">
              <a:xfrm>
                <a:off x="3987" y="3803"/>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98" name="Rectangle 2032"/>
              <p:cNvSpPr>
                <a:spLocks noChangeArrowheads="1"/>
              </p:cNvSpPr>
              <p:nvPr>
                <p:custDataLst>
                  <p:tags r:id="rId95"/>
                </p:custDataLst>
              </p:nvPr>
            </p:nvSpPr>
            <p:spPr bwMode="auto">
              <a:xfrm>
                <a:off x="4048" y="3859"/>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99" name="Rectangle 2033"/>
              <p:cNvSpPr>
                <a:spLocks noChangeArrowheads="1"/>
              </p:cNvSpPr>
              <p:nvPr>
                <p:custDataLst>
                  <p:tags r:id="rId96"/>
                </p:custDataLst>
              </p:nvPr>
            </p:nvSpPr>
            <p:spPr bwMode="auto">
              <a:xfrm>
                <a:off x="3987" y="390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P</a:t>
                </a:r>
                <a:endParaRPr lang="de-DE" altLang="en-US" sz="600"/>
              </a:p>
            </p:txBody>
          </p:sp>
          <p:sp>
            <p:nvSpPr>
              <p:cNvPr id="100" name="Rectangle 2034"/>
              <p:cNvSpPr>
                <a:spLocks noChangeArrowheads="1"/>
              </p:cNvSpPr>
              <p:nvPr>
                <p:custDataLst>
                  <p:tags r:id="rId97"/>
                </p:custDataLst>
              </p:nvPr>
            </p:nvSpPr>
            <p:spPr bwMode="auto">
              <a:xfrm>
                <a:off x="4048" y="3960"/>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01" name="Line 2035"/>
              <p:cNvSpPr>
                <a:spLocks noChangeShapeType="1"/>
              </p:cNvSpPr>
              <p:nvPr>
                <p:custDataLst>
                  <p:tags r:id="rId98"/>
                </p:custDataLst>
              </p:nvPr>
            </p:nvSpPr>
            <p:spPr bwMode="auto">
              <a:xfrm flipV="1">
                <a:off x="3863" y="3652"/>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 name="Line 2036"/>
              <p:cNvSpPr>
                <a:spLocks noChangeShapeType="1"/>
              </p:cNvSpPr>
              <p:nvPr>
                <p:custDataLst>
                  <p:tags r:id="rId99"/>
                </p:custDataLst>
              </p:nvPr>
            </p:nvSpPr>
            <p:spPr bwMode="auto">
              <a:xfrm flipV="1">
                <a:off x="3863" y="3755"/>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 name="Line 2037"/>
              <p:cNvSpPr>
                <a:spLocks noChangeShapeType="1"/>
              </p:cNvSpPr>
              <p:nvPr>
                <p:custDataLst>
                  <p:tags r:id="rId100"/>
                </p:custDataLst>
              </p:nvPr>
            </p:nvSpPr>
            <p:spPr bwMode="auto">
              <a:xfrm>
                <a:off x="3863" y="3831"/>
                <a:ext cx="52" cy="2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 name="Line 2038"/>
              <p:cNvSpPr>
                <a:spLocks noChangeShapeType="1"/>
              </p:cNvSpPr>
              <p:nvPr>
                <p:custDataLst>
                  <p:tags r:id="rId101"/>
                </p:custDataLst>
              </p:nvPr>
            </p:nvSpPr>
            <p:spPr bwMode="auto">
              <a:xfrm>
                <a:off x="3863" y="3883"/>
                <a:ext cx="52" cy="7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5" name="Line 2039"/>
              <p:cNvSpPr>
                <a:spLocks noChangeShapeType="1"/>
              </p:cNvSpPr>
              <p:nvPr>
                <p:custDataLst>
                  <p:tags r:id="rId102"/>
                </p:custDataLst>
              </p:nvPr>
            </p:nvSpPr>
            <p:spPr bwMode="auto">
              <a:xfrm>
                <a:off x="3915" y="3652"/>
                <a:ext cx="2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 name="Line 2040"/>
              <p:cNvSpPr>
                <a:spLocks noChangeShapeType="1"/>
              </p:cNvSpPr>
              <p:nvPr>
                <p:custDataLst>
                  <p:tags r:id="rId103"/>
                </p:custDataLst>
              </p:nvPr>
            </p:nvSpPr>
            <p:spPr bwMode="auto">
              <a:xfrm>
                <a:off x="3915" y="3755"/>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7" name="Line 2041"/>
              <p:cNvSpPr>
                <a:spLocks noChangeShapeType="1"/>
              </p:cNvSpPr>
              <p:nvPr>
                <p:custDataLst>
                  <p:tags r:id="rId104"/>
                </p:custDataLst>
              </p:nvPr>
            </p:nvSpPr>
            <p:spPr bwMode="auto">
              <a:xfrm>
                <a:off x="3915" y="3857"/>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 name="Line 2042"/>
              <p:cNvSpPr>
                <a:spLocks noChangeShapeType="1"/>
              </p:cNvSpPr>
              <p:nvPr>
                <p:custDataLst>
                  <p:tags r:id="rId105"/>
                </p:custDataLst>
              </p:nvPr>
            </p:nvSpPr>
            <p:spPr bwMode="auto">
              <a:xfrm flipH="1">
                <a:off x="3915" y="3960"/>
                <a:ext cx="26"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 name="Line 2043"/>
              <p:cNvSpPr>
                <a:spLocks noChangeShapeType="1"/>
              </p:cNvSpPr>
              <p:nvPr>
                <p:custDataLst>
                  <p:tags r:id="rId106"/>
                </p:custDataLst>
              </p:nvPr>
            </p:nvSpPr>
            <p:spPr bwMode="auto">
              <a:xfrm>
                <a:off x="2198" y="2807"/>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 name="Line 2044"/>
              <p:cNvSpPr>
                <a:spLocks noChangeShapeType="1"/>
              </p:cNvSpPr>
              <p:nvPr>
                <p:custDataLst>
                  <p:tags r:id="rId107"/>
                </p:custDataLst>
              </p:nvPr>
            </p:nvSpPr>
            <p:spPr bwMode="auto">
              <a:xfrm flipH="1">
                <a:off x="2198" y="3807"/>
                <a:ext cx="133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 name="Rectangle 2045"/>
              <p:cNvSpPr>
                <a:spLocks noChangeArrowheads="1"/>
              </p:cNvSpPr>
              <p:nvPr>
                <p:custDataLst>
                  <p:tags r:id="rId108"/>
                </p:custDataLst>
              </p:nvPr>
            </p:nvSpPr>
            <p:spPr bwMode="auto">
              <a:xfrm>
                <a:off x="2090" y="2674"/>
                <a:ext cx="94"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G</a:t>
                </a:r>
                <a:endParaRPr lang="de-DE" altLang="en-US" sz="600"/>
              </a:p>
            </p:txBody>
          </p:sp>
          <p:sp>
            <p:nvSpPr>
              <p:cNvPr id="112" name="Rectangle 2046"/>
              <p:cNvSpPr>
                <a:spLocks noChangeArrowheads="1"/>
              </p:cNvSpPr>
              <p:nvPr>
                <p:custDataLst>
                  <p:tags r:id="rId109"/>
                </p:custDataLst>
              </p:nvPr>
            </p:nvSpPr>
            <p:spPr bwMode="auto">
              <a:xfrm>
                <a:off x="2161" y="2733"/>
                <a:ext cx="170"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3:0</a:t>
                </a:r>
                <a:endParaRPr lang="de-DE" altLang="en-US" sz="600"/>
              </a:p>
            </p:txBody>
          </p:sp>
          <p:sp>
            <p:nvSpPr>
              <p:cNvPr id="113" name="Rectangle 2047"/>
              <p:cNvSpPr>
                <a:spLocks noChangeArrowheads="1"/>
              </p:cNvSpPr>
              <p:nvPr>
                <p:custDataLst>
                  <p:tags r:id="rId110"/>
                </p:custDataLst>
              </p:nvPr>
            </p:nvSpPr>
            <p:spPr bwMode="auto">
              <a:xfrm>
                <a:off x="2242" y="3853"/>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14" name="Rectangle 2048"/>
              <p:cNvSpPr>
                <a:spLocks noChangeArrowheads="1"/>
              </p:cNvSpPr>
              <p:nvPr>
                <p:custDataLst>
                  <p:tags r:id="rId111"/>
                </p:custDataLst>
              </p:nvPr>
            </p:nvSpPr>
            <p:spPr bwMode="auto">
              <a:xfrm>
                <a:off x="2308" y="3912"/>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115" name="Freeform 2049"/>
              <p:cNvSpPr>
                <a:spLocks/>
              </p:cNvSpPr>
              <p:nvPr>
                <p:custDataLst>
                  <p:tags r:id="rId112"/>
                </p:custDataLst>
              </p:nvPr>
            </p:nvSpPr>
            <p:spPr bwMode="auto">
              <a:xfrm>
                <a:off x="1840" y="3755"/>
                <a:ext cx="102" cy="205"/>
              </a:xfrm>
              <a:custGeom>
                <a:avLst/>
                <a:gdLst>
                  <a:gd name="T0" fmla="*/ 102 w 102"/>
                  <a:gd name="T1" fmla="*/ 205 h 205"/>
                  <a:gd name="T2" fmla="*/ 79 w 102"/>
                  <a:gd name="T3" fmla="*/ 202 h 205"/>
                  <a:gd name="T4" fmla="*/ 57 w 102"/>
                  <a:gd name="T5" fmla="*/ 195 h 205"/>
                  <a:gd name="T6" fmla="*/ 38 w 102"/>
                  <a:gd name="T7" fmla="*/ 183 h 205"/>
                  <a:gd name="T8" fmla="*/ 22 w 102"/>
                  <a:gd name="T9" fmla="*/ 167 h 205"/>
                  <a:gd name="T10" fmla="*/ 10 w 102"/>
                  <a:gd name="T11" fmla="*/ 147 h 205"/>
                  <a:gd name="T12" fmla="*/ 3 w 102"/>
                  <a:gd name="T13" fmla="*/ 126 h 205"/>
                  <a:gd name="T14" fmla="*/ 0 w 102"/>
                  <a:gd name="T15" fmla="*/ 102 h 205"/>
                  <a:gd name="T16" fmla="*/ 3 w 102"/>
                  <a:gd name="T17" fmla="*/ 80 h 205"/>
                  <a:gd name="T18" fmla="*/ 10 w 102"/>
                  <a:gd name="T19" fmla="*/ 59 h 205"/>
                  <a:gd name="T20" fmla="*/ 22 w 102"/>
                  <a:gd name="T21" fmla="*/ 38 h 205"/>
                  <a:gd name="T22" fmla="*/ 38 w 102"/>
                  <a:gd name="T23" fmla="*/ 23 h 205"/>
                  <a:gd name="T24" fmla="*/ 57 w 102"/>
                  <a:gd name="T25" fmla="*/ 11 h 205"/>
                  <a:gd name="T26" fmla="*/ 79 w 102"/>
                  <a:gd name="T27" fmla="*/ 3 h 205"/>
                  <a:gd name="T28" fmla="*/ 102 w 102"/>
                  <a:gd name="T29" fmla="*/ 0 h 2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205"/>
                  <a:gd name="T47" fmla="*/ 102 w 102"/>
                  <a:gd name="T48" fmla="*/ 205 h 20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205">
                    <a:moveTo>
                      <a:pt x="102" y="205"/>
                    </a:moveTo>
                    <a:lnTo>
                      <a:pt x="79" y="202"/>
                    </a:lnTo>
                    <a:lnTo>
                      <a:pt x="57" y="195"/>
                    </a:lnTo>
                    <a:lnTo>
                      <a:pt x="38" y="183"/>
                    </a:lnTo>
                    <a:lnTo>
                      <a:pt x="22" y="167"/>
                    </a:lnTo>
                    <a:lnTo>
                      <a:pt x="10" y="147"/>
                    </a:lnTo>
                    <a:lnTo>
                      <a:pt x="3" y="126"/>
                    </a:lnTo>
                    <a:lnTo>
                      <a:pt x="0" y="102"/>
                    </a:lnTo>
                    <a:lnTo>
                      <a:pt x="3" y="80"/>
                    </a:lnTo>
                    <a:lnTo>
                      <a:pt x="10" y="59"/>
                    </a:lnTo>
                    <a:lnTo>
                      <a:pt x="22" y="38"/>
                    </a:lnTo>
                    <a:lnTo>
                      <a:pt x="38" y="23"/>
                    </a:lnTo>
                    <a:lnTo>
                      <a:pt x="57" y="11"/>
                    </a:lnTo>
                    <a:lnTo>
                      <a:pt x="79" y="3"/>
                    </a:lnTo>
                    <a:lnTo>
                      <a:pt x="10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6" name="Freeform 2050"/>
              <p:cNvSpPr>
                <a:spLocks/>
              </p:cNvSpPr>
              <p:nvPr>
                <p:custDataLst>
                  <p:tags r:id="rId113"/>
                </p:custDataLst>
              </p:nvPr>
            </p:nvSpPr>
            <p:spPr bwMode="auto">
              <a:xfrm>
                <a:off x="1942" y="3755"/>
                <a:ext cx="153" cy="205"/>
              </a:xfrm>
              <a:custGeom>
                <a:avLst/>
                <a:gdLst>
                  <a:gd name="T0" fmla="*/ 0 w 153"/>
                  <a:gd name="T1" fmla="*/ 205 h 205"/>
                  <a:gd name="T2" fmla="*/ 153 w 153"/>
                  <a:gd name="T3" fmla="*/ 205 h 205"/>
                  <a:gd name="T4" fmla="*/ 153 w 153"/>
                  <a:gd name="T5" fmla="*/ 0 h 205"/>
                  <a:gd name="T6" fmla="*/ 0 w 153"/>
                  <a:gd name="T7" fmla="*/ 0 h 205"/>
                  <a:gd name="T8" fmla="*/ 0 60000 65536"/>
                  <a:gd name="T9" fmla="*/ 0 60000 65536"/>
                  <a:gd name="T10" fmla="*/ 0 60000 65536"/>
                  <a:gd name="T11" fmla="*/ 0 60000 65536"/>
                  <a:gd name="T12" fmla="*/ 0 w 153"/>
                  <a:gd name="T13" fmla="*/ 0 h 205"/>
                  <a:gd name="T14" fmla="*/ 153 w 153"/>
                  <a:gd name="T15" fmla="*/ 205 h 205"/>
                </a:gdLst>
                <a:ahLst/>
                <a:cxnLst>
                  <a:cxn ang="T8">
                    <a:pos x="T0" y="T1"/>
                  </a:cxn>
                  <a:cxn ang="T9">
                    <a:pos x="T2" y="T3"/>
                  </a:cxn>
                  <a:cxn ang="T10">
                    <a:pos x="T4" y="T5"/>
                  </a:cxn>
                  <a:cxn ang="T11">
                    <a:pos x="T6" y="T7"/>
                  </a:cxn>
                </a:cxnLst>
                <a:rect l="T12" t="T13" r="T14" b="T15"/>
                <a:pathLst>
                  <a:path w="153" h="205">
                    <a:moveTo>
                      <a:pt x="0" y="205"/>
                    </a:moveTo>
                    <a:lnTo>
                      <a:pt x="153" y="205"/>
                    </a:lnTo>
                    <a:lnTo>
                      <a:pt x="153" y="0"/>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7" name="Freeform 2051"/>
              <p:cNvSpPr>
                <a:spLocks/>
              </p:cNvSpPr>
              <p:nvPr>
                <p:custDataLst>
                  <p:tags r:id="rId114"/>
                </p:custDataLst>
              </p:nvPr>
            </p:nvSpPr>
            <p:spPr bwMode="auto">
              <a:xfrm>
                <a:off x="1583" y="3652"/>
                <a:ext cx="205" cy="103"/>
              </a:xfrm>
              <a:custGeom>
                <a:avLst/>
                <a:gdLst>
                  <a:gd name="T0" fmla="*/ 0 w 205"/>
                  <a:gd name="T1" fmla="*/ 103 h 103"/>
                  <a:gd name="T2" fmla="*/ 3 w 205"/>
                  <a:gd name="T3" fmla="*/ 87 h 103"/>
                  <a:gd name="T4" fmla="*/ 11 w 205"/>
                  <a:gd name="T5" fmla="*/ 71 h 103"/>
                  <a:gd name="T6" fmla="*/ 23 w 205"/>
                  <a:gd name="T7" fmla="*/ 56 h 103"/>
                  <a:gd name="T8" fmla="*/ 40 w 205"/>
                  <a:gd name="T9" fmla="*/ 43 h 103"/>
                  <a:gd name="T10" fmla="*/ 60 w 205"/>
                  <a:gd name="T11" fmla="*/ 31 h 103"/>
                  <a:gd name="T12" fmla="*/ 85 w 205"/>
                  <a:gd name="T13" fmla="*/ 21 h 103"/>
                  <a:gd name="T14" fmla="*/ 112 w 205"/>
                  <a:gd name="T15" fmla="*/ 11 h 103"/>
                  <a:gd name="T16" fmla="*/ 142 w 205"/>
                  <a:gd name="T17" fmla="*/ 6 h 103"/>
                  <a:gd name="T18" fmla="*/ 174 w 205"/>
                  <a:gd name="T19" fmla="*/ 2 h 103"/>
                  <a:gd name="T20" fmla="*/ 205 w 205"/>
                  <a:gd name="T21" fmla="*/ 0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3"/>
                  <a:gd name="T35" fmla="*/ 205 w 205"/>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3">
                    <a:moveTo>
                      <a:pt x="0" y="103"/>
                    </a:moveTo>
                    <a:lnTo>
                      <a:pt x="3" y="87"/>
                    </a:lnTo>
                    <a:lnTo>
                      <a:pt x="11" y="71"/>
                    </a:lnTo>
                    <a:lnTo>
                      <a:pt x="23" y="56"/>
                    </a:lnTo>
                    <a:lnTo>
                      <a:pt x="40" y="43"/>
                    </a:lnTo>
                    <a:lnTo>
                      <a:pt x="60" y="31"/>
                    </a:lnTo>
                    <a:lnTo>
                      <a:pt x="85" y="21"/>
                    </a:lnTo>
                    <a:lnTo>
                      <a:pt x="112" y="11"/>
                    </a:lnTo>
                    <a:lnTo>
                      <a:pt x="142" y="6"/>
                    </a:lnTo>
                    <a:lnTo>
                      <a:pt x="174" y="2"/>
                    </a:lnTo>
                    <a:lnTo>
                      <a:pt x="205"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8" name="Freeform 2052"/>
              <p:cNvSpPr>
                <a:spLocks/>
              </p:cNvSpPr>
              <p:nvPr>
                <p:custDataLst>
                  <p:tags r:id="rId115"/>
                </p:custDataLst>
              </p:nvPr>
            </p:nvSpPr>
            <p:spPr bwMode="auto">
              <a:xfrm>
                <a:off x="1583" y="3755"/>
                <a:ext cx="205" cy="102"/>
              </a:xfrm>
              <a:custGeom>
                <a:avLst/>
                <a:gdLst>
                  <a:gd name="T0" fmla="*/ 205 w 205"/>
                  <a:gd name="T1" fmla="*/ 102 h 102"/>
                  <a:gd name="T2" fmla="*/ 174 w 205"/>
                  <a:gd name="T3" fmla="*/ 101 h 102"/>
                  <a:gd name="T4" fmla="*/ 142 w 205"/>
                  <a:gd name="T5" fmla="*/ 98 h 102"/>
                  <a:gd name="T6" fmla="*/ 112 w 205"/>
                  <a:gd name="T7" fmla="*/ 91 h 102"/>
                  <a:gd name="T8" fmla="*/ 85 w 205"/>
                  <a:gd name="T9" fmla="*/ 83 h 102"/>
                  <a:gd name="T10" fmla="*/ 60 w 205"/>
                  <a:gd name="T11" fmla="*/ 72 h 102"/>
                  <a:gd name="T12" fmla="*/ 40 w 205"/>
                  <a:gd name="T13" fmla="*/ 60 h 102"/>
                  <a:gd name="T14" fmla="*/ 23 w 205"/>
                  <a:gd name="T15" fmla="*/ 46 h 102"/>
                  <a:gd name="T16" fmla="*/ 11 w 205"/>
                  <a:gd name="T17" fmla="*/ 31 h 102"/>
                  <a:gd name="T18" fmla="*/ 3 w 205"/>
                  <a:gd name="T19" fmla="*/ 16 h 102"/>
                  <a:gd name="T20" fmla="*/ 0 w 205"/>
                  <a:gd name="T21" fmla="*/ 0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5"/>
                  <a:gd name="T34" fmla="*/ 0 h 102"/>
                  <a:gd name="T35" fmla="*/ 205 w 205"/>
                  <a:gd name="T36" fmla="*/ 102 h 1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5" h="102">
                    <a:moveTo>
                      <a:pt x="205" y="102"/>
                    </a:moveTo>
                    <a:lnTo>
                      <a:pt x="174" y="101"/>
                    </a:lnTo>
                    <a:lnTo>
                      <a:pt x="142" y="98"/>
                    </a:lnTo>
                    <a:lnTo>
                      <a:pt x="112" y="91"/>
                    </a:lnTo>
                    <a:lnTo>
                      <a:pt x="85" y="83"/>
                    </a:lnTo>
                    <a:lnTo>
                      <a:pt x="60" y="72"/>
                    </a:lnTo>
                    <a:lnTo>
                      <a:pt x="40" y="60"/>
                    </a:lnTo>
                    <a:lnTo>
                      <a:pt x="23" y="46"/>
                    </a:lnTo>
                    <a:lnTo>
                      <a:pt x="11" y="31"/>
                    </a:lnTo>
                    <a:lnTo>
                      <a:pt x="3" y="1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9" name="Freeform 2053"/>
              <p:cNvSpPr>
                <a:spLocks/>
              </p:cNvSpPr>
              <p:nvPr>
                <p:custDataLst>
                  <p:tags r:id="rId116"/>
                </p:custDataLst>
              </p:nvPr>
            </p:nvSpPr>
            <p:spPr bwMode="auto">
              <a:xfrm>
                <a:off x="1814" y="3652"/>
                <a:ext cx="26" cy="103"/>
              </a:xfrm>
              <a:custGeom>
                <a:avLst/>
                <a:gdLst>
                  <a:gd name="T0" fmla="*/ 0 w 26"/>
                  <a:gd name="T1" fmla="*/ 103 h 103"/>
                  <a:gd name="T2" fmla="*/ 1 w 26"/>
                  <a:gd name="T3" fmla="*/ 81 h 103"/>
                  <a:gd name="T4" fmla="*/ 3 w 26"/>
                  <a:gd name="T5" fmla="*/ 59 h 103"/>
                  <a:gd name="T6" fmla="*/ 5 w 26"/>
                  <a:gd name="T7" fmla="*/ 39 h 103"/>
                  <a:gd name="T8" fmla="*/ 10 w 26"/>
                  <a:gd name="T9" fmla="*/ 24 h 103"/>
                  <a:gd name="T10" fmla="*/ 15 w 26"/>
                  <a:gd name="T11" fmla="*/ 11 h 103"/>
                  <a:gd name="T12" fmla="*/ 20 w 26"/>
                  <a:gd name="T13" fmla="*/ 3 h 103"/>
                  <a:gd name="T14" fmla="*/ 26 w 26"/>
                  <a:gd name="T15" fmla="*/ 0 h 10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3"/>
                  <a:gd name="T26" fmla="*/ 26 w 26"/>
                  <a:gd name="T27" fmla="*/ 103 h 1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3">
                    <a:moveTo>
                      <a:pt x="0" y="103"/>
                    </a:moveTo>
                    <a:lnTo>
                      <a:pt x="1" y="81"/>
                    </a:lnTo>
                    <a:lnTo>
                      <a:pt x="3" y="59"/>
                    </a:lnTo>
                    <a:lnTo>
                      <a:pt x="5" y="39"/>
                    </a:lnTo>
                    <a:lnTo>
                      <a:pt x="10" y="24"/>
                    </a:lnTo>
                    <a:lnTo>
                      <a:pt x="15" y="11"/>
                    </a:lnTo>
                    <a:lnTo>
                      <a:pt x="20" y="3"/>
                    </a:lnTo>
                    <a:lnTo>
                      <a:pt x="26"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0" name="Freeform 2054"/>
              <p:cNvSpPr>
                <a:spLocks/>
              </p:cNvSpPr>
              <p:nvPr>
                <p:custDataLst>
                  <p:tags r:id="rId117"/>
                </p:custDataLst>
              </p:nvPr>
            </p:nvSpPr>
            <p:spPr bwMode="auto">
              <a:xfrm>
                <a:off x="1814" y="3755"/>
                <a:ext cx="23" cy="102"/>
              </a:xfrm>
              <a:custGeom>
                <a:avLst/>
                <a:gdLst>
                  <a:gd name="T0" fmla="*/ 0 w 23"/>
                  <a:gd name="T1" fmla="*/ 0 h 102"/>
                  <a:gd name="T2" fmla="*/ 1 w 23"/>
                  <a:gd name="T3" fmla="*/ 23 h 102"/>
                  <a:gd name="T4" fmla="*/ 3 w 23"/>
                  <a:gd name="T5" fmla="*/ 45 h 102"/>
                  <a:gd name="T6" fmla="*/ 5 w 23"/>
                  <a:gd name="T7" fmla="*/ 64 h 102"/>
                  <a:gd name="T8" fmla="*/ 8 w 23"/>
                  <a:gd name="T9" fmla="*/ 80 h 102"/>
                  <a:gd name="T10" fmla="*/ 12 w 23"/>
                  <a:gd name="T11" fmla="*/ 93 h 102"/>
                  <a:gd name="T12" fmla="*/ 18 w 23"/>
                  <a:gd name="T13" fmla="*/ 100 h 102"/>
                  <a:gd name="T14" fmla="*/ 23 w 23"/>
                  <a:gd name="T15" fmla="*/ 102 h 102"/>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02"/>
                  <a:gd name="T26" fmla="*/ 23 w 23"/>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02">
                    <a:moveTo>
                      <a:pt x="0" y="0"/>
                    </a:moveTo>
                    <a:lnTo>
                      <a:pt x="1" y="23"/>
                    </a:lnTo>
                    <a:lnTo>
                      <a:pt x="3" y="45"/>
                    </a:lnTo>
                    <a:lnTo>
                      <a:pt x="5" y="64"/>
                    </a:lnTo>
                    <a:lnTo>
                      <a:pt x="8" y="80"/>
                    </a:lnTo>
                    <a:lnTo>
                      <a:pt x="12" y="93"/>
                    </a:lnTo>
                    <a:lnTo>
                      <a:pt x="18" y="100"/>
                    </a:lnTo>
                    <a:lnTo>
                      <a:pt x="23" y="1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1" name="Line 2055"/>
              <p:cNvSpPr>
                <a:spLocks noChangeShapeType="1"/>
              </p:cNvSpPr>
              <p:nvPr>
                <p:custDataLst>
                  <p:tags r:id="rId118"/>
                </p:custDataLst>
              </p:nvPr>
            </p:nvSpPr>
            <p:spPr bwMode="auto">
              <a:xfrm flipH="1">
                <a:off x="1788" y="3857"/>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 name="Line 2056"/>
              <p:cNvSpPr>
                <a:spLocks noChangeShapeType="1"/>
              </p:cNvSpPr>
              <p:nvPr>
                <p:custDataLst>
                  <p:tags r:id="rId119"/>
                </p:custDataLst>
              </p:nvPr>
            </p:nvSpPr>
            <p:spPr bwMode="auto">
              <a:xfrm flipH="1">
                <a:off x="1788" y="3652"/>
                <a:ext cx="5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 name="Line 2057"/>
              <p:cNvSpPr>
                <a:spLocks noChangeShapeType="1"/>
              </p:cNvSpPr>
              <p:nvPr>
                <p:custDataLst>
                  <p:tags r:id="rId120"/>
                </p:custDataLst>
              </p:nvPr>
            </p:nvSpPr>
            <p:spPr bwMode="auto">
              <a:xfrm>
                <a:off x="2095" y="3909"/>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 name="Line 2058"/>
              <p:cNvSpPr>
                <a:spLocks noChangeShapeType="1"/>
              </p:cNvSpPr>
              <p:nvPr>
                <p:custDataLst>
                  <p:tags r:id="rId121"/>
                </p:custDataLst>
              </p:nvPr>
            </p:nvSpPr>
            <p:spPr bwMode="auto">
              <a:xfrm>
                <a:off x="2095" y="3807"/>
                <a:ext cx="10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 name="Line 2059"/>
              <p:cNvSpPr>
                <a:spLocks noChangeShapeType="1"/>
              </p:cNvSpPr>
              <p:nvPr>
                <p:custDataLst>
                  <p:tags r:id="rId122"/>
                </p:custDataLst>
              </p:nvPr>
            </p:nvSpPr>
            <p:spPr bwMode="auto">
              <a:xfrm>
                <a:off x="1818" y="3704"/>
                <a:ext cx="380"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 name="Line 2060"/>
              <p:cNvSpPr>
                <a:spLocks noChangeShapeType="1"/>
              </p:cNvSpPr>
              <p:nvPr>
                <p:custDataLst>
                  <p:tags r:id="rId123"/>
                </p:custDataLst>
              </p:nvPr>
            </p:nvSpPr>
            <p:spPr bwMode="auto">
              <a:xfrm>
                <a:off x="1481" y="3755"/>
                <a:ext cx="10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7" name="Rectangle 2061"/>
              <p:cNvSpPr>
                <a:spLocks noChangeArrowheads="1"/>
              </p:cNvSpPr>
              <p:nvPr>
                <p:custDataLst>
                  <p:tags r:id="rId124"/>
                </p:custDataLst>
              </p:nvPr>
            </p:nvSpPr>
            <p:spPr bwMode="auto">
              <a:xfrm>
                <a:off x="1322" y="369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28" name="Rectangle 2062"/>
              <p:cNvSpPr>
                <a:spLocks noChangeArrowheads="1"/>
              </p:cNvSpPr>
              <p:nvPr>
                <p:custDataLst>
                  <p:tags r:id="rId125"/>
                </p:custDataLst>
              </p:nvPr>
            </p:nvSpPr>
            <p:spPr bwMode="auto">
              <a:xfrm>
                <a:off x="1388" y="3757"/>
                <a:ext cx="1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out</a:t>
                </a:r>
                <a:endParaRPr lang="de-DE" altLang="en-US" sz="600"/>
              </a:p>
            </p:txBody>
          </p:sp>
          <p:sp>
            <p:nvSpPr>
              <p:cNvPr id="129" name="Line 2063"/>
              <p:cNvSpPr>
                <a:spLocks noChangeShapeType="1"/>
              </p:cNvSpPr>
              <p:nvPr>
                <p:custDataLst>
                  <p:tags r:id="rId126"/>
                </p:custDataLst>
              </p:nvPr>
            </p:nvSpPr>
            <p:spPr bwMode="auto">
              <a:xfrm>
                <a:off x="2198" y="2807"/>
                <a:ext cx="0" cy="89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0" name="Rectangle 2064"/>
              <p:cNvSpPr>
                <a:spLocks noChangeArrowheads="1"/>
              </p:cNvSpPr>
              <p:nvPr>
                <p:custDataLst>
                  <p:tags r:id="rId127"/>
                </p:custDataLst>
              </p:nvPr>
            </p:nvSpPr>
            <p:spPr bwMode="auto">
              <a:xfrm>
                <a:off x="3817"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131" name="Rectangle 2065"/>
              <p:cNvSpPr>
                <a:spLocks noChangeArrowheads="1"/>
              </p:cNvSpPr>
              <p:nvPr>
                <p:custDataLst>
                  <p:tags r:id="rId128"/>
                </p:custDataLst>
              </p:nvPr>
            </p:nvSpPr>
            <p:spPr bwMode="auto">
              <a:xfrm>
                <a:off x="3878"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32" name="Rectangle 2066"/>
              <p:cNvSpPr>
                <a:spLocks noChangeArrowheads="1"/>
              </p:cNvSpPr>
              <p:nvPr>
                <p:custDataLst>
                  <p:tags r:id="rId129"/>
                </p:custDataLst>
              </p:nvPr>
            </p:nvSpPr>
            <p:spPr bwMode="auto">
              <a:xfrm>
                <a:off x="3688"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133" name="Rectangle 2067"/>
              <p:cNvSpPr>
                <a:spLocks noChangeArrowheads="1"/>
              </p:cNvSpPr>
              <p:nvPr>
                <p:custDataLst>
                  <p:tags r:id="rId130"/>
                </p:custDataLst>
              </p:nvPr>
            </p:nvSpPr>
            <p:spPr bwMode="auto">
              <a:xfrm>
                <a:off x="3748"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34" name="Line 2068"/>
              <p:cNvSpPr>
                <a:spLocks noChangeShapeType="1"/>
              </p:cNvSpPr>
              <p:nvPr>
                <p:custDataLst>
                  <p:tags r:id="rId131"/>
                </p:custDataLst>
              </p:nvPr>
            </p:nvSpPr>
            <p:spPr bwMode="auto">
              <a:xfrm flipH="1">
                <a:off x="3915" y="2270"/>
                <a:ext cx="77"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5" name="Line 2069"/>
              <p:cNvSpPr>
                <a:spLocks noChangeShapeType="1"/>
              </p:cNvSpPr>
              <p:nvPr>
                <p:custDataLst>
                  <p:tags r:id="rId132"/>
                </p:custDataLst>
              </p:nvPr>
            </p:nvSpPr>
            <p:spPr bwMode="auto">
              <a:xfrm flipH="1">
                <a:off x="3403" y="2269"/>
                <a:ext cx="153"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 name="Line 2070"/>
              <p:cNvSpPr>
                <a:spLocks noChangeShapeType="1"/>
              </p:cNvSpPr>
              <p:nvPr>
                <p:custDataLst>
                  <p:tags r:id="rId133"/>
                </p:custDataLst>
              </p:nvPr>
            </p:nvSpPr>
            <p:spPr bwMode="auto">
              <a:xfrm flipH="1">
                <a:off x="2890" y="2271"/>
                <a:ext cx="155"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 name="Line 2071"/>
              <p:cNvSpPr>
                <a:spLocks noChangeShapeType="1"/>
              </p:cNvSpPr>
              <p:nvPr>
                <p:custDataLst>
                  <p:tags r:id="rId134"/>
                </p:custDataLst>
              </p:nvPr>
            </p:nvSpPr>
            <p:spPr bwMode="auto">
              <a:xfrm flipH="1">
                <a:off x="2377" y="2269"/>
                <a:ext cx="154"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 name="Rectangle 2072"/>
              <p:cNvSpPr>
                <a:spLocks noChangeArrowheads="1"/>
              </p:cNvSpPr>
              <p:nvPr>
                <p:custDataLst>
                  <p:tags r:id="rId135"/>
                </p:custDataLst>
              </p:nvPr>
            </p:nvSpPr>
            <p:spPr bwMode="auto">
              <a:xfrm>
                <a:off x="3429"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39" name="Rectangle 2073"/>
              <p:cNvSpPr>
                <a:spLocks noChangeArrowheads="1"/>
              </p:cNvSpPr>
              <p:nvPr>
                <p:custDataLst>
                  <p:tags r:id="rId136"/>
                </p:custDataLst>
              </p:nvPr>
            </p:nvSpPr>
            <p:spPr bwMode="auto">
              <a:xfrm>
                <a:off x="3495"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0</a:t>
                </a:r>
                <a:endParaRPr lang="de-DE" altLang="en-US" sz="600"/>
              </a:p>
            </p:txBody>
          </p:sp>
          <p:sp>
            <p:nvSpPr>
              <p:cNvPr id="140" name="Rectangle 2074"/>
              <p:cNvSpPr>
                <a:spLocks noChangeArrowheads="1"/>
              </p:cNvSpPr>
              <p:nvPr>
                <p:custDataLst>
                  <p:tags r:id="rId137"/>
                </p:custDataLst>
              </p:nvPr>
            </p:nvSpPr>
            <p:spPr bwMode="auto">
              <a:xfrm>
                <a:off x="3049"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141" name="Rectangle 2075"/>
              <p:cNvSpPr>
                <a:spLocks noChangeArrowheads="1"/>
              </p:cNvSpPr>
              <p:nvPr>
                <p:custDataLst>
                  <p:tags r:id="rId138"/>
                </p:custDataLst>
              </p:nvPr>
            </p:nvSpPr>
            <p:spPr bwMode="auto">
              <a:xfrm>
                <a:off x="3109"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42" name="Rectangle 2076"/>
              <p:cNvSpPr>
                <a:spLocks noChangeArrowheads="1"/>
              </p:cNvSpPr>
              <p:nvPr>
                <p:custDataLst>
                  <p:tags r:id="rId139"/>
                </p:custDataLst>
              </p:nvPr>
            </p:nvSpPr>
            <p:spPr bwMode="auto">
              <a:xfrm>
                <a:off x="3305"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143" name="Rectangle 2077"/>
              <p:cNvSpPr>
                <a:spLocks noChangeArrowheads="1"/>
              </p:cNvSpPr>
              <p:nvPr>
                <p:custDataLst>
                  <p:tags r:id="rId140"/>
                </p:custDataLst>
              </p:nvPr>
            </p:nvSpPr>
            <p:spPr bwMode="auto">
              <a:xfrm>
                <a:off x="3368"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44" name="Rectangle 2078"/>
              <p:cNvSpPr>
                <a:spLocks noChangeArrowheads="1"/>
              </p:cNvSpPr>
              <p:nvPr>
                <p:custDataLst>
                  <p:tags r:id="rId141"/>
                </p:custDataLst>
              </p:nvPr>
            </p:nvSpPr>
            <p:spPr bwMode="auto">
              <a:xfrm>
                <a:off x="3175"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145" name="Rectangle 2079"/>
              <p:cNvSpPr>
                <a:spLocks noChangeArrowheads="1"/>
              </p:cNvSpPr>
              <p:nvPr>
                <p:custDataLst>
                  <p:tags r:id="rId142"/>
                </p:custDataLst>
              </p:nvPr>
            </p:nvSpPr>
            <p:spPr bwMode="auto">
              <a:xfrm>
                <a:off x="3239" y="2502"/>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46" name="Rectangle 2080"/>
              <p:cNvSpPr>
                <a:spLocks noChangeArrowheads="1"/>
              </p:cNvSpPr>
              <p:nvPr>
                <p:custDataLst>
                  <p:tags r:id="rId143"/>
                </p:custDataLst>
              </p:nvPr>
            </p:nvSpPr>
            <p:spPr bwMode="auto">
              <a:xfrm>
                <a:off x="2917" y="2139"/>
                <a:ext cx="8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47" name="Rectangle 2081"/>
              <p:cNvSpPr>
                <a:spLocks noChangeArrowheads="1"/>
              </p:cNvSpPr>
              <p:nvPr>
                <p:custDataLst>
                  <p:tags r:id="rId144"/>
                </p:custDataLst>
              </p:nvPr>
            </p:nvSpPr>
            <p:spPr bwMode="auto">
              <a:xfrm>
                <a:off x="2985" y="2195"/>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1</a:t>
                </a:r>
                <a:endParaRPr lang="de-DE" altLang="en-US" sz="600"/>
              </a:p>
            </p:txBody>
          </p:sp>
          <p:sp>
            <p:nvSpPr>
              <p:cNvPr id="148" name="Rectangle 2082"/>
              <p:cNvSpPr>
                <a:spLocks noChangeArrowheads="1"/>
              </p:cNvSpPr>
              <p:nvPr>
                <p:custDataLst>
                  <p:tags r:id="rId145"/>
                </p:custDataLst>
              </p:nvPr>
            </p:nvSpPr>
            <p:spPr bwMode="auto">
              <a:xfrm>
                <a:off x="253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149" name="Rectangle 2083"/>
              <p:cNvSpPr>
                <a:spLocks noChangeArrowheads="1"/>
              </p:cNvSpPr>
              <p:nvPr>
                <p:custDataLst>
                  <p:tags r:id="rId146"/>
                </p:custDataLst>
              </p:nvPr>
            </p:nvSpPr>
            <p:spPr bwMode="auto">
              <a:xfrm>
                <a:off x="2597"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50" name="Rectangle 2084"/>
              <p:cNvSpPr>
                <a:spLocks noChangeArrowheads="1"/>
              </p:cNvSpPr>
              <p:nvPr>
                <p:custDataLst>
                  <p:tags r:id="rId147"/>
                </p:custDataLst>
              </p:nvPr>
            </p:nvSpPr>
            <p:spPr bwMode="auto">
              <a:xfrm>
                <a:off x="2792" y="1987"/>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151" name="Rectangle 2085"/>
              <p:cNvSpPr>
                <a:spLocks noChangeArrowheads="1"/>
              </p:cNvSpPr>
              <p:nvPr>
                <p:custDataLst>
                  <p:tags r:id="rId148"/>
                </p:custDataLst>
              </p:nvPr>
            </p:nvSpPr>
            <p:spPr bwMode="auto">
              <a:xfrm>
                <a:off x="2856"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52" name="Rectangle 2086"/>
              <p:cNvSpPr>
                <a:spLocks noChangeArrowheads="1"/>
              </p:cNvSpPr>
              <p:nvPr>
                <p:custDataLst>
                  <p:tags r:id="rId149"/>
                </p:custDataLst>
              </p:nvPr>
            </p:nvSpPr>
            <p:spPr bwMode="auto">
              <a:xfrm>
                <a:off x="2666" y="2444"/>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153" name="Rectangle 2087"/>
              <p:cNvSpPr>
                <a:spLocks noChangeArrowheads="1"/>
              </p:cNvSpPr>
              <p:nvPr>
                <p:custDataLst>
                  <p:tags r:id="rId150"/>
                </p:custDataLst>
              </p:nvPr>
            </p:nvSpPr>
            <p:spPr bwMode="auto">
              <a:xfrm>
                <a:off x="2726"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54" name="Rectangle 2088"/>
              <p:cNvSpPr>
                <a:spLocks noChangeArrowheads="1"/>
              </p:cNvSpPr>
              <p:nvPr>
                <p:custDataLst>
                  <p:tags r:id="rId151"/>
                </p:custDataLst>
              </p:nvPr>
            </p:nvSpPr>
            <p:spPr bwMode="auto">
              <a:xfrm>
                <a:off x="2404" y="2139"/>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55" name="Rectangle 2089"/>
              <p:cNvSpPr>
                <a:spLocks noChangeArrowheads="1"/>
              </p:cNvSpPr>
              <p:nvPr>
                <p:custDataLst>
                  <p:tags r:id="rId152"/>
                </p:custDataLst>
              </p:nvPr>
            </p:nvSpPr>
            <p:spPr bwMode="auto">
              <a:xfrm>
                <a:off x="2473" y="2195"/>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2</a:t>
                </a:r>
                <a:endParaRPr lang="de-DE" altLang="en-US" sz="600"/>
              </a:p>
            </p:txBody>
          </p:sp>
          <p:sp>
            <p:nvSpPr>
              <p:cNvPr id="156" name="Rectangle 2090"/>
              <p:cNvSpPr>
                <a:spLocks noChangeArrowheads="1"/>
              </p:cNvSpPr>
              <p:nvPr>
                <p:custDataLst>
                  <p:tags r:id="rId153"/>
                </p:custDataLst>
              </p:nvPr>
            </p:nvSpPr>
            <p:spPr bwMode="auto">
              <a:xfrm>
                <a:off x="2024"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B</a:t>
                </a:r>
                <a:endParaRPr lang="de-DE" altLang="en-US" sz="600"/>
              </a:p>
            </p:txBody>
          </p:sp>
          <p:sp>
            <p:nvSpPr>
              <p:cNvPr id="157" name="Rectangle 2091"/>
              <p:cNvSpPr>
                <a:spLocks noChangeArrowheads="1"/>
              </p:cNvSpPr>
              <p:nvPr>
                <p:custDataLst>
                  <p:tags r:id="rId154"/>
                </p:custDataLst>
              </p:nvPr>
            </p:nvSpPr>
            <p:spPr bwMode="auto">
              <a:xfrm>
                <a:off x="2085" y="2043"/>
                <a:ext cx="68"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58" name="Rectangle 2092"/>
              <p:cNvSpPr>
                <a:spLocks noChangeArrowheads="1"/>
              </p:cNvSpPr>
              <p:nvPr>
                <p:custDataLst>
                  <p:tags r:id="rId155"/>
                </p:custDataLst>
              </p:nvPr>
            </p:nvSpPr>
            <p:spPr bwMode="auto">
              <a:xfrm>
                <a:off x="2280" y="1987"/>
                <a:ext cx="81"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A</a:t>
                </a:r>
                <a:endParaRPr lang="de-DE" altLang="en-US" sz="600"/>
              </a:p>
            </p:txBody>
          </p:sp>
          <p:sp>
            <p:nvSpPr>
              <p:cNvPr id="159" name="Rectangle 2093"/>
              <p:cNvSpPr>
                <a:spLocks noChangeArrowheads="1"/>
              </p:cNvSpPr>
              <p:nvPr>
                <p:custDataLst>
                  <p:tags r:id="rId156"/>
                </p:custDataLst>
              </p:nvPr>
            </p:nvSpPr>
            <p:spPr bwMode="auto">
              <a:xfrm>
                <a:off x="2341" y="2043"/>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60" name="Rectangle 2094"/>
              <p:cNvSpPr>
                <a:spLocks noChangeArrowheads="1"/>
              </p:cNvSpPr>
              <p:nvPr>
                <p:custDataLst>
                  <p:tags r:id="rId157"/>
                </p:custDataLst>
              </p:nvPr>
            </p:nvSpPr>
            <p:spPr bwMode="auto">
              <a:xfrm>
                <a:off x="2153" y="2444"/>
                <a:ext cx="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S</a:t>
                </a:r>
                <a:endParaRPr lang="de-DE" altLang="en-US" sz="600"/>
              </a:p>
            </p:txBody>
          </p:sp>
          <p:sp>
            <p:nvSpPr>
              <p:cNvPr id="161" name="Rectangle 2095"/>
              <p:cNvSpPr>
                <a:spLocks noChangeArrowheads="1"/>
              </p:cNvSpPr>
              <p:nvPr>
                <p:custDataLst>
                  <p:tags r:id="rId158"/>
                </p:custDataLst>
              </p:nvPr>
            </p:nvSpPr>
            <p:spPr bwMode="auto">
              <a:xfrm>
                <a:off x="2214" y="2502"/>
                <a:ext cx="6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3</a:t>
                </a:r>
                <a:endParaRPr lang="de-DE" altLang="en-US" sz="600"/>
              </a:p>
            </p:txBody>
          </p:sp>
          <p:sp>
            <p:nvSpPr>
              <p:cNvPr id="162" name="Rectangle 2096"/>
              <p:cNvSpPr>
                <a:spLocks noChangeArrowheads="1"/>
              </p:cNvSpPr>
              <p:nvPr>
                <p:custDataLst>
                  <p:tags r:id="rId159"/>
                </p:custDataLst>
              </p:nvPr>
            </p:nvSpPr>
            <p:spPr bwMode="auto">
              <a:xfrm>
                <a:off x="4012" y="2215"/>
                <a:ext cx="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C</a:t>
                </a:r>
                <a:endParaRPr lang="de-DE" altLang="en-US" sz="600"/>
              </a:p>
            </p:txBody>
          </p:sp>
          <p:sp>
            <p:nvSpPr>
              <p:cNvPr id="163" name="Rectangle 2097"/>
              <p:cNvSpPr>
                <a:spLocks noChangeArrowheads="1"/>
              </p:cNvSpPr>
              <p:nvPr>
                <p:custDataLst>
                  <p:tags r:id="rId160"/>
                </p:custDataLst>
              </p:nvPr>
            </p:nvSpPr>
            <p:spPr bwMode="auto">
              <a:xfrm>
                <a:off x="4078" y="2271"/>
                <a:ext cx="96"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600">
                    <a:solidFill>
                      <a:srgbClr val="000000"/>
                    </a:solidFill>
                  </a:rPr>
                  <a:t>in</a:t>
                </a:r>
                <a:endParaRPr lang="de-DE" altLang="en-US" sz="600"/>
              </a:p>
            </p:txBody>
          </p:sp>
          <p:sp>
            <p:nvSpPr>
              <p:cNvPr id="164" name="Line 2098"/>
              <p:cNvSpPr>
                <a:spLocks noChangeShapeType="1"/>
              </p:cNvSpPr>
              <p:nvPr>
                <p:custDataLst>
                  <p:tags r:id="rId161"/>
                </p:custDataLst>
              </p:nvPr>
            </p:nvSpPr>
            <p:spPr bwMode="auto">
              <a:xfrm>
                <a:off x="1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5" name="Line 2099"/>
              <p:cNvSpPr>
                <a:spLocks noChangeShapeType="1"/>
              </p:cNvSpPr>
              <p:nvPr>
                <p:custDataLst>
                  <p:tags r:id="rId162"/>
                </p:custDataLst>
              </p:nvPr>
            </p:nvSpPr>
            <p:spPr bwMode="auto">
              <a:xfrm>
                <a:off x="1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6" name="Line 2100"/>
              <p:cNvSpPr>
                <a:spLocks noChangeShapeType="1"/>
              </p:cNvSpPr>
              <p:nvPr>
                <p:custDataLst>
                  <p:tags r:id="rId163"/>
                </p:custDataLst>
              </p:nvPr>
            </p:nvSpPr>
            <p:spPr bwMode="auto">
              <a:xfrm>
                <a:off x="1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 name="Line 2101"/>
              <p:cNvSpPr>
                <a:spLocks noChangeShapeType="1"/>
              </p:cNvSpPr>
              <p:nvPr>
                <p:custDataLst>
                  <p:tags r:id="rId164"/>
                </p:custDataLst>
              </p:nvPr>
            </p:nvSpPr>
            <p:spPr bwMode="auto">
              <a:xfrm>
                <a:off x="1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8" name="Line 2102"/>
              <p:cNvSpPr>
                <a:spLocks noChangeShapeType="1"/>
              </p:cNvSpPr>
              <p:nvPr>
                <p:custDataLst>
                  <p:tags r:id="rId165"/>
                </p:custDataLst>
              </p:nvPr>
            </p:nvSpPr>
            <p:spPr bwMode="auto">
              <a:xfrm>
                <a:off x="1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 name="Line 2103"/>
              <p:cNvSpPr>
                <a:spLocks noChangeShapeType="1"/>
              </p:cNvSpPr>
              <p:nvPr>
                <p:custDataLst>
                  <p:tags r:id="rId166"/>
                </p:custDataLst>
              </p:nvPr>
            </p:nvSpPr>
            <p:spPr bwMode="auto">
              <a:xfrm>
                <a:off x="1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 name="Line 2104"/>
              <p:cNvSpPr>
                <a:spLocks noChangeShapeType="1"/>
              </p:cNvSpPr>
              <p:nvPr>
                <p:custDataLst>
                  <p:tags r:id="rId167"/>
                </p:custDataLst>
              </p:nvPr>
            </p:nvSpPr>
            <p:spPr bwMode="auto">
              <a:xfrm>
                <a:off x="1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1" name="Line 2105"/>
              <p:cNvSpPr>
                <a:spLocks noChangeShapeType="1"/>
              </p:cNvSpPr>
              <p:nvPr>
                <p:custDataLst>
                  <p:tags r:id="rId168"/>
                </p:custDataLst>
              </p:nvPr>
            </p:nvSpPr>
            <p:spPr bwMode="auto">
              <a:xfrm>
                <a:off x="1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2" name="Line 2106"/>
              <p:cNvSpPr>
                <a:spLocks noChangeShapeType="1"/>
              </p:cNvSpPr>
              <p:nvPr>
                <p:custDataLst>
                  <p:tags r:id="rId169"/>
                </p:custDataLst>
              </p:nvPr>
            </p:nvSpPr>
            <p:spPr bwMode="auto">
              <a:xfrm>
                <a:off x="1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 name="Line 2107"/>
              <p:cNvSpPr>
                <a:spLocks noChangeShapeType="1"/>
              </p:cNvSpPr>
              <p:nvPr>
                <p:custDataLst>
                  <p:tags r:id="rId170"/>
                </p:custDataLst>
              </p:nvPr>
            </p:nvSpPr>
            <p:spPr bwMode="auto">
              <a:xfrm>
                <a:off x="1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 name="Line 2108"/>
              <p:cNvSpPr>
                <a:spLocks noChangeShapeType="1"/>
              </p:cNvSpPr>
              <p:nvPr>
                <p:custDataLst>
                  <p:tags r:id="rId171"/>
                </p:custDataLst>
              </p:nvPr>
            </p:nvSpPr>
            <p:spPr bwMode="auto">
              <a:xfrm>
                <a:off x="165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5" name="Line 2109"/>
              <p:cNvSpPr>
                <a:spLocks noChangeShapeType="1"/>
              </p:cNvSpPr>
              <p:nvPr>
                <p:custDataLst>
                  <p:tags r:id="rId172"/>
                </p:custDataLst>
              </p:nvPr>
            </p:nvSpPr>
            <p:spPr bwMode="auto">
              <a:xfrm>
                <a:off x="1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6" name="Line 2110"/>
              <p:cNvSpPr>
                <a:spLocks noChangeShapeType="1"/>
              </p:cNvSpPr>
              <p:nvPr>
                <p:custDataLst>
                  <p:tags r:id="rId173"/>
                </p:custDataLst>
              </p:nvPr>
            </p:nvSpPr>
            <p:spPr bwMode="auto">
              <a:xfrm>
                <a:off x="1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 name="Line 2111"/>
              <p:cNvSpPr>
                <a:spLocks noChangeShapeType="1"/>
              </p:cNvSpPr>
              <p:nvPr>
                <p:custDataLst>
                  <p:tags r:id="rId174"/>
                </p:custDataLst>
              </p:nvPr>
            </p:nvSpPr>
            <p:spPr bwMode="auto">
              <a:xfrm>
                <a:off x="1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 name="Line 2112"/>
              <p:cNvSpPr>
                <a:spLocks noChangeShapeType="1"/>
              </p:cNvSpPr>
              <p:nvPr>
                <p:custDataLst>
                  <p:tags r:id="rId175"/>
                </p:custDataLst>
              </p:nvPr>
            </p:nvSpPr>
            <p:spPr bwMode="auto">
              <a:xfrm>
                <a:off x="1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 name="Line 2113"/>
              <p:cNvSpPr>
                <a:spLocks noChangeShapeType="1"/>
              </p:cNvSpPr>
              <p:nvPr>
                <p:custDataLst>
                  <p:tags r:id="rId176"/>
                </p:custDataLst>
              </p:nvPr>
            </p:nvSpPr>
            <p:spPr bwMode="auto">
              <a:xfrm>
                <a:off x="1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 name="Line 2114"/>
              <p:cNvSpPr>
                <a:spLocks noChangeShapeType="1"/>
              </p:cNvSpPr>
              <p:nvPr>
                <p:custDataLst>
                  <p:tags r:id="rId177"/>
                </p:custDataLst>
              </p:nvPr>
            </p:nvSpPr>
            <p:spPr bwMode="auto">
              <a:xfrm>
                <a:off x="1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 name="Line 2115"/>
              <p:cNvSpPr>
                <a:spLocks noChangeShapeType="1"/>
              </p:cNvSpPr>
              <p:nvPr>
                <p:custDataLst>
                  <p:tags r:id="rId178"/>
                </p:custDataLst>
              </p:nvPr>
            </p:nvSpPr>
            <p:spPr bwMode="auto">
              <a:xfrm>
                <a:off x="1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 name="Line 2116"/>
              <p:cNvSpPr>
                <a:spLocks noChangeShapeType="1"/>
              </p:cNvSpPr>
              <p:nvPr>
                <p:custDataLst>
                  <p:tags r:id="rId179"/>
                </p:custDataLst>
              </p:nvPr>
            </p:nvSpPr>
            <p:spPr bwMode="auto">
              <a:xfrm>
                <a:off x="1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 name="Line 2117"/>
              <p:cNvSpPr>
                <a:spLocks noChangeShapeType="1"/>
              </p:cNvSpPr>
              <p:nvPr>
                <p:custDataLst>
                  <p:tags r:id="rId180"/>
                </p:custDataLst>
              </p:nvPr>
            </p:nvSpPr>
            <p:spPr bwMode="auto">
              <a:xfrm>
                <a:off x="1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 name="Line 2118"/>
              <p:cNvSpPr>
                <a:spLocks noChangeShapeType="1"/>
              </p:cNvSpPr>
              <p:nvPr>
                <p:custDataLst>
                  <p:tags r:id="rId181"/>
                </p:custDataLst>
              </p:nvPr>
            </p:nvSpPr>
            <p:spPr bwMode="auto">
              <a:xfrm>
                <a:off x="1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 name="Line 2119"/>
              <p:cNvSpPr>
                <a:spLocks noChangeShapeType="1"/>
              </p:cNvSpPr>
              <p:nvPr>
                <p:custDataLst>
                  <p:tags r:id="rId182"/>
                </p:custDataLst>
              </p:nvPr>
            </p:nvSpPr>
            <p:spPr bwMode="auto">
              <a:xfrm>
                <a:off x="2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6" name="Line 2120"/>
              <p:cNvSpPr>
                <a:spLocks noChangeShapeType="1"/>
              </p:cNvSpPr>
              <p:nvPr>
                <p:custDataLst>
                  <p:tags r:id="rId183"/>
                </p:custDataLst>
              </p:nvPr>
            </p:nvSpPr>
            <p:spPr bwMode="auto">
              <a:xfrm>
                <a:off x="2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7" name="Line 2121"/>
              <p:cNvSpPr>
                <a:spLocks noChangeShapeType="1"/>
              </p:cNvSpPr>
              <p:nvPr>
                <p:custDataLst>
                  <p:tags r:id="rId184"/>
                </p:custDataLst>
              </p:nvPr>
            </p:nvSpPr>
            <p:spPr bwMode="auto">
              <a:xfrm>
                <a:off x="2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8" name="Line 2122"/>
              <p:cNvSpPr>
                <a:spLocks noChangeShapeType="1"/>
              </p:cNvSpPr>
              <p:nvPr>
                <p:custDataLst>
                  <p:tags r:id="rId185"/>
                </p:custDataLst>
              </p:nvPr>
            </p:nvSpPr>
            <p:spPr bwMode="auto">
              <a:xfrm>
                <a:off x="211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9" name="Line 2123"/>
              <p:cNvSpPr>
                <a:spLocks noChangeShapeType="1"/>
              </p:cNvSpPr>
              <p:nvPr>
                <p:custDataLst>
                  <p:tags r:id="rId186"/>
                </p:custDataLst>
              </p:nvPr>
            </p:nvSpPr>
            <p:spPr bwMode="auto">
              <a:xfrm>
                <a:off x="2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0" name="Line 2124"/>
              <p:cNvSpPr>
                <a:spLocks noChangeShapeType="1"/>
              </p:cNvSpPr>
              <p:nvPr>
                <p:custDataLst>
                  <p:tags r:id="rId187"/>
                </p:custDataLst>
              </p:nvPr>
            </p:nvSpPr>
            <p:spPr bwMode="auto">
              <a:xfrm>
                <a:off x="2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1" name="Line 2125"/>
              <p:cNvSpPr>
                <a:spLocks noChangeShapeType="1"/>
              </p:cNvSpPr>
              <p:nvPr>
                <p:custDataLst>
                  <p:tags r:id="rId188"/>
                </p:custDataLst>
              </p:nvPr>
            </p:nvSpPr>
            <p:spPr bwMode="auto">
              <a:xfrm>
                <a:off x="221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2" name="Line 2126"/>
              <p:cNvSpPr>
                <a:spLocks noChangeShapeType="1"/>
              </p:cNvSpPr>
              <p:nvPr>
                <p:custDataLst>
                  <p:tags r:id="rId189"/>
                </p:custDataLst>
              </p:nvPr>
            </p:nvSpPr>
            <p:spPr bwMode="auto">
              <a:xfrm>
                <a:off x="224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3" name="Line 2127"/>
              <p:cNvSpPr>
                <a:spLocks noChangeShapeType="1"/>
              </p:cNvSpPr>
              <p:nvPr>
                <p:custDataLst>
                  <p:tags r:id="rId190"/>
                </p:custDataLst>
              </p:nvPr>
            </p:nvSpPr>
            <p:spPr bwMode="auto">
              <a:xfrm>
                <a:off x="227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 name="Line 2128"/>
              <p:cNvSpPr>
                <a:spLocks noChangeShapeType="1"/>
              </p:cNvSpPr>
              <p:nvPr>
                <p:custDataLst>
                  <p:tags r:id="rId191"/>
                </p:custDataLst>
              </p:nvPr>
            </p:nvSpPr>
            <p:spPr bwMode="auto">
              <a:xfrm>
                <a:off x="231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5" name="Line 2129"/>
              <p:cNvSpPr>
                <a:spLocks noChangeShapeType="1"/>
              </p:cNvSpPr>
              <p:nvPr>
                <p:custDataLst>
                  <p:tags r:id="rId192"/>
                </p:custDataLst>
              </p:nvPr>
            </p:nvSpPr>
            <p:spPr bwMode="auto">
              <a:xfrm>
                <a:off x="234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6" name="Line 2130"/>
              <p:cNvSpPr>
                <a:spLocks noChangeShapeType="1"/>
              </p:cNvSpPr>
              <p:nvPr>
                <p:custDataLst>
                  <p:tags r:id="rId193"/>
                </p:custDataLst>
              </p:nvPr>
            </p:nvSpPr>
            <p:spPr bwMode="auto">
              <a:xfrm>
                <a:off x="237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7" name="Line 2131"/>
              <p:cNvSpPr>
                <a:spLocks noChangeShapeType="1"/>
              </p:cNvSpPr>
              <p:nvPr>
                <p:custDataLst>
                  <p:tags r:id="rId194"/>
                </p:custDataLst>
              </p:nvPr>
            </p:nvSpPr>
            <p:spPr bwMode="auto">
              <a:xfrm>
                <a:off x="241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8" name="Line 2132"/>
              <p:cNvSpPr>
                <a:spLocks noChangeShapeType="1"/>
              </p:cNvSpPr>
              <p:nvPr>
                <p:custDataLst>
                  <p:tags r:id="rId195"/>
                </p:custDataLst>
              </p:nvPr>
            </p:nvSpPr>
            <p:spPr bwMode="auto">
              <a:xfrm>
                <a:off x="244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9" name="Line 2133"/>
              <p:cNvSpPr>
                <a:spLocks noChangeShapeType="1"/>
              </p:cNvSpPr>
              <p:nvPr>
                <p:custDataLst>
                  <p:tags r:id="rId196"/>
                </p:custDataLst>
              </p:nvPr>
            </p:nvSpPr>
            <p:spPr bwMode="auto">
              <a:xfrm>
                <a:off x="247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0" name="Line 2134"/>
              <p:cNvSpPr>
                <a:spLocks noChangeShapeType="1"/>
              </p:cNvSpPr>
              <p:nvPr>
                <p:custDataLst>
                  <p:tags r:id="rId197"/>
                </p:custDataLst>
              </p:nvPr>
            </p:nvSpPr>
            <p:spPr bwMode="auto">
              <a:xfrm>
                <a:off x="250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1" name="Line 2135"/>
              <p:cNvSpPr>
                <a:spLocks noChangeShapeType="1"/>
              </p:cNvSpPr>
              <p:nvPr>
                <p:custDataLst>
                  <p:tags r:id="rId198"/>
                </p:custDataLst>
              </p:nvPr>
            </p:nvSpPr>
            <p:spPr bwMode="auto">
              <a:xfrm>
                <a:off x="254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2" name="Line 2136"/>
              <p:cNvSpPr>
                <a:spLocks noChangeShapeType="1"/>
              </p:cNvSpPr>
              <p:nvPr>
                <p:custDataLst>
                  <p:tags r:id="rId199"/>
                </p:custDataLst>
              </p:nvPr>
            </p:nvSpPr>
            <p:spPr bwMode="auto">
              <a:xfrm>
                <a:off x="257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 name="Line 2137"/>
              <p:cNvSpPr>
                <a:spLocks noChangeShapeType="1"/>
              </p:cNvSpPr>
              <p:nvPr>
                <p:custDataLst>
                  <p:tags r:id="rId200"/>
                </p:custDataLst>
              </p:nvPr>
            </p:nvSpPr>
            <p:spPr bwMode="auto">
              <a:xfrm>
                <a:off x="260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 name="Line 2138"/>
              <p:cNvSpPr>
                <a:spLocks noChangeShapeType="1"/>
              </p:cNvSpPr>
              <p:nvPr>
                <p:custDataLst>
                  <p:tags r:id="rId201"/>
                </p:custDataLst>
              </p:nvPr>
            </p:nvSpPr>
            <p:spPr bwMode="auto">
              <a:xfrm>
                <a:off x="263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 name="Line 2139"/>
              <p:cNvSpPr>
                <a:spLocks noChangeShapeType="1"/>
              </p:cNvSpPr>
              <p:nvPr>
                <p:custDataLst>
                  <p:tags r:id="rId202"/>
                </p:custDataLst>
              </p:nvPr>
            </p:nvSpPr>
            <p:spPr bwMode="auto">
              <a:xfrm>
                <a:off x="267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 name="Line 2140"/>
              <p:cNvSpPr>
                <a:spLocks noChangeShapeType="1"/>
              </p:cNvSpPr>
              <p:nvPr>
                <p:custDataLst>
                  <p:tags r:id="rId203"/>
                </p:custDataLst>
              </p:nvPr>
            </p:nvSpPr>
            <p:spPr bwMode="auto">
              <a:xfrm>
                <a:off x="270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7" name="Line 2141"/>
              <p:cNvSpPr>
                <a:spLocks noChangeShapeType="1"/>
              </p:cNvSpPr>
              <p:nvPr>
                <p:custDataLst>
                  <p:tags r:id="rId204"/>
                </p:custDataLst>
              </p:nvPr>
            </p:nvSpPr>
            <p:spPr bwMode="auto">
              <a:xfrm>
                <a:off x="273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8" name="Line 2142"/>
              <p:cNvSpPr>
                <a:spLocks noChangeShapeType="1"/>
              </p:cNvSpPr>
              <p:nvPr>
                <p:custDataLst>
                  <p:tags r:id="rId205"/>
                </p:custDataLst>
              </p:nvPr>
            </p:nvSpPr>
            <p:spPr bwMode="auto">
              <a:xfrm>
                <a:off x="277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9" name="Line 2143"/>
              <p:cNvSpPr>
                <a:spLocks noChangeShapeType="1"/>
              </p:cNvSpPr>
              <p:nvPr>
                <p:custDataLst>
                  <p:tags r:id="rId206"/>
                </p:custDataLst>
              </p:nvPr>
            </p:nvSpPr>
            <p:spPr bwMode="auto">
              <a:xfrm>
                <a:off x="280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0" name="Line 2144"/>
              <p:cNvSpPr>
                <a:spLocks noChangeShapeType="1"/>
              </p:cNvSpPr>
              <p:nvPr>
                <p:custDataLst>
                  <p:tags r:id="rId207"/>
                </p:custDataLst>
              </p:nvPr>
            </p:nvSpPr>
            <p:spPr bwMode="auto">
              <a:xfrm>
                <a:off x="283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 name="Line 2145"/>
              <p:cNvSpPr>
                <a:spLocks noChangeShapeType="1"/>
              </p:cNvSpPr>
              <p:nvPr>
                <p:custDataLst>
                  <p:tags r:id="rId208"/>
                </p:custDataLst>
              </p:nvPr>
            </p:nvSpPr>
            <p:spPr bwMode="auto">
              <a:xfrm>
                <a:off x="286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2" name="Line 2146"/>
              <p:cNvSpPr>
                <a:spLocks noChangeShapeType="1"/>
              </p:cNvSpPr>
              <p:nvPr>
                <p:custDataLst>
                  <p:tags r:id="rId209"/>
                </p:custDataLst>
              </p:nvPr>
            </p:nvSpPr>
            <p:spPr bwMode="auto">
              <a:xfrm>
                <a:off x="2901"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3" name="Line 2147"/>
              <p:cNvSpPr>
                <a:spLocks noChangeShapeType="1"/>
              </p:cNvSpPr>
              <p:nvPr>
                <p:custDataLst>
                  <p:tags r:id="rId210"/>
                </p:custDataLst>
              </p:nvPr>
            </p:nvSpPr>
            <p:spPr bwMode="auto">
              <a:xfrm>
                <a:off x="293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4" name="Line 2148"/>
              <p:cNvSpPr>
                <a:spLocks noChangeShapeType="1"/>
              </p:cNvSpPr>
              <p:nvPr>
                <p:custDataLst>
                  <p:tags r:id="rId211"/>
                </p:custDataLst>
              </p:nvPr>
            </p:nvSpPr>
            <p:spPr bwMode="auto">
              <a:xfrm>
                <a:off x="296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 name="Line 2149"/>
              <p:cNvSpPr>
                <a:spLocks noChangeShapeType="1"/>
              </p:cNvSpPr>
              <p:nvPr>
                <p:custDataLst>
                  <p:tags r:id="rId212"/>
                </p:custDataLst>
              </p:nvPr>
            </p:nvSpPr>
            <p:spPr bwMode="auto">
              <a:xfrm>
                <a:off x="300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6" name="Line 2150"/>
              <p:cNvSpPr>
                <a:spLocks noChangeShapeType="1"/>
              </p:cNvSpPr>
              <p:nvPr>
                <p:custDataLst>
                  <p:tags r:id="rId213"/>
                </p:custDataLst>
              </p:nvPr>
            </p:nvSpPr>
            <p:spPr bwMode="auto">
              <a:xfrm>
                <a:off x="303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 name="Line 2151"/>
              <p:cNvSpPr>
                <a:spLocks noChangeShapeType="1"/>
              </p:cNvSpPr>
              <p:nvPr>
                <p:custDataLst>
                  <p:tags r:id="rId214"/>
                </p:custDataLst>
              </p:nvPr>
            </p:nvSpPr>
            <p:spPr bwMode="auto">
              <a:xfrm>
                <a:off x="306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8" name="Line 2152"/>
              <p:cNvSpPr>
                <a:spLocks noChangeShapeType="1"/>
              </p:cNvSpPr>
              <p:nvPr>
                <p:custDataLst>
                  <p:tags r:id="rId215"/>
                </p:custDataLst>
              </p:nvPr>
            </p:nvSpPr>
            <p:spPr bwMode="auto">
              <a:xfrm>
                <a:off x="309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9" name="Line 2153"/>
              <p:cNvSpPr>
                <a:spLocks noChangeShapeType="1"/>
              </p:cNvSpPr>
              <p:nvPr>
                <p:custDataLst>
                  <p:tags r:id="rId216"/>
                </p:custDataLst>
              </p:nvPr>
            </p:nvSpPr>
            <p:spPr bwMode="auto">
              <a:xfrm>
                <a:off x="313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0" name="Line 2154"/>
              <p:cNvSpPr>
                <a:spLocks noChangeShapeType="1"/>
              </p:cNvSpPr>
              <p:nvPr>
                <p:custDataLst>
                  <p:tags r:id="rId217"/>
                </p:custDataLst>
              </p:nvPr>
            </p:nvSpPr>
            <p:spPr bwMode="auto">
              <a:xfrm>
                <a:off x="316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 name="Line 2155"/>
              <p:cNvSpPr>
                <a:spLocks noChangeShapeType="1"/>
              </p:cNvSpPr>
              <p:nvPr>
                <p:custDataLst>
                  <p:tags r:id="rId218"/>
                </p:custDataLst>
              </p:nvPr>
            </p:nvSpPr>
            <p:spPr bwMode="auto">
              <a:xfrm>
                <a:off x="319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 name="Line 2156"/>
              <p:cNvSpPr>
                <a:spLocks noChangeShapeType="1"/>
              </p:cNvSpPr>
              <p:nvPr>
                <p:custDataLst>
                  <p:tags r:id="rId219"/>
                </p:custDataLst>
              </p:nvPr>
            </p:nvSpPr>
            <p:spPr bwMode="auto">
              <a:xfrm>
                <a:off x="322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 name="Line 2157"/>
              <p:cNvSpPr>
                <a:spLocks noChangeShapeType="1"/>
              </p:cNvSpPr>
              <p:nvPr>
                <p:custDataLst>
                  <p:tags r:id="rId220"/>
                </p:custDataLst>
              </p:nvPr>
            </p:nvSpPr>
            <p:spPr bwMode="auto">
              <a:xfrm>
                <a:off x="326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4" name="Line 2158"/>
              <p:cNvSpPr>
                <a:spLocks noChangeShapeType="1"/>
              </p:cNvSpPr>
              <p:nvPr>
                <p:custDataLst>
                  <p:tags r:id="rId221"/>
                </p:custDataLst>
              </p:nvPr>
            </p:nvSpPr>
            <p:spPr bwMode="auto">
              <a:xfrm>
                <a:off x="329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 name="Line 2159"/>
              <p:cNvSpPr>
                <a:spLocks noChangeShapeType="1"/>
              </p:cNvSpPr>
              <p:nvPr>
                <p:custDataLst>
                  <p:tags r:id="rId222"/>
                </p:custDataLst>
              </p:nvPr>
            </p:nvSpPr>
            <p:spPr bwMode="auto">
              <a:xfrm>
                <a:off x="332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 name="Line 2160"/>
              <p:cNvSpPr>
                <a:spLocks noChangeShapeType="1"/>
              </p:cNvSpPr>
              <p:nvPr>
                <p:custDataLst>
                  <p:tags r:id="rId223"/>
                </p:custDataLst>
              </p:nvPr>
            </p:nvSpPr>
            <p:spPr bwMode="auto">
              <a:xfrm>
                <a:off x="3360"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 name="Line 2161"/>
              <p:cNvSpPr>
                <a:spLocks noChangeShapeType="1"/>
              </p:cNvSpPr>
              <p:nvPr>
                <p:custDataLst>
                  <p:tags r:id="rId224"/>
                </p:custDataLst>
              </p:nvPr>
            </p:nvSpPr>
            <p:spPr bwMode="auto">
              <a:xfrm>
                <a:off x="339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8" name="Line 2162"/>
              <p:cNvSpPr>
                <a:spLocks noChangeShapeType="1"/>
              </p:cNvSpPr>
              <p:nvPr>
                <p:custDataLst>
                  <p:tags r:id="rId225"/>
                </p:custDataLst>
              </p:nvPr>
            </p:nvSpPr>
            <p:spPr bwMode="auto">
              <a:xfrm>
                <a:off x="3426"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9" name="Line 2163"/>
              <p:cNvSpPr>
                <a:spLocks noChangeShapeType="1"/>
              </p:cNvSpPr>
              <p:nvPr>
                <p:custDataLst>
                  <p:tags r:id="rId226"/>
                </p:custDataLst>
              </p:nvPr>
            </p:nvSpPr>
            <p:spPr bwMode="auto">
              <a:xfrm>
                <a:off x="345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 name="Line 2164"/>
              <p:cNvSpPr>
                <a:spLocks noChangeShapeType="1"/>
              </p:cNvSpPr>
              <p:nvPr>
                <p:custDataLst>
                  <p:tags r:id="rId227"/>
                </p:custDataLst>
              </p:nvPr>
            </p:nvSpPr>
            <p:spPr bwMode="auto">
              <a:xfrm>
                <a:off x="349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 name="Line 2165"/>
              <p:cNvSpPr>
                <a:spLocks noChangeShapeType="1"/>
              </p:cNvSpPr>
              <p:nvPr>
                <p:custDataLst>
                  <p:tags r:id="rId228"/>
                </p:custDataLst>
              </p:nvPr>
            </p:nvSpPr>
            <p:spPr bwMode="auto">
              <a:xfrm>
                <a:off x="352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 name="Line 2166"/>
              <p:cNvSpPr>
                <a:spLocks noChangeShapeType="1"/>
              </p:cNvSpPr>
              <p:nvPr>
                <p:custDataLst>
                  <p:tags r:id="rId229"/>
                </p:custDataLst>
              </p:nvPr>
            </p:nvSpPr>
            <p:spPr bwMode="auto">
              <a:xfrm>
                <a:off x="355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3" name="Line 2167"/>
              <p:cNvSpPr>
                <a:spLocks noChangeShapeType="1"/>
              </p:cNvSpPr>
              <p:nvPr>
                <p:custDataLst>
                  <p:tags r:id="rId230"/>
                </p:custDataLst>
              </p:nvPr>
            </p:nvSpPr>
            <p:spPr bwMode="auto">
              <a:xfrm>
                <a:off x="359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4" name="Line 2168"/>
              <p:cNvSpPr>
                <a:spLocks noChangeShapeType="1"/>
              </p:cNvSpPr>
              <p:nvPr>
                <p:custDataLst>
                  <p:tags r:id="rId231"/>
                </p:custDataLst>
              </p:nvPr>
            </p:nvSpPr>
            <p:spPr bwMode="auto">
              <a:xfrm>
                <a:off x="3623"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 name="Line 2169"/>
              <p:cNvSpPr>
                <a:spLocks noChangeShapeType="1"/>
              </p:cNvSpPr>
              <p:nvPr>
                <p:custDataLst>
                  <p:tags r:id="rId232"/>
                </p:custDataLst>
              </p:nvPr>
            </p:nvSpPr>
            <p:spPr bwMode="auto">
              <a:xfrm>
                <a:off x="3655"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 name="Line 2170"/>
              <p:cNvSpPr>
                <a:spLocks noChangeShapeType="1"/>
              </p:cNvSpPr>
              <p:nvPr>
                <p:custDataLst>
                  <p:tags r:id="rId233"/>
                </p:custDataLst>
              </p:nvPr>
            </p:nvSpPr>
            <p:spPr bwMode="auto">
              <a:xfrm>
                <a:off x="3688"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 name="Line 2171"/>
              <p:cNvSpPr>
                <a:spLocks noChangeShapeType="1"/>
              </p:cNvSpPr>
              <p:nvPr>
                <p:custDataLst>
                  <p:tags r:id="rId234"/>
                </p:custDataLst>
              </p:nvPr>
            </p:nvSpPr>
            <p:spPr bwMode="auto">
              <a:xfrm>
                <a:off x="372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 name="Line 2172"/>
              <p:cNvSpPr>
                <a:spLocks noChangeShapeType="1"/>
              </p:cNvSpPr>
              <p:nvPr>
                <p:custDataLst>
                  <p:tags r:id="rId235"/>
                </p:custDataLst>
              </p:nvPr>
            </p:nvSpPr>
            <p:spPr bwMode="auto">
              <a:xfrm>
                <a:off x="3754"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9" name="Line 2173"/>
              <p:cNvSpPr>
                <a:spLocks noChangeShapeType="1"/>
              </p:cNvSpPr>
              <p:nvPr>
                <p:custDataLst>
                  <p:tags r:id="rId236"/>
                </p:custDataLst>
              </p:nvPr>
            </p:nvSpPr>
            <p:spPr bwMode="auto">
              <a:xfrm>
                <a:off x="3787"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0" name="Line 2174"/>
              <p:cNvSpPr>
                <a:spLocks noChangeShapeType="1"/>
              </p:cNvSpPr>
              <p:nvPr>
                <p:custDataLst>
                  <p:tags r:id="rId237"/>
                </p:custDataLst>
              </p:nvPr>
            </p:nvSpPr>
            <p:spPr bwMode="auto">
              <a:xfrm>
                <a:off x="3819"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1" name="Line 2175"/>
              <p:cNvSpPr>
                <a:spLocks noChangeShapeType="1"/>
              </p:cNvSpPr>
              <p:nvPr>
                <p:custDataLst>
                  <p:tags r:id="rId238"/>
                </p:custDataLst>
              </p:nvPr>
            </p:nvSpPr>
            <p:spPr bwMode="auto">
              <a:xfrm>
                <a:off x="3852"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2" name="Line 2176"/>
              <p:cNvSpPr>
                <a:spLocks noChangeShapeType="1"/>
              </p:cNvSpPr>
              <p:nvPr>
                <p:custDataLst>
                  <p:tags r:id="rId239"/>
                </p:custDataLst>
              </p:nvPr>
            </p:nvSpPr>
            <p:spPr bwMode="auto">
              <a:xfrm>
                <a:off x="3885"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3" name="Line 2177"/>
              <p:cNvSpPr>
                <a:spLocks noChangeShapeType="1"/>
              </p:cNvSpPr>
              <p:nvPr>
                <p:custDataLst>
                  <p:tags r:id="rId240"/>
                </p:custDataLst>
              </p:nvPr>
            </p:nvSpPr>
            <p:spPr bwMode="auto">
              <a:xfrm>
                <a:off x="3918"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4" name="Line 2178"/>
              <p:cNvSpPr>
                <a:spLocks noChangeShapeType="1"/>
              </p:cNvSpPr>
              <p:nvPr>
                <p:custDataLst>
                  <p:tags r:id="rId241"/>
                </p:custDataLst>
              </p:nvPr>
            </p:nvSpPr>
            <p:spPr bwMode="auto">
              <a:xfrm>
                <a:off x="3951"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 name="Line 2179"/>
              <p:cNvSpPr>
                <a:spLocks noChangeShapeType="1"/>
              </p:cNvSpPr>
              <p:nvPr>
                <p:custDataLst>
                  <p:tags r:id="rId242"/>
                </p:custDataLst>
              </p:nvPr>
            </p:nvSpPr>
            <p:spPr bwMode="auto">
              <a:xfrm>
                <a:off x="3983"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 name="Line 2180"/>
              <p:cNvSpPr>
                <a:spLocks noChangeShapeType="1"/>
              </p:cNvSpPr>
              <p:nvPr>
                <p:custDataLst>
                  <p:tags r:id="rId243"/>
                </p:custDataLst>
              </p:nvPr>
            </p:nvSpPr>
            <p:spPr bwMode="auto">
              <a:xfrm>
                <a:off x="4016"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 name="Line 2181"/>
              <p:cNvSpPr>
                <a:spLocks noChangeShapeType="1"/>
              </p:cNvSpPr>
              <p:nvPr>
                <p:custDataLst>
                  <p:tags r:id="rId244"/>
                </p:custDataLst>
              </p:nvPr>
            </p:nvSpPr>
            <p:spPr bwMode="auto">
              <a:xfrm>
                <a:off x="4049"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8" name="Line 2182"/>
              <p:cNvSpPr>
                <a:spLocks noChangeShapeType="1"/>
              </p:cNvSpPr>
              <p:nvPr>
                <p:custDataLst>
                  <p:tags r:id="rId245"/>
                </p:custDataLst>
              </p:nvPr>
            </p:nvSpPr>
            <p:spPr bwMode="auto">
              <a:xfrm>
                <a:off x="4082"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 name="Line 2183"/>
              <p:cNvSpPr>
                <a:spLocks noChangeShapeType="1"/>
              </p:cNvSpPr>
              <p:nvPr>
                <p:custDataLst>
                  <p:tags r:id="rId246"/>
                </p:custDataLst>
              </p:nvPr>
            </p:nvSpPr>
            <p:spPr bwMode="auto">
              <a:xfrm>
                <a:off x="4114"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 name="Line 2184"/>
              <p:cNvSpPr>
                <a:spLocks noChangeShapeType="1"/>
              </p:cNvSpPr>
              <p:nvPr>
                <p:custDataLst>
                  <p:tags r:id="rId247"/>
                </p:custDataLst>
              </p:nvPr>
            </p:nvSpPr>
            <p:spPr bwMode="auto">
              <a:xfrm>
                <a:off x="4147" y="4062"/>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1" name="Line 2185"/>
              <p:cNvSpPr>
                <a:spLocks noChangeShapeType="1"/>
              </p:cNvSpPr>
              <p:nvPr>
                <p:custDataLst>
                  <p:tags r:id="rId248"/>
                </p:custDataLst>
              </p:nvPr>
            </p:nvSpPr>
            <p:spPr bwMode="auto">
              <a:xfrm>
                <a:off x="4180" y="4062"/>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2" name="Freeform 2186"/>
              <p:cNvSpPr>
                <a:spLocks/>
              </p:cNvSpPr>
              <p:nvPr>
                <p:custDataLst>
                  <p:tags r:id="rId249"/>
                </p:custDataLst>
              </p:nvPr>
            </p:nvSpPr>
            <p:spPr bwMode="auto">
              <a:xfrm>
                <a:off x="4213" y="4051"/>
                <a:ext cx="15" cy="9"/>
              </a:xfrm>
              <a:custGeom>
                <a:avLst/>
                <a:gdLst>
                  <a:gd name="T0" fmla="*/ 0 w 11"/>
                  <a:gd name="T1" fmla="*/ 9368 h 6"/>
                  <a:gd name="T2" fmla="*/ 2693 w 11"/>
                  <a:gd name="T3" fmla="*/ 2397 h 6"/>
                  <a:gd name="T4" fmla="*/ 2824 w 11"/>
                  <a:gd name="T5" fmla="*/ 0 h 6"/>
                  <a:gd name="T6" fmla="*/ 0 60000 65536"/>
                  <a:gd name="T7" fmla="*/ 0 60000 65536"/>
                  <a:gd name="T8" fmla="*/ 0 60000 65536"/>
                  <a:gd name="T9" fmla="*/ 0 w 11"/>
                  <a:gd name="T10" fmla="*/ 0 h 6"/>
                  <a:gd name="T11" fmla="*/ 11 w 11"/>
                  <a:gd name="T12" fmla="*/ 6 h 6"/>
                </a:gdLst>
                <a:ahLst/>
                <a:cxnLst>
                  <a:cxn ang="T6">
                    <a:pos x="T0" y="T1"/>
                  </a:cxn>
                  <a:cxn ang="T7">
                    <a:pos x="T2" y="T3"/>
                  </a:cxn>
                  <a:cxn ang="T8">
                    <a:pos x="T4" y="T5"/>
                  </a:cxn>
                </a:cxnLst>
                <a:rect l="T9" t="T10" r="T11" b="T12"/>
                <a:pathLst>
                  <a:path w="11" h="6">
                    <a:moveTo>
                      <a:pt x="0" y="6"/>
                    </a:moveTo>
                    <a:lnTo>
                      <a:pt x="10" y="1"/>
                    </a:lnTo>
                    <a:lnTo>
                      <a:pt x="11"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3" name="Freeform 2187"/>
              <p:cNvSpPr>
                <a:spLocks/>
              </p:cNvSpPr>
              <p:nvPr>
                <p:custDataLst>
                  <p:tags r:id="rId250"/>
                </p:custDataLst>
              </p:nvPr>
            </p:nvSpPr>
            <p:spPr bwMode="auto">
              <a:xfrm>
                <a:off x="4239" y="4024"/>
                <a:ext cx="7" cy="15"/>
              </a:xfrm>
              <a:custGeom>
                <a:avLst/>
                <a:gdLst>
                  <a:gd name="T0" fmla="*/ 0 w 5"/>
                  <a:gd name="T1" fmla="*/ 2824 h 11"/>
                  <a:gd name="T2" fmla="*/ 2220 w 5"/>
                  <a:gd name="T3" fmla="*/ 571 h 11"/>
                  <a:gd name="T4" fmla="*/ 2220 w 5"/>
                  <a:gd name="T5" fmla="*/ 0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0" y="11"/>
                    </a:moveTo>
                    <a:lnTo>
                      <a:pt x="5" y="2"/>
                    </a:lnTo>
                    <a:lnTo>
                      <a:pt x="5"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4" name="Line 2188"/>
              <p:cNvSpPr>
                <a:spLocks noChangeShapeType="1"/>
              </p:cNvSpPr>
              <p:nvPr>
                <p:custDataLst>
                  <p:tags r:id="rId251"/>
                </p:custDataLst>
              </p:nvPr>
            </p:nvSpPr>
            <p:spPr bwMode="auto">
              <a:xfrm flipV="1">
                <a:off x="4248" y="3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5" name="Line 2189"/>
              <p:cNvSpPr>
                <a:spLocks noChangeShapeType="1"/>
              </p:cNvSpPr>
              <p:nvPr>
                <p:custDataLst>
                  <p:tags r:id="rId252"/>
                </p:custDataLst>
              </p:nvPr>
            </p:nvSpPr>
            <p:spPr bwMode="auto">
              <a:xfrm flipV="1">
                <a:off x="4248" y="395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 name="Line 2190"/>
              <p:cNvSpPr>
                <a:spLocks noChangeShapeType="1"/>
              </p:cNvSpPr>
              <p:nvPr>
                <p:custDataLst>
                  <p:tags r:id="rId253"/>
                </p:custDataLst>
              </p:nvPr>
            </p:nvSpPr>
            <p:spPr bwMode="auto">
              <a:xfrm flipV="1">
                <a:off x="4248" y="39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7" name="Line 2191"/>
              <p:cNvSpPr>
                <a:spLocks noChangeShapeType="1"/>
              </p:cNvSpPr>
              <p:nvPr>
                <p:custDataLst>
                  <p:tags r:id="rId254"/>
                </p:custDataLst>
              </p:nvPr>
            </p:nvSpPr>
            <p:spPr bwMode="auto">
              <a:xfrm flipV="1">
                <a:off x="4248" y="38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8" name="Line 2192"/>
              <p:cNvSpPr>
                <a:spLocks noChangeShapeType="1"/>
              </p:cNvSpPr>
              <p:nvPr>
                <p:custDataLst>
                  <p:tags r:id="rId255"/>
                </p:custDataLst>
              </p:nvPr>
            </p:nvSpPr>
            <p:spPr bwMode="auto">
              <a:xfrm flipV="1">
                <a:off x="4248" y="386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 name="Line 2193"/>
              <p:cNvSpPr>
                <a:spLocks noChangeShapeType="1"/>
              </p:cNvSpPr>
              <p:nvPr>
                <p:custDataLst>
                  <p:tags r:id="rId256"/>
                </p:custDataLst>
              </p:nvPr>
            </p:nvSpPr>
            <p:spPr bwMode="auto">
              <a:xfrm flipV="1">
                <a:off x="4248" y="38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0" name="Line 2194"/>
              <p:cNvSpPr>
                <a:spLocks noChangeShapeType="1"/>
              </p:cNvSpPr>
              <p:nvPr>
                <p:custDataLst>
                  <p:tags r:id="rId257"/>
                </p:custDataLst>
              </p:nvPr>
            </p:nvSpPr>
            <p:spPr bwMode="auto">
              <a:xfrm flipV="1">
                <a:off x="4248" y="37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1" name="Line 2195"/>
              <p:cNvSpPr>
                <a:spLocks noChangeShapeType="1"/>
              </p:cNvSpPr>
              <p:nvPr>
                <p:custDataLst>
                  <p:tags r:id="rId258"/>
                </p:custDataLst>
              </p:nvPr>
            </p:nvSpPr>
            <p:spPr bwMode="auto">
              <a:xfrm flipV="1">
                <a:off x="4248" y="37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2" name="Line 2196"/>
              <p:cNvSpPr>
                <a:spLocks noChangeShapeType="1"/>
              </p:cNvSpPr>
              <p:nvPr>
                <p:custDataLst>
                  <p:tags r:id="rId259"/>
                </p:custDataLst>
              </p:nvPr>
            </p:nvSpPr>
            <p:spPr bwMode="auto">
              <a:xfrm flipV="1">
                <a:off x="4248" y="37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3" name="Line 2197"/>
              <p:cNvSpPr>
                <a:spLocks noChangeShapeType="1"/>
              </p:cNvSpPr>
              <p:nvPr>
                <p:custDataLst>
                  <p:tags r:id="rId260"/>
                </p:custDataLst>
              </p:nvPr>
            </p:nvSpPr>
            <p:spPr bwMode="auto">
              <a:xfrm flipV="1">
                <a:off x="4248" y="36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4" name="Line 2198"/>
              <p:cNvSpPr>
                <a:spLocks noChangeShapeType="1"/>
              </p:cNvSpPr>
              <p:nvPr>
                <p:custDataLst>
                  <p:tags r:id="rId261"/>
                </p:custDataLst>
              </p:nvPr>
            </p:nvSpPr>
            <p:spPr bwMode="auto">
              <a:xfrm flipV="1">
                <a:off x="4248" y="366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5" name="Line 2199"/>
              <p:cNvSpPr>
                <a:spLocks noChangeShapeType="1"/>
              </p:cNvSpPr>
              <p:nvPr>
                <p:custDataLst>
                  <p:tags r:id="rId262"/>
                </p:custDataLst>
              </p:nvPr>
            </p:nvSpPr>
            <p:spPr bwMode="auto">
              <a:xfrm flipV="1">
                <a:off x="4248" y="36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 name="Line 2200"/>
              <p:cNvSpPr>
                <a:spLocks noChangeShapeType="1"/>
              </p:cNvSpPr>
              <p:nvPr>
                <p:custDataLst>
                  <p:tags r:id="rId263"/>
                </p:custDataLst>
              </p:nvPr>
            </p:nvSpPr>
            <p:spPr bwMode="auto">
              <a:xfrm flipV="1">
                <a:off x="4248" y="35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7" name="Line 2201"/>
              <p:cNvSpPr>
                <a:spLocks noChangeShapeType="1"/>
              </p:cNvSpPr>
              <p:nvPr>
                <p:custDataLst>
                  <p:tags r:id="rId264"/>
                </p:custDataLst>
              </p:nvPr>
            </p:nvSpPr>
            <p:spPr bwMode="auto">
              <a:xfrm flipV="1">
                <a:off x="4248" y="356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8" name="Line 2202"/>
              <p:cNvSpPr>
                <a:spLocks noChangeShapeType="1"/>
              </p:cNvSpPr>
              <p:nvPr>
                <p:custDataLst>
                  <p:tags r:id="rId265"/>
                </p:custDataLst>
              </p:nvPr>
            </p:nvSpPr>
            <p:spPr bwMode="auto">
              <a:xfrm flipV="1">
                <a:off x="4248" y="35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9" name="Line 2203"/>
              <p:cNvSpPr>
                <a:spLocks noChangeShapeType="1"/>
              </p:cNvSpPr>
              <p:nvPr>
                <p:custDataLst>
                  <p:tags r:id="rId266"/>
                </p:custDataLst>
              </p:nvPr>
            </p:nvSpPr>
            <p:spPr bwMode="auto">
              <a:xfrm flipV="1">
                <a:off x="4248" y="349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0" name="Line 2204"/>
              <p:cNvSpPr>
                <a:spLocks noChangeShapeType="1"/>
              </p:cNvSpPr>
              <p:nvPr>
                <p:custDataLst>
                  <p:tags r:id="rId267"/>
                </p:custDataLst>
              </p:nvPr>
            </p:nvSpPr>
            <p:spPr bwMode="auto">
              <a:xfrm flipV="1">
                <a:off x="4248" y="34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1" name="Line 2205"/>
              <p:cNvSpPr>
                <a:spLocks noChangeShapeType="1"/>
              </p:cNvSpPr>
              <p:nvPr>
                <p:custDataLst>
                  <p:tags r:id="rId268"/>
                </p:custDataLst>
              </p:nvPr>
            </p:nvSpPr>
            <p:spPr bwMode="auto">
              <a:xfrm flipV="1">
                <a:off x="4248" y="34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2" name="Line 2206"/>
              <p:cNvSpPr>
                <a:spLocks noChangeShapeType="1"/>
              </p:cNvSpPr>
              <p:nvPr>
                <p:custDataLst>
                  <p:tags r:id="rId269"/>
                </p:custDataLst>
              </p:nvPr>
            </p:nvSpPr>
            <p:spPr bwMode="auto">
              <a:xfrm flipV="1">
                <a:off x="4248" y="340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3" name="Line 2207"/>
              <p:cNvSpPr>
                <a:spLocks noChangeShapeType="1"/>
              </p:cNvSpPr>
              <p:nvPr>
                <p:custDataLst>
                  <p:tags r:id="rId270"/>
                </p:custDataLst>
              </p:nvPr>
            </p:nvSpPr>
            <p:spPr bwMode="auto">
              <a:xfrm flipV="1">
                <a:off x="4248" y="33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4" name="Line 2208"/>
              <p:cNvSpPr>
                <a:spLocks noChangeShapeType="1"/>
              </p:cNvSpPr>
              <p:nvPr>
                <p:custDataLst>
                  <p:tags r:id="rId271"/>
                </p:custDataLst>
              </p:nvPr>
            </p:nvSpPr>
            <p:spPr bwMode="auto">
              <a:xfrm flipV="1">
                <a:off x="4248" y="333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5" name="Line 2209"/>
              <p:cNvSpPr>
                <a:spLocks noChangeShapeType="1"/>
              </p:cNvSpPr>
              <p:nvPr>
                <p:custDataLst>
                  <p:tags r:id="rId272"/>
                </p:custDataLst>
              </p:nvPr>
            </p:nvSpPr>
            <p:spPr bwMode="auto">
              <a:xfrm flipV="1">
                <a:off x="4248" y="33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 name="Line 2210"/>
              <p:cNvSpPr>
                <a:spLocks noChangeShapeType="1"/>
              </p:cNvSpPr>
              <p:nvPr>
                <p:custDataLst>
                  <p:tags r:id="rId273"/>
                </p:custDataLst>
              </p:nvPr>
            </p:nvSpPr>
            <p:spPr bwMode="auto">
              <a:xfrm flipV="1">
                <a:off x="4248" y="32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7" name="Line 2211"/>
              <p:cNvSpPr>
                <a:spLocks noChangeShapeType="1"/>
              </p:cNvSpPr>
              <p:nvPr>
                <p:custDataLst>
                  <p:tags r:id="rId274"/>
                </p:custDataLst>
              </p:nvPr>
            </p:nvSpPr>
            <p:spPr bwMode="auto">
              <a:xfrm flipV="1">
                <a:off x="4248" y="32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8" name="Line 2212"/>
              <p:cNvSpPr>
                <a:spLocks noChangeShapeType="1"/>
              </p:cNvSpPr>
              <p:nvPr>
                <p:custDataLst>
                  <p:tags r:id="rId275"/>
                </p:custDataLst>
              </p:nvPr>
            </p:nvSpPr>
            <p:spPr bwMode="auto">
              <a:xfrm flipV="1">
                <a:off x="4248" y="32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9" name="Line 2213"/>
              <p:cNvSpPr>
                <a:spLocks noChangeShapeType="1"/>
              </p:cNvSpPr>
              <p:nvPr>
                <p:custDataLst>
                  <p:tags r:id="rId276"/>
                </p:custDataLst>
              </p:nvPr>
            </p:nvSpPr>
            <p:spPr bwMode="auto">
              <a:xfrm flipV="1">
                <a:off x="4248" y="31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0" name="Line 2214"/>
              <p:cNvSpPr>
                <a:spLocks noChangeShapeType="1"/>
              </p:cNvSpPr>
              <p:nvPr>
                <p:custDataLst>
                  <p:tags r:id="rId277"/>
                </p:custDataLst>
              </p:nvPr>
            </p:nvSpPr>
            <p:spPr bwMode="auto">
              <a:xfrm flipV="1">
                <a:off x="4248" y="31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1" name="Line 2215"/>
              <p:cNvSpPr>
                <a:spLocks noChangeShapeType="1"/>
              </p:cNvSpPr>
              <p:nvPr>
                <p:custDataLst>
                  <p:tags r:id="rId278"/>
                </p:custDataLst>
              </p:nvPr>
            </p:nvSpPr>
            <p:spPr bwMode="auto">
              <a:xfrm flipV="1">
                <a:off x="4248" y="31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2" name="Line 2216"/>
              <p:cNvSpPr>
                <a:spLocks noChangeShapeType="1"/>
              </p:cNvSpPr>
              <p:nvPr>
                <p:custDataLst>
                  <p:tags r:id="rId279"/>
                </p:custDataLst>
              </p:nvPr>
            </p:nvSpPr>
            <p:spPr bwMode="auto">
              <a:xfrm flipV="1">
                <a:off x="4248" y="30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3" name="Line 2217"/>
              <p:cNvSpPr>
                <a:spLocks noChangeShapeType="1"/>
              </p:cNvSpPr>
              <p:nvPr>
                <p:custDataLst>
                  <p:tags r:id="rId280"/>
                </p:custDataLst>
              </p:nvPr>
            </p:nvSpPr>
            <p:spPr bwMode="auto">
              <a:xfrm flipV="1">
                <a:off x="4248" y="30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4" name="Line 2218"/>
              <p:cNvSpPr>
                <a:spLocks noChangeShapeType="1"/>
              </p:cNvSpPr>
              <p:nvPr>
                <p:custDataLst>
                  <p:tags r:id="rId281"/>
                </p:custDataLst>
              </p:nvPr>
            </p:nvSpPr>
            <p:spPr bwMode="auto">
              <a:xfrm flipV="1">
                <a:off x="4248" y="30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5" name="Line 2219"/>
              <p:cNvSpPr>
                <a:spLocks noChangeShapeType="1"/>
              </p:cNvSpPr>
              <p:nvPr>
                <p:custDataLst>
                  <p:tags r:id="rId282"/>
                </p:custDataLst>
              </p:nvPr>
            </p:nvSpPr>
            <p:spPr bwMode="auto">
              <a:xfrm flipV="1">
                <a:off x="4248" y="29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 name="Line 2220"/>
              <p:cNvSpPr>
                <a:spLocks noChangeShapeType="1"/>
              </p:cNvSpPr>
              <p:nvPr>
                <p:custDataLst>
                  <p:tags r:id="rId283"/>
                </p:custDataLst>
              </p:nvPr>
            </p:nvSpPr>
            <p:spPr bwMode="auto">
              <a:xfrm flipV="1">
                <a:off x="4248" y="294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7" name="Line 2221"/>
              <p:cNvSpPr>
                <a:spLocks noChangeShapeType="1"/>
              </p:cNvSpPr>
              <p:nvPr>
                <p:custDataLst>
                  <p:tags r:id="rId284"/>
                </p:custDataLst>
              </p:nvPr>
            </p:nvSpPr>
            <p:spPr bwMode="auto">
              <a:xfrm flipV="1">
                <a:off x="4248" y="29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8" name="Line 2222"/>
              <p:cNvSpPr>
                <a:spLocks noChangeShapeType="1"/>
              </p:cNvSpPr>
              <p:nvPr>
                <p:custDataLst>
                  <p:tags r:id="rId285"/>
                </p:custDataLst>
              </p:nvPr>
            </p:nvSpPr>
            <p:spPr bwMode="auto">
              <a:xfrm flipV="1">
                <a:off x="4248" y="28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9" name="Line 2223"/>
              <p:cNvSpPr>
                <a:spLocks noChangeShapeType="1"/>
              </p:cNvSpPr>
              <p:nvPr>
                <p:custDataLst>
                  <p:tags r:id="rId286"/>
                </p:custDataLst>
              </p:nvPr>
            </p:nvSpPr>
            <p:spPr bwMode="auto">
              <a:xfrm flipV="1">
                <a:off x="4248" y="28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0" name="Line 2224"/>
              <p:cNvSpPr>
                <a:spLocks noChangeShapeType="1"/>
              </p:cNvSpPr>
              <p:nvPr>
                <p:custDataLst>
                  <p:tags r:id="rId287"/>
                </p:custDataLst>
              </p:nvPr>
            </p:nvSpPr>
            <p:spPr bwMode="auto">
              <a:xfrm flipV="1">
                <a:off x="4248" y="28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1" name="Line 2225"/>
              <p:cNvSpPr>
                <a:spLocks noChangeShapeType="1"/>
              </p:cNvSpPr>
              <p:nvPr>
                <p:custDataLst>
                  <p:tags r:id="rId288"/>
                </p:custDataLst>
              </p:nvPr>
            </p:nvSpPr>
            <p:spPr bwMode="auto">
              <a:xfrm flipV="1">
                <a:off x="4248" y="27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2" name="Line 2226"/>
              <p:cNvSpPr>
                <a:spLocks noChangeShapeType="1"/>
              </p:cNvSpPr>
              <p:nvPr>
                <p:custDataLst>
                  <p:tags r:id="rId289"/>
                </p:custDataLst>
              </p:nvPr>
            </p:nvSpPr>
            <p:spPr bwMode="auto">
              <a:xfrm flipV="1">
                <a:off x="4248" y="27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3" name="Line 2227"/>
              <p:cNvSpPr>
                <a:spLocks noChangeShapeType="1"/>
              </p:cNvSpPr>
              <p:nvPr>
                <p:custDataLst>
                  <p:tags r:id="rId290"/>
                </p:custDataLst>
              </p:nvPr>
            </p:nvSpPr>
            <p:spPr bwMode="auto">
              <a:xfrm flipV="1">
                <a:off x="4248" y="27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4" name="Line 2228"/>
              <p:cNvSpPr>
                <a:spLocks noChangeShapeType="1"/>
              </p:cNvSpPr>
              <p:nvPr>
                <p:custDataLst>
                  <p:tags r:id="rId291"/>
                </p:custDataLst>
              </p:nvPr>
            </p:nvSpPr>
            <p:spPr bwMode="auto">
              <a:xfrm flipV="1">
                <a:off x="4248" y="26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5" name="Line 2229"/>
              <p:cNvSpPr>
                <a:spLocks noChangeShapeType="1"/>
              </p:cNvSpPr>
              <p:nvPr>
                <p:custDataLst>
                  <p:tags r:id="rId292"/>
                </p:custDataLst>
              </p:nvPr>
            </p:nvSpPr>
            <p:spPr bwMode="auto">
              <a:xfrm flipV="1">
                <a:off x="4248" y="26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6" name="Line 2230"/>
              <p:cNvSpPr>
                <a:spLocks noChangeShapeType="1"/>
              </p:cNvSpPr>
              <p:nvPr>
                <p:custDataLst>
                  <p:tags r:id="rId293"/>
                </p:custDataLst>
              </p:nvPr>
            </p:nvSpPr>
            <p:spPr bwMode="auto">
              <a:xfrm flipV="1">
                <a:off x="4248" y="26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 name="Line 2231"/>
              <p:cNvSpPr>
                <a:spLocks noChangeShapeType="1"/>
              </p:cNvSpPr>
              <p:nvPr>
                <p:custDataLst>
                  <p:tags r:id="rId294"/>
                </p:custDataLst>
              </p:nvPr>
            </p:nvSpPr>
            <p:spPr bwMode="auto">
              <a:xfrm flipV="1">
                <a:off x="4248" y="258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8" name="Line 2232"/>
              <p:cNvSpPr>
                <a:spLocks noChangeShapeType="1"/>
              </p:cNvSpPr>
              <p:nvPr>
                <p:custDataLst>
                  <p:tags r:id="rId295"/>
                </p:custDataLst>
              </p:nvPr>
            </p:nvSpPr>
            <p:spPr bwMode="auto">
              <a:xfrm flipV="1">
                <a:off x="4248" y="25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9" name="Line 2233"/>
              <p:cNvSpPr>
                <a:spLocks noChangeShapeType="1"/>
              </p:cNvSpPr>
              <p:nvPr>
                <p:custDataLst>
                  <p:tags r:id="rId296"/>
                </p:custDataLst>
              </p:nvPr>
            </p:nvSpPr>
            <p:spPr bwMode="auto">
              <a:xfrm flipV="1">
                <a:off x="4248" y="25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0" name="Line 2234"/>
              <p:cNvSpPr>
                <a:spLocks noChangeShapeType="1"/>
              </p:cNvSpPr>
              <p:nvPr>
                <p:custDataLst>
                  <p:tags r:id="rId297"/>
                </p:custDataLst>
              </p:nvPr>
            </p:nvSpPr>
            <p:spPr bwMode="auto">
              <a:xfrm flipV="1">
                <a:off x="4248" y="24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1" name="Line 2235"/>
              <p:cNvSpPr>
                <a:spLocks noChangeShapeType="1"/>
              </p:cNvSpPr>
              <p:nvPr>
                <p:custDataLst>
                  <p:tags r:id="rId298"/>
                </p:custDataLst>
              </p:nvPr>
            </p:nvSpPr>
            <p:spPr bwMode="auto">
              <a:xfrm flipV="1">
                <a:off x="4248" y="24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2" name="Line 2236"/>
              <p:cNvSpPr>
                <a:spLocks noChangeShapeType="1"/>
              </p:cNvSpPr>
              <p:nvPr>
                <p:custDataLst>
                  <p:tags r:id="rId299"/>
                </p:custDataLst>
              </p:nvPr>
            </p:nvSpPr>
            <p:spPr bwMode="auto">
              <a:xfrm flipV="1">
                <a:off x="4248" y="24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 name="Line 2237"/>
              <p:cNvSpPr>
                <a:spLocks noChangeShapeType="1"/>
              </p:cNvSpPr>
              <p:nvPr>
                <p:custDataLst>
                  <p:tags r:id="rId300"/>
                </p:custDataLst>
              </p:nvPr>
            </p:nvSpPr>
            <p:spPr bwMode="auto">
              <a:xfrm flipV="1">
                <a:off x="4248" y="23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 name="Line 2238"/>
              <p:cNvSpPr>
                <a:spLocks noChangeShapeType="1"/>
              </p:cNvSpPr>
              <p:nvPr>
                <p:custDataLst>
                  <p:tags r:id="rId301"/>
                </p:custDataLst>
              </p:nvPr>
            </p:nvSpPr>
            <p:spPr bwMode="auto">
              <a:xfrm flipV="1">
                <a:off x="4248" y="23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5" name="Line 2239"/>
              <p:cNvSpPr>
                <a:spLocks noChangeShapeType="1"/>
              </p:cNvSpPr>
              <p:nvPr>
                <p:custDataLst>
                  <p:tags r:id="rId302"/>
                </p:custDataLst>
              </p:nvPr>
            </p:nvSpPr>
            <p:spPr bwMode="auto">
              <a:xfrm flipV="1">
                <a:off x="4248" y="23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 name="Line 2240"/>
              <p:cNvSpPr>
                <a:spLocks noChangeShapeType="1"/>
              </p:cNvSpPr>
              <p:nvPr>
                <p:custDataLst>
                  <p:tags r:id="rId303"/>
                </p:custDataLst>
              </p:nvPr>
            </p:nvSpPr>
            <p:spPr bwMode="auto">
              <a:xfrm flipV="1">
                <a:off x="4248" y="22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 name="Line 2241"/>
              <p:cNvSpPr>
                <a:spLocks noChangeShapeType="1"/>
              </p:cNvSpPr>
              <p:nvPr>
                <p:custDataLst>
                  <p:tags r:id="rId304"/>
                </p:custDataLst>
              </p:nvPr>
            </p:nvSpPr>
            <p:spPr bwMode="auto">
              <a:xfrm flipV="1">
                <a:off x="4248" y="22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 name="Line 2242"/>
              <p:cNvSpPr>
                <a:spLocks noChangeShapeType="1"/>
              </p:cNvSpPr>
              <p:nvPr>
                <p:custDataLst>
                  <p:tags r:id="rId305"/>
                </p:custDataLst>
              </p:nvPr>
            </p:nvSpPr>
            <p:spPr bwMode="auto">
              <a:xfrm flipV="1">
                <a:off x="4248" y="22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 name="Line 2243"/>
              <p:cNvSpPr>
                <a:spLocks noChangeShapeType="1"/>
              </p:cNvSpPr>
              <p:nvPr>
                <p:custDataLst>
                  <p:tags r:id="rId306"/>
                </p:custDataLst>
              </p:nvPr>
            </p:nvSpPr>
            <p:spPr bwMode="auto">
              <a:xfrm flipV="1">
                <a:off x="4248" y="218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 name="Line 2244"/>
              <p:cNvSpPr>
                <a:spLocks noChangeShapeType="1"/>
              </p:cNvSpPr>
              <p:nvPr>
                <p:custDataLst>
                  <p:tags r:id="rId307"/>
                </p:custDataLst>
              </p:nvPr>
            </p:nvSpPr>
            <p:spPr bwMode="auto">
              <a:xfrm flipV="1">
                <a:off x="4248" y="21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 name="Line 2245"/>
              <p:cNvSpPr>
                <a:spLocks noChangeShapeType="1"/>
              </p:cNvSpPr>
              <p:nvPr>
                <p:custDataLst>
                  <p:tags r:id="rId308"/>
                </p:custDataLst>
              </p:nvPr>
            </p:nvSpPr>
            <p:spPr bwMode="auto">
              <a:xfrm flipV="1">
                <a:off x="4248" y="21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 name="Line 2246"/>
              <p:cNvSpPr>
                <a:spLocks noChangeShapeType="1"/>
              </p:cNvSpPr>
              <p:nvPr>
                <p:custDataLst>
                  <p:tags r:id="rId309"/>
                </p:custDataLst>
              </p:nvPr>
            </p:nvSpPr>
            <p:spPr bwMode="auto">
              <a:xfrm flipV="1">
                <a:off x="4248" y="20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 name="Line 2247"/>
              <p:cNvSpPr>
                <a:spLocks noChangeShapeType="1"/>
              </p:cNvSpPr>
              <p:nvPr>
                <p:custDataLst>
                  <p:tags r:id="rId310"/>
                </p:custDataLst>
              </p:nvPr>
            </p:nvSpPr>
            <p:spPr bwMode="auto">
              <a:xfrm flipV="1">
                <a:off x="4248" y="20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 name="Line 2248"/>
              <p:cNvSpPr>
                <a:spLocks noChangeShapeType="1"/>
              </p:cNvSpPr>
              <p:nvPr>
                <p:custDataLst>
                  <p:tags r:id="rId311"/>
                </p:custDataLst>
              </p:nvPr>
            </p:nvSpPr>
            <p:spPr bwMode="auto">
              <a:xfrm flipV="1">
                <a:off x="4248" y="20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 name="Line 2249"/>
              <p:cNvSpPr>
                <a:spLocks noChangeShapeType="1"/>
              </p:cNvSpPr>
              <p:nvPr>
                <p:custDataLst>
                  <p:tags r:id="rId312"/>
                </p:custDataLst>
              </p:nvPr>
            </p:nvSpPr>
            <p:spPr bwMode="auto">
              <a:xfrm flipV="1">
                <a:off x="4248" y="19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6" name="Freeform 2250"/>
              <p:cNvSpPr>
                <a:spLocks/>
              </p:cNvSpPr>
              <p:nvPr>
                <p:custDataLst>
                  <p:tags r:id="rId313"/>
                </p:custDataLst>
              </p:nvPr>
            </p:nvSpPr>
            <p:spPr bwMode="auto">
              <a:xfrm>
                <a:off x="4248" y="1959"/>
                <a:ext cx="0" cy="16"/>
              </a:xfrm>
              <a:custGeom>
                <a:avLst/>
                <a:gdLst>
                  <a:gd name="T0" fmla="*/ 2069 h 12"/>
                  <a:gd name="T1" fmla="*/ 491 h 12"/>
                  <a:gd name="T2" fmla="*/ 0 h 12"/>
                  <a:gd name="T3" fmla="*/ 0 60000 65536"/>
                  <a:gd name="T4" fmla="*/ 0 60000 65536"/>
                  <a:gd name="T5" fmla="*/ 0 60000 65536"/>
                  <a:gd name="T6" fmla="*/ 0 h 12"/>
                  <a:gd name="T7" fmla="*/ 12 h 12"/>
                </a:gdLst>
                <a:ahLst/>
                <a:cxnLst>
                  <a:cxn ang="T3">
                    <a:pos x="0" y="T0"/>
                  </a:cxn>
                  <a:cxn ang="T4">
                    <a:pos x="0" y="T1"/>
                  </a:cxn>
                  <a:cxn ang="T5">
                    <a:pos x="0" y="T2"/>
                  </a:cxn>
                </a:cxnLst>
                <a:rect l="0" t="T6" r="0" b="T7"/>
                <a:pathLst>
                  <a:path h="12">
                    <a:moveTo>
                      <a:pt x="0" y="12"/>
                    </a:moveTo>
                    <a:lnTo>
                      <a:pt x="0" y="3"/>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7" name="Freeform 2251"/>
              <p:cNvSpPr>
                <a:spLocks/>
              </p:cNvSpPr>
              <p:nvPr>
                <p:custDataLst>
                  <p:tags r:id="rId314"/>
                </p:custDataLst>
              </p:nvPr>
            </p:nvSpPr>
            <p:spPr bwMode="auto">
              <a:xfrm>
                <a:off x="4235" y="1930"/>
                <a:ext cx="9" cy="14"/>
              </a:xfrm>
              <a:custGeom>
                <a:avLst/>
                <a:gdLst>
                  <a:gd name="T0" fmla="*/ 631 w 7"/>
                  <a:gd name="T1" fmla="*/ 4351 h 10"/>
                  <a:gd name="T2" fmla="*/ 208 w 7"/>
                  <a:gd name="T3" fmla="*/ 844 h 10"/>
                  <a:gd name="T4" fmla="*/ 0 w 7"/>
                  <a:gd name="T5" fmla="*/ 0 h 10"/>
                  <a:gd name="T6" fmla="*/ 0 60000 65536"/>
                  <a:gd name="T7" fmla="*/ 0 60000 65536"/>
                  <a:gd name="T8" fmla="*/ 0 60000 65536"/>
                  <a:gd name="T9" fmla="*/ 0 w 7"/>
                  <a:gd name="T10" fmla="*/ 0 h 10"/>
                  <a:gd name="T11" fmla="*/ 7 w 7"/>
                  <a:gd name="T12" fmla="*/ 10 h 10"/>
                </a:gdLst>
                <a:ahLst/>
                <a:cxnLst>
                  <a:cxn ang="T6">
                    <a:pos x="T0" y="T1"/>
                  </a:cxn>
                  <a:cxn ang="T7">
                    <a:pos x="T2" y="T3"/>
                  </a:cxn>
                  <a:cxn ang="T8">
                    <a:pos x="T4" y="T5"/>
                  </a:cxn>
                </a:cxnLst>
                <a:rect l="T9" t="T10" r="T11" b="T12"/>
                <a:pathLst>
                  <a:path w="7" h="10">
                    <a:moveTo>
                      <a:pt x="7" y="10"/>
                    </a:moveTo>
                    <a:lnTo>
                      <a:pt x="2" y="2"/>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8" name="Freeform 2252"/>
              <p:cNvSpPr>
                <a:spLocks/>
              </p:cNvSpPr>
              <p:nvPr>
                <p:custDataLst>
                  <p:tags r:id="rId315"/>
                </p:custDataLst>
              </p:nvPr>
            </p:nvSpPr>
            <p:spPr bwMode="auto">
              <a:xfrm>
                <a:off x="4209" y="1912"/>
                <a:ext cx="15" cy="7"/>
              </a:xfrm>
              <a:custGeom>
                <a:avLst/>
                <a:gdLst>
                  <a:gd name="T0" fmla="*/ 2824 w 11"/>
                  <a:gd name="T1" fmla="*/ 2220 h 5"/>
                  <a:gd name="T2" fmla="*/ 779 w 11"/>
                  <a:gd name="T3" fmla="*/ 1 h 5"/>
                  <a:gd name="T4" fmla="*/ 0 w 11"/>
                  <a:gd name="T5" fmla="*/ 0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11" y="5"/>
                    </a:moveTo>
                    <a:lnTo>
                      <a:pt x="3" y="1"/>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9" name="Line 2253"/>
              <p:cNvSpPr>
                <a:spLocks noChangeShapeType="1"/>
              </p:cNvSpPr>
              <p:nvPr>
                <p:custDataLst>
                  <p:tags r:id="rId316"/>
                </p:custDataLst>
              </p:nvPr>
            </p:nvSpPr>
            <p:spPr bwMode="auto">
              <a:xfrm flipH="1">
                <a:off x="4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0" name="Line 2254"/>
              <p:cNvSpPr>
                <a:spLocks noChangeShapeType="1"/>
              </p:cNvSpPr>
              <p:nvPr>
                <p:custDataLst>
                  <p:tags r:id="rId317"/>
                </p:custDataLst>
              </p:nvPr>
            </p:nvSpPr>
            <p:spPr bwMode="auto">
              <a:xfrm flipH="1">
                <a:off x="4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1" name="Line 2255"/>
              <p:cNvSpPr>
                <a:spLocks noChangeShapeType="1"/>
              </p:cNvSpPr>
              <p:nvPr>
                <p:custDataLst>
                  <p:tags r:id="rId318"/>
                </p:custDataLst>
              </p:nvPr>
            </p:nvSpPr>
            <p:spPr bwMode="auto">
              <a:xfrm flipH="1">
                <a:off x="4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2" name="Line 2256"/>
              <p:cNvSpPr>
                <a:spLocks noChangeShapeType="1"/>
              </p:cNvSpPr>
              <p:nvPr>
                <p:custDataLst>
                  <p:tags r:id="rId319"/>
                </p:custDataLst>
              </p:nvPr>
            </p:nvSpPr>
            <p:spPr bwMode="auto">
              <a:xfrm flipH="1">
                <a:off x="4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3" name="Line 2257"/>
              <p:cNvSpPr>
                <a:spLocks noChangeShapeType="1"/>
              </p:cNvSpPr>
              <p:nvPr>
                <p:custDataLst>
                  <p:tags r:id="rId320"/>
                </p:custDataLst>
              </p:nvPr>
            </p:nvSpPr>
            <p:spPr bwMode="auto">
              <a:xfrm flipH="1">
                <a:off x="4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4" name="Line 2258"/>
              <p:cNvSpPr>
                <a:spLocks noChangeShapeType="1"/>
              </p:cNvSpPr>
              <p:nvPr>
                <p:custDataLst>
                  <p:tags r:id="rId321"/>
                </p:custDataLst>
              </p:nvPr>
            </p:nvSpPr>
            <p:spPr bwMode="auto">
              <a:xfrm flipH="1">
                <a:off x="4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5" name="Line 2259"/>
              <p:cNvSpPr>
                <a:spLocks noChangeShapeType="1"/>
              </p:cNvSpPr>
              <p:nvPr>
                <p:custDataLst>
                  <p:tags r:id="rId322"/>
                </p:custDataLst>
              </p:nvPr>
            </p:nvSpPr>
            <p:spPr bwMode="auto">
              <a:xfrm flipH="1">
                <a:off x="3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6" name="Line 2260"/>
              <p:cNvSpPr>
                <a:spLocks noChangeShapeType="1"/>
              </p:cNvSpPr>
              <p:nvPr>
                <p:custDataLst>
                  <p:tags r:id="rId323"/>
                </p:custDataLst>
              </p:nvPr>
            </p:nvSpPr>
            <p:spPr bwMode="auto">
              <a:xfrm flipH="1">
                <a:off x="3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 name="Line 2261"/>
              <p:cNvSpPr>
                <a:spLocks noChangeShapeType="1"/>
              </p:cNvSpPr>
              <p:nvPr>
                <p:custDataLst>
                  <p:tags r:id="rId324"/>
                </p:custDataLst>
              </p:nvPr>
            </p:nvSpPr>
            <p:spPr bwMode="auto">
              <a:xfrm flipH="1">
                <a:off x="3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 name="Line 2262"/>
              <p:cNvSpPr>
                <a:spLocks noChangeShapeType="1"/>
              </p:cNvSpPr>
              <p:nvPr>
                <p:custDataLst>
                  <p:tags r:id="rId325"/>
                </p:custDataLst>
              </p:nvPr>
            </p:nvSpPr>
            <p:spPr bwMode="auto">
              <a:xfrm flipH="1">
                <a:off x="3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9" name="Line 2263"/>
              <p:cNvSpPr>
                <a:spLocks noChangeShapeType="1"/>
              </p:cNvSpPr>
              <p:nvPr>
                <p:custDataLst>
                  <p:tags r:id="rId326"/>
                </p:custDataLst>
              </p:nvPr>
            </p:nvSpPr>
            <p:spPr bwMode="auto">
              <a:xfrm flipH="1">
                <a:off x="384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0" name="Line 2264"/>
              <p:cNvSpPr>
                <a:spLocks noChangeShapeType="1"/>
              </p:cNvSpPr>
              <p:nvPr>
                <p:custDataLst>
                  <p:tags r:id="rId327"/>
                </p:custDataLst>
              </p:nvPr>
            </p:nvSpPr>
            <p:spPr bwMode="auto">
              <a:xfrm flipH="1">
                <a:off x="3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1" name="Line 2265"/>
              <p:cNvSpPr>
                <a:spLocks noChangeShapeType="1"/>
              </p:cNvSpPr>
              <p:nvPr>
                <p:custDataLst>
                  <p:tags r:id="rId328"/>
                </p:custDataLst>
              </p:nvPr>
            </p:nvSpPr>
            <p:spPr bwMode="auto">
              <a:xfrm flipH="1">
                <a:off x="3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2" name="Line 2266"/>
              <p:cNvSpPr>
                <a:spLocks noChangeShapeType="1"/>
              </p:cNvSpPr>
              <p:nvPr>
                <p:custDataLst>
                  <p:tags r:id="rId329"/>
                </p:custDataLst>
              </p:nvPr>
            </p:nvSpPr>
            <p:spPr bwMode="auto">
              <a:xfrm flipH="1">
                <a:off x="3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3" name="Line 2267"/>
              <p:cNvSpPr>
                <a:spLocks noChangeShapeType="1"/>
              </p:cNvSpPr>
              <p:nvPr>
                <p:custDataLst>
                  <p:tags r:id="rId330"/>
                </p:custDataLst>
              </p:nvPr>
            </p:nvSpPr>
            <p:spPr bwMode="auto">
              <a:xfrm flipH="1">
                <a:off x="3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4" name="Line 2268"/>
              <p:cNvSpPr>
                <a:spLocks noChangeShapeType="1"/>
              </p:cNvSpPr>
              <p:nvPr>
                <p:custDataLst>
                  <p:tags r:id="rId331"/>
                </p:custDataLst>
              </p:nvPr>
            </p:nvSpPr>
            <p:spPr bwMode="auto">
              <a:xfrm flipH="1">
                <a:off x="3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5" name="Line 2269"/>
              <p:cNvSpPr>
                <a:spLocks noChangeShapeType="1"/>
              </p:cNvSpPr>
              <p:nvPr>
                <p:custDataLst>
                  <p:tags r:id="rId332"/>
                </p:custDataLst>
              </p:nvPr>
            </p:nvSpPr>
            <p:spPr bwMode="auto">
              <a:xfrm flipH="1">
                <a:off x="3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6" name="Line 2270"/>
              <p:cNvSpPr>
                <a:spLocks noChangeShapeType="1"/>
              </p:cNvSpPr>
              <p:nvPr>
                <p:custDataLst>
                  <p:tags r:id="rId333"/>
                </p:custDataLst>
              </p:nvPr>
            </p:nvSpPr>
            <p:spPr bwMode="auto">
              <a:xfrm flipH="1">
                <a:off x="3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7" name="Line 2271"/>
              <p:cNvSpPr>
                <a:spLocks noChangeShapeType="1"/>
              </p:cNvSpPr>
              <p:nvPr>
                <p:custDataLst>
                  <p:tags r:id="rId334"/>
                </p:custDataLst>
              </p:nvPr>
            </p:nvSpPr>
            <p:spPr bwMode="auto">
              <a:xfrm flipH="1">
                <a:off x="3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 name="Line 2272"/>
              <p:cNvSpPr>
                <a:spLocks noChangeShapeType="1"/>
              </p:cNvSpPr>
              <p:nvPr>
                <p:custDataLst>
                  <p:tags r:id="rId335"/>
                </p:custDataLst>
              </p:nvPr>
            </p:nvSpPr>
            <p:spPr bwMode="auto">
              <a:xfrm flipH="1">
                <a:off x="3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9" name="Line 2273"/>
              <p:cNvSpPr>
                <a:spLocks noChangeShapeType="1"/>
              </p:cNvSpPr>
              <p:nvPr>
                <p:custDataLst>
                  <p:tags r:id="rId336"/>
                </p:custDataLst>
              </p:nvPr>
            </p:nvSpPr>
            <p:spPr bwMode="auto">
              <a:xfrm flipH="1">
                <a:off x="3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0" name="Line 2274"/>
              <p:cNvSpPr>
                <a:spLocks noChangeShapeType="1"/>
              </p:cNvSpPr>
              <p:nvPr>
                <p:custDataLst>
                  <p:tags r:id="rId337"/>
                </p:custDataLst>
              </p:nvPr>
            </p:nvSpPr>
            <p:spPr bwMode="auto">
              <a:xfrm flipH="1">
                <a:off x="3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1" name="Line 2275"/>
              <p:cNvSpPr>
                <a:spLocks noChangeShapeType="1"/>
              </p:cNvSpPr>
              <p:nvPr>
                <p:custDataLst>
                  <p:tags r:id="rId338"/>
                </p:custDataLst>
              </p:nvPr>
            </p:nvSpPr>
            <p:spPr bwMode="auto">
              <a:xfrm flipH="1">
                <a:off x="3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2" name="Line 2276"/>
              <p:cNvSpPr>
                <a:spLocks noChangeShapeType="1"/>
              </p:cNvSpPr>
              <p:nvPr>
                <p:custDataLst>
                  <p:tags r:id="rId339"/>
                </p:custDataLst>
              </p:nvPr>
            </p:nvSpPr>
            <p:spPr bwMode="auto">
              <a:xfrm flipH="1">
                <a:off x="3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3" name="Line 2277"/>
              <p:cNvSpPr>
                <a:spLocks noChangeShapeType="1"/>
              </p:cNvSpPr>
              <p:nvPr>
                <p:custDataLst>
                  <p:tags r:id="rId340"/>
                </p:custDataLst>
              </p:nvPr>
            </p:nvSpPr>
            <p:spPr bwMode="auto">
              <a:xfrm flipH="1">
                <a:off x="338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4" name="Line 2278"/>
              <p:cNvSpPr>
                <a:spLocks noChangeShapeType="1"/>
              </p:cNvSpPr>
              <p:nvPr>
                <p:custDataLst>
                  <p:tags r:id="rId341"/>
                </p:custDataLst>
              </p:nvPr>
            </p:nvSpPr>
            <p:spPr bwMode="auto">
              <a:xfrm flipH="1">
                <a:off x="3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5" name="Line 2279"/>
              <p:cNvSpPr>
                <a:spLocks noChangeShapeType="1"/>
              </p:cNvSpPr>
              <p:nvPr>
                <p:custDataLst>
                  <p:tags r:id="rId342"/>
                </p:custDataLst>
              </p:nvPr>
            </p:nvSpPr>
            <p:spPr bwMode="auto">
              <a:xfrm flipH="1">
                <a:off x="332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6" name="Line 2280"/>
              <p:cNvSpPr>
                <a:spLocks noChangeShapeType="1"/>
              </p:cNvSpPr>
              <p:nvPr>
                <p:custDataLst>
                  <p:tags r:id="rId343"/>
                </p:custDataLst>
              </p:nvPr>
            </p:nvSpPr>
            <p:spPr bwMode="auto">
              <a:xfrm flipH="1">
                <a:off x="329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7" name="Line 2281"/>
              <p:cNvSpPr>
                <a:spLocks noChangeShapeType="1"/>
              </p:cNvSpPr>
              <p:nvPr>
                <p:custDataLst>
                  <p:tags r:id="rId344"/>
                </p:custDataLst>
              </p:nvPr>
            </p:nvSpPr>
            <p:spPr bwMode="auto">
              <a:xfrm flipH="1">
                <a:off x="325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 name="Line 2282"/>
              <p:cNvSpPr>
                <a:spLocks noChangeShapeType="1"/>
              </p:cNvSpPr>
              <p:nvPr>
                <p:custDataLst>
                  <p:tags r:id="rId345"/>
                </p:custDataLst>
              </p:nvPr>
            </p:nvSpPr>
            <p:spPr bwMode="auto">
              <a:xfrm flipH="1">
                <a:off x="322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9" name="Line 2283"/>
              <p:cNvSpPr>
                <a:spLocks noChangeShapeType="1"/>
              </p:cNvSpPr>
              <p:nvPr>
                <p:custDataLst>
                  <p:tags r:id="rId346"/>
                </p:custDataLst>
              </p:nvPr>
            </p:nvSpPr>
            <p:spPr bwMode="auto">
              <a:xfrm flipH="1">
                <a:off x="319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0" name="Line 2284"/>
              <p:cNvSpPr>
                <a:spLocks noChangeShapeType="1"/>
              </p:cNvSpPr>
              <p:nvPr>
                <p:custDataLst>
                  <p:tags r:id="rId347"/>
                </p:custDataLst>
              </p:nvPr>
            </p:nvSpPr>
            <p:spPr bwMode="auto">
              <a:xfrm flipH="1">
                <a:off x="316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1" name="Line 2285"/>
              <p:cNvSpPr>
                <a:spLocks noChangeShapeType="1"/>
              </p:cNvSpPr>
              <p:nvPr>
                <p:custDataLst>
                  <p:tags r:id="rId348"/>
                </p:custDataLst>
              </p:nvPr>
            </p:nvSpPr>
            <p:spPr bwMode="auto">
              <a:xfrm flipH="1">
                <a:off x="312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2" name="Line 2286"/>
              <p:cNvSpPr>
                <a:spLocks noChangeShapeType="1"/>
              </p:cNvSpPr>
              <p:nvPr>
                <p:custDataLst>
                  <p:tags r:id="rId349"/>
                </p:custDataLst>
              </p:nvPr>
            </p:nvSpPr>
            <p:spPr bwMode="auto">
              <a:xfrm flipH="1">
                <a:off x="309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3" name="Line 2287"/>
              <p:cNvSpPr>
                <a:spLocks noChangeShapeType="1"/>
              </p:cNvSpPr>
              <p:nvPr>
                <p:custDataLst>
                  <p:tags r:id="rId350"/>
                </p:custDataLst>
              </p:nvPr>
            </p:nvSpPr>
            <p:spPr bwMode="auto">
              <a:xfrm flipH="1">
                <a:off x="306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4" name="Line 2288"/>
              <p:cNvSpPr>
                <a:spLocks noChangeShapeType="1"/>
              </p:cNvSpPr>
              <p:nvPr>
                <p:custDataLst>
                  <p:tags r:id="rId351"/>
                </p:custDataLst>
              </p:nvPr>
            </p:nvSpPr>
            <p:spPr bwMode="auto">
              <a:xfrm flipH="1">
                <a:off x="302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5" name="Line 2289"/>
              <p:cNvSpPr>
                <a:spLocks noChangeShapeType="1"/>
              </p:cNvSpPr>
              <p:nvPr>
                <p:custDataLst>
                  <p:tags r:id="rId352"/>
                </p:custDataLst>
              </p:nvPr>
            </p:nvSpPr>
            <p:spPr bwMode="auto">
              <a:xfrm flipH="1">
                <a:off x="299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6" name="Line 2290"/>
              <p:cNvSpPr>
                <a:spLocks noChangeShapeType="1"/>
              </p:cNvSpPr>
              <p:nvPr>
                <p:custDataLst>
                  <p:tags r:id="rId353"/>
                </p:custDataLst>
              </p:nvPr>
            </p:nvSpPr>
            <p:spPr bwMode="auto">
              <a:xfrm flipH="1">
                <a:off x="296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7" name="Line 2291"/>
              <p:cNvSpPr>
                <a:spLocks noChangeShapeType="1"/>
              </p:cNvSpPr>
              <p:nvPr>
                <p:custDataLst>
                  <p:tags r:id="rId354"/>
                </p:custDataLst>
              </p:nvPr>
            </p:nvSpPr>
            <p:spPr bwMode="auto">
              <a:xfrm flipH="1">
                <a:off x="293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 name="Line 2292"/>
              <p:cNvSpPr>
                <a:spLocks noChangeShapeType="1"/>
              </p:cNvSpPr>
              <p:nvPr>
                <p:custDataLst>
                  <p:tags r:id="rId355"/>
                </p:custDataLst>
              </p:nvPr>
            </p:nvSpPr>
            <p:spPr bwMode="auto">
              <a:xfrm flipH="1">
                <a:off x="289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9" name="Line 2293"/>
              <p:cNvSpPr>
                <a:spLocks noChangeShapeType="1"/>
              </p:cNvSpPr>
              <p:nvPr>
                <p:custDataLst>
                  <p:tags r:id="rId356"/>
                </p:custDataLst>
              </p:nvPr>
            </p:nvSpPr>
            <p:spPr bwMode="auto">
              <a:xfrm flipH="1">
                <a:off x="286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0" name="Line 2294"/>
              <p:cNvSpPr>
                <a:spLocks noChangeShapeType="1"/>
              </p:cNvSpPr>
              <p:nvPr>
                <p:custDataLst>
                  <p:tags r:id="rId357"/>
                </p:custDataLst>
              </p:nvPr>
            </p:nvSpPr>
            <p:spPr bwMode="auto">
              <a:xfrm flipH="1">
                <a:off x="283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 name="Line 2295"/>
              <p:cNvSpPr>
                <a:spLocks noChangeShapeType="1"/>
              </p:cNvSpPr>
              <p:nvPr>
                <p:custDataLst>
                  <p:tags r:id="rId358"/>
                </p:custDataLst>
              </p:nvPr>
            </p:nvSpPr>
            <p:spPr bwMode="auto">
              <a:xfrm flipH="1">
                <a:off x="279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2" name="Line 2296"/>
              <p:cNvSpPr>
                <a:spLocks noChangeShapeType="1"/>
              </p:cNvSpPr>
              <p:nvPr>
                <p:custDataLst>
                  <p:tags r:id="rId359"/>
                </p:custDataLst>
              </p:nvPr>
            </p:nvSpPr>
            <p:spPr bwMode="auto">
              <a:xfrm flipH="1">
                <a:off x="276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3" name="Line 2297"/>
              <p:cNvSpPr>
                <a:spLocks noChangeShapeType="1"/>
              </p:cNvSpPr>
              <p:nvPr>
                <p:custDataLst>
                  <p:tags r:id="rId360"/>
                </p:custDataLst>
              </p:nvPr>
            </p:nvSpPr>
            <p:spPr bwMode="auto">
              <a:xfrm flipH="1">
                <a:off x="273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4" name="Line 2298"/>
              <p:cNvSpPr>
                <a:spLocks noChangeShapeType="1"/>
              </p:cNvSpPr>
              <p:nvPr>
                <p:custDataLst>
                  <p:tags r:id="rId361"/>
                </p:custDataLst>
              </p:nvPr>
            </p:nvSpPr>
            <p:spPr bwMode="auto">
              <a:xfrm flipH="1">
                <a:off x="270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5" name="Line 2299"/>
              <p:cNvSpPr>
                <a:spLocks noChangeShapeType="1"/>
              </p:cNvSpPr>
              <p:nvPr>
                <p:custDataLst>
                  <p:tags r:id="rId362"/>
                </p:custDataLst>
              </p:nvPr>
            </p:nvSpPr>
            <p:spPr bwMode="auto">
              <a:xfrm flipH="1">
                <a:off x="266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6" name="Line 2300"/>
              <p:cNvSpPr>
                <a:spLocks noChangeShapeType="1"/>
              </p:cNvSpPr>
              <p:nvPr>
                <p:custDataLst>
                  <p:tags r:id="rId363"/>
                </p:custDataLst>
              </p:nvPr>
            </p:nvSpPr>
            <p:spPr bwMode="auto">
              <a:xfrm flipH="1">
                <a:off x="263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7" name="Line 2301"/>
              <p:cNvSpPr>
                <a:spLocks noChangeShapeType="1"/>
              </p:cNvSpPr>
              <p:nvPr>
                <p:custDataLst>
                  <p:tags r:id="rId364"/>
                </p:custDataLst>
              </p:nvPr>
            </p:nvSpPr>
            <p:spPr bwMode="auto">
              <a:xfrm flipH="1">
                <a:off x="2602"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 name="Line 2302"/>
              <p:cNvSpPr>
                <a:spLocks noChangeShapeType="1"/>
              </p:cNvSpPr>
              <p:nvPr>
                <p:custDataLst>
                  <p:tags r:id="rId365"/>
                </p:custDataLst>
              </p:nvPr>
            </p:nvSpPr>
            <p:spPr bwMode="auto">
              <a:xfrm flipH="1">
                <a:off x="256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9" name="Line 2303"/>
              <p:cNvSpPr>
                <a:spLocks noChangeShapeType="1"/>
              </p:cNvSpPr>
              <p:nvPr>
                <p:custDataLst>
                  <p:tags r:id="rId366"/>
                </p:custDataLst>
              </p:nvPr>
            </p:nvSpPr>
            <p:spPr bwMode="auto">
              <a:xfrm flipH="1">
                <a:off x="253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0" name="Line 2304"/>
              <p:cNvSpPr>
                <a:spLocks noChangeShapeType="1"/>
              </p:cNvSpPr>
              <p:nvPr>
                <p:custDataLst>
                  <p:tags r:id="rId367"/>
                </p:custDataLst>
              </p:nvPr>
            </p:nvSpPr>
            <p:spPr bwMode="auto">
              <a:xfrm flipH="1">
                <a:off x="250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1" name="Line 2305"/>
              <p:cNvSpPr>
                <a:spLocks noChangeShapeType="1"/>
              </p:cNvSpPr>
              <p:nvPr>
                <p:custDataLst>
                  <p:tags r:id="rId368"/>
                </p:custDataLst>
              </p:nvPr>
            </p:nvSpPr>
            <p:spPr bwMode="auto">
              <a:xfrm flipH="1">
                <a:off x="247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2" name="Line 2306"/>
              <p:cNvSpPr>
                <a:spLocks noChangeShapeType="1"/>
              </p:cNvSpPr>
              <p:nvPr>
                <p:custDataLst>
                  <p:tags r:id="rId369"/>
                </p:custDataLst>
              </p:nvPr>
            </p:nvSpPr>
            <p:spPr bwMode="auto">
              <a:xfrm flipH="1">
                <a:off x="243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3" name="Line 2307"/>
              <p:cNvSpPr>
                <a:spLocks noChangeShapeType="1"/>
              </p:cNvSpPr>
              <p:nvPr>
                <p:custDataLst>
                  <p:tags r:id="rId370"/>
                </p:custDataLst>
              </p:nvPr>
            </p:nvSpPr>
            <p:spPr bwMode="auto">
              <a:xfrm flipH="1">
                <a:off x="240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4" name="Line 2308"/>
              <p:cNvSpPr>
                <a:spLocks noChangeShapeType="1"/>
              </p:cNvSpPr>
              <p:nvPr>
                <p:custDataLst>
                  <p:tags r:id="rId371"/>
                </p:custDataLst>
              </p:nvPr>
            </p:nvSpPr>
            <p:spPr bwMode="auto">
              <a:xfrm flipH="1">
                <a:off x="237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5" name="Line 2309"/>
              <p:cNvSpPr>
                <a:spLocks noChangeShapeType="1"/>
              </p:cNvSpPr>
              <p:nvPr>
                <p:custDataLst>
                  <p:tags r:id="rId372"/>
                </p:custDataLst>
              </p:nvPr>
            </p:nvSpPr>
            <p:spPr bwMode="auto">
              <a:xfrm flipH="1">
                <a:off x="234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6" name="Line 2310"/>
              <p:cNvSpPr>
                <a:spLocks noChangeShapeType="1"/>
              </p:cNvSpPr>
              <p:nvPr>
                <p:custDataLst>
                  <p:tags r:id="rId373"/>
                </p:custDataLst>
              </p:nvPr>
            </p:nvSpPr>
            <p:spPr bwMode="auto">
              <a:xfrm flipH="1">
                <a:off x="230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7" name="Line 2311"/>
              <p:cNvSpPr>
                <a:spLocks noChangeShapeType="1"/>
              </p:cNvSpPr>
              <p:nvPr>
                <p:custDataLst>
                  <p:tags r:id="rId374"/>
                </p:custDataLst>
              </p:nvPr>
            </p:nvSpPr>
            <p:spPr bwMode="auto">
              <a:xfrm flipH="1">
                <a:off x="227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 name="Line 2312"/>
              <p:cNvSpPr>
                <a:spLocks noChangeShapeType="1"/>
              </p:cNvSpPr>
              <p:nvPr>
                <p:custDataLst>
                  <p:tags r:id="rId375"/>
                </p:custDataLst>
              </p:nvPr>
            </p:nvSpPr>
            <p:spPr bwMode="auto">
              <a:xfrm flipH="1">
                <a:off x="224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 name="Line 2313"/>
              <p:cNvSpPr>
                <a:spLocks noChangeShapeType="1"/>
              </p:cNvSpPr>
              <p:nvPr>
                <p:custDataLst>
                  <p:tags r:id="rId376"/>
                </p:custDataLst>
              </p:nvPr>
            </p:nvSpPr>
            <p:spPr bwMode="auto">
              <a:xfrm flipH="1">
                <a:off x="220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0" name="Line 2314"/>
              <p:cNvSpPr>
                <a:spLocks noChangeShapeType="1"/>
              </p:cNvSpPr>
              <p:nvPr>
                <p:custDataLst>
                  <p:tags r:id="rId377"/>
                </p:custDataLst>
              </p:nvPr>
            </p:nvSpPr>
            <p:spPr bwMode="auto">
              <a:xfrm flipH="1">
                <a:off x="217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1" name="Line 2315"/>
              <p:cNvSpPr>
                <a:spLocks noChangeShapeType="1"/>
              </p:cNvSpPr>
              <p:nvPr>
                <p:custDataLst>
                  <p:tags r:id="rId378"/>
                </p:custDataLst>
              </p:nvPr>
            </p:nvSpPr>
            <p:spPr bwMode="auto">
              <a:xfrm flipH="1">
                <a:off x="2143"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2" name="Line 2316"/>
              <p:cNvSpPr>
                <a:spLocks noChangeShapeType="1"/>
              </p:cNvSpPr>
              <p:nvPr>
                <p:custDataLst>
                  <p:tags r:id="rId379"/>
                </p:custDataLst>
              </p:nvPr>
            </p:nvSpPr>
            <p:spPr bwMode="auto">
              <a:xfrm flipH="1">
                <a:off x="211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3" name="Line 2317"/>
              <p:cNvSpPr>
                <a:spLocks noChangeShapeType="1"/>
              </p:cNvSpPr>
              <p:nvPr>
                <p:custDataLst>
                  <p:tags r:id="rId380"/>
                </p:custDataLst>
              </p:nvPr>
            </p:nvSpPr>
            <p:spPr bwMode="auto">
              <a:xfrm flipH="1">
                <a:off x="2078"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4" name="Line 2318"/>
              <p:cNvSpPr>
                <a:spLocks noChangeShapeType="1"/>
              </p:cNvSpPr>
              <p:nvPr>
                <p:custDataLst>
                  <p:tags r:id="rId381"/>
                </p:custDataLst>
              </p:nvPr>
            </p:nvSpPr>
            <p:spPr bwMode="auto">
              <a:xfrm flipH="1">
                <a:off x="204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5" name="Line 2319"/>
              <p:cNvSpPr>
                <a:spLocks noChangeShapeType="1"/>
              </p:cNvSpPr>
              <p:nvPr>
                <p:custDataLst>
                  <p:tags r:id="rId382"/>
                </p:custDataLst>
              </p:nvPr>
            </p:nvSpPr>
            <p:spPr bwMode="auto">
              <a:xfrm flipH="1">
                <a:off x="201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6" name="Line 2320"/>
              <p:cNvSpPr>
                <a:spLocks noChangeShapeType="1"/>
              </p:cNvSpPr>
              <p:nvPr>
                <p:custDataLst>
                  <p:tags r:id="rId383"/>
                </p:custDataLst>
              </p:nvPr>
            </p:nvSpPr>
            <p:spPr bwMode="auto">
              <a:xfrm flipH="1">
                <a:off x="197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7" name="Line 2321"/>
              <p:cNvSpPr>
                <a:spLocks noChangeShapeType="1"/>
              </p:cNvSpPr>
              <p:nvPr>
                <p:custDataLst>
                  <p:tags r:id="rId384"/>
                </p:custDataLst>
              </p:nvPr>
            </p:nvSpPr>
            <p:spPr bwMode="auto">
              <a:xfrm flipH="1">
                <a:off x="194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8" name="Line 2322"/>
              <p:cNvSpPr>
                <a:spLocks noChangeShapeType="1"/>
              </p:cNvSpPr>
              <p:nvPr>
                <p:custDataLst>
                  <p:tags r:id="rId385"/>
                </p:custDataLst>
              </p:nvPr>
            </p:nvSpPr>
            <p:spPr bwMode="auto">
              <a:xfrm flipH="1">
                <a:off x="1914"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 name="Line 2323"/>
              <p:cNvSpPr>
                <a:spLocks noChangeShapeType="1"/>
              </p:cNvSpPr>
              <p:nvPr>
                <p:custDataLst>
                  <p:tags r:id="rId386"/>
                </p:custDataLst>
              </p:nvPr>
            </p:nvSpPr>
            <p:spPr bwMode="auto">
              <a:xfrm flipH="1">
                <a:off x="1881"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0" name="Line 2324"/>
              <p:cNvSpPr>
                <a:spLocks noChangeShapeType="1"/>
              </p:cNvSpPr>
              <p:nvPr>
                <p:custDataLst>
                  <p:tags r:id="rId387"/>
                </p:custDataLst>
              </p:nvPr>
            </p:nvSpPr>
            <p:spPr bwMode="auto">
              <a:xfrm flipH="1">
                <a:off x="1848"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1" name="Line 2325"/>
              <p:cNvSpPr>
                <a:spLocks noChangeShapeType="1"/>
              </p:cNvSpPr>
              <p:nvPr>
                <p:custDataLst>
                  <p:tags r:id="rId388"/>
                </p:custDataLst>
              </p:nvPr>
            </p:nvSpPr>
            <p:spPr bwMode="auto">
              <a:xfrm flipH="1">
                <a:off x="1815"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2" name="Line 2326"/>
              <p:cNvSpPr>
                <a:spLocks noChangeShapeType="1"/>
              </p:cNvSpPr>
              <p:nvPr>
                <p:custDataLst>
                  <p:tags r:id="rId389"/>
                </p:custDataLst>
              </p:nvPr>
            </p:nvSpPr>
            <p:spPr bwMode="auto">
              <a:xfrm flipH="1">
                <a:off x="178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3" name="Line 2327"/>
              <p:cNvSpPr>
                <a:spLocks noChangeShapeType="1"/>
              </p:cNvSpPr>
              <p:nvPr>
                <p:custDataLst>
                  <p:tags r:id="rId390"/>
                </p:custDataLst>
              </p:nvPr>
            </p:nvSpPr>
            <p:spPr bwMode="auto">
              <a:xfrm flipH="1">
                <a:off x="1750"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4" name="Line 2328"/>
              <p:cNvSpPr>
                <a:spLocks noChangeShapeType="1"/>
              </p:cNvSpPr>
              <p:nvPr>
                <p:custDataLst>
                  <p:tags r:id="rId391"/>
                </p:custDataLst>
              </p:nvPr>
            </p:nvSpPr>
            <p:spPr bwMode="auto">
              <a:xfrm flipH="1">
                <a:off x="1717"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5" name="Line 2329"/>
              <p:cNvSpPr>
                <a:spLocks noChangeShapeType="1"/>
              </p:cNvSpPr>
              <p:nvPr>
                <p:custDataLst>
                  <p:tags r:id="rId392"/>
                </p:custDataLst>
              </p:nvPr>
            </p:nvSpPr>
            <p:spPr bwMode="auto">
              <a:xfrm flipH="1">
                <a:off x="1684"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6" name="Line 2330"/>
              <p:cNvSpPr>
                <a:spLocks noChangeShapeType="1"/>
              </p:cNvSpPr>
              <p:nvPr>
                <p:custDataLst>
                  <p:tags r:id="rId393"/>
                </p:custDataLst>
              </p:nvPr>
            </p:nvSpPr>
            <p:spPr bwMode="auto">
              <a:xfrm flipH="1">
                <a:off x="1651"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7" name="Line 2331"/>
              <p:cNvSpPr>
                <a:spLocks noChangeShapeType="1"/>
              </p:cNvSpPr>
              <p:nvPr>
                <p:custDataLst>
                  <p:tags r:id="rId394"/>
                </p:custDataLst>
              </p:nvPr>
            </p:nvSpPr>
            <p:spPr bwMode="auto">
              <a:xfrm flipH="1">
                <a:off x="1619"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8" name="Line 2332"/>
              <p:cNvSpPr>
                <a:spLocks noChangeShapeType="1"/>
              </p:cNvSpPr>
              <p:nvPr>
                <p:custDataLst>
                  <p:tags r:id="rId395"/>
                </p:custDataLst>
              </p:nvPr>
            </p:nvSpPr>
            <p:spPr bwMode="auto">
              <a:xfrm flipH="1">
                <a:off x="1586"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 name="Line 2333"/>
              <p:cNvSpPr>
                <a:spLocks noChangeShapeType="1"/>
              </p:cNvSpPr>
              <p:nvPr>
                <p:custDataLst>
                  <p:tags r:id="rId396"/>
                </p:custDataLst>
              </p:nvPr>
            </p:nvSpPr>
            <p:spPr bwMode="auto">
              <a:xfrm flipH="1">
                <a:off x="1553"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0" name="Line 2334"/>
              <p:cNvSpPr>
                <a:spLocks noChangeShapeType="1"/>
              </p:cNvSpPr>
              <p:nvPr>
                <p:custDataLst>
                  <p:tags r:id="rId397"/>
                </p:custDataLst>
              </p:nvPr>
            </p:nvSpPr>
            <p:spPr bwMode="auto">
              <a:xfrm flipH="1">
                <a:off x="1520"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1" name="Line 2335"/>
              <p:cNvSpPr>
                <a:spLocks noChangeShapeType="1"/>
              </p:cNvSpPr>
              <p:nvPr>
                <p:custDataLst>
                  <p:tags r:id="rId398"/>
                </p:custDataLst>
              </p:nvPr>
            </p:nvSpPr>
            <p:spPr bwMode="auto">
              <a:xfrm flipH="1">
                <a:off x="1487"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2" name="Line 2336"/>
              <p:cNvSpPr>
                <a:spLocks noChangeShapeType="1"/>
              </p:cNvSpPr>
              <p:nvPr>
                <p:custDataLst>
                  <p:tags r:id="rId399"/>
                </p:custDataLst>
              </p:nvPr>
            </p:nvSpPr>
            <p:spPr bwMode="auto">
              <a:xfrm flipH="1">
                <a:off x="1455"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3" name="Line 2337"/>
              <p:cNvSpPr>
                <a:spLocks noChangeShapeType="1"/>
              </p:cNvSpPr>
              <p:nvPr>
                <p:custDataLst>
                  <p:tags r:id="rId400"/>
                </p:custDataLst>
              </p:nvPr>
            </p:nvSpPr>
            <p:spPr bwMode="auto">
              <a:xfrm flipH="1">
                <a:off x="1422" y="1911"/>
                <a:ext cx="16"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4" name="Line 2338"/>
              <p:cNvSpPr>
                <a:spLocks noChangeShapeType="1"/>
              </p:cNvSpPr>
              <p:nvPr>
                <p:custDataLst>
                  <p:tags r:id="rId401"/>
                </p:custDataLst>
              </p:nvPr>
            </p:nvSpPr>
            <p:spPr bwMode="auto">
              <a:xfrm flipH="1">
                <a:off x="1389"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5" name="Line 2339"/>
              <p:cNvSpPr>
                <a:spLocks noChangeShapeType="1"/>
              </p:cNvSpPr>
              <p:nvPr>
                <p:custDataLst>
                  <p:tags r:id="rId402"/>
                </p:custDataLst>
              </p:nvPr>
            </p:nvSpPr>
            <p:spPr bwMode="auto">
              <a:xfrm flipH="1">
                <a:off x="1356" y="1911"/>
                <a:ext cx="17" cy="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6" name="Freeform 2340"/>
              <p:cNvSpPr>
                <a:spLocks/>
              </p:cNvSpPr>
              <p:nvPr>
                <p:custDataLst>
                  <p:tags r:id="rId403"/>
                </p:custDataLst>
              </p:nvPr>
            </p:nvSpPr>
            <p:spPr bwMode="auto">
              <a:xfrm>
                <a:off x="1324" y="1911"/>
                <a:ext cx="16" cy="0"/>
              </a:xfrm>
              <a:custGeom>
                <a:avLst/>
                <a:gdLst>
                  <a:gd name="T0" fmla="*/ 2069 w 12"/>
                  <a:gd name="T1" fmla="*/ 491 w 12"/>
                  <a:gd name="T2" fmla="*/ 0 w 12"/>
                  <a:gd name="T3" fmla="*/ 0 60000 65536"/>
                  <a:gd name="T4" fmla="*/ 0 60000 65536"/>
                  <a:gd name="T5" fmla="*/ 0 60000 65536"/>
                  <a:gd name="T6" fmla="*/ 0 w 12"/>
                  <a:gd name="T7" fmla="*/ 12 w 12"/>
                </a:gdLst>
                <a:ahLst/>
                <a:cxnLst>
                  <a:cxn ang="T3">
                    <a:pos x="T0" y="0"/>
                  </a:cxn>
                  <a:cxn ang="T4">
                    <a:pos x="T1" y="0"/>
                  </a:cxn>
                  <a:cxn ang="T5">
                    <a:pos x="T2" y="0"/>
                  </a:cxn>
                </a:cxnLst>
                <a:rect l="T6" t="0" r="T7" b="0"/>
                <a:pathLst>
                  <a:path w="12">
                    <a:moveTo>
                      <a:pt x="12" y="0"/>
                    </a:moveTo>
                    <a:lnTo>
                      <a:pt x="3" y="0"/>
                    </a:lnTo>
                    <a:lnTo>
                      <a:pt x="0" y="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7" name="Freeform 2341"/>
              <p:cNvSpPr>
                <a:spLocks/>
              </p:cNvSpPr>
              <p:nvPr>
                <p:custDataLst>
                  <p:tags r:id="rId404"/>
                </p:custDataLst>
              </p:nvPr>
            </p:nvSpPr>
            <p:spPr bwMode="auto">
              <a:xfrm>
                <a:off x="1295" y="1915"/>
                <a:ext cx="14" cy="8"/>
              </a:xfrm>
              <a:custGeom>
                <a:avLst/>
                <a:gdLst>
                  <a:gd name="T0" fmla="*/ 4351 w 10"/>
                  <a:gd name="T1" fmla="*/ 0 h 6"/>
                  <a:gd name="T2" fmla="*/ 844 w 10"/>
                  <a:gd name="T3" fmla="*/ 655 h 6"/>
                  <a:gd name="T4" fmla="*/ 0 w 10"/>
                  <a:gd name="T5" fmla="*/ 1129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10" y="0"/>
                    </a:moveTo>
                    <a:lnTo>
                      <a:pt x="2" y="4"/>
                    </a:lnTo>
                    <a:lnTo>
                      <a:pt x="0" y="6"/>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8" name="Freeform 2342"/>
              <p:cNvSpPr>
                <a:spLocks/>
              </p:cNvSpPr>
              <p:nvPr>
                <p:custDataLst>
                  <p:tags r:id="rId405"/>
                </p:custDataLst>
              </p:nvPr>
            </p:nvSpPr>
            <p:spPr bwMode="auto">
              <a:xfrm>
                <a:off x="1278" y="1935"/>
                <a:ext cx="7" cy="15"/>
              </a:xfrm>
              <a:custGeom>
                <a:avLst/>
                <a:gdLst>
                  <a:gd name="T0" fmla="*/ 2220 w 5"/>
                  <a:gd name="T1" fmla="*/ 0 h 11"/>
                  <a:gd name="T2" fmla="*/ 0 w 5"/>
                  <a:gd name="T3" fmla="*/ 2071 h 11"/>
                  <a:gd name="T4" fmla="*/ 0 w 5"/>
                  <a:gd name="T5" fmla="*/ 2824 h 11"/>
                  <a:gd name="T6" fmla="*/ 0 60000 65536"/>
                  <a:gd name="T7" fmla="*/ 0 60000 65536"/>
                  <a:gd name="T8" fmla="*/ 0 60000 65536"/>
                  <a:gd name="T9" fmla="*/ 0 w 5"/>
                  <a:gd name="T10" fmla="*/ 0 h 11"/>
                  <a:gd name="T11" fmla="*/ 5 w 5"/>
                  <a:gd name="T12" fmla="*/ 11 h 11"/>
                </a:gdLst>
                <a:ahLst/>
                <a:cxnLst>
                  <a:cxn ang="T6">
                    <a:pos x="T0" y="T1"/>
                  </a:cxn>
                  <a:cxn ang="T7">
                    <a:pos x="T2" y="T3"/>
                  </a:cxn>
                  <a:cxn ang="T8">
                    <a:pos x="T4" y="T5"/>
                  </a:cxn>
                </a:cxnLst>
                <a:rect l="T9" t="T10" r="T11" b="T12"/>
                <a:pathLst>
                  <a:path w="5" h="11">
                    <a:moveTo>
                      <a:pt x="5" y="0"/>
                    </a:moveTo>
                    <a:lnTo>
                      <a:pt x="0" y="8"/>
                    </a:lnTo>
                    <a:lnTo>
                      <a:pt x="0" y="11"/>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9" name="Line 2343"/>
              <p:cNvSpPr>
                <a:spLocks noChangeShapeType="1"/>
              </p:cNvSpPr>
              <p:nvPr>
                <p:custDataLst>
                  <p:tags r:id="rId406"/>
                </p:custDataLst>
              </p:nvPr>
            </p:nvSpPr>
            <p:spPr bwMode="auto">
              <a:xfrm>
                <a:off x="1276" y="1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0" name="Line 2344"/>
              <p:cNvSpPr>
                <a:spLocks noChangeShapeType="1"/>
              </p:cNvSpPr>
              <p:nvPr>
                <p:custDataLst>
                  <p:tags r:id="rId407"/>
                </p:custDataLst>
              </p:nvPr>
            </p:nvSpPr>
            <p:spPr bwMode="auto">
              <a:xfrm>
                <a:off x="1276" y="200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1" name="Line 2345"/>
              <p:cNvSpPr>
                <a:spLocks noChangeShapeType="1"/>
              </p:cNvSpPr>
              <p:nvPr>
                <p:custDataLst>
                  <p:tags r:id="rId408"/>
                </p:custDataLst>
              </p:nvPr>
            </p:nvSpPr>
            <p:spPr bwMode="auto">
              <a:xfrm>
                <a:off x="1276" y="2032"/>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2" name="Line 2346"/>
              <p:cNvSpPr>
                <a:spLocks noChangeShapeType="1"/>
              </p:cNvSpPr>
              <p:nvPr>
                <p:custDataLst>
                  <p:tags r:id="rId409"/>
                </p:custDataLst>
              </p:nvPr>
            </p:nvSpPr>
            <p:spPr bwMode="auto">
              <a:xfrm>
                <a:off x="1276" y="206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3" name="Line 2347"/>
              <p:cNvSpPr>
                <a:spLocks noChangeShapeType="1"/>
              </p:cNvSpPr>
              <p:nvPr>
                <p:custDataLst>
                  <p:tags r:id="rId410"/>
                </p:custDataLst>
              </p:nvPr>
            </p:nvSpPr>
            <p:spPr bwMode="auto">
              <a:xfrm>
                <a:off x="1276" y="209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4" name="Line 2348"/>
              <p:cNvSpPr>
                <a:spLocks noChangeShapeType="1"/>
              </p:cNvSpPr>
              <p:nvPr>
                <p:custDataLst>
                  <p:tags r:id="rId411"/>
                </p:custDataLst>
              </p:nvPr>
            </p:nvSpPr>
            <p:spPr bwMode="auto">
              <a:xfrm>
                <a:off x="1276" y="213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5" name="Line 2349"/>
              <p:cNvSpPr>
                <a:spLocks noChangeShapeType="1"/>
              </p:cNvSpPr>
              <p:nvPr>
                <p:custDataLst>
                  <p:tags r:id="rId412"/>
                </p:custDataLst>
              </p:nvPr>
            </p:nvSpPr>
            <p:spPr bwMode="auto">
              <a:xfrm>
                <a:off x="1276" y="216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6" name="Line 2350"/>
              <p:cNvSpPr>
                <a:spLocks noChangeShapeType="1"/>
              </p:cNvSpPr>
              <p:nvPr>
                <p:custDataLst>
                  <p:tags r:id="rId413"/>
                </p:custDataLst>
              </p:nvPr>
            </p:nvSpPr>
            <p:spPr bwMode="auto">
              <a:xfrm>
                <a:off x="1276" y="219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7" name="Line 2351"/>
              <p:cNvSpPr>
                <a:spLocks noChangeShapeType="1"/>
              </p:cNvSpPr>
              <p:nvPr>
                <p:custDataLst>
                  <p:tags r:id="rId414"/>
                </p:custDataLst>
              </p:nvPr>
            </p:nvSpPr>
            <p:spPr bwMode="auto">
              <a:xfrm>
                <a:off x="1276" y="222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8" name="Line 2352"/>
              <p:cNvSpPr>
                <a:spLocks noChangeShapeType="1"/>
              </p:cNvSpPr>
              <p:nvPr>
                <p:custDataLst>
                  <p:tags r:id="rId415"/>
                </p:custDataLst>
              </p:nvPr>
            </p:nvSpPr>
            <p:spPr bwMode="auto">
              <a:xfrm>
                <a:off x="1276" y="226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9" name="Line 2353"/>
              <p:cNvSpPr>
                <a:spLocks noChangeShapeType="1"/>
              </p:cNvSpPr>
              <p:nvPr>
                <p:custDataLst>
                  <p:tags r:id="rId416"/>
                </p:custDataLst>
              </p:nvPr>
            </p:nvSpPr>
            <p:spPr bwMode="auto">
              <a:xfrm>
                <a:off x="1276" y="229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0" name="Line 2354"/>
              <p:cNvSpPr>
                <a:spLocks noChangeShapeType="1"/>
              </p:cNvSpPr>
              <p:nvPr>
                <p:custDataLst>
                  <p:tags r:id="rId417"/>
                </p:custDataLst>
              </p:nvPr>
            </p:nvSpPr>
            <p:spPr bwMode="auto">
              <a:xfrm>
                <a:off x="1276" y="232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1" name="Line 2355"/>
              <p:cNvSpPr>
                <a:spLocks noChangeShapeType="1"/>
              </p:cNvSpPr>
              <p:nvPr>
                <p:custDataLst>
                  <p:tags r:id="rId418"/>
                </p:custDataLst>
              </p:nvPr>
            </p:nvSpPr>
            <p:spPr bwMode="auto">
              <a:xfrm>
                <a:off x="1276" y="236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2" name="Line 2356"/>
              <p:cNvSpPr>
                <a:spLocks noChangeShapeType="1"/>
              </p:cNvSpPr>
              <p:nvPr>
                <p:custDataLst>
                  <p:tags r:id="rId419"/>
                </p:custDataLst>
              </p:nvPr>
            </p:nvSpPr>
            <p:spPr bwMode="auto">
              <a:xfrm>
                <a:off x="1276" y="239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3" name="Line 2357"/>
              <p:cNvSpPr>
                <a:spLocks noChangeShapeType="1"/>
              </p:cNvSpPr>
              <p:nvPr>
                <p:custDataLst>
                  <p:tags r:id="rId420"/>
                </p:custDataLst>
              </p:nvPr>
            </p:nvSpPr>
            <p:spPr bwMode="auto">
              <a:xfrm>
                <a:off x="1276" y="242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4" name="Line 2358"/>
              <p:cNvSpPr>
                <a:spLocks noChangeShapeType="1"/>
              </p:cNvSpPr>
              <p:nvPr>
                <p:custDataLst>
                  <p:tags r:id="rId421"/>
                </p:custDataLst>
              </p:nvPr>
            </p:nvSpPr>
            <p:spPr bwMode="auto">
              <a:xfrm>
                <a:off x="1276" y="245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5" name="Line 2359"/>
              <p:cNvSpPr>
                <a:spLocks noChangeShapeType="1"/>
              </p:cNvSpPr>
              <p:nvPr>
                <p:custDataLst>
                  <p:tags r:id="rId422"/>
                </p:custDataLst>
              </p:nvPr>
            </p:nvSpPr>
            <p:spPr bwMode="auto">
              <a:xfrm>
                <a:off x="1276" y="249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6" name="Line 2360"/>
              <p:cNvSpPr>
                <a:spLocks noChangeShapeType="1"/>
              </p:cNvSpPr>
              <p:nvPr>
                <p:custDataLst>
                  <p:tags r:id="rId423"/>
                </p:custDataLst>
              </p:nvPr>
            </p:nvSpPr>
            <p:spPr bwMode="auto">
              <a:xfrm>
                <a:off x="1276" y="252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7" name="Line 2361"/>
              <p:cNvSpPr>
                <a:spLocks noChangeShapeType="1"/>
              </p:cNvSpPr>
              <p:nvPr>
                <p:custDataLst>
                  <p:tags r:id="rId424"/>
                </p:custDataLst>
              </p:nvPr>
            </p:nvSpPr>
            <p:spPr bwMode="auto">
              <a:xfrm>
                <a:off x="1276" y="255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8" name="Line 2362"/>
              <p:cNvSpPr>
                <a:spLocks noChangeShapeType="1"/>
              </p:cNvSpPr>
              <p:nvPr>
                <p:custDataLst>
                  <p:tags r:id="rId425"/>
                </p:custDataLst>
              </p:nvPr>
            </p:nvSpPr>
            <p:spPr bwMode="auto">
              <a:xfrm>
                <a:off x="1276" y="259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9" name="Line 2363"/>
              <p:cNvSpPr>
                <a:spLocks noChangeShapeType="1"/>
              </p:cNvSpPr>
              <p:nvPr>
                <p:custDataLst>
                  <p:tags r:id="rId426"/>
                </p:custDataLst>
              </p:nvPr>
            </p:nvSpPr>
            <p:spPr bwMode="auto">
              <a:xfrm>
                <a:off x="1276" y="262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 name="Line 2364"/>
              <p:cNvSpPr>
                <a:spLocks noChangeShapeType="1"/>
              </p:cNvSpPr>
              <p:nvPr>
                <p:custDataLst>
                  <p:tags r:id="rId427"/>
                </p:custDataLst>
              </p:nvPr>
            </p:nvSpPr>
            <p:spPr bwMode="auto">
              <a:xfrm>
                <a:off x="1276" y="265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1" name="Line 2365"/>
              <p:cNvSpPr>
                <a:spLocks noChangeShapeType="1"/>
              </p:cNvSpPr>
              <p:nvPr>
                <p:custDataLst>
                  <p:tags r:id="rId428"/>
                </p:custDataLst>
              </p:nvPr>
            </p:nvSpPr>
            <p:spPr bwMode="auto">
              <a:xfrm>
                <a:off x="1276" y="268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2" name="Line 2366"/>
              <p:cNvSpPr>
                <a:spLocks noChangeShapeType="1"/>
              </p:cNvSpPr>
              <p:nvPr>
                <p:custDataLst>
                  <p:tags r:id="rId429"/>
                </p:custDataLst>
              </p:nvPr>
            </p:nvSpPr>
            <p:spPr bwMode="auto">
              <a:xfrm>
                <a:off x="1276" y="272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3" name="Line 2367"/>
              <p:cNvSpPr>
                <a:spLocks noChangeShapeType="1"/>
              </p:cNvSpPr>
              <p:nvPr>
                <p:custDataLst>
                  <p:tags r:id="rId430"/>
                </p:custDataLst>
              </p:nvPr>
            </p:nvSpPr>
            <p:spPr bwMode="auto">
              <a:xfrm>
                <a:off x="1276" y="275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4" name="Line 2368"/>
              <p:cNvSpPr>
                <a:spLocks noChangeShapeType="1"/>
              </p:cNvSpPr>
              <p:nvPr>
                <p:custDataLst>
                  <p:tags r:id="rId431"/>
                </p:custDataLst>
              </p:nvPr>
            </p:nvSpPr>
            <p:spPr bwMode="auto">
              <a:xfrm>
                <a:off x="1276" y="2786"/>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5" name="Line 2369"/>
              <p:cNvSpPr>
                <a:spLocks noChangeShapeType="1"/>
              </p:cNvSpPr>
              <p:nvPr>
                <p:custDataLst>
                  <p:tags r:id="rId432"/>
                </p:custDataLst>
              </p:nvPr>
            </p:nvSpPr>
            <p:spPr bwMode="auto">
              <a:xfrm>
                <a:off x="1276" y="281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6" name="Line 2370"/>
              <p:cNvSpPr>
                <a:spLocks noChangeShapeType="1"/>
              </p:cNvSpPr>
              <p:nvPr>
                <p:custDataLst>
                  <p:tags r:id="rId433"/>
                </p:custDataLst>
              </p:nvPr>
            </p:nvSpPr>
            <p:spPr bwMode="auto">
              <a:xfrm>
                <a:off x="1276" y="285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7" name="Line 2371"/>
              <p:cNvSpPr>
                <a:spLocks noChangeShapeType="1"/>
              </p:cNvSpPr>
              <p:nvPr>
                <p:custDataLst>
                  <p:tags r:id="rId434"/>
                </p:custDataLst>
              </p:nvPr>
            </p:nvSpPr>
            <p:spPr bwMode="auto">
              <a:xfrm>
                <a:off x="1276" y="288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8" name="Line 2372"/>
              <p:cNvSpPr>
                <a:spLocks noChangeShapeType="1"/>
              </p:cNvSpPr>
              <p:nvPr>
                <p:custDataLst>
                  <p:tags r:id="rId435"/>
                </p:custDataLst>
              </p:nvPr>
            </p:nvSpPr>
            <p:spPr bwMode="auto">
              <a:xfrm>
                <a:off x="1276" y="291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9" name="Line 2373"/>
              <p:cNvSpPr>
                <a:spLocks noChangeShapeType="1"/>
              </p:cNvSpPr>
              <p:nvPr>
                <p:custDataLst>
                  <p:tags r:id="rId436"/>
                </p:custDataLst>
              </p:nvPr>
            </p:nvSpPr>
            <p:spPr bwMode="auto">
              <a:xfrm>
                <a:off x="1276" y="295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 name="Line 2374"/>
              <p:cNvSpPr>
                <a:spLocks noChangeShapeType="1"/>
              </p:cNvSpPr>
              <p:nvPr>
                <p:custDataLst>
                  <p:tags r:id="rId437"/>
                </p:custDataLst>
              </p:nvPr>
            </p:nvSpPr>
            <p:spPr bwMode="auto">
              <a:xfrm>
                <a:off x="1276" y="298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 name="Line 2375"/>
              <p:cNvSpPr>
                <a:spLocks noChangeShapeType="1"/>
              </p:cNvSpPr>
              <p:nvPr>
                <p:custDataLst>
                  <p:tags r:id="rId438"/>
                </p:custDataLst>
              </p:nvPr>
            </p:nvSpPr>
            <p:spPr bwMode="auto">
              <a:xfrm>
                <a:off x="1276" y="301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2" name="Line 2376"/>
              <p:cNvSpPr>
                <a:spLocks noChangeShapeType="1"/>
              </p:cNvSpPr>
              <p:nvPr>
                <p:custDataLst>
                  <p:tags r:id="rId439"/>
                </p:custDataLst>
              </p:nvPr>
            </p:nvSpPr>
            <p:spPr bwMode="auto">
              <a:xfrm>
                <a:off x="1276" y="304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3" name="Line 2377"/>
              <p:cNvSpPr>
                <a:spLocks noChangeShapeType="1"/>
              </p:cNvSpPr>
              <p:nvPr>
                <p:custDataLst>
                  <p:tags r:id="rId440"/>
                </p:custDataLst>
              </p:nvPr>
            </p:nvSpPr>
            <p:spPr bwMode="auto">
              <a:xfrm>
                <a:off x="1276" y="3081"/>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4" name="Line 2378"/>
              <p:cNvSpPr>
                <a:spLocks noChangeShapeType="1"/>
              </p:cNvSpPr>
              <p:nvPr>
                <p:custDataLst>
                  <p:tags r:id="rId441"/>
                </p:custDataLst>
              </p:nvPr>
            </p:nvSpPr>
            <p:spPr bwMode="auto">
              <a:xfrm>
                <a:off x="1276" y="311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5" name="Line 2379"/>
              <p:cNvSpPr>
                <a:spLocks noChangeShapeType="1"/>
              </p:cNvSpPr>
              <p:nvPr>
                <p:custDataLst>
                  <p:tags r:id="rId442"/>
                </p:custDataLst>
              </p:nvPr>
            </p:nvSpPr>
            <p:spPr bwMode="auto">
              <a:xfrm>
                <a:off x="1276" y="314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6" name="Line 2380"/>
              <p:cNvSpPr>
                <a:spLocks noChangeShapeType="1"/>
              </p:cNvSpPr>
              <p:nvPr>
                <p:custDataLst>
                  <p:tags r:id="rId443"/>
                </p:custDataLst>
              </p:nvPr>
            </p:nvSpPr>
            <p:spPr bwMode="auto">
              <a:xfrm>
                <a:off x="1276" y="318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7" name="Line 2381"/>
              <p:cNvSpPr>
                <a:spLocks noChangeShapeType="1"/>
              </p:cNvSpPr>
              <p:nvPr>
                <p:custDataLst>
                  <p:tags r:id="rId444"/>
                </p:custDataLst>
              </p:nvPr>
            </p:nvSpPr>
            <p:spPr bwMode="auto">
              <a:xfrm>
                <a:off x="1276" y="321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8" name="Line 2382"/>
              <p:cNvSpPr>
                <a:spLocks noChangeShapeType="1"/>
              </p:cNvSpPr>
              <p:nvPr>
                <p:custDataLst>
                  <p:tags r:id="rId445"/>
                </p:custDataLst>
              </p:nvPr>
            </p:nvSpPr>
            <p:spPr bwMode="auto">
              <a:xfrm>
                <a:off x="1276" y="324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9" name="Line 2383"/>
              <p:cNvSpPr>
                <a:spLocks noChangeShapeType="1"/>
              </p:cNvSpPr>
              <p:nvPr>
                <p:custDataLst>
                  <p:tags r:id="rId446"/>
                </p:custDataLst>
              </p:nvPr>
            </p:nvSpPr>
            <p:spPr bwMode="auto">
              <a:xfrm>
                <a:off x="1276" y="327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 name="Line 2384"/>
              <p:cNvSpPr>
                <a:spLocks noChangeShapeType="1"/>
              </p:cNvSpPr>
              <p:nvPr>
                <p:custDataLst>
                  <p:tags r:id="rId447"/>
                </p:custDataLst>
              </p:nvPr>
            </p:nvSpPr>
            <p:spPr bwMode="auto">
              <a:xfrm>
                <a:off x="1276" y="331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1" name="Line 2385"/>
              <p:cNvSpPr>
                <a:spLocks noChangeShapeType="1"/>
              </p:cNvSpPr>
              <p:nvPr>
                <p:custDataLst>
                  <p:tags r:id="rId448"/>
                </p:custDataLst>
              </p:nvPr>
            </p:nvSpPr>
            <p:spPr bwMode="auto">
              <a:xfrm>
                <a:off x="1276" y="334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2" name="Line 2386"/>
              <p:cNvSpPr>
                <a:spLocks noChangeShapeType="1"/>
              </p:cNvSpPr>
              <p:nvPr>
                <p:custDataLst>
                  <p:tags r:id="rId449"/>
                </p:custDataLst>
              </p:nvPr>
            </p:nvSpPr>
            <p:spPr bwMode="auto">
              <a:xfrm>
                <a:off x="1276" y="337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3" name="Line 2387"/>
              <p:cNvSpPr>
                <a:spLocks noChangeShapeType="1"/>
              </p:cNvSpPr>
              <p:nvPr>
                <p:custDataLst>
                  <p:tags r:id="rId450"/>
                </p:custDataLst>
              </p:nvPr>
            </p:nvSpPr>
            <p:spPr bwMode="auto">
              <a:xfrm>
                <a:off x="1276" y="3409"/>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4" name="Line 2388"/>
              <p:cNvSpPr>
                <a:spLocks noChangeShapeType="1"/>
              </p:cNvSpPr>
              <p:nvPr>
                <p:custDataLst>
                  <p:tags r:id="rId451"/>
                </p:custDataLst>
              </p:nvPr>
            </p:nvSpPr>
            <p:spPr bwMode="auto">
              <a:xfrm>
                <a:off x="1276" y="344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5" name="Line 2389"/>
              <p:cNvSpPr>
                <a:spLocks noChangeShapeType="1"/>
              </p:cNvSpPr>
              <p:nvPr>
                <p:custDataLst>
                  <p:tags r:id="rId452"/>
                </p:custDataLst>
              </p:nvPr>
            </p:nvSpPr>
            <p:spPr bwMode="auto">
              <a:xfrm>
                <a:off x="1276" y="3475"/>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6" name="Line 2390"/>
              <p:cNvSpPr>
                <a:spLocks noChangeShapeType="1"/>
              </p:cNvSpPr>
              <p:nvPr>
                <p:custDataLst>
                  <p:tags r:id="rId453"/>
                </p:custDataLst>
              </p:nvPr>
            </p:nvSpPr>
            <p:spPr bwMode="auto">
              <a:xfrm>
                <a:off x="1276" y="3508"/>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7" name="Line 2391"/>
              <p:cNvSpPr>
                <a:spLocks noChangeShapeType="1"/>
              </p:cNvSpPr>
              <p:nvPr>
                <p:custDataLst>
                  <p:tags r:id="rId454"/>
                </p:custDataLst>
              </p:nvPr>
            </p:nvSpPr>
            <p:spPr bwMode="auto">
              <a:xfrm>
                <a:off x="1276" y="3540"/>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8" name="Line 2392"/>
              <p:cNvSpPr>
                <a:spLocks noChangeShapeType="1"/>
              </p:cNvSpPr>
              <p:nvPr>
                <p:custDataLst>
                  <p:tags r:id="rId455"/>
                </p:custDataLst>
              </p:nvPr>
            </p:nvSpPr>
            <p:spPr bwMode="auto">
              <a:xfrm>
                <a:off x="1276" y="3573"/>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9" name="Line 2393"/>
              <p:cNvSpPr>
                <a:spLocks noChangeShapeType="1"/>
              </p:cNvSpPr>
              <p:nvPr>
                <p:custDataLst>
                  <p:tags r:id="rId456"/>
                </p:custDataLst>
              </p:nvPr>
            </p:nvSpPr>
            <p:spPr bwMode="auto">
              <a:xfrm>
                <a:off x="1276" y="3606"/>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0" name="Line 2394"/>
              <p:cNvSpPr>
                <a:spLocks noChangeShapeType="1"/>
              </p:cNvSpPr>
              <p:nvPr>
                <p:custDataLst>
                  <p:tags r:id="rId457"/>
                </p:custDataLst>
              </p:nvPr>
            </p:nvSpPr>
            <p:spPr bwMode="auto">
              <a:xfrm>
                <a:off x="1276" y="3639"/>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1" name="Line 2395"/>
              <p:cNvSpPr>
                <a:spLocks noChangeShapeType="1"/>
              </p:cNvSpPr>
              <p:nvPr>
                <p:custDataLst>
                  <p:tags r:id="rId458"/>
                </p:custDataLst>
              </p:nvPr>
            </p:nvSpPr>
            <p:spPr bwMode="auto">
              <a:xfrm>
                <a:off x="1276" y="3672"/>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2" name="Line 2396"/>
              <p:cNvSpPr>
                <a:spLocks noChangeShapeType="1"/>
              </p:cNvSpPr>
              <p:nvPr>
                <p:custDataLst>
                  <p:tags r:id="rId459"/>
                </p:custDataLst>
              </p:nvPr>
            </p:nvSpPr>
            <p:spPr bwMode="auto">
              <a:xfrm>
                <a:off x="1276" y="3704"/>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3" name="Line 2397"/>
              <p:cNvSpPr>
                <a:spLocks noChangeShapeType="1"/>
              </p:cNvSpPr>
              <p:nvPr>
                <p:custDataLst>
                  <p:tags r:id="rId460"/>
                </p:custDataLst>
              </p:nvPr>
            </p:nvSpPr>
            <p:spPr bwMode="auto">
              <a:xfrm>
                <a:off x="1276" y="3737"/>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4" name="Line 2398"/>
              <p:cNvSpPr>
                <a:spLocks noChangeShapeType="1"/>
              </p:cNvSpPr>
              <p:nvPr>
                <p:custDataLst>
                  <p:tags r:id="rId461"/>
                </p:custDataLst>
              </p:nvPr>
            </p:nvSpPr>
            <p:spPr bwMode="auto">
              <a:xfrm>
                <a:off x="1276" y="3770"/>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5" name="Line 2399"/>
              <p:cNvSpPr>
                <a:spLocks noChangeShapeType="1"/>
              </p:cNvSpPr>
              <p:nvPr>
                <p:custDataLst>
                  <p:tags r:id="rId462"/>
                </p:custDataLst>
              </p:nvPr>
            </p:nvSpPr>
            <p:spPr bwMode="auto">
              <a:xfrm>
                <a:off x="1276" y="3803"/>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6" name="Line 2400"/>
              <p:cNvSpPr>
                <a:spLocks noChangeShapeType="1"/>
              </p:cNvSpPr>
              <p:nvPr>
                <p:custDataLst>
                  <p:tags r:id="rId463"/>
                </p:custDataLst>
              </p:nvPr>
            </p:nvSpPr>
            <p:spPr bwMode="auto">
              <a:xfrm>
                <a:off x="1276" y="3835"/>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7" name="Line 2401"/>
              <p:cNvSpPr>
                <a:spLocks noChangeShapeType="1"/>
              </p:cNvSpPr>
              <p:nvPr>
                <p:custDataLst>
                  <p:tags r:id="rId464"/>
                </p:custDataLst>
              </p:nvPr>
            </p:nvSpPr>
            <p:spPr bwMode="auto">
              <a:xfrm>
                <a:off x="1276" y="3868"/>
                <a:ext cx="0" cy="1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8" name="Line 2402"/>
              <p:cNvSpPr>
                <a:spLocks noChangeShapeType="1"/>
              </p:cNvSpPr>
              <p:nvPr>
                <p:custDataLst>
                  <p:tags r:id="rId465"/>
                </p:custDataLst>
              </p:nvPr>
            </p:nvSpPr>
            <p:spPr bwMode="auto">
              <a:xfrm>
                <a:off x="1276" y="3901"/>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9" name="Line 2403"/>
              <p:cNvSpPr>
                <a:spLocks noChangeShapeType="1"/>
              </p:cNvSpPr>
              <p:nvPr>
                <p:custDataLst>
                  <p:tags r:id="rId466"/>
                </p:custDataLst>
              </p:nvPr>
            </p:nvSpPr>
            <p:spPr bwMode="auto">
              <a:xfrm>
                <a:off x="1276" y="3934"/>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0" name="Line 2404"/>
              <p:cNvSpPr>
                <a:spLocks noChangeShapeType="1"/>
              </p:cNvSpPr>
              <p:nvPr>
                <p:custDataLst>
                  <p:tags r:id="rId467"/>
                </p:custDataLst>
              </p:nvPr>
            </p:nvSpPr>
            <p:spPr bwMode="auto">
              <a:xfrm>
                <a:off x="1276" y="3967"/>
                <a:ext cx="0" cy="1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 name="Freeform 2405"/>
              <p:cNvSpPr>
                <a:spLocks/>
              </p:cNvSpPr>
              <p:nvPr>
                <p:custDataLst>
                  <p:tags r:id="rId468"/>
                </p:custDataLst>
              </p:nvPr>
            </p:nvSpPr>
            <p:spPr bwMode="auto">
              <a:xfrm>
                <a:off x="1276" y="3999"/>
                <a:ext cx="1" cy="17"/>
              </a:xfrm>
              <a:custGeom>
                <a:avLst/>
                <a:gdLst>
                  <a:gd name="T0" fmla="*/ 0 w 1"/>
                  <a:gd name="T1" fmla="*/ 0 h 12"/>
                  <a:gd name="T2" fmla="*/ 0 w 1"/>
                  <a:gd name="T3" fmla="*/ 4859 h 12"/>
                  <a:gd name="T4" fmla="*/ 1 w 1"/>
                  <a:gd name="T5" fmla="*/ 6272 h 12"/>
                  <a:gd name="T6" fmla="*/ 0 60000 65536"/>
                  <a:gd name="T7" fmla="*/ 0 60000 65536"/>
                  <a:gd name="T8" fmla="*/ 0 60000 65536"/>
                  <a:gd name="T9" fmla="*/ 0 w 1"/>
                  <a:gd name="T10" fmla="*/ 0 h 12"/>
                  <a:gd name="T11" fmla="*/ 1 w 1"/>
                  <a:gd name="T12" fmla="*/ 12 h 12"/>
                </a:gdLst>
                <a:ahLst/>
                <a:cxnLst>
                  <a:cxn ang="T6">
                    <a:pos x="T0" y="T1"/>
                  </a:cxn>
                  <a:cxn ang="T7">
                    <a:pos x="T2" y="T3"/>
                  </a:cxn>
                  <a:cxn ang="T8">
                    <a:pos x="T4" y="T5"/>
                  </a:cxn>
                </a:cxnLst>
                <a:rect l="T9" t="T10" r="T11" b="T12"/>
                <a:pathLst>
                  <a:path w="1" h="12">
                    <a:moveTo>
                      <a:pt x="0" y="0"/>
                    </a:moveTo>
                    <a:lnTo>
                      <a:pt x="0" y="9"/>
                    </a:lnTo>
                    <a:lnTo>
                      <a:pt x="1" y="12"/>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2" name="Freeform 2406"/>
              <p:cNvSpPr>
                <a:spLocks/>
              </p:cNvSpPr>
              <p:nvPr>
                <p:custDataLst>
                  <p:tags r:id="rId469"/>
                </p:custDataLst>
              </p:nvPr>
            </p:nvSpPr>
            <p:spPr bwMode="auto">
              <a:xfrm>
                <a:off x="1281" y="4031"/>
                <a:ext cx="8" cy="13"/>
              </a:xfrm>
              <a:custGeom>
                <a:avLst/>
                <a:gdLst>
                  <a:gd name="T0" fmla="*/ 0 w 6"/>
                  <a:gd name="T1" fmla="*/ 0 h 10"/>
                  <a:gd name="T2" fmla="*/ 655 w 6"/>
                  <a:gd name="T3" fmla="*/ 879 h 10"/>
                  <a:gd name="T4" fmla="*/ 1129 w 6"/>
                  <a:gd name="T5" fmla="*/ 1143 h 10"/>
                  <a:gd name="T6" fmla="*/ 0 60000 65536"/>
                  <a:gd name="T7" fmla="*/ 0 60000 65536"/>
                  <a:gd name="T8" fmla="*/ 0 60000 65536"/>
                  <a:gd name="T9" fmla="*/ 0 w 6"/>
                  <a:gd name="T10" fmla="*/ 0 h 10"/>
                  <a:gd name="T11" fmla="*/ 6 w 6"/>
                  <a:gd name="T12" fmla="*/ 10 h 10"/>
                </a:gdLst>
                <a:ahLst/>
                <a:cxnLst>
                  <a:cxn ang="T6">
                    <a:pos x="T0" y="T1"/>
                  </a:cxn>
                  <a:cxn ang="T7">
                    <a:pos x="T2" y="T3"/>
                  </a:cxn>
                  <a:cxn ang="T8">
                    <a:pos x="T4" y="T5"/>
                  </a:cxn>
                </a:cxnLst>
                <a:rect l="T9" t="T10" r="T11" b="T12"/>
                <a:pathLst>
                  <a:path w="6" h="10">
                    <a:moveTo>
                      <a:pt x="0" y="0"/>
                    </a:moveTo>
                    <a:lnTo>
                      <a:pt x="4" y="8"/>
                    </a:lnTo>
                    <a:lnTo>
                      <a:pt x="6" y="10"/>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3" name="Freeform 2407"/>
              <p:cNvSpPr>
                <a:spLocks/>
              </p:cNvSpPr>
              <p:nvPr>
                <p:custDataLst>
                  <p:tags r:id="rId470"/>
                </p:custDataLst>
              </p:nvPr>
            </p:nvSpPr>
            <p:spPr bwMode="auto">
              <a:xfrm>
                <a:off x="1302" y="4055"/>
                <a:ext cx="15" cy="6"/>
              </a:xfrm>
              <a:custGeom>
                <a:avLst/>
                <a:gdLst>
                  <a:gd name="T0" fmla="*/ 0 w 11"/>
                  <a:gd name="T1" fmla="*/ 0 h 4"/>
                  <a:gd name="T2" fmla="*/ 1975 w 11"/>
                  <a:gd name="T3" fmla="*/ 3686 h 4"/>
                  <a:gd name="T4" fmla="*/ 2824 w 11"/>
                  <a:gd name="T5" fmla="*/ 5529 h 4"/>
                  <a:gd name="T6" fmla="*/ 0 60000 65536"/>
                  <a:gd name="T7" fmla="*/ 0 60000 65536"/>
                  <a:gd name="T8" fmla="*/ 0 60000 65536"/>
                  <a:gd name="T9" fmla="*/ 0 w 11"/>
                  <a:gd name="T10" fmla="*/ 0 h 4"/>
                  <a:gd name="T11" fmla="*/ 11 w 11"/>
                  <a:gd name="T12" fmla="*/ 4 h 4"/>
                </a:gdLst>
                <a:ahLst/>
                <a:cxnLst>
                  <a:cxn ang="T6">
                    <a:pos x="T0" y="T1"/>
                  </a:cxn>
                  <a:cxn ang="T7">
                    <a:pos x="T2" y="T3"/>
                  </a:cxn>
                  <a:cxn ang="T8">
                    <a:pos x="T4" y="T5"/>
                  </a:cxn>
                </a:cxnLst>
                <a:rect l="T9" t="T10" r="T11" b="T12"/>
                <a:pathLst>
                  <a:path w="11" h="4">
                    <a:moveTo>
                      <a:pt x="0" y="0"/>
                    </a:moveTo>
                    <a:lnTo>
                      <a:pt x="7" y="3"/>
                    </a:lnTo>
                    <a:lnTo>
                      <a:pt x="11" y="4"/>
                    </a:lnTo>
                  </a:path>
                </a:pathLst>
              </a:custGeom>
              <a:noFill/>
              <a:ln w="1270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sp>
        <p:nvSpPr>
          <p:cNvPr id="1857" name="Line 1945"/>
          <p:cNvSpPr>
            <a:spLocks noChangeShapeType="1"/>
          </p:cNvSpPr>
          <p:nvPr>
            <p:custDataLst>
              <p:tags r:id="rId2"/>
            </p:custDataLst>
          </p:nvPr>
        </p:nvSpPr>
        <p:spPr bwMode="auto">
          <a:xfrm flipH="1">
            <a:off x="3752850" y="4928824"/>
            <a:ext cx="822579" cy="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023773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5938" name="Rectangle 2"/>
          <p:cNvSpPr>
            <a:spLocks noChangeArrowheads="1"/>
          </p:cNvSpPr>
          <p:nvPr>
            <p:custDataLst>
              <p:tags r:id="rId1"/>
            </p:custDataLst>
          </p:nvPr>
        </p:nvSpPr>
        <p:spPr bwMode="auto">
          <a:xfrm>
            <a:off x="381000" y="990600"/>
            <a:ext cx="85344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smtClean="0">
                <a:latin typeface="+mj-lt"/>
                <a:cs typeface="Arial" charset="0"/>
              </a:rPr>
              <a:t>For </a:t>
            </a:r>
            <a:r>
              <a:rPr lang="en-US" sz="2400" i="1" dirty="0" smtClean="0">
                <a:latin typeface="+mj-lt"/>
                <a:cs typeface="Arial" charset="0"/>
              </a:rPr>
              <a:t>N</a:t>
            </a:r>
            <a:r>
              <a:rPr lang="en-US" sz="2400" dirty="0" smtClean="0">
                <a:latin typeface="+mj-lt"/>
                <a:cs typeface="Arial" charset="0"/>
              </a:rPr>
              <a:t>-bit CLA </a:t>
            </a:r>
            <a:r>
              <a:rPr lang="en-US" sz="2400" dirty="0">
                <a:latin typeface="+mj-lt"/>
                <a:cs typeface="Arial" charset="0"/>
              </a:rPr>
              <a:t>with </a:t>
            </a:r>
            <a:r>
              <a:rPr lang="en-US" sz="2400" i="1" dirty="0">
                <a:latin typeface="+mj-lt"/>
                <a:cs typeface="Arial" charset="0"/>
              </a:rPr>
              <a:t>k</a:t>
            </a:r>
            <a:r>
              <a:rPr lang="en-US" sz="2400" dirty="0">
                <a:latin typeface="+mj-lt"/>
                <a:cs typeface="Arial" charset="0"/>
              </a:rPr>
              <a:t>-bit blocks:</a:t>
            </a:r>
          </a:p>
          <a:p>
            <a:pPr marL="342900" indent="-342900">
              <a:spcBef>
                <a:spcPct val="20000"/>
              </a:spcBef>
            </a:pPr>
            <a:r>
              <a:rPr lang="en-US" sz="2400" i="1" dirty="0">
                <a:latin typeface="Times New Roman" pitchFamily="18" charset="0"/>
                <a:cs typeface="Arial" charset="0"/>
              </a:rPr>
              <a:t>  </a:t>
            </a:r>
            <a:r>
              <a:rPr lang="en-US" sz="3200" b="1" i="1" dirty="0">
                <a:latin typeface="Times New Roman" pitchFamily="18" charset="0"/>
                <a:cs typeface="Arial" charset="0"/>
              </a:rPr>
              <a:t> </a:t>
            </a:r>
            <a:r>
              <a:rPr lang="en-US" sz="3200" b="1" i="1" dirty="0" err="1">
                <a:solidFill>
                  <a:srgbClr val="0070C0"/>
                </a:solidFill>
                <a:latin typeface="Times New Roman" pitchFamily="18" charset="0"/>
                <a:cs typeface="Arial" charset="0"/>
              </a:rPr>
              <a:t>t</a:t>
            </a:r>
            <a:r>
              <a:rPr lang="en-US" sz="3200" b="1" i="1" baseline="-25000" dirty="0" err="1">
                <a:solidFill>
                  <a:srgbClr val="0070C0"/>
                </a:solidFill>
                <a:latin typeface="Times New Roman" pitchFamily="18" charset="0"/>
                <a:cs typeface="Arial" charset="0"/>
              </a:rPr>
              <a:t>CLA</a:t>
            </a:r>
            <a:r>
              <a:rPr lang="en-US" sz="3200" b="1" dirty="0">
                <a:solidFill>
                  <a:srgbClr val="0070C0"/>
                </a:solidFill>
                <a:latin typeface="Times New Roman" pitchFamily="18" charset="0"/>
                <a:cs typeface="Arial" charset="0"/>
              </a:rPr>
              <a:t> = </a:t>
            </a:r>
            <a:r>
              <a:rPr lang="en-US" sz="3200" b="1" i="1" dirty="0" err="1">
                <a:solidFill>
                  <a:srgbClr val="0070C0"/>
                </a:solidFill>
                <a:latin typeface="Times New Roman" pitchFamily="18" charset="0"/>
                <a:cs typeface="Arial" charset="0"/>
              </a:rPr>
              <a:t>t</a:t>
            </a:r>
            <a:r>
              <a:rPr lang="en-US" sz="3200" b="1" i="1" baseline="-25000" dirty="0" err="1">
                <a:solidFill>
                  <a:srgbClr val="0070C0"/>
                </a:solidFill>
                <a:latin typeface="Times New Roman" pitchFamily="18" charset="0"/>
                <a:cs typeface="Arial" charset="0"/>
              </a:rPr>
              <a:t>pg</a:t>
            </a:r>
            <a:r>
              <a:rPr lang="en-US" sz="3200" b="1" i="1" dirty="0">
                <a:solidFill>
                  <a:srgbClr val="0070C0"/>
                </a:solidFill>
                <a:latin typeface="Times New Roman" pitchFamily="18" charset="0"/>
                <a:cs typeface="Arial" charset="0"/>
              </a:rPr>
              <a:t> + </a:t>
            </a:r>
            <a:r>
              <a:rPr lang="en-US" sz="3200" b="1" i="1" dirty="0" err="1">
                <a:solidFill>
                  <a:srgbClr val="0070C0"/>
                </a:solidFill>
                <a:latin typeface="Times New Roman" pitchFamily="18" charset="0"/>
                <a:cs typeface="Arial" charset="0"/>
              </a:rPr>
              <a:t>t</a:t>
            </a:r>
            <a:r>
              <a:rPr lang="en-US" sz="3200" b="1" i="1" baseline="-25000" dirty="0" err="1">
                <a:solidFill>
                  <a:srgbClr val="0070C0"/>
                </a:solidFill>
                <a:latin typeface="Times New Roman" pitchFamily="18" charset="0"/>
                <a:cs typeface="Arial" charset="0"/>
              </a:rPr>
              <a:t>pg_</a:t>
            </a:r>
            <a:r>
              <a:rPr lang="en-US" sz="3200" b="1" baseline="-25000" dirty="0" err="1">
                <a:solidFill>
                  <a:srgbClr val="0070C0"/>
                </a:solidFill>
                <a:latin typeface="Times New Roman" pitchFamily="18" charset="0"/>
                <a:cs typeface="Arial" charset="0"/>
              </a:rPr>
              <a:t>block</a:t>
            </a:r>
            <a:r>
              <a:rPr lang="en-US" sz="3200" b="1" i="1" baseline="-25000" dirty="0">
                <a:solidFill>
                  <a:srgbClr val="0070C0"/>
                </a:solidFill>
                <a:latin typeface="Times New Roman" pitchFamily="18" charset="0"/>
                <a:cs typeface="Arial" charset="0"/>
              </a:rPr>
              <a:t> </a:t>
            </a:r>
            <a:r>
              <a:rPr lang="en-US" sz="3200" b="1" i="1" dirty="0">
                <a:solidFill>
                  <a:srgbClr val="0070C0"/>
                </a:solidFill>
                <a:latin typeface="Times New Roman" pitchFamily="18" charset="0"/>
                <a:cs typeface="Arial" charset="0"/>
              </a:rPr>
              <a:t>+ </a:t>
            </a:r>
            <a:r>
              <a:rPr lang="en-US" sz="3200" b="1" dirty="0">
                <a:solidFill>
                  <a:srgbClr val="0070C0"/>
                </a:solidFill>
                <a:latin typeface="Times New Roman" pitchFamily="18" charset="0"/>
                <a:cs typeface="Arial" charset="0"/>
              </a:rPr>
              <a:t>(</a:t>
            </a:r>
            <a:r>
              <a:rPr lang="en-US" sz="3200" b="1" i="1" dirty="0">
                <a:solidFill>
                  <a:srgbClr val="0070C0"/>
                </a:solidFill>
                <a:latin typeface="Times New Roman" pitchFamily="18" charset="0"/>
                <a:cs typeface="Arial" charset="0"/>
              </a:rPr>
              <a:t>N/k</a:t>
            </a:r>
            <a:r>
              <a:rPr lang="en-US" sz="3200" b="1" dirty="0">
                <a:solidFill>
                  <a:srgbClr val="0070C0"/>
                </a:solidFill>
                <a:latin typeface="Times New Roman" pitchFamily="18" charset="0"/>
                <a:cs typeface="Arial" charset="0"/>
              </a:rPr>
              <a:t> – 1)</a:t>
            </a:r>
            <a:r>
              <a:rPr lang="en-US" sz="3200" b="1" i="1" dirty="0" err="1">
                <a:solidFill>
                  <a:srgbClr val="0070C0"/>
                </a:solidFill>
                <a:latin typeface="Times New Roman" pitchFamily="18" charset="0"/>
                <a:cs typeface="Arial" charset="0"/>
              </a:rPr>
              <a:t>t</a:t>
            </a:r>
            <a:r>
              <a:rPr lang="en-US" sz="3200" b="1" baseline="-25000" dirty="0" err="1">
                <a:solidFill>
                  <a:srgbClr val="0070C0"/>
                </a:solidFill>
                <a:latin typeface="Times New Roman" pitchFamily="18" charset="0"/>
                <a:cs typeface="Arial" charset="0"/>
              </a:rPr>
              <a:t>AND_OR</a:t>
            </a:r>
            <a:r>
              <a:rPr lang="en-US" sz="3200" b="1" i="1" dirty="0">
                <a:solidFill>
                  <a:srgbClr val="0070C0"/>
                </a:solidFill>
                <a:latin typeface="Times New Roman" pitchFamily="18" charset="0"/>
                <a:cs typeface="Arial" charset="0"/>
              </a:rPr>
              <a:t> + </a:t>
            </a:r>
            <a:r>
              <a:rPr lang="en-US" sz="3200" b="1" i="1" dirty="0" err="1">
                <a:solidFill>
                  <a:srgbClr val="0070C0"/>
                </a:solidFill>
                <a:latin typeface="Times New Roman" pitchFamily="18" charset="0"/>
                <a:cs typeface="Arial" charset="0"/>
              </a:rPr>
              <a:t>kt</a:t>
            </a:r>
            <a:r>
              <a:rPr lang="en-US" sz="3200" b="1" i="1" baseline="-25000" dirty="0" err="1">
                <a:solidFill>
                  <a:srgbClr val="0070C0"/>
                </a:solidFill>
                <a:latin typeface="Times New Roman" pitchFamily="18" charset="0"/>
                <a:cs typeface="Arial" charset="0"/>
              </a:rPr>
              <a:t>FA</a:t>
            </a:r>
            <a:endParaRPr lang="en-US" sz="3200" b="1" i="1" baseline="-25000" dirty="0">
              <a:solidFill>
                <a:srgbClr val="0070C0"/>
              </a:solidFill>
              <a:latin typeface="Times New Roman" pitchFamily="18" charset="0"/>
              <a:cs typeface="Arial" charset="0"/>
            </a:endParaRPr>
          </a:p>
          <a:p>
            <a:pPr marL="342900" indent="-342900">
              <a:spcBef>
                <a:spcPct val="20000"/>
              </a:spcBef>
            </a:pPr>
            <a:r>
              <a:rPr lang="en-US" sz="2400" i="1" baseline="-25000" dirty="0">
                <a:latin typeface="Times New Roman" pitchFamily="18" charset="0"/>
                <a:cs typeface="Arial" charset="0"/>
              </a:rPr>
              <a:t>	</a:t>
            </a:r>
            <a:endParaRPr lang="en-US" sz="2400" dirty="0" smtClean="0">
              <a:latin typeface="Times New Roman" pitchFamily="18" charset="0"/>
              <a:cs typeface="Arial" charset="0"/>
            </a:endParaRPr>
          </a:p>
          <a:p>
            <a:pPr marL="742950" lvl="1" indent="-285750">
              <a:spcBef>
                <a:spcPct val="20000"/>
              </a:spcBef>
              <a:buFontTx/>
              <a:buChar char="–"/>
            </a:pPr>
            <a:r>
              <a:rPr lang="en-US" sz="2000" i="1" dirty="0" err="1" smtClean="0">
                <a:latin typeface="Times New Roman" pitchFamily="18" charset="0"/>
                <a:cs typeface="Arial" charset="0"/>
              </a:rPr>
              <a:t>t</a:t>
            </a:r>
            <a:r>
              <a:rPr lang="en-US" sz="2000" i="1" baseline="-25000" dirty="0" err="1" smtClean="0">
                <a:latin typeface="Times New Roman" pitchFamily="18" charset="0"/>
                <a:cs typeface="Arial" charset="0"/>
              </a:rPr>
              <a:t>pg</a:t>
            </a:r>
            <a:r>
              <a:rPr lang="en-US" sz="2000" dirty="0" smtClean="0">
                <a:latin typeface="Times New Roman" pitchFamily="18" charset="0"/>
                <a:cs typeface="Arial" charset="0"/>
              </a:rPr>
              <a:t> : 	</a:t>
            </a:r>
            <a:r>
              <a:rPr lang="en-US" sz="2000" dirty="0" smtClean="0">
                <a:latin typeface="+mj-lt"/>
                <a:cs typeface="Arial" charset="0"/>
              </a:rPr>
              <a:t>delay to generate all </a:t>
            </a:r>
            <a:r>
              <a:rPr lang="en-US" sz="2000" i="1" dirty="0" smtClean="0">
                <a:latin typeface="Times New Roman" pitchFamily="18" charset="0"/>
                <a:cs typeface="Arial" charset="0"/>
              </a:rPr>
              <a:t>P</a:t>
            </a:r>
            <a:r>
              <a:rPr lang="en-US" sz="2000" i="1" baseline="-25000" dirty="0" smtClean="0">
                <a:latin typeface="Times New Roman" pitchFamily="18" charset="0"/>
                <a:cs typeface="Arial" charset="0"/>
              </a:rPr>
              <a:t>i</a:t>
            </a:r>
            <a:r>
              <a:rPr lang="en-US" sz="2000" dirty="0" smtClean="0">
                <a:latin typeface="Times New Roman" pitchFamily="18" charset="0"/>
                <a:cs typeface="Arial" charset="0"/>
              </a:rPr>
              <a:t>, </a:t>
            </a:r>
            <a:r>
              <a:rPr lang="en-US" sz="2000" i="1" dirty="0" err="1" smtClean="0">
                <a:latin typeface="Times New Roman" pitchFamily="18" charset="0"/>
                <a:cs typeface="Arial" charset="0"/>
              </a:rPr>
              <a:t>G</a:t>
            </a:r>
            <a:r>
              <a:rPr lang="en-US" sz="2000" i="1" baseline="-25000" dirty="0" err="1" smtClean="0">
                <a:latin typeface="Times New Roman" pitchFamily="18" charset="0"/>
                <a:cs typeface="Arial" charset="0"/>
              </a:rPr>
              <a:t>i</a:t>
            </a:r>
            <a:endParaRPr lang="en-US" sz="2000" i="1" baseline="-25000" dirty="0" smtClean="0">
              <a:latin typeface="Times New Roman" pitchFamily="18" charset="0"/>
              <a:cs typeface="Arial" charset="0"/>
            </a:endParaRPr>
          </a:p>
          <a:p>
            <a:pPr marL="742950" lvl="1" indent="-285750">
              <a:spcBef>
                <a:spcPct val="20000"/>
              </a:spcBef>
              <a:buFontTx/>
              <a:buChar char="–"/>
            </a:pPr>
            <a:r>
              <a:rPr lang="en-US" sz="2000" i="1" dirty="0" err="1" smtClean="0">
                <a:latin typeface="Times New Roman" pitchFamily="18" charset="0"/>
                <a:cs typeface="Arial" charset="0"/>
              </a:rPr>
              <a:t>t</a:t>
            </a:r>
            <a:r>
              <a:rPr lang="en-US" sz="2000" i="1" baseline="-25000" dirty="0" err="1" smtClean="0">
                <a:latin typeface="Times New Roman" pitchFamily="18" charset="0"/>
                <a:cs typeface="Arial" charset="0"/>
              </a:rPr>
              <a:t>pg_</a:t>
            </a:r>
            <a:r>
              <a:rPr lang="en-US" sz="2000" baseline="-25000" dirty="0" err="1" smtClean="0">
                <a:latin typeface="Times New Roman" pitchFamily="18" charset="0"/>
                <a:cs typeface="Arial" charset="0"/>
              </a:rPr>
              <a:t>block</a:t>
            </a:r>
            <a:r>
              <a:rPr lang="en-US" sz="2000" dirty="0" smtClean="0">
                <a:latin typeface="Times New Roman" pitchFamily="18" charset="0"/>
                <a:cs typeface="Arial" charset="0"/>
              </a:rPr>
              <a:t> </a:t>
            </a:r>
            <a:r>
              <a:rPr lang="en-US" sz="2000" dirty="0">
                <a:latin typeface="Times New Roman" pitchFamily="18" charset="0"/>
                <a:cs typeface="Arial" charset="0"/>
              </a:rPr>
              <a:t>:	</a:t>
            </a:r>
            <a:r>
              <a:rPr lang="en-US" sz="2000" dirty="0">
                <a:latin typeface="+mj-lt"/>
                <a:cs typeface="Arial" charset="0"/>
              </a:rPr>
              <a:t>delay </a:t>
            </a:r>
            <a:r>
              <a:rPr lang="en-US" sz="2000" dirty="0" smtClean="0">
                <a:latin typeface="+mj-lt"/>
                <a:cs typeface="Arial" charset="0"/>
              </a:rPr>
              <a:t>to generate all</a:t>
            </a:r>
            <a:r>
              <a:rPr lang="en-US" sz="2000" dirty="0" smtClean="0">
                <a:latin typeface="Times New Roman" pitchFamily="18" charset="0"/>
                <a:cs typeface="Arial" charset="0"/>
              </a:rPr>
              <a:t> </a:t>
            </a:r>
            <a:r>
              <a:rPr lang="en-US" sz="2000" i="1" dirty="0" err="1" smtClean="0">
                <a:latin typeface="Times New Roman" pitchFamily="18" charset="0"/>
                <a:cs typeface="Arial" charset="0"/>
              </a:rPr>
              <a:t>P</a:t>
            </a:r>
            <a:r>
              <a:rPr lang="en-US" sz="2000" i="1" baseline="-25000" dirty="0" err="1" smtClean="0">
                <a:latin typeface="Times New Roman" pitchFamily="18" charset="0"/>
                <a:cs typeface="Arial" charset="0"/>
              </a:rPr>
              <a:t>i</a:t>
            </a:r>
            <a:r>
              <a:rPr lang="en-US" sz="2000" baseline="-25000" dirty="0" err="1" smtClean="0">
                <a:latin typeface="Times New Roman" pitchFamily="18" charset="0"/>
                <a:cs typeface="Arial" charset="0"/>
              </a:rPr>
              <a:t>:</a:t>
            </a:r>
            <a:r>
              <a:rPr lang="en-US" sz="2000" i="1" baseline="-25000" dirty="0" err="1" smtClean="0">
                <a:latin typeface="Times New Roman" pitchFamily="18" charset="0"/>
                <a:cs typeface="Arial" charset="0"/>
              </a:rPr>
              <a:t>j</a:t>
            </a:r>
            <a:r>
              <a:rPr lang="en-US" sz="2000" dirty="0" smtClean="0">
                <a:latin typeface="Times New Roman" pitchFamily="18" charset="0"/>
                <a:cs typeface="Arial" charset="0"/>
              </a:rPr>
              <a:t>, </a:t>
            </a:r>
            <a:r>
              <a:rPr lang="en-US" sz="2000" i="1" dirty="0" err="1" smtClean="0">
                <a:latin typeface="Times New Roman" pitchFamily="18" charset="0"/>
                <a:cs typeface="Arial" charset="0"/>
              </a:rPr>
              <a:t>G</a:t>
            </a:r>
            <a:r>
              <a:rPr lang="en-US" sz="2000" i="1" baseline="-25000" dirty="0" err="1" smtClean="0">
                <a:latin typeface="Times New Roman" pitchFamily="18" charset="0"/>
                <a:cs typeface="Arial" charset="0"/>
              </a:rPr>
              <a:t>i</a:t>
            </a:r>
            <a:r>
              <a:rPr lang="en-US" sz="2000" baseline="-25000" dirty="0" err="1" smtClean="0">
                <a:latin typeface="Times New Roman" pitchFamily="18" charset="0"/>
                <a:cs typeface="Arial" charset="0"/>
              </a:rPr>
              <a:t>:</a:t>
            </a:r>
            <a:r>
              <a:rPr lang="en-US" sz="2000" i="1" baseline="-25000" dirty="0" err="1" smtClean="0">
                <a:latin typeface="Times New Roman" pitchFamily="18" charset="0"/>
                <a:cs typeface="Arial" charset="0"/>
              </a:rPr>
              <a:t>j</a:t>
            </a:r>
            <a:endParaRPr lang="en-US" sz="2000" dirty="0">
              <a:latin typeface="Times New Roman" pitchFamily="18" charset="0"/>
              <a:cs typeface="Arial" charset="0"/>
            </a:endParaRPr>
          </a:p>
          <a:p>
            <a:pPr marL="742950" lvl="1" indent="-285750">
              <a:spcBef>
                <a:spcPct val="20000"/>
              </a:spcBef>
              <a:buFontTx/>
              <a:buChar char="–"/>
            </a:pPr>
            <a:r>
              <a:rPr lang="en-US" sz="2000" i="1" dirty="0" err="1">
                <a:latin typeface="Times New Roman" pitchFamily="18" charset="0"/>
                <a:cs typeface="Arial" charset="0"/>
              </a:rPr>
              <a:t>t</a:t>
            </a:r>
            <a:r>
              <a:rPr lang="en-US" sz="2000" baseline="-25000" dirty="0" err="1">
                <a:latin typeface="Times New Roman" pitchFamily="18" charset="0"/>
                <a:cs typeface="Arial" charset="0"/>
              </a:rPr>
              <a:t>AND</a:t>
            </a:r>
            <a:r>
              <a:rPr lang="en-US" sz="2000" i="1" baseline="-25000" dirty="0" err="1">
                <a:latin typeface="Times New Roman" pitchFamily="18" charset="0"/>
                <a:cs typeface="Arial" charset="0"/>
              </a:rPr>
              <a:t>_</a:t>
            </a:r>
            <a:r>
              <a:rPr lang="en-US" sz="2000" baseline="-25000" dirty="0" err="1">
                <a:latin typeface="Times New Roman" pitchFamily="18" charset="0"/>
                <a:cs typeface="Arial" charset="0"/>
              </a:rPr>
              <a:t>OR</a:t>
            </a:r>
            <a:r>
              <a:rPr lang="en-US" sz="2000" dirty="0">
                <a:latin typeface="Times New Roman" pitchFamily="18" charset="0"/>
                <a:cs typeface="Arial" charset="0"/>
              </a:rPr>
              <a:t> :	</a:t>
            </a:r>
            <a:r>
              <a:rPr lang="en-US" sz="2000" dirty="0">
                <a:latin typeface="+mj-lt"/>
                <a:cs typeface="Arial" charset="0"/>
              </a:rPr>
              <a:t>delay from</a:t>
            </a:r>
            <a:r>
              <a:rPr lang="en-US" sz="2000" dirty="0">
                <a:latin typeface="Times New Roman" pitchFamily="18" charset="0"/>
                <a:cs typeface="Arial" charset="0"/>
              </a:rPr>
              <a:t> </a:t>
            </a:r>
            <a:r>
              <a:rPr lang="en-US" sz="2000" i="1" dirty="0" err="1">
                <a:latin typeface="Times New Roman" pitchFamily="18" charset="0"/>
                <a:cs typeface="Arial" charset="0"/>
              </a:rPr>
              <a:t>C</a:t>
            </a:r>
            <a:r>
              <a:rPr lang="en-US" sz="2000" baseline="-25000" dirty="0" err="1">
                <a:latin typeface="Times New Roman" pitchFamily="18" charset="0"/>
                <a:cs typeface="Arial" charset="0"/>
              </a:rPr>
              <a:t>in</a:t>
            </a:r>
            <a:r>
              <a:rPr lang="en-US" sz="2000" dirty="0">
                <a:latin typeface="Times New Roman" pitchFamily="18" charset="0"/>
                <a:cs typeface="Arial" charset="0"/>
              </a:rPr>
              <a:t> </a:t>
            </a:r>
            <a:r>
              <a:rPr lang="en-US" sz="2000" dirty="0">
                <a:latin typeface="+mj-lt"/>
                <a:cs typeface="Arial" charset="0"/>
              </a:rPr>
              <a:t>to</a:t>
            </a:r>
            <a:r>
              <a:rPr lang="en-US" sz="2000" dirty="0">
                <a:latin typeface="Times New Roman" pitchFamily="18" charset="0"/>
                <a:cs typeface="Arial" charset="0"/>
              </a:rPr>
              <a:t> </a:t>
            </a:r>
            <a:r>
              <a:rPr lang="en-US" sz="2000" i="1" dirty="0" err="1">
                <a:latin typeface="Times New Roman" pitchFamily="18" charset="0"/>
                <a:cs typeface="Arial" charset="0"/>
              </a:rPr>
              <a:t>C</a:t>
            </a:r>
            <a:r>
              <a:rPr lang="en-US" sz="2000" baseline="-25000" dirty="0" err="1">
                <a:latin typeface="Times New Roman" pitchFamily="18" charset="0"/>
                <a:cs typeface="Arial" charset="0"/>
              </a:rPr>
              <a:t>out</a:t>
            </a:r>
            <a:r>
              <a:rPr lang="en-US" sz="2000" dirty="0">
                <a:latin typeface="Times New Roman" pitchFamily="18" charset="0"/>
                <a:cs typeface="Arial" charset="0"/>
              </a:rPr>
              <a:t> </a:t>
            </a:r>
            <a:r>
              <a:rPr lang="en-US" sz="2000" dirty="0">
                <a:latin typeface="+mj-lt"/>
                <a:cs typeface="Arial" charset="0"/>
              </a:rPr>
              <a:t>of </a:t>
            </a:r>
            <a:r>
              <a:rPr lang="en-US" sz="2000" dirty="0" smtClean="0">
                <a:latin typeface="+mj-lt"/>
                <a:cs typeface="Arial" charset="0"/>
              </a:rPr>
              <a:t>final </a:t>
            </a:r>
            <a:r>
              <a:rPr lang="en-US" sz="2000" dirty="0">
                <a:latin typeface="+mj-lt"/>
                <a:cs typeface="Arial" charset="0"/>
              </a:rPr>
              <a:t>AND/OR gate in </a:t>
            </a:r>
            <a:r>
              <a:rPr lang="en-US" sz="2000" i="1" dirty="0" smtClean="0">
                <a:latin typeface="+mj-lt"/>
                <a:cs typeface="Arial" charset="0"/>
              </a:rPr>
              <a:t>k</a:t>
            </a:r>
            <a:r>
              <a:rPr lang="en-US" sz="2000" dirty="0" smtClean="0">
                <a:latin typeface="+mj-lt"/>
                <a:cs typeface="Arial" charset="0"/>
              </a:rPr>
              <a:t>-bit </a:t>
            </a:r>
            <a:r>
              <a:rPr lang="en-US" sz="2000" dirty="0">
                <a:latin typeface="+mj-lt"/>
                <a:cs typeface="Arial" charset="0"/>
              </a:rPr>
              <a:t>CLA block</a:t>
            </a:r>
          </a:p>
          <a:p>
            <a:pPr marL="342900" indent="-342900">
              <a:spcBef>
                <a:spcPct val="20000"/>
              </a:spcBef>
              <a:buFontTx/>
              <a:buChar char="•"/>
            </a:pPr>
            <a:endParaRPr lang="en-US" sz="2400" dirty="0">
              <a:latin typeface="Times New Roman" pitchFamily="18" charset="0"/>
              <a:cs typeface="Arial" charset="0"/>
            </a:endParaRPr>
          </a:p>
          <a:p>
            <a:pPr>
              <a:spcBef>
                <a:spcPct val="20000"/>
              </a:spcBef>
            </a:pPr>
            <a:r>
              <a:rPr lang="en-US" sz="2400" dirty="0">
                <a:latin typeface="+mj-lt"/>
                <a:cs typeface="Arial" charset="0"/>
              </a:rPr>
              <a:t>An</a:t>
            </a:r>
            <a:r>
              <a:rPr lang="en-US" sz="2400" dirty="0">
                <a:latin typeface="Times New Roman" pitchFamily="18" charset="0"/>
                <a:cs typeface="Arial" charset="0"/>
              </a:rPr>
              <a:t> </a:t>
            </a:r>
            <a:r>
              <a:rPr lang="en-US" sz="2400" i="1" dirty="0">
                <a:latin typeface="+mj-lt"/>
                <a:cs typeface="Arial" charset="0"/>
              </a:rPr>
              <a:t>N</a:t>
            </a:r>
            <a:r>
              <a:rPr lang="en-US" sz="2400" dirty="0">
                <a:latin typeface="+mj-lt"/>
                <a:cs typeface="Arial" charset="0"/>
              </a:rPr>
              <a:t>-bit carry-</a:t>
            </a:r>
            <a:r>
              <a:rPr lang="en-US" sz="2400" dirty="0" err="1">
                <a:latin typeface="+mj-lt"/>
                <a:cs typeface="Arial" charset="0"/>
              </a:rPr>
              <a:t>lookahead</a:t>
            </a:r>
            <a:r>
              <a:rPr lang="en-US" sz="2400" dirty="0">
                <a:latin typeface="+mj-lt"/>
                <a:cs typeface="Arial" charset="0"/>
              </a:rPr>
              <a:t> adder is generally much faster than a ripple-carry adder for </a:t>
            </a:r>
            <a:r>
              <a:rPr lang="en-US" sz="2400" i="1" dirty="0">
                <a:latin typeface="+mj-lt"/>
                <a:cs typeface="Arial" charset="0"/>
              </a:rPr>
              <a:t>N</a:t>
            </a:r>
            <a:r>
              <a:rPr lang="en-US" sz="2400" dirty="0">
                <a:latin typeface="+mj-lt"/>
                <a:cs typeface="Arial" charset="0"/>
              </a:rPr>
              <a:t>  &gt; 16</a:t>
            </a:r>
          </a:p>
          <a:p>
            <a:pPr marL="742950" lvl="1" indent="-285750">
              <a:spcBef>
                <a:spcPct val="20000"/>
              </a:spcBef>
              <a:buFontTx/>
              <a:buChar char="–"/>
            </a:pPr>
            <a:endParaRPr lang="en-US" sz="2000" dirty="0">
              <a:latin typeface="Times New Roman" pitchFamily="18" charset="0"/>
              <a:cs typeface="Arial" charset="0"/>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Carry-</a:t>
            </a:r>
            <a:r>
              <a:rPr lang="en-US" sz="4400" dirty="0" err="1" smtClean="0">
                <a:solidFill>
                  <a:schemeClr val="bg1"/>
                </a:solidFill>
                <a:latin typeface="+mj-lt"/>
              </a:rPr>
              <a:t>Lookahead</a:t>
            </a:r>
            <a:r>
              <a:rPr lang="en-US" sz="4400" dirty="0" smtClean="0">
                <a:solidFill>
                  <a:schemeClr val="bg1"/>
                </a:solidFill>
                <a:latin typeface="+mj-lt"/>
              </a:rPr>
              <a:t> Adder Delay</a:t>
            </a:r>
            <a:endParaRPr lang="en-US" sz="4400" dirty="0">
              <a:solidFill>
                <a:schemeClr val="bg1"/>
              </a:solidFill>
              <a:latin typeface="+mj-lt"/>
            </a:endParaRPr>
          </a:p>
        </p:txBody>
      </p:sp>
    </p:spTree>
    <p:extLst>
      <p:ext uri="{BB962C8B-B14F-4D97-AF65-F5344CB8AC3E}">
        <p14:creationId xmlns:p14="http://schemas.microsoft.com/office/powerpoint/2010/main" val="29338747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979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29798" name="Rectangle 6"/>
          <p:cNvSpPr>
            <a:spLocks noChangeArrowheads="1"/>
          </p:cNvSpPr>
          <p:nvPr>
            <p:custDataLst>
              <p:tags r:id="rId2"/>
            </p:custDataLst>
          </p:nvPr>
        </p:nvSpPr>
        <p:spPr bwMode="auto">
          <a:xfrm>
            <a:off x="914400" y="1219200"/>
            <a:ext cx="7924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800" dirty="0">
                <a:latin typeface="+mj-lt"/>
                <a:cs typeface="Arial" charset="0"/>
              </a:rPr>
              <a:t>Computes </a:t>
            </a:r>
            <a:r>
              <a:rPr lang="en-US" sz="2800" dirty="0" smtClean="0">
                <a:latin typeface="+mj-lt"/>
                <a:cs typeface="Arial" charset="0"/>
              </a:rPr>
              <a:t>carry </a:t>
            </a:r>
            <a:r>
              <a:rPr lang="en-US" sz="2800" dirty="0">
                <a:latin typeface="+mj-lt"/>
                <a:cs typeface="Arial" charset="0"/>
              </a:rPr>
              <a:t>in (</a:t>
            </a:r>
            <a:r>
              <a:rPr lang="en-US" sz="2800" i="1" dirty="0">
                <a:latin typeface="+mj-lt"/>
                <a:cs typeface="Arial" charset="0"/>
              </a:rPr>
              <a:t>C</a:t>
            </a:r>
            <a:r>
              <a:rPr lang="en-US" sz="2800" i="1" baseline="-25000" dirty="0">
                <a:latin typeface="+mj-lt"/>
                <a:cs typeface="Arial" charset="0"/>
              </a:rPr>
              <a:t>i</a:t>
            </a:r>
            <a:r>
              <a:rPr lang="en-US" sz="2800" baseline="-25000" dirty="0">
                <a:latin typeface="+mj-lt"/>
                <a:cs typeface="Arial" charset="0"/>
              </a:rPr>
              <a:t>-1</a:t>
            </a:r>
            <a:r>
              <a:rPr lang="en-US" sz="2800" dirty="0">
                <a:latin typeface="+mj-lt"/>
                <a:cs typeface="Arial" charset="0"/>
              </a:rPr>
              <a:t>) for each </a:t>
            </a:r>
            <a:r>
              <a:rPr lang="en-US" sz="2800" dirty="0" smtClean="0">
                <a:latin typeface="+mj-lt"/>
                <a:cs typeface="Arial" charset="0"/>
              </a:rPr>
              <a:t>column, then </a:t>
            </a:r>
            <a:r>
              <a:rPr lang="en-US" sz="2800" dirty="0">
                <a:latin typeface="+mj-lt"/>
                <a:cs typeface="Arial" charset="0"/>
              </a:rPr>
              <a:t>computes </a:t>
            </a:r>
            <a:r>
              <a:rPr lang="en-US" sz="2800" dirty="0" smtClean="0">
                <a:latin typeface="+mj-lt"/>
                <a:cs typeface="Arial" charset="0"/>
              </a:rPr>
              <a:t>sum</a:t>
            </a:r>
            <a:r>
              <a:rPr lang="en-US" sz="2800" dirty="0">
                <a:latin typeface="+mj-lt"/>
                <a:cs typeface="Arial" charset="0"/>
              </a:rPr>
              <a:t>:</a:t>
            </a:r>
          </a:p>
          <a:p>
            <a:pPr marL="342900" indent="-342900">
              <a:spcBef>
                <a:spcPct val="20000"/>
              </a:spcBef>
            </a:pPr>
            <a:r>
              <a:rPr lang="en-US" sz="2800" i="1" dirty="0">
                <a:latin typeface="Times New Roman" pitchFamily="18" charset="0"/>
                <a:cs typeface="Arial" charset="0"/>
              </a:rPr>
              <a:t>	</a:t>
            </a:r>
            <a:r>
              <a:rPr lang="en-US" sz="2800" b="1" i="1" dirty="0">
                <a:latin typeface="Times New Roman" pitchFamily="18" charset="0"/>
                <a:cs typeface="Arial" charset="0"/>
              </a:rPr>
              <a:t>		</a:t>
            </a:r>
            <a:r>
              <a:rPr lang="en-US" sz="3200" b="1" i="1" dirty="0">
                <a:solidFill>
                  <a:srgbClr val="0070C0"/>
                </a:solidFill>
                <a:latin typeface="Times New Roman" pitchFamily="18" charset="0"/>
                <a:cs typeface="Arial" charset="0"/>
              </a:rPr>
              <a:t>S</a:t>
            </a:r>
            <a:r>
              <a:rPr lang="en-US" sz="3200" b="1" i="1" baseline="-25000" dirty="0">
                <a:solidFill>
                  <a:srgbClr val="0070C0"/>
                </a:solidFill>
                <a:latin typeface="Times New Roman" pitchFamily="18" charset="0"/>
                <a:cs typeface="Arial" charset="0"/>
              </a:rPr>
              <a:t>i</a:t>
            </a:r>
            <a:r>
              <a:rPr lang="en-US" sz="3200" b="1" i="1" dirty="0">
                <a:solidFill>
                  <a:srgbClr val="0070C0"/>
                </a:solidFill>
                <a:latin typeface="Times New Roman" pitchFamily="18" charset="0"/>
                <a:cs typeface="Arial" charset="0"/>
              </a:rPr>
              <a:t> = </a:t>
            </a:r>
            <a:r>
              <a:rPr lang="en-US" sz="3200" b="1" dirty="0">
                <a:solidFill>
                  <a:srgbClr val="0070C0"/>
                </a:solidFill>
                <a:latin typeface="Times New Roman" pitchFamily="18" charset="0"/>
                <a:cs typeface="Arial" charset="0"/>
              </a:rPr>
              <a:t>(</a:t>
            </a:r>
            <a:r>
              <a:rPr lang="en-US" sz="3200" b="1" i="1" dirty="0">
                <a:solidFill>
                  <a:srgbClr val="0070C0"/>
                </a:solidFill>
                <a:latin typeface="Times New Roman" pitchFamily="18" charset="0"/>
                <a:cs typeface="Arial" charset="0"/>
              </a:rPr>
              <a:t>A</a:t>
            </a:r>
            <a:r>
              <a:rPr lang="en-US" sz="3200" b="1" i="1" baseline="-25000" dirty="0">
                <a:solidFill>
                  <a:srgbClr val="0070C0"/>
                </a:solidFill>
                <a:latin typeface="Times New Roman" pitchFamily="18" charset="0"/>
                <a:cs typeface="Arial" charset="0"/>
              </a:rPr>
              <a:t>i</a:t>
            </a:r>
            <a:r>
              <a:rPr lang="en-US" sz="3200" b="1" i="1" dirty="0">
                <a:solidFill>
                  <a:srgbClr val="0070C0"/>
                </a:solidFill>
                <a:latin typeface="Times New Roman" pitchFamily="18" charset="0"/>
                <a:cs typeface="Arial" charset="0"/>
              </a:rPr>
              <a:t> </a:t>
            </a:r>
            <a:r>
              <a:rPr lang="en-US" sz="3200" b="1" i="1" dirty="0" smtClean="0">
                <a:solidFill>
                  <a:srgbClr val="0070C0"/>
                </a:solidFill>
                <a:latin typeface="Times New Roman" pitchFamily="18" charset="0"/>
                <a:cs typeface="Arial" charset="0"/>
              </a:rPr>
              <a:t>^ B</a:t>
            </a:r>
            <a:r>
              <a:rPr lang="en-US" sz="3200" b="1" i="1" baseline="-25000" dirty="0" smtClean="0">
                <a:solidFill>
                  <a:srgbClr val="0070C0"/>
                </a:solidFill>
                <a:latin typeface="Times New Roman" pitchFamily="18" charset="0"/>
                <a:cs typeface="Arial" charset="0"/>
              </a:rPr>
              <a:t>i</a:t>
            </a:r>
            <a:r>
              <a:rPr lang="en-US" sz="3200" b="1" dirty="0">
                <a:solidFill>
                  <a:srgbClr val="0070C0"/>
                </a:solidFill>
                <a:latin typeface="Times New Roman" pitchFamily="18" charset="0"/>
                <a:cs typeface="Arial" charset="0"/>
              </a:rPr>
              <a:t>)</a:t>
            </a:r>
            <a:r>
              <a:rPr lang="en-US" sz="3200" b="1" i="1" dirty="0">
                <a:solidFill>
                  <a:srgbClr val="0070C0"/>
                </a:solidFill>
                <a:latin typeface="Times New Roman" pitchFamily="18" charset="0"/>
                <a:cs typeface="Arial" charset="0"/>
              </a:rPr>
              <a:t> </a:t>
            </a:r>
            <a:r>
              <a:rPr lang="en-US" sz="3200" b="1" dirty="0" smtClean="0">
                <a:solidFill>
                  <a:srgbClr val="0070C0"/>
                </a:solidFill>
                <a:latin typeface="Symbol" pitchFamily="18" charset="2"/>
                <a:cs typeface="Arial" charset="0"/>
              </a:rPr>
              <a:t> ^</a:t>
            </a:r>
            <a:r>
              <a:rPr lang="en-US" sz="3200" b="1" i="1" dirty="0" smtClean="0">
                <a:solidFill>
                  <a:srgbClr val="0070C0"/>
                </a:solidFill>
                <a:latin typeface="Times New Roman" pitchFamily="18" charset="0"/>
                <a:cs typeface="Arial" charset="0"/>
              </a:rPr>
              <a:t> </a:t>
            </a:r>
            <a:r>
              <a:rPr lang="en-US" sz="3200" b="1" i="1" err="1" smtClean="0">
                <a:solidFill>
                  <a:srgbClr val="0070C0"/>
                </a:solidFill>
                <a:latin typeface="Times New Roman" pitchFamily="18" charset="0"/>
                <a:cs typeface="Arial" charset="0"/>
              </a:rPr>
              <a:t>C</a:t>
            </a:r>
            <a:r>
              <a:rPr lang="en-US" sz="3200" b="1" i="1" baseline="-25000" err="1" smtClean="0">
                <a:solidFill>
                  <a:srgbClr val="0070C0"/>
                </a:solidFill>
                <a:latin typeface="Times New Roman" pitchFamily="18" charset="0"/>
                <a:cs typeface="Arial" charset="0"/>
              </a:rPr>
              <a:t>i</a:t>
            </a:r>
            <a:r>
              <a:rPr lang="en-US" sz="3200" b="1" i="1" baseline="-25000" smtClean="0">
                <a:solidFill>
                  <a:srgbClr val="0070C0"/>
                </a:solidFill>
                <a:latin typeface="Times New Roman" pitchFamily="18" charset="0"/>
                <a:cs typeface="Arial" charset="0"/>
              </a:rPr>
              <a:t>-1</a:t>
            </a:r>
            <a:endParaRPr lang="en-US" sz="3200" b="1" dirty="0">
              <a:solidFill>
                <a:srgbClr val="0070C0"/>
              </a:solidFill>
              <a:latin typeface="Times New Roman" pitchFamily="18" charset="0"/>
              <a:cs typeface="Arial" charset="0"/>
            </a:endParaRPr>
          </a:p>
          <a:p>
            <a:pPr marL="342900" indent="-342900">
              <a:spcBef>
                <a:spcPct val="20000"/>
              </a:spcBef>
              <a:buFontTx/>
              <a:buChar char="•"/>
            </a:pPr>
            <a:r>
              <a:rPr lang="en-US" sz="2800" dirty="0">
                <a:latin typeface="+mj-lt"/>
                <a:cs typeface="Arial" charset="0"/>
              </a:rPr>
              <a:t>Computes </a:t>
            </a:r>
            <a:r>
              <a:rPr lang="en-US" sz="2800" i="1" dirty="0">
                <a:latin typeface="+mj-lt"/>
                <a:cs typeface="Arial" charset="0"/>
              </a:rPr>
              <a:t>G</a:t>
            </a:r>
            <a:r>
              <a:rPr lang="en-US" sz="2800" dirty="0">
                <a:latin typeface="+mj-lt"/>
                <a:cs typeface="Arial" charset="0"/>
              </a:rPr>
              <a:t> and </a:t>
            </a:r>
            <a:r>
              <a:rPr lang="en-US" sz="2800" i="1" dirty="0">
                <a:latin typeface="+mj-lt"/>
                <a:cs typeface="Arial" charset="0"/>
              </a:rPr>
              <a:t>P</a:t>
            </a:r>
            <a:r>
              <a:rPr lang="en-US" sz="2800" dirty="0">
                <a:latin typeface="+mj-lt"/>
                <a:cs typeface="Arial" charset="0"/>
              </a:rPr>
              <a:t> for </a:t>
            </a:r>
            <a:r>
              <a:rPr lang="en-US" sz="2800" dirty="0" smtClean="0">
                <a:latin typeface="+mj-lt"/>
                <a:cs typeface="Arial" charset="0"/>
              </a:rPr>
              <a:t>1-, 2-, 4-, 8-bit </a:t>
            </a:r>
            <a:r>
              <a:rPr lang="en-US" sz="2800" dirty="0">
                <a:latin typeface="+mj-lt"/>
                <a:cs typeface="Arial" charset="0"/>
              </a:rPr>
              <a:t>blocks, etc. until </a:t>
            </a:r>
            <a:r>
              <a:rPr lang="en-US" sz="2800" dirty="0" smtClean="0">
                <a:latin typeface="+mj-lt"/>
                <a:cs typeface="Arial" charset="0"/>
              </a:rPr>
              <a:t>all </a:t>
            </a:r>
            <a:r>
              <a:rPr lang="en-US" sz="2800" i="1" dirty="0" err="1" smtClean="0">
                <a:latin typeface="+mj-lt"/>
                <a:cs typeface="Arial" charset="0"/>
              </a:rPr>
              <a:t>G</a:t>
            </a:r>
            <a:r>
              <a:rPr lang="en-US" sz="2800" i="1" baseline="-25000" dirty="0" err="1" smtClean="0">
                <a:latin typeface="+mj-lt"/>
                <a:cs typeface="Arial" charset="0"/>
              </a:rPr>
              <a:t>i</a:t>
            </a:r>
            <a:r>
              <a:rPr lang="en-US" sz="2800" dirty="0" smtClean="0">
                <a:latin typeface="+mj-lt"/>
                <a:cs typeface="Arial" charset="0"/>
              </a:rPr>
              <a:t> (carry in) known</a:t>
            </a:r>
            <a:endParaRPr lang="en-US" sz="2800" dirty="0">
              <a:latin typeface="+mj-lt"/>
              <a:cs typeface="Arial" charset="0"/>
            </a:endParaRPr>
          </a:p>
          <a:p>
            <a:pPr marL="342900" indent="-342900">
              <a:spcBef>
                <a:spcPct val="20000"/>
              </a:spcBef>
              <a:buFontTx/>
              <a:buChar char="•"/>
            </a:pPr>
            <a:r>
              <a:rPr lang="en-US" sz="2800" dirty="0" smtClean="0">
                <a:latin typeface="+mj-lt"/>
                <a:cs typeface="Arial" charset="0"/>
              </a:rPr>
              <a:t>log</a:t>
            </a:r>
            <a:r>
              <a:rPr lang="en-US" sz="2800" baseline="-25000" dirty="0" smtClean="0">
                <a:latin typeface="+mj-lt"/>
                <a:cs typeface="Arial" charset="0"/>
              </a:rPr>
              <a:t>2</a:t>
            </a:r>
            <a:r>
              <a:rPr lang="en-US" sz="2800" i="1" dirty="0" smtClean="0">
                <a:latin typeface="+mj-lt"/>
                <a:cs typeface="Arial" charset="0"/>
              </a:rPr>
              <a:t>N</a:t>
            </a:r>
            <a:r>
              <a:rPr lang="en-US" sz="2800" dirty="0" smtClean="0">
                <a:latin typeface="+mj-lt"/>
                <a:cs typeface="Arial" charset="0"/>
              </a:rPr>
              <a:t> </a:t>
            </a:r>
            <a:r>
              <a:rPr lang="en-US" sz="2800" dirty="0">
                <a:latin typeface="+mj-lt"/>
                <a:cs typeface="Arial" charset="0"/>
              </a:rPr>
              <a:t>stages</a:t>
            </a: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Prefix Adder</a:t>
            </a:r>
            <a:endParaRPr lang="en-US" sz="4400" dirty="0">
              <a:solidFill>
                <a:schemeClr val="bg1"/>
              </a:solidFill>
              <a:latin typeface="+mj-lt"/>
            </a:endParaRPr>
          </a:p>
        </p:txBody>
      </p:sp>
    </p:spTree>
    <p:extLst>
      <p:ext uri="{BB962C8B-B14F-4D97-AF65-F5344CB8AC3E}">
        <p14:creationId xmlns:p14="http://schemas.microsoft.com/office/powerpoint/2010/main" val="25790678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Chapter 5 :: Topics</a:t>
            </a:r>
            <a:endParaRPr lang="en-US" sz="4400" dirty="0">
              <a:solidFill>
                <a:schemeClr val="bg1"/>
              </a:solidFill>
              <a:latin typeface="+mj-lt"/>
            </a:endParaRPr>
          </a:p>
        </p:txBody>
      </p:sp>
      <p:sp>
        <p:nvSpPr>
          <p:cNvPr id="4" name="Rectangle 3"/>
          <p:cNvSpPr txBox="1">
            <a:spLocks noChangeArrowheads="1"/>
          </p:cNvSpPr>
          <p:nvPr>
            <p:custDataLst>
              <p:tags r:id="rId1"/>
            </p:custDataLst>
          </p:nvPr>
        </p:nvSpPr>
        <p:spPr>
          <a:xfrm>
            <a:off x="977705" y="1295400"/>
            <a:ext cx="6337495"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dirty="0" smtClean="0"/>
              <a:t>Introduction</a:t>
            </a:r>
            <a:endParaRPr lang="en-US" dirty="0" smtClean="0"/>
          </a:p>
          <a:p>
            <a:r>
              <a:rPr lang="en-US" b="1" dirty="0" smtClean="0"/>
              <a:t>Arithmetic Circuits</a:t>
            </a:r>
          </a:p>
          <a:p>
            <a:r>
              <a:rPr lang="en-US" b="1" dirty="0" smtClean="0"/>
              <a:t>Number Systems</a:t>
            </a:r>
          </a:p>
          <a:p>
            <a:r>
              <a:rPr lang="en-US" b="1" dirty="0" smtClean="0"/>
              <a:t>Sequential Building Blocks</a:t>
            </a:r>
          </a:p>
          <a:p>
            <a:r>
              <a:rPr lang="en-US" b="1" dirty="0" smtClean="0"/>
              <a:t>Memory Arrays</a:t>
            </a:r>
          </a:p>
          <a:p>
            <a:r>
              <a:rPr lang="en-US" b="1" dirty="0" smtClean="0"/>
              <a:t>Logic Arrays</a:t>
            </a:r>
            <a:endParaRPr lang="en-US" dirty="0" smtClean="0"/>
          </a:p>
          <a:p>
            <a:endParaRPr lang="en-GB"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1066800"/>
            <a:ext cx="1743168" cy="4754563"/>
          </a:xfrm>
          <a:prstGeom prst="rect">
            <a:avLst/>
          </a:prstGeom>
        </p:spPr>
      </p:pic>
    </p:spTree>
    <p:extLst>
      <p:ext uri="{BB962C8B-B14F-4D97-AF65-F5344CB8AC3E}">
        <p14:creationId xmlns:p14="http://schemas.microsoft.com/office/powerpoint/2010/main" val="73752489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96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36964" name="Rectangle 4"/>
          <p:cNvSpPr>
            <a:spLocks noChangeArrowheads="1"/>
          </p:cNvSpPr>
          <p:nvPr>
            <p:custDataLst>
              <p:tags r:id="rId2"/>
            </p:custDataLst>
          </p:nvPr>
        </p:nvSpPr>
        <p:spPr bwMode="auto">
          <a:xfrm>
            <a:off x="457200" y="914400"/>
            <a:ext cx="7924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mj-lt"/>
                <a:cs typeface="Arial" charset="0"/>
              </a:rPr>
              <a:t>C</a:t>
            </a:r>
            <a:r>
              <a:rPr lang="en-US" sz="2400" dirty="0" smtClean="0">
                <a:latin typeface="+mj-lt"/>
                <a:cs typeface="Arial" charset="0"/>
              </a:rPr>
              <a:t>arry </a:t>
            </a:r>
            <a:r>
              <a:rPr lang="en-US" sz="2400" dirty="0">
                <a:latin typeface="+mj-lt"/>
                <a:cs typeface="Arial" charset="0"/>
              </a:rPr>
              <a:t>in </a:t>
            </a:r>
            <a:r>
              <a:rPr lang="en-US" sz="2400" dirty="0" smtClean="0">
                <a:latin typeface="+mj-lt"/>
                <a:cs typeface="Arial" charset="0"/>
              </a:rPr>
              <a:t>either </a:t>
            </a:r>
            <a:r>
              <a:rPr lang="en-US" sz="2400" i="1" dirty="0">
                <a:latin typeface="+mj-lt"/>
                <a:cs typeface="Arial" charset="0"/>
              </a:rPr>
              <a:t>generated</a:t>
            </a:r>
            <a:r>
              <a:rPr lang="en-US" sz="2400" dirty="0">
                <a:latin typeface="+mj-lt"/>
                <a:cs typeface="Arial" charset="0"/>
              </a:rPr>
              <a:t> in a column or </a:t>
            </a:r>
            <a:r>
              <a:rPr lang="en-US" sz="2400" i="1" dirty="0">
                <a:latin typeface="+mj-lt"/>
                <a:cs typeface="Arial" charset="0"/>
              </a:rPr>
              <a:t>propagated</a:t>
            </a:r>
            <a:r>
              <a:rPr lang="en-US" sz="2400" dirty="0">
                <a:latin typeface="+mj-lt"/>
                <a:cs typeface="Arial" charset="0"/>
              </a:rPr>
              <a:t> from a previous column.</a:t>
            </a:r>
          </a:p>
          <a:p>
            <a:pPr marL="342900" indent="-342900">
              <a:spcBef>
                <a:spcPct val="20000"/>
              </a:spcBef>
              <a:buFontTx/>
              <a:buChar char="•"/>
            </a:pPr>
            <a:r>
              <a:rPr lang="en-US" sz="2400" dirty="0" smtClean="0">
                <a:latin typeface="+mj-lt"/>
                <a:cs typeface="Arial" charset="0"/>
              </a:rPr>
              <a:t>Column </a:t>
            </a:r>
            <a:r>
              <a:rPr lang="en-US" sz="2400" dirty="0">
                <a:latin typeface="+mj-lt"/>
                <a:cs typeface="Arial" charset="0"/>
              </a:rPr>
              <a:t>-1 </a:t>
            </a:r>
            <a:r>
              <a:rPr lang="en-US" sz="2400" dirty="0" smtClean="0">
                <a:latin typeface="+mj-lt"/>
                <a:cs typeface="Arial" charset="0"/>
              </a:rPr>
              <a:t>holds </a:t>
            </a:r>
            <a:r>
              <a:rPr lang="en-US" sz="2400" i="1" dirty="0" err="1">
                <a:latin typeface="+mj-lt"/>
                <a:cs typeface="Arial" charset="0"/>
              </a:rPr>
              <a:t>C</a:t>
            </a:r>
            <a:r>
              <a:rPr lang="en-US" sz="2400" baseline="-25000" dirty="0" err="1">
                <a:latin typeface="+mj-lt"/>
                <a:cs typeface="Arial" charset="0"/>
              </a:rPr>
              <a:t>in</a:t>
            </a:r>
            <a:r>
              <a:rPr lang="en-US" sz="2400" dirty="0">
                <a:latin typeface="+mj-lt"/>
                <a:cs typeface="Arial" charset="0"/>
              </a:rPr>
              <a:t>, so </a:t>
            </a:r>
          </a:p>
          <a:p>
            <a:pPr marL="742950" lvl="1" indent="-285750">
              <a:spcBef>
                <a:spcPct val="20000"/>
              </a:spcBef>
            </a:pPr>
            <a:r>
              <a:rPr lang="en-US" sz="2000" b="1" i="1" dirty="0">
                <a:solidFill>
                  <a:schemeClr val="accent2"/>
                </a:solidFill>
                <a:latin typeface="Times New Roman" pitchFamily="18" charset="0"/>
                <a:cs typeface="Arial" charset="0"/>
              </a:rPr>
              <a:t>	</a:t>
            </a:r>
            <a:r>
              <a:rPr lang="en-US" sz="2600" b="1" i="1" dirty="0">
                <a:solidFill>
                  <a:srgbClr val="0070C0"/>
                </a:solidFill>
                <a:latin typeface="Times New Roman" pitchFamily="18" charset="0"/>
                <a:cs typeface="Arial" charset="0"/>
              </a:rPr>
              <a:t>G</a:t>
            </a:r>
            <a:r>
              <a:rPr lang="en-US" sz="2600" b="1" baseline="-25000" dirty="0">
                <a:solidFill>
                  <a:srgbClr val="0070C0"/>
                </a:solidFill>
                <a:latin typeface="Times New Roman" pitchFamily="18" charset="0"/>
                <a:cs typeface="Arial" charset="0"/>
              </a:rPr>
              <a:t>-1</a:t>
            </a:r>
            <a:r>
              <a:rPr lang="en-US" sz="2600" b="1" dirty="0">
                <a:solidFill>
                  <a:srgbClr val="0070C0"/>
                </a:solidFill>
                <a:latin typeface="Times New Roman" pitchFamily="18" charset="0"/>
                <a:cs typeface="Arial" charset="0"/>
              </a:rPr>
              <a:t> = </a:t>
            </a:r>
            <a:r>
              <a:rPr lang="en-US" sz="2600" b="1" i="1" dirty="0" err="1" smtClean="0">
                <a:solidFill>
                  <a:srgbClr val="0070C0"/>
                </a:solidFill>
                <a:latin typeface="Times New Roman" pitchFamily="18" charset="0"/>
                <a:cs typeface="Arial" charset="0"/>
              </a:rPr>
              <a:t>C</a:t>
            </a:r>
            <a:r>
              <a:rPr lang="en-US" sz="2600" b="1" baseline="-25000" dirty="0" err="1" smtClean="0">
                <a:solidFill>
                  <a:srgbClr val="0070C0"/>
                </a:solidFill>
                <a:latin typeface="Times New Roman" pitchFamily="18" charset="0"/>
                <a:cs typeface="Arial" charset="0"/>
              </a:rPr>
              <a:t>in</a:t>
            </a:r>
            <a:endParaRPr lang="en-US" sz="2600" b="1" dirty="0">
              <a:solidFill>
                <a:srgbClr val="0070C0"/>
              </a:solidFill>
              <a:latin typeface="+mj-lt"/>
              <a:cs typeface="Arial" charset="0"/>
            </a:endParaRPr>
          </a:p>
          <a:p>
            <a:pPr marL="342900" indent="-342900">
              <a:spcBef>
                <a:spcPct val="20000"/>
              </a:spcBef>
              <a:buFontTx/>
              <a:buChar char="•"/>
            </a:pPr>
            <a:r>
              <a:rPr lang="en-US" sz="2400" dirty="0" smtClean="0">
                <a:latin typeface="+mj-lt"/>
                <a:cs typeface="Arial" charset="0"/>
              </a:rPr>
              <a:t>Carry </a:t>
            </a:r>
            <a:r>
              <a:rPr lang="en-US" sz="2400" dirty="0">
                <a:latin typeface="+mj-lt"/>
                <a:cs typeface="Arial" charset="0"/>
              </a:rPr>
              <a:t>in to column </a:t>
            </a:r>
            <a:r>
              <a:rPr lang="en-US" sz="2400" i="1" dirty="0" err="1">
                <a:latin typeface="+mj-lt"/>
                <a:cs typeface="Arial" charset="0"/>
              </a:rPr>
              <a:t>i</a:t>
            </a:r>
            <a:r>
              <a:rPr lang="en-US" sz="2400" i="1" dirty="0">
                <a:latin typeface="+mj-lt"/>
                <a:cs typeface="Arial" charset="0"/>
              </a:rPr>
              <a:t> = </a:t>
            </a:r>
            <a:r>
              <a:rPr lang="en-US" sz="2400" dirty="0" smtClean="0">
                <a:latin typeface="+mj-lt"/>
                <a:cs typeface="Arial" charset="0"/>
              </a:rPr>
              <a:t>carry </a:t>
            </a:r>
            <a:r>
              <a:rPr lang="en-US" sz="2400" dirty="0">
                <a:latin typeface="+mj-lt"/>
                <a:cs typeface="Arial" charset="0"/>
              </a:rPr>
              <a:t>out of column </a:t>
            </a:r>
            <a:r>
              <a:rPr lang="en-US" sz="2400" i="1" dirty="0">
                <a:latin typeface="+mj-lt"/>
                <a:cs typeface="Arial" charset="0"/>
              </a:rPr>
              <a:t>i-1</a:t>
            </a:r>
            <a:r>
              <a:rPr lang="en-US" sz="2400" dirty="0">
                <a:latin typeface="+mj-lt"/>
                <a:cs typeface="Arial" charset="0"/>
              </a:rPr>
              <a:t>: </a:t>
            </a:r>
          </a:p>
          <a:p>
            <a:pPr marL="742950" lvl="1" indent="-285750">
              <a:spcBef>
                <a:spcPct val="20000"/>
              </a:spcBef>
            </a:pPr>
            <a:r>
              <a:rPr lang="en-US" sz="2000" i="1" dirty="0">
                <a:solidFill>
                  <a:schemeClr val="accent2"/>
                </a:solidFill>
                <a:latin typeface="Times New Roman" pitchFamily="18" charset="0"/>
                <a:cs typeface="Arial" charset="0"/>
              </a:rPr>
              <a:t>	</a:t>
            </a:r>
            <a:r>
              <a:rPr lang="en-US" sz="2600" b="1" i="1" dirty="0">
                <a:solidFill>
                  <a:srgbClr val="0070C0"/>
                </a:solidFill>
                <a:latin typeface="Times New Roman" pitchFamily="18" charset="0"/>
                <a:cs typeface="Arial" charset="0"/>
              </a:rPr>
              <a:t>C</a:t>
            </a:r>
            <a:r>
              <a:rPr lang="en-US" sz="2600" b="1" i="1" baseline="-25000" dirty="0">
                <a:solidFill>
                  <a:srgbClr val="0070C0"/>
                </a:solidFill>
                <a:latin typeface="Times New Roman" pitchFamily="18" charset="0"/>
                <a:cs typeface="Arial" charset="0"/>
              </a:rPr>
              <a:t>i</a:t>
            </a:r>
            <a:r>
              <a:rPr lang="en-US" sz="2600" b="1" baseline="-25000" dirty="0">
                <a:solidFill>
                  <a:srgbClr val="0070C0"/>
                </a:solidFill>
                <a:latin typeface="Times New Roman" pitchFamily="18" charset="0"/>
                <a:cs typeface="Arial" charset="0"/>
              </a:rPr>
              <a:t>-1</a:t>
            </a:r>
            <a:r>
              <a:rPr lang="en-US" sz="2600" b="1" dirty="0">
                <a:solidFill>
                  <a:srgbClr val="0070C0"/>
                </a:solidFill>
                <a:latin typeface="Times New Roman" pitchFamily="18" charset="0"/>
                <a:cs typeface="Arial" charset="0"/>
              </a:rPr>
              <a:t> = </a:t>
            </a:r>
            <a:r>
              <a:rPr lang="en-US" sz="2600" b="1" i="1" dirty="0">
                <a:solidFill>
                  <a:srgbClr val="0070C0"/>
                </a:solidFill>
                <a:latin typeface="Times New Roman" pitchFamily="18" charset="0"/>
                <a:cs typeface="Arial" charset="0"/>
              </a:rPr>
              <a:t>G</a:t>
            </a:r>
            <a:r>
              <a:rPr lang="en-US" sz="2600" b="1" i="1" baseline="-25000" dirty="0">
                <a:solidFill>
                  <a:srgbClr val="0070C0"/>
                </a:solidFill>
                <a:latin typeface="Times New Roman" pitchFamily="18" charset="0"/>
                <a:cs typeface="Arial" charset="0"/>
              </a:rPr>
              <a:t>i</a:t>
            </a:r>
            <a:r>
              <a:rPr lang="en-US" sz="2600" b="1" baseline="-25000" dirty="0">
                <a:solidFill>
                  <a:srgbClr val="0070C0"/>
                </a:solidFill>
                <a:latin typeface="Times New Roman" pitchFamily="18" charset="0"/>
                <a:cs typeface="Arial" charset="0"/>
              </a:rPr>
              <a:t>-1:-1</a:t>
            </a:r>
            <a:r>
              <a:rPr lang="en-US" sz="2600" b="1" dirty="0">
                <a:solidFill>
                  <a:srgbClr val="0070C0"/>
                </a:solidFill>
                <a:latin typeface="Times New Roman" pitchFamily="18" charset="0"/>
                <a:cs typeface="Arial" charset="0"/>
              </a:rPr>
              <a:t> </a:t>
            </a:r>
          </a:p>
          <a:p>
            <a:pPr marL="342900" indent="-342900">
              <a:spcBef>
                <a:spcPct val="20000"/>
              </a:spcBef>
            </a:pPr>
            <a:r>
              <a:rPr lang="en-US" sz="2400" dirty="0">
                <a:latin typeface="Times New Roman" pitchFamily="18" charset="0"/>
                <a:cs typeface="Arial" charset="0"/>
              </a:rPr>
              <a:t>	</a:t>
            </a:r>
            <a:r>
              <a:rPr lang="en-US" sz="2400" b="1" i="1" dirty="0">
                <a:latin typeface="Times New Roman" pitchFamily="18" charset="0"/>
                <a:cs typeface="Arial" charset="0"/>
              </a:rPr>
              <a:t>G</a:t>
            </a:r>
            <a:r>
              <a:rPr lang="en-US" sz="2400" b="1" i="1" baseline="-25000" dirty="0">
                <a:latin typeface="Times New Roman" pitchFamily="18" charset="0"/>
                <a:cs typeface="Arial" charset="0"/>
              </a:rPr>
              <a:t>i</a:t>
            </a:r>
            <a:r>
              <a:rPr lang="en-US" sz="2400" b="1" baseline="-25000" dirty="0">
                <a:latin typeface="Times New Roman" pitchFamily="18" charset="0"/>
                <a:cs typeface="Arial" charset="0"/>
              </a:rPr>
              <a:t>-1:-</a:t>
            </a:r>
            <a:r>
              <a:rPr lang="en-US" sz="2400" b="1" baseline="-25000" dirty="0" smtClean="0">
                <a:latin typeface="Times New Roman" pitchFamily="18" charset="0"/>
                <a:cs typeface="Arial" charset="0"/>
              </a:rPr>
              <a:t>1</a:t>
            </a:r>
            <a:r>
              <a:rPr lang="en-US" sz="2400" b="1" dirty="0" smtClean="0">
                <a:latin typeface="Times New Roman" pitchFamily="18" charset="0"/>
                <a:cs typeface="Arial" charset="0"/>
              </a:rPr>
              <a:t>: </a:t>
            </a:r>
            <a:r>
              <a:rPr lang="en-US" sz="2400" dirty="0" smtClean="0">
                <a:latin typeface="+mj-lt"/>
                <a:cs typeface="Arial" charset="0"/>
              </a:rPr>
              <a:t>generate </a:t>
            </a:r>
            <a:r>
              <a:rPr lang="en-US" sz="2400" dirty="0">
                <a:latin typeface="+mj-lt"/>
                <a:cs typeface="Arial" charset="0"/>
              </a:rPr>
              <a:t>signal spanning columns </a:t>
            </a:r>
            <a:r>
              <a:rPr lang="en-US" sz="2400" i="1" dirty="0">
                <a:latin typeface="+mj-lt"/>
                <a:cs typeface="Arial" charset="0"/>
              </a:rPr>
              <a:t>i</a:t>
            </a:r>
            <a:r>
              <a:rPr lang="en-US" sz="2400" dirty="0">
                <a:latin typeface="+mj-lt"/>
                <a:cs typeface="Arial" charset="0"/>
              </a:rPr>
              <a:t>-1 to -</a:t>
            </a:r>
            <a:r>
              <a:rPr lang="en-US" sz="2400" dirty="0" smtClean="0">
                <a:latin typeface="+mj-lt"/>
                <a:cs typeface="Arial" charset="0"/>
              </a:rPr>
              <a:t>1</a:t>
            </a:r>
            <a:endParaRPr lang="en-US" sz="2400" dirty="0">
              <a:latin typeface="+mj-lt"/>
              <a:cs typeface="Arial" charset="0"/>
            </a:endParaRPr>
          </a:p>
          <a:p>
            <a:pPr marL="342900" indent="-342900">
              <a:spcBef>
                <a:spcPct val="20000"/>
              </a:spcBef>
              <a:buFontTx/>
              <a:buChar char="•"/>
            </a:pPr>
            <a:r>
              <a:rPr lang="en-US" sz="2400" dirty="0" smtClean="0">
                <a:latin typeface="+mj-lt"/>
                <a:cs typeface="Arial" charset="0"/>
              </a:rPr>
              <a:t>Sum equation:</a:t>
            </a:r>
            <a:endParaRPr lang="en-US" sz="2400" dirty="0">
              <a:latin typeface="+mj-lt"/>
              <a:cs typeface="Arial" charset="0"/>
            </a:endParaRPr>
          </a:p>
          <a:p>
            <a:pPr marL="742950" lvl="1" indent="-285750">
              <a:spcBef>
                <a:spcPct val="20000"/>
              </a:spcBef>
            </a:pPr>
            <a:r>
              <a:rPr lang="en-US" sz="2000" b="1" i="1" dirty="0">
                <a:solidFill>
                  <a:schemeClr val="accent2"/>
                </a:solidFill>
                <a:latin typeface="Times New Roman" pitchFamily="18" charset="0"/>
                <a:cs typeface="Arial" charset="0"/>
              </a:rPr>
              <a:t>	</a:t>
            </a:r>
            <a:r>
              <a:rPr lang="en-US" sz="2600" b="1" i="1" dirty="0">
                <a:solidFill>
                  <a:srgbClr val="0070C0"/>
                </a:solidFill>
                <a:latin typeface="Times New Roman" pitchFamily="18" charset="0"/>
                <a:cs typeface="Arial" charset="0"/>
              </a:rPr>
              <a:t>S</a:t>
            </a:r>
            <a:r>
              <a:rPr lang="en-US" sz="2600" b="1" i="1" baseline="-25000" dirty="0">
                <a:solidFill>
                  <a:srgbClr val="0070C0"/>
                </a:solidFill>
                <a:latin typeface="Times New Roman" pitchFamily="18" charset="0"/>
                <a:cs typeface="Arial" charset="0"/>
              </a:rPr>
              <a:t>i</a:t>
            </a:r>
            <a:r>
              <a:rPr lang="en-US" sz="2600" b="1" i="1" dirty="0">
                <a:solidFill>
                  <a:srgbClr val="0070C0"/>
                </a:solidFill>
                <a:latin typeface="Times New Roman" pitchFamily="18" charset="0"/>
                <a:cs typeface="Arial" charset="0"/>
              </a:rPr>
              <a:t> = </a:t>
            </a:r>
            <a:r>
              <a:rPr lang="en-US" sz="2600" b="1" dirty="0">
                <a:solidFill>
                  <a:srgbClr val="0070C0"/>
                </a:solidFill>
                <a:latin typeface="Times New Roman" pitchFamily="18" charset="0"/>
                <a:cs typeface="Arial" charset="0"/>
              </a:rPr>
              <a:t>(</a:t>
            </a:r>
            <a:r>
              <a:rPr lang="en-US" sz="2600" b="1" i="1" dirty="0">
                <a:solidFill>
                  <a:srgbClr val="0070C0"/>
                </a:solidFill>
                <a:latin typeface="Times New Roman" pitchFamily="18" charset="0"/>
                <a:cs typeface="Arial" charset="0"/>
              </a:rPr>
              <a:t>A</a:t>
            </a:r>
            <a:r>
              <a:rPr lang="en-US" sz="2600" b="1" i="1" baseline="-25000" dirty="0">
                <a:solidFill>
                  <a:srgbClr val="0070C0"/>
                </a:solidFill>
                <a:latin typeface="Times New Roman" pitchFamily="18" charset="0"/>
                <a:cs typeface="Arial" charset="0"/>
              </a:rPr>
              <a:t>i</a:t>
            </a:r>
            <a:r>
              <a:rPr lang="en-US" sz="2600" b="1" i="1" dirty="0">
                <a:solidFill>
                  <a:srgbClr val="0070C0"/>
                </a:solidFill>
                <a:latin typeface="Times New Roman" pitchFamily="18" charset="0"/>
                <a:cs typeface="Arial" charset="0"/>
              </a:rPr>
              <a:t> </a:t>
            </a:r>
            <a:r>
              <a:rPr lang="en-US" sz="2600" b="1" dirty="0" smtClean="0">
                <a:solidFill>
                  <a:srgbClr val="0070C0"/>
                </a:solidFill>
                <a:latin typeface="Symbol" pitchFamily="18" charset="2"/>
                <a:cs typeface="Arial" charset="0"/>
              </a:rPr>
              <a:t>^</a:t>
            </a:r>
            <a:r>
              <a:rPr lang="en-US" sz="2600" b="1" i="1" dirty="0" smtClean="0">
                <a:solidFill>
                  <a:srgbClr val="0070C0"/>
                </a:solidFill>
                <a:latin typeface="Times New Roman" pitchFamily="18" charset="0"/>
                <a:cs typeface="Arial" charset="0"/>
              </a:rPr>
              <a:t> </a:t>
            </a:r>
            <a:r>
              <a:rPr lang="en-US" sz="2600" b="1" i="1" dirty="0">
                <a:solidFill>
                  <a:srgbClr val="0070C0"/>
                </a:solidFill>
                <a:latin typeface="Times New Roman" pitchFamily="18" charset="0"/>
                <a:cs typeface="Arial" charset="0"/>
              </a:rPr>
              <a:t>B</a:t>
            </a:r>
            <a:r>
              <a:rPr lang="en-US" sz="2600" b="1" i="1" baseline="-25000" dirty="0">
                <a:solidFill>
                  <a:srgbClr val="0070C0"/>
                </a:solidFill>
                <a:latin typeface="Times New Roman" pitchFamily="18" charset="0"/>
                <a:cs typeface="Arial" charset="0"/>
              </a:rPr>
              <a:t>i</a:t>
            </a:r>
            <a:r>
              <a:rPr lang="en-US" sz="2600" b="1" dirty="0">
                <a:solidFill>
                  <a:srgbClr val="0070C0"/>
                </a:solidFill>
                <a:latin typeface="Times New Roman" pitchFamily="18" charset="0"/>
                <a:cs typeface="Arial" charset="0"/>
              </a:rPr>
              <a:t>)</a:t>
            </a:r>
            <a:r>
              <a:rPr lang="en-US" sz="2600" b="1" i="1" dirty="0">
                <a:solidFill>
                  <a:srgbClr val="0070C0"/>
                </a:solidFill>
                <a:latin typeface="Times New Roman" pitchFamily="18" charset="0"/>
                <a:cs typeface="Arial" charset="0"/>
              </a:rPr>
              <a:t> </a:t>
            </a:r>
            <a:r>
              <a:rPr lang="en-US" sz="2600" b="1" dirty="0" smtClean="0">
                <a:solidFill>
                  <a:srgbClr val="0070C0"/>
                </a:solidFill>
                <a:latin typeface="Symbol" pitchFamily="18" charset="2"/>
                <a:cs typeface="Arial" charset="0"/>
              </a:rPr>
              <a:t>^</a:t>
            </a:r>
            <a:r>
              <a:rPr lang="en-US" sz="2600" b="1" i="1" dirty="0" smtClean="0">
                <a:solidFill>
                  <a:srgbClr val="0070C0"/>
                </a:solidFill>
                <a:latin typeface="Times New Roman" pitchFamily="18" charset="0"/>
                <a:cs typeface="Arial" charset="0"/>
              </a:rPr>
              <a:t> </a:t>
            </a:r>
            <a:r>
              <a:rPr lang="en-US" sz="2600" b="1" i="1" dirty="0">
                <a:solidFill>
                  <a:srgbClr val="0070C0"/>
                </a:solidFill>
                <a:latin typeface="Times New Roman" pitchFamily="18" charset="0"/>
                <a:cs typeface="Arial" charset="0"/>
              </a:rPr>
              <a:t>G</a:t>
            </a:r>
            <a:r>
              <a:rPr lang="en-US" sz="2600" b="1" i="1" baseline="-25000" dirty="0">
                <a:solidFill>
                  <a:srgbClr val="0070C0"/>
                </a:solidFill>
                <a:latin typeface="Times New Roman" pitchFamily="18" charset="0"/>
                <a:cs typeface="Arial" charset="0"/>
              </a:rPr>
              <a:t>i</a:t>
            </a:r>
            <a:r>
              <a:rPr lang="en-US" sz="2600" b="1" baseline="-25000" dirty="0">
                <a:solidFill>
                  <a:srgbClr val="0070C0"/>
                </a:solidFill>
                <a:latin typeface="Times New Roman" pitchFamily="18" charset="0"/>
                <a:cs typeface="Arial" charset="0"/>
              </a:rPr>
              <a:t>-1:-1</a:t>
            </a:r>
          </a:p>
          <a:p>
            <a:pPr marL="342900" indent="-342900">
              <a:spcBef>
                <a:spcPct val="20000"/>
              </a:spcBef>
              <a:buFontTx/>
              <a:buChar char="•"/>
            </a:pPr>
            <a:r>
              <a:rPr lang="en-US" sz="2400" b="1" dirty="0">
                <a:latin typeface="+mj-lt"/>
                <a:cs typeface="Arial" charset="0"/>
              </a:rPr>
              <a:t>Goal:</a:t>
            </a:r>
            <a:r>
              <a:rPr lang="en-US" sz="2400" dirty="0">
                <a:latin typeface="+mj-lt"/>
                <a:cs typeface="Arial" charset="0"/>
              </a:rPr>
              <a:t> Quickly compute </a:t>
            </a:r>
            <a:r>
              <a:rPr lang="en-US" sz="2400" dirty="0">
                <a:latin typeface="Times New Roman" pitchFamily="18" charset="0"/>
                <a:cs typeface="Arial" charset="0"/>
              </a:rPr>
              <a:t>G</a:t>
            </a:r>
            <a:r>
              <a:rPr lang="en-US" sz="2400" baseline="-25000" dirty="0">
                <a:latin typeface="Times New Roman" pitchFamily="18" charset="0"/>
                <a:cs typeface="Arial" charset="0"/>
              </a:rPr>
              <a:t>0:-1</a:t>
            </a:r>
            <a:r>
              <a:rPr lang="en-US" sz="2400" dirty="0">
                <a:latin typeface="Times New Roman" pitchFamily="18" charset="0"/>
                <a:cs typeface="Arial" charset="0"/>
              </a:rPr>
              <a:t>, G</a:t>
            </a:r>
            <a:r>
              <a:rPr lang="en-US" sz="2400" baseline="-25000" dirty="0">
                <a:latin typeface="Times New Roman" pitchFamily="18" charset="0"/>
                <a:cs typeface="Arial" charset="0"/>
              </a:rPr>
              <a:t>1:-1</a:t>
            </a:r>
            <a:r>
              <a:rPr lang="en-US" sz="2400" dirty="0">
                <a:latin typeface="Times New Roman" pitchFamily="18" charset="0"/>
                <a:cs typeface="Arial" charset="0"/>
              </a:rPr>
              <a:t>, G</a:t>
            </a:r>
            <a:r>
              <a:rPr lang="en-US" sz="2400" baseline="-25000" dirty="0">
                <a:latin typeface="Times New Roman" pitchFamily="18" charset="0"/>
                <a:cs typeface="Arial" charset="0"/>
              </a:rPr>
              <a:t>2:-1</a:t>
            </a:r>
            <a:r>
              <a:rPr lang="en-US" sz="2400" dirty="0">
                <a:latin typeface="Times New Roman" pitchFamily="18" charset="0"/>
                <a:cs typeface="Arial" charset="0"/>
              </a:rPr>
              <a:t>, G</a:t>
            </a:r>
            <a:r>
              <a:rPr lang="en-US" sz="2400" baseline="-25000" dirty="0">
                <a:latin typeface="Times New Roman" pitchFamily="18" charset="0"/>
                <a:cs typeface="Arial" charset="0"/>
              </a:rPr>
              <a:t>3:-1</a:t>
            </a:r>
            <a:r>
              <a:rPr lang="en-US" sz="2400" dirty="0">
                <a:latin typeface="Times New Roman" pitchFamily="18" charset="0"/>
                <a:cs typeface="Arial" charset="0"/>
              </a:rPr>
              <a:t>, G</a:t>
            </a:r>
            <a:r>
              <a:rPr lang="en-US" sz="2400" baseline="-25000" dirty="0">
                <a:latin typeface="Times New Roman" pitchFamily="18" charset="0"/>
                <a:cs typeface="Arial" charset="0"/>
              </a:rPr>
              <a:t>4:-1</a:t>
            </a:r>
            <a:r>
              <a:rPr lang="en-US" sz="2400" dirty="0">
                <a:latin typeface="Times New Roman" pitchFamily="18" charset="0"/>
                <a:cs typeface="Arial" charset="0"/>
              </a:rPr>
              <a:t>, G</a:t>
            </a:r>
            <a:r>
              <a:rPr lang="en-US" sz="2400" baseline="-25000" dirty="0">
                <a:latin typeface="Times New Roman" pitchFamily="18" charset="0"/>
                <a:cs typeface="Arial" charset="0"/>
              </a:rPr>
              <a:t>5:-1</a:t>
            </a:r>
            <a:r>
              <a:rPr lang="en-US" sz="2400" dirty="0">
                <a:latin typeface="Times New Roman" pitchFamily="18" charset="0"/>
                <a:cs typeface="Arial" charset="0"/>
              </a:rPr>
              <a:t>, … </a:t>
            </a:r>
            <a:r>
              <a:rPr lang="en-US" sz="2400" dirty="0" smtClean="0">
                <a:latin typeface="+mj-lt"/>
                <a:cs typeface="Arial" charset="0"/>
              </a:rPr>
              <a:t>(called </a:t>
            </a:r>
            <a:r>
              <a:rPr lang="en-US" sz="2400" b="1" i="1" dirty="0" smtClean="0">
                <a:latin typeface="+mj-lt"/>
                <a:cs typeface="Arial" charset="0"/>
              </a:rPr>
              <a:t>prefixes</a:t>
            </a:r>
            <a:r>
              <a:rPr lang="en-US" sz="2400" i="1" dirty="0" smtClean="0">
                <a:latin typeface="+mj-lt"/>
                <a:cs typeface="Arial" charset="0"/>
              </a:rPr>
              <a:t>)         </a:t>
            </a:r>
            <a:r>
              <a:rPr lang="en-US" sz="2400" dirty="0" smtClean="0">
                <a:latin typeface="+mj-lt"/>
                <a:cs typeface="Arial" charset="0"/>
              </a:rPr>
              <a:t>(= </a:t>
            </a:r>
            <a:r>
              <a:rPr lang="en-US" sz="2400" dirty="0" smtClean="0">
                <a:latin typeface="Times New Roman" pitchFamily="18" charset="0"/>
                <a:cs typeface="Arial" charset="0"/>
              </a:rPr>
              <a:t>C</a:t>
            </a:r>
            <a:r>
              <a:rPr lang="en-US" sz="2400" baseline="-25000" dirty="0" smtClean="0">
                <a:latin typeface="Times New Roman" pitchFamily="18" charset="0"/>
                <a:cs typeface="Arial" charset="0"/>
              </a:rPr>
              <a:t>0</a:t>
            </a:r>
            <a:r>
              <a:rPr lang="en-US" sz="2400" dirty="0" smtClean="0">
                <a:latin typeface="Times New Roman" pitchFamily="18" charset="0"/>
                <a:cs typeface="Arial" charset="0"/>
              </a:rPr>
              <a:t>,    C</a:t>
            </a:r>
            <a:r>
              <a:rPr lang="en-US" sz="2400" baseline="-25000" dirty="0" smtClean="0">
                <a:latin typeface="Times New Roman" pitchFamily="18" charset="0"/>
                <a:cs typeface="Arial" charset="0"/>
              </a:rPr>
              <a:t>1</a:t>
            </a:r>
            <a:r>
              <a:rPr lang="en-US" sz="2400" dirty="0" smtClean="0">
                <a:latin typeface="Times New Roman" pitchFamily="18" charset="0"/>
                <a:cs typeface="Arial" charset="0"/>
              </a:rPr>
              <a:t>,     C</a:t>
            </a:r>
            <a:r>
              <a:rPr lang="en-US" sz="2400" baseline="-25000" dirty="0" smtClean="0">
                <a:latin typeface="Times New Roman" pitchFamily="18" charset="0"/>
                <a:cs typeface="Arial" charset="0"/>
              </a:rPr>
              <a:t>2</a:t>
            </a:r>
            <a:r>
              <a:rPr lang="en-US" sz="2400" dirty="0" smtClean="0">
                <a:latin typeface="Times New Roman" pitchFamily="18" charset="0"/>
                <a:cs typeface="Arial" charset="0"/>
              </a:rPr>
              <a:t>,    C</a:t>
            </a:r>
            <a:r>
              <a:rPr lang="en-US" sz="2400" baseline="-25000" dirty="0" smtClean="0">
                <a:latin typeface="Times New Roman" pitchFamily="18" charset="0"/>
                <a:cs typeface="Arial" charset="0"/>
              </a:rPr>
              <a:t>3</a:t>
            </a:r>
            <a:r>
              <a:rPr lang="en-US" sz="2400" dirty="0" smtClean="0">
                <a:latin typeface="Times New Roman" pitchFamily="18" charset="0"/>
                <a:cs typeface="Arial" charset="0"/>
              </a:rPr>
              <a:t>,    C</a:t>
            </a:r>
            <a:r>
              <a:rPr lang="en-US" sz="2400" baseline="-25000" dirty="0" smtClean="0">
                <a:latin typeface="Times New Roman" pitchFamily="18" charset="0"/>
                <a:cs typeface="Arial" charset="0"/>
              </a:rPr>
              <a:t>4</a:t>
            </a:r>
            <a:r>
              <a:rPr lang="en-US" sz="2400" dirty="0" smtClean="0">
                <a:latin typeface="Times New Roman" pitchFamily="18" charset="0"/>
                <a:cs typeface="Arial" charset="0"/>
              </a:rPr>
              <a:t>,    C</a:t>
            </a:r>
            <a:r>
              <a:rPr lang="en-US" sz="2400" baseline="-25000" dirty="0" smtClean="0">
                <a:latin typeface="Times New Roman" pitchFamily="18" charset="0"/>
                <a:cs typeface="Arial" charset="0"/>
              </a:rPr>
              <a:t>5</a:t>
            </a:r>
            <a:r>
              <a:rPr lang="en-US" sz="2400" dirty="0" smtClean="0">
                <a:latin typeface="Times New Roman" pitchFamily="18" charset="0"/>
                <a:cs typeface="Arial" charset="0"/>
              </a:rPr>
              <a:t>, …)</a:t>
            </a:r>
            <a:endParaRPr lang="en-US" sz="2400" i="1" dirty="0">
              <a:latin typeface="+mj-lt"/>
              <a:cs typeface="Arial" charset="0"/>
            </a:endParaRPr>
          </a:p>
          <a:p>
            <a:pPr marL="742950" lvl="1" indent="-285750">
              <a:spcBef>
                <a:spcPct val="20000"/>
              </a:spcBef>
            </a:pPr>
            <a:endParaRPr lang="en-US" sz="2000" baseline="-25000" dirty="0">
              <a:solidFill>
                <a:schemeClr val="accent2"/>
              </a:solidFill>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Prefix Adder</a:t>
            </a:r>
            <a:endParaRPr lang="en-US" sz="4400" dirty="0">
              <a:solidFill>
                <a:schemeClr val="bg1"/>
              </a:solidFill>
              <a:latin typeface="+mj-lt"/>
            </a:endParaRPr>
          </a:p>
        </p:txBody>
      </p:sp>
    </p:spTree>
    <p:extLst>
      <p:ext uri="{BB962C8B-B14F-4D97-AF65-F5344CB8AC3E}">
        <p14:creationId xmlns:p14="http://schemas.microsoft.com/office/powerpoint/2010/main" val="406308621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98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37988" name="Rectangle 4"/>
          <p:cNvSpPr>
            <a:spLocks noChangeArrowheads="1"/>
          </p:cNvSpPr>
          <p:nvPr>
            <p:custDataLst>
              <p:tags r:id="rId2"/>
            </p:custDataLst>
          </p:nvPr>
        </p:nvSpPr>
        <p:spPr bwMode="auto">
          <a:xfrm>
            <a:off x="533400" y="1066800"/>
            <a:ext cx="7924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smtClean="0">
                <a:latin typeface="+mj-lt"/>
                <a:cs typeface="Arial" charset="0"/>
              </a:rPr>
              <a:t>Generate </a:t>
            </a:r>
            <a:r>
              <a:rPr lang="en-US" sz="2400" dirty="0">
                <a:latin typeface="+mj-lt"/>
                <a:cs typeface="Arial" charset="0"/>
              </a:rPr>
              <a:t>and propagate signals for a block spanning bits </a:t>
            </a:r>
            <a:r>
              <a:rPr lang="en-US" sz="2400" i="1" dirty="0" smtClean="0">
                <a:latin typeface="Times New Roman" pitchFamily="18" charset="0"/>
                <a:cs typeface="Arial" charset="0"/>
              </a:rPr>
              <a:t>i</a:t>
            </a:r>
            <a:r>
              <a:rPr lang="en-US" sz="2400" dirty="0" smtClean="0">
                <a:latin typeface="Times New Roman" pitchFamily="18" charset="0"/>
                <a:cs typeface="Arial" charset="0"/>
              </a:rPr>
              <a:t>:</a:t>
            </a:r>
            <a:r>
              <a:rPr lang="en-US" sz="2400" i="1" dirty="0" smtClean="0">
                <a:latin typeface="Times New Roman" pitchFamily="18" charset="0"/>
                <a:cs typeface="Arial" charset="0"/>
              </a:rPr>
              <a:t>j</a:t>
            </a:r>
            <a:endParaRPr lang="en-US" sz="2400" dirty="0">
              <a:latin typeface="Times New Roman" pitchFamily="18" charset="0"/>
              <a:cs typeface="Arial" charset="0"/>
            </a:endParaRPr>
          </a:p>
          <a:p>
            <a:pPr marL="742950" lvl="1" indent="-285750">
              <a:spcBef>
                <a:spcPct val="20000"/>
              </a:spcBef>
            </a:pPr>
            <a:r>
              <a:rPr lang="en-US" sz="2400" b="1" i="1" dirty="0">
                <a:solidFill>
                  <a:schemeClr val="accent2"/>
                </a:solidFill>
                <a:latin typeface="Times New Roman" pitchFamily="18" charset="0"/>
                <a:cs typeface="Arial" charset="0"/>
              </a:rPr>
              <a:t>	</a:t>
            </a:r>
            <a:r>
              <a:rPr lang="en-US" sz="2800" b="1" i="1" dirty="0" err="1">
                <a:solidFill>
                  <a:srgbClr val="0070C0"/>
                </a:solidFill>
                <a:latin typeface="Times New Roman" pitchFamily="18" charset="0"/>
                <a:cs typeface="Arial" charset="0"/>
              </a:rPr>
              <a:t>G</a:t>
            </a:r>
            <a:r>
              <a:rPr lang="en-US" sz="2800" b="1" i="1" baseline="-25000" dirty="0" err="1">
                <a:solidFill>
                  <a:srgbClr val="0070C0"/>
                </a:solidFill>
                <a:latin typeface="Times New Roman" pitchFamily="18" charset="0"/>
                <a:cs typeface="Arial" charset="0"/>
              </a:rPr>
              <a:t>i:j</a:t>
            </a:r>
            <a:r>
              <a:rPr lang="en-US" sz="2800" b="1" i="1" dirty="0">
                <a:solidFill>
                  <a:srgbClr val="0070C0"/>
                </a:solidFill>
                <a:latin typeface="Times New Roman" pitchFamily="18" charset="0"/>
                <a:cs typeface="Arial" charset="0"/>
              </a:rPr>
              <a:t> = </a:t>
            </a:r>
            <a:r>
              <a:rPr lang="en-US" sz="2800" b="1" i="1" dirty="0" err="1">
                <a:solidFill>
                  <a:srgbClr val="0070C0"/>
                </a:solidFill>
                <a:latin typeface="Times New Roman" pitchFamily="18" charset="0"/>
                <a:cs typeface="Arial" charset="0"/>
              </a:rPr>
              <a:t>G</a:t>
            </a:r>
            <a:r>
              <a:rPr lang="en-US" sz="2800" b="1" i="1" baseline="-25000" dirty="0" err="1">
                <a:solidFill>
                  <a:srgbClr val="0070C0"/>
                </a:solidFill>
                <a:latin typeface="Times New Roman" pitchFamily="18" charset="0"/>
                <a:cs typeface="Arial" charset="0"/>
              </a:rPr>
              <a:t>i:k</a:t>
            </a:r>
            <a:r>
              <a:rPr lang="en-US" sz="2800" b="1" i="1" dirty="0">
                <a:solidFill>
                  <a:srgbClr val="0070C0"/>
                </a:solidFill>
                <a:latin typeface="Times New Roman" pitchFamily="18" charset="0"/>
                <a:cs typeface="Arial" charset="0"/>
              </a:rPr>
              <a:t> </a:t>
            </a:r>
            <a:r>
              <a:rPr lang="en-US" sz="2800" b="1" dirty="0">
                <a:solidFill>
                  <a:srgbClr val="0070C0"/>
                </a:solidFill>
                <a:latin typeface="Symbol" pitchFamily="18" charset="2"/>
                <a:cs typeface="Arial" charset="0"/>
              </a:rPr>
              <a:t>+</a:t>
            </a:r>
            <a:r>
              <a:rPr lang="en-US" sz="2800" b="1" i="1" dirty="0">
                <a:solidFill>
                  <a:srgbClr val="0070C0"/>
                </a:solidFill>
                <a:latin typeface="Times New Roman" pitchFamily="18" charset="0"/>
                <a:cs typeface="Arial" charset="0"/>
              </a:rPr>
              <a:t> </a:t>
            </a:r>
            <a:r>
              <a:rPr lang="en-US" sz="2800" b="1" i="1" dirty="0" err="1">
                <a:solidFill>
                  <a:srgbClr val="0070C0"/>
                </a:solidFill>
                <a:latin typeface="Times New Roman" pitchFamily="18" charset="0"/>
                <a:cs typeface="Arial" charset="0"/>
              </a:rPr>
              <a:t>P</a:t>
            </a:r>
            <a:r>
              <a:rPr lang="en-US" sz="2800" b="1" i="1" baseline="-25000" dirty="0" err="1">
                <a:solidFill>
                  <a:srgbClr val="0070C0"/>
                </a:solidFill>
                <a:latin typeface="Times New Roman" pitchFamily="18" charset="0"/>
                <a:cs typeface="Arial" charset="0"/>
              </a:rPr>
              <a:t>i:k</a:t>
            </a:r>
            <a:r>
              <a:rPr lang="en-US" sz="2800" b="1" i="1" dirty="0">
                <a:solidFill>
                  <a:srgbClr val="0070C0"/>
                </a:solidFill>
                <a:latin typeface="Times New Roman" pitchFamily="18" charset="0"/>
                <a:cs typeface="Arial" charset="0"/>
              </a:rPr>
              <a:t> G</a:t>
            </a:r>
            <a:r>
              <a:rPr lang="en-US" sz="2800" b="1" i="1" baseline="-25000" dirty="0">
                <a:solidFill>
                  <a:srgbClr val="0070C0"/>
                </a:solidFill>
                <a:latin typeface="Times New Roman" pitchFamily="18" charset="0"/>
                <a:cs typeface="Arial" charset="0"/>
              </a:rPr>
              <a:t>k</a:t>
            </a:r>
            <a:r>
              <a:rPr lang="en-US" sz="2800" b="1" baseline="-25000" dirty="0">
                <a:solidFill>
                  <a:srgbClr val="0070C0"/>
                </a:solidFill>
                <a:latin typeface="Times New Roman" pitchFamily="18" charset="0"/>
                <a:cs typeface="Arial" charset="0"/>
              </a:rPr>
              <a:t>-1:</a:t>
            </a:r>
            <a:r>
              <a:rPr lang="en-US" sz="2800" b="1" i="1" baseline="-25000" dirty="0">
                <a:solidFill>
                  <a:srgbClr val="0070C0"/>
                </a:solidFill>
                <a:latin typeface="Times New Roman" pitchFamily="18" charset="0"/>
                <a:cs typeface="Arial" charset="0"/>
              </a:rPr>
              <a:t>j</a:t>
            </a:r>
            <a:endParaRPr lang="en-US" sz="2800" b="1" dirty="0">
              <a:solidFill>
                <a:srgbClr val="0070C0"/>
              </a:solidFill>
              <a:latin typeface="Times New Roman" pitchFamily="18" charset="0"/>
              <a:cs typeface="Arial" charset="0"/>
            </a:endParaRPr>
          </a:p>
          <a:p>
            <a:pPr marL="742950" lvl="1" indent="-285750">
              <a:spcBef>
                <a:spcPct val="20000"/>
              </a:spcBef>
            </a:pPr>
            <a:r>
              <a:rPr lang="en-US" sz="2800" b="1" i="1" dirty="0">
                <a:solidFill>
                  <a:srgbClr val="0070C0"/>
                </a:solidFill>
                <a:latin typeface="Times New Roman" pitchFamily="18" charset="0"/>
                <a:cs typeface="Arial" charset="0"/>
              </a:rPr>
              <a:t>  	</a:t>
            </a:r>
            <a:r>
              <a:rPr lang="en-US" sz="2800" b="1" i="1" dirty="0" err="1">
                <a:solidFill>
                  <a:srgbClr val="0070C0"/>
                </a:solidFill>
                <a:latin typeface="Times New Roman" pitchFamily="18" charset="0"/>
                <a:cs typeface="Arial" charset="0"/>
              </a:rPr>
              <a:t>P</a:t>
            </a:r>
            <a:r>
              <a:rPr lang="en-US" sz="2800" b="1" baseline="-25000" dirty="0" err="1">
                <a:solidFill>
                  <a:srgbClr val="0070C0"/>
                </a:solidFill>
                <a:latin typeface="Times New Roman" pitchFamily="18" charset="0"/>
                <a:cs typeface="Arial" charset="0"/>
              </a:rPr>
              <a:t>i:j</a:t>
            </a:r>
            <a:r>
              <a:rPr lang="en-US" sz="2800" b="1" dirty="0">
                <a:solidFill>
                  <a:srgbClr val="0070C0"/>
                </a:solidFill>
                <a:latin typeface="Times New Roman" pitchFamily="18" charset="0"/>
                <a:cs typeface="Arial" charset="0"/>
              </a:rPr>
              <a:t> = </a:t>
            </a:r>
            <a:r>
              <a:rPr lang="en-US" sz="2800" b="1" i="1" dirty="0">
                <a:solidFill>
                  <a:srgbClr val="0070C0"/>
                </a:solidFill>
                <a:latin typeface="Times New Roman" pitchFamily="18" charset="0"/>
                <a:cs typeface="Arial" charset="0"/>
              </a:rPr>
              <a:t>P</a:t>
            </a:r>
            <a:r>
              <a:rPr lang="en-US" sz="2800" b="1" i="1" baseline="-25000" dirty="0">
                <a:solidFill>
                  <a:srgbClr val="0070C0"/>
                </a:solidFill>
                <a:latin typeface="Times New Roman" pitchFamily="18" charset="0"/>
                <a:cs typeface="Arial" charset="0"/>
              </a:rPr>
              <a:t>i</a:t>
            </a:r>
            <a:r>
              <a:rPr lang="en-US" sz="2800" b="1" baseline="-25000" dirty="0">
                <a:solidFill>
                  <a:srgbClr val="0070C0"/>
                </a:solidFill>
                <a:latin typeface="Times New Roman" pitchFamily="18" charset="0"/>
                <a:cs typeface="Arial" charset="0"/>
              </a:rPr>
              <a:t>:</a:t>
            </a:r>
            <a:r>
              <a:rPr lang="en-US" sz="2800" b="1" i="1" baseline="-25000" dirty="0">
                <a:solidFill>
                  <a:srgbClr val="0070C0"/>
                </a:solidFill>
                <a:latin typeface="Times New Roman" pitchFamily="18" charset="0"/>
                <a:cs typeface="Arial" charset="0"/>
              </a:rPr>
              <a:t>k</a:t>
            </a:r>
            <a:r>
              <a:rPr lang="en-US" sz="2800" b="1" i="1" dirty="0">
                <a:solidFill>
                  <a:srgbClr val="0070C0"/>
                </a:solidFill>
                <a:latin typeface="Times New Roman" pitchFamily="18" charset="0"/>
                <a:cs typeface="Arial" charset="0"/>
              </a:rPr>
              <a:t>P</a:t>
            </a:r>
            <a:r>
              <a:rPr lang="en-US" sz="2800" b="1" i="1" baseline="-25000" dirty="0">
                <a:solidFill>
                  <a:srgbClr val="0070C0"/>
                </a:solidFill>
                <a:latin typeface="Times New Roman" pitchFamily="18" charset="0"/>
                <a:cs typeface="Arial" charset="0"/>
              </a:rPr>
              <a:t>k</a:t>
            </a:r>
            <a:r>
              <a:rPr lang="en-US" sz="2800" b="1" baseline="-25000" dirty="0">
                <a:solidFill>
                  <a:srgbClr val="0070C0"/>
                </a:solidFill>
                <a:latin typeface="Times New Roman" pitchFamily="18" charset="0"/>
                <a:cs typeface="Arial" charset="0"/>
              </a:rPr>
              <a:t>-1:j</a:t>
            </a:r>
          </a:p>
          <a:p>
            <a:pPr marL="342900" indent="-342900">
              <a:spcBef>
                <a:spcPct val="20000"/>
              </a:spcBef>
              <a:buFontTx/>
              <a:buChar char="•"/>
            </a:pPr>
            <a:r>
              <a:rPr lang="en-US" sz="2400" dirty="0" smtClean="0">
                <a:latin typeface="+mj-lt"/>
                <a:cs typeface="Arial" charset="0"/>
              </a:rPr>
              <a:t>In words:</a:t>
            </a:r>
            <a:endParaRPr lang="en-US" sz="2400" dirty="0">
              <a:latin typeface="+mj-lt"/>
              <a:cs typeface="Arial" charset="0"/>
            </a:endParaRPr>
          </a:p>
          <a:p>
            <a:pPr marL="742950" lvl="1" indent="-285750">
              <a:spcBef>
                <a:spcPct val="20000"/>
              </a:spcBef>
              <a:buFontTx/>
              <a:buChar char="–"/>
            </a:pPr>
            <a:r>
              <a:rPr lang="en-US" sz="2400" b="1" dirty="0" smtClean="0">
                <a:latin typeface="+mj-lt"/>
                <a:cs typeface="Arial" charset="0"/>
              </a:rPr>
              <a:t>Generate:</a:t>
            </a:r>
            <a:r>
              <a:rPr lang="en-US" sz="2400" dirty="0" smtClean="0">
                <a:latin typeface="+mj-lt"/>
                <a:cs typeface="Arial" charset="0"/>
              </a:rPr>
              <a:t> block</a:t>
            </a:r>
            <a:r>
              <a:rPr lang="en-US" sz="2400" dirty="0" smtClean="0">
                <a:latin typeface="Times New Roman" pitchFamily="18" charset="0"/>
                <a:cs typeface="Arial" charset="0"/>
              </a:rPr>
              <a:t> </a:t>
            </a:r>
            <a:r>
              <a:rPr lang="en-US" sz="2400" i="1" dirty="0" smtClean="0">
                <a:latin typeface="Times New Roman" pitchFamily="18" charset="0"/>
                <a:cs typeface="Arial" charset="0"/>
              </a:rPr>
              <a:t>i</a:t>
            </a:r>
            <a:r>
              <a:rPr lang="en-US" sz="2400" dirty="0" smtClean="0">
                <a:latin typeface="Times New Roman" pitchFamily="18" charset="0"/>
                <a:cs typeface="Arial" charset="0"/>
              </a:rPr>
              <a:t>:</a:t>
            </a:r>
            <a:r>
              <a:rPr lang="en-US" sz="2400" i="1" dirty="0" smtClean="0">
                <a:latin typeface="Times New Roman" pitchFamily="18" charset="0"/>
                <a:cs typeface="Arial" charset="0"/>
              </a:rPr>
              <a:t>j</a:t>
            </a:r>
            <a:r>
              <a:rPr lang="en-US" sz="2400" dirty="0" smtClean="0">
                <a:latin typeface="Times New Roman" pitchFamily="18" charset="0"/>
                <a:cs typeface="Arial" charset="0"/>
              </a:rPr>
              <a:t> </a:t>
            </a:r>
            <a:r>
              <a:rPr lang="en-US" sz="2400" dirty="0" smtClean="0">
                <a:latin typeface="+mj-lt"/>
                <a:cs typeface="Arial" charset="0"/>
              </a:rPr>
              <a:t>will </a:t>
            </a:r>
            <a:r>
              <a:rPr lang="en-US" sz="2400" dirty="0">
                <a:latin typeface="+mj-lt"/>
                <a:cs typeface="Arial" charset="0"/>
              </a:rPr>
              <a:t>generate a carry </a:t>
            </a:r>
            <a:r>
              <a:rPr lang="en-US" sz="2400" dirty="0" smtClean="0">
                <a:latin typeface="+mj-lt"/>
                <a:cs typeface="Arial" charset="0"/>
              </a:rPr>
              <a:t>if:</a:t>
            </a:r>
          </a:p>
          <a:p>
            <a:pPr marL="1257300" lvl="2" indent="-342900">
              <a:spcBef>
                <a:spcPct val="20000"/>
              </a:spcBef>
              <a:buFont typeface="Arial" pitchFamily="34" charset="0"/>
              <a:buChar char="•"/>
            </a:pPr>
            <a:r>
              <a:rPr lang="en-US" sz="2400" dirty="0" smtClean="0">
                <a:latin typeface="+mj-lt"/>
                <a:cs typeface="Arial" charset="0"/>
              </a:rPr>
              <a:t>upper </a:t>
            </a:r>
            <a:r>
              <a:rPr lang="en-US" sz="2400" dirty="0">
                <a:latin typeface="+mj-lt"/>
                <a:cs typeface="Arial" charset="0"/>
              </a:rPr>
              <a:t>part </a:t>
            </a:r>
            <a:r>
              <a:rPr lang="en-US" sz="2400" dirty="0">
                <a:latin typeface="Times New Roman" pitchFamily="18" charset="0"/>
                <a:cs typeface="Arial" charset="0"/>
              </a:rPr>
              <a:t>(</a:t>
            </a:r>
            <a:r>
              <a:rPr lang="en-US" sz="2400" i="1" dirty="0" err="1">
                <a:latin typeface="Times New Roman" pitchFamily="18" charset="0"/>
                <a:cs typeface="Arial" charset="0"/>
              </a:rPr>
              <a:t>i</a:t>
            </a:r>
            <a:r>
              <a:rPr lang="en-US" sz="2400" dirty="0" err="1">
                <a:latin typeface="Times New Roman" pitchFamily="18" charset="0"/>
                <a:cs typeface="Arial" charset="0"/>
              </a:rPr>
              <a:t>:</a:t>
            </a:r>
            <a:r>
              <a:rPr lang="en-US" sz="2400" i="1" dirty="0" err="1">
                <a:latin typeface="Times New Roman" pitchFamily="18" charset="0"/>
                <a:cs typeface="Arial" charset="0"/>
              </a:rPr>
              <a:t>k</a:t>
            </a:r>
            <a:r>
              <a:rPr lang="en-US" sz="2400" dirty="0">
                <a:latin typeface="Times New Roman" pitchFamily="18" charset="0"/>
                <a:cs typeface="Arial" charset="0"/>
              </a:rPr>
              <a:t>) </a:t>
            </a:r>
            <a:r>
              <a:rPr lang="en-US" sz="2400" dirty="0">
                <a:latin typeface="+mj-lt"/>
                <a:cs typeface="Arial" charset="0"/>
              </a:rPr>
              <a:t>generates a carry or </a:t>
            </a:r>
            <a:endParaRPr lang="en-US" sz="2400" dirty="0" smtClean="0">
              <a:latin typeface="+mj-lt"/>
              <a:cs typeface="Arial" charset="0"/>
            </a:endParaRPr>
          </a:p>
          <a:p>
            <a:pPr marL="1257300" lvl="2" indent="-342900">
              <a:spcBef>
                <a:spcPct val="20000"/>
              </a:spcBef>
              <a:buFont typeface="Arial" pitchFamily="34" charset="0"/>
              <a:buChar char="•"/>
            </a:pPr>
            <a:r>
              <a:rPr lang="en-US" sz="2400" dirty="0" smtClean="0">
                <a:latin typeface="+mj-lt"/>
                <a:cs typeface="Arial" charset="0"/>
              </a:rPr>
              <a:t>upper </a:t>
            </a:r>
            <a:r>
              <a:rPr lang="en-US" sz="2400" dirty="0">
                <a:latin typeface="+mj-lt"/>
                <a:cs typeface="Arial" charset="0"/>
              </a:rPr>
              <a:t>part </a:t>
            </a:r>
            <a:r>
              <a:rPr lang="en-US" sz="2400" dirty="0">
                <a:latin typeface="Times New Roman" pitchFamily="18" charset="0"/>
                <a:cs typeface="Arial" charset="0"/>
              </a:rPr>
              <a:t>(</a:t>
            </a:r>
            <a:r>
              <a:rPr lang="en-US" sz="2400" i="1" dirty="0" err="1">
                <a:latin typeface="Times New Roman" pitchFamily="18" charset="0"/>
                <a:cs typeface="Arial" charset="0"/>
              </a:rPr>
              <a:t>i</a:t>
            </a:r>
            <a:r>
              <a:rPr lang="en-US" sz="2400" dirty="0" err="1">
                <a:latin typeface="Times New Roman" pitchFamily="18" charset="0"/>
                <a:cs typeface="Arial" charset="0"/>
              </a:rPr>
              <a:t>:</a:t>
            </a:r>
            <a:r>
              <a:rPr lang="en-US" sz="2400" i="1" dirty="0" err="1">
                <a:latin typeface="Times New Roman" pitchFamily="18" charset="0"/>
                <a:cs typeface="Arial" charset="0"/>
              </a:rPr>
              <a:t>k</a:t>
            </a:r>
            <a:r>
              <a:rPr lang="en-US" sz="2400" dirty="0">
                <a:latin typeface="Times New Roman" pitchFamily="18" charset="0"/>
                <a:cs typeface="Arial" charset="0"/>
              </a:rPr>
              <a:t>) </a:t>
            </a:r>
            <a:r>
              <a:rPr lang="en-US" sz="2400" dirty="0" smtClean="0">
                <a:latin typeface="+mj-lt"/>
                <a:cs typeface="Arial" charset="0"/>
              </a:rPr>
              <a:t>propagates </a:t>
            </a:r>
            <a:r>
              <a:rPr lang="en-US" sz="2400" dirty="0">
                <a:latin typeface="+mj-lt"/>
                <a:cs typeface="Arial" charset="0"/>
              </a:rPr>
              <a:t>a carry generated in </a:t>
            </a:r>
            <a:r>
              <a:rPr lang="en-US" sz="2400" dirty="0" smtClean="0">
                <a:latin typeface="+mj-lt"/>
                <a:cs typeface="Arial" charset="0"/>
              </a:rPr>
              <a:t>lower </a:t>
            </a:r>
            <a:r>
              <a:rPr lang="en-US" sz="2400" dirty="0">
                <a:latin typeface="+mj-lt"/>
                <a:cs typeface="Arial" charset="0"/>
              </a:rPr>
              <a:t>part </a:t>
            </a:r>
            <a:r>
              <a:rPr lang="en-US" sz="2400" dirty="0">
                <a:latin typeface="Times New Roman" pitchFamily="18" charset="0"/>
                <a:cs typeface="Arial" charset="0"/>
              </a:rPr>
              <a:t>(</a:t>
            </a:r>
            <a:r>
              <a:rPr lang="en-US" sz="2400" i="1" dirty="0">
                <a:latin typeface="Times New Roman" pitchFamily="18" charset="0"/>
                <a:cs typeface="Arial" charset="0"/>
              </a:rPr>
              <a:t>k</a:t>
            </a:r>
            <a:r>
              <a:rPr lang="en-US" sz="2400" dirty="0">
                <a:latin typeface="Times New Roman" pitchFamily="18" charset="0"/>
                <a:cs typeface="Arial" charset="0"/>
              </a:rPr>
              <a:t>-1:</a:t>
            </a:r>
            <a:r>
              <a:rPr lang="en-US" sz="2400" i="1" dirty="0">
                <a:latin typeface="Times New Roman" pitchFamily="18" charset="0"/>
                <a:cs typeface="Arial" charset="0"/>
              </a:rPr>
              <a:t>j</a:t>
            </a:r>
            <a:r>
              <a:rPr lang="en-US" sz="2400" dirty="0">
                <a:latin typeface="Times New Roman" pitchFamily="18" charset="0"/>
                <a:cs typeface="Arial" charset="0"/>
              </a:rPr>
              <a:t>)</a:t>
            </a:r>
          </a:p>
          <a:p>
            <a:pPr marL="742950" lvl="1" indent="-285750">
              <a:spcBef>
                <a:spcPct val="20000"/>
              </a:spcBef>
              <a:buFontTx/>
              <a:buChar char="–"/>
            </a:pPr>
            <a:r>
              <a:rPr lang="en-US" sz="2400" b="1" dirty="0" smtClean="0">
                <a:latin typeface="+mj-lt"/>
                <a:cs typeface="Arial" charset="0"/>
              </a:rPr>
              <a:t>Propagate: </a:t>
            </a:r>
            <a:r>
              <a:rPr lang="en-US" sz="2400" dirty="0" smtClean="0">
                <a:latin typeface="+mj-lt"/>
                <a:cs typeface="Arial" charset="0"/>
              </a:rPr>
              <a:t>block </a:t>
            </a:r>
            <a:r>
              <a:rPr lang="en-US" sz="2400" i="1" dirty="0">
                <a:latin typeface="Times New Roman" pitchFamily="18" charset="0"/>
                <a:cs typeface="Arial" charset="0"/>
              </a:rPr>
              <a:t>i</a:t>
            </a:r>
            <a:r>
              <a:rPr lang="en-US" sz="2400" dirty="0">
                <a:latin typeface="Times New Roman" pitchFamily="18" charset="0"/>
                <a:cs typeface="Arial" charset="0"/>
              </a:rPr>
              <a:t>:</a:t>
            </a:r>
            <a:r>
              <a:rPr lang="en-US" sz="2400" i="1" dirty="0">
                <a:latin typeface="Times New Roman" pitchFamily="18" charset="0"/>
                <a:cs typeface="Arial" charset="0"/>
              </a:rPr>
              <a:t>j</a:t>
            </a:r>
            <a:r>
              <a:rPr lang="en-US" sz="2400" dirty="0">
                <a:latin typeface="Times New Roman" pitchFamily="18" charset="0"/>
                <a:cs typeface="Arial" charset="0"/>
              </a:rPr>
              <a:t> </a:t>
            </a:r>
            <a:r>
              <a:rPr lang="en-US" sz="2400" dirty="0" smtClean="0">
                <a:latin typeface="+mj-lt"/>
                <a:cs typeface="Arial" charset="0"/>
              </a:rPr>
              <a:t>will </a:t>
            </a:r>
            <a:r>
              <a:rPr lang="en-US" sz="2400" dirty="0">
                <a:latin typeface="+mj-lt"/>
                <a:cs typeface="Arial" charset="0"/>
              </a:rPr>
              <a:t>propagate a carry if </a:t>
            </a:r>
            <a:r>
              <a:rPr lang="en-US" sz="2400" i="1" dirty="0">
                <a:latin typeface="+mj-lt"/>
                <a:cs typeface="Arial" charset="0"/>
              </a:rPr>
              <a:t>both</a:t>
            </a:r>
            <a:r>
              <a:rPr lang="en-US" sz="2400" dirty="0">
                <a:latin typeface="+mj-lt"/>
                <a:cs typeface="Arial" charset="0"/>
              </a:rPr>
              <a:t> the upper and lower parts propagate the </a:t>
            </a:r>
            <a:r>
              <a:rPr lang="en-US" sz="2400" dirty="0" smtClean="0">
                <a:latin typeface="+mj-lt"/>
                <a:cs typeface="Arial" charset="0"/>
              </a:rPr>
              <a:t>carry</a:t>
            </a:r>
            <a:endParaRPr lang="en-US" sz="2400" dirty="0">
              <a:latin typeface="+mj-lt"/>
              <a:cs typeface="Arial" charset="0"/>
            </a:endParaRPr>
          </a:p>
          <a:p>
            <a:pPr marL="742950" lvl="1" indent="-285750">
              <a:spcBef>
                <a:spcPct val="20000"/>
              </a:spcBef>
            </a:pPr>
            <a:endParaRPr lang="en-US" sz="2400" baseline="-25000" dirty="0">
              <a:solidFill>
                <a:schemeClr val="accent2"/>
              </a:solidFill>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Prefix Adder</a:t>
            </a:r>
            <a:endParaRPr lang="en-US" sz="4400" dirty="0">
              <a:solidFill>
                <a:schemeClr val="bg1"/>
              </a:solidFill>
              <a:latin typeface="+mj-lt"/>
            </a:endParaRPr>
          </a:p>
        </p:txBody>
      </p:sp>
    </p:spTree>
    <p:extLst>
      <p:ext uri="{BB962C8B-B14F-4D97-AF65-F5344CB8AC3E}">
        <p14:creationId xmlns:p14="http://schemas.microsoft.com/office/powerpoint/2010/main" val="96993321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901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16-Bit Prefix Adder Schematic</a:t>
            </a:r>
            <a:endParaRPr lang="en-US" sz="4400" dirty="0">
              <a:solidFill>
                <a:schemeClr val="bg1"/>
              </a:solidFill>
              <a:latin typeface="+mj-lt"/>
            </a:endParaRPr>
          </a:p>
        </p:txBody>
      </p:sp>
      <p:grpSp>
        <p:nvGrpSpPr>
          <p:cNvPr id="5" name="Group 642"/>
          <p:cNvGrpSpPr>
            <a:grpSpLocks/>
          </p:cNvGrpSpPr>
          <p:nvPr>
            <p:custDataLst>
              <p:tags r:id="rId2"/>
            </p:custDataLst>
          </p:nvPr>
        </p:nvGrpSpPr>
        <p:grpSpPr bwMode="auto">
          <a:xfrm>
            <a:off x="207177" y="1538412"/>
            <a:ext cx="6299021" cy="3335856"/>
            <a:chOff x="169" y="1495"/>
            <a:chExt cx="3431" cy="1817"/>
          </a:xfrm>
        </p:grpSpPr>
        <p:sp>
          <p:nvSpPr>
            <p:cNvPr id="6" name="Rectangle 324"/>
            <p:cNvSpPr>
              <a:spLocks noChangeArrowheads="1"/>
            </p:cNvSpPr>
            <p:nvPr>
              <p:custDataLst>
                <p:tags r:id="rId107"/>
              </p:custDataLst>
            </p:nvPr>
          </p:nvSpPr>
          <p:spPr bwMode="auto">
            <a:xfrm>
              <a:off x="169" y="1495"/>
              <a:ext cx="3431" cy="202"/>
            </a:xfrm>
            <a:prstGeom prst="rect">
              <a:avLst/>
            </a:prstGeom>
            <a:solidFill>
              <a:srgbClr val="FFFFCC"/>
            </a:solidFill>
            <a:ln w="4763">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8" name="Line 325"/>
            <p:cNvSpPr>
              <a:spLocks noChangeShapeType="1"/>
            </p:cNvSpPr>
            <p:nvPr>
              <p:custDataLst>
                <p:tags r:id="rId108"/>
              </p:custDataLst>
            </p:nvPr>
          </p:nvSpPr>
          <p:spPr bwMode="auto">
            <a:xfrm>
              <a:off x="3398"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 name="Rectangle 326"/>
            <p:cNvSpPr>
              <a:spLocks noChangeArrowheads="1"/>
            </p:cNvSpPr>
            <p:nvPr>
              <p:custDataLst>
                <p:tags r:id="rId109"/>
              </p:custDataLst>
            </p:nvPr>
          </p:nvSpPr>
          <p:spPr bwMode="auto">
            <a:xfrm>
              <a:off x="3162" y="2008"/>
              <a:ext cx="11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0:-1</a:t>
              </a:r>
              <a:endParaRPr lang="de-DE" altLang="en-US" sz="2800"/>
            </a:p>
          </p:txBody>
        </p:sp>
        <p:sp>
          <p:nvSpPr>
            <p:cNvPr id="10" name="Rectangle 327"/>
            <p:cNvSpPr>
              <a:spLocks noChangeArrowheads="1"/>
            </p:cNvSpPr>
            <p:nvPr>
              <p:custDataLst>
                <p:tags r:id="rId110"/>
              </p:custDataLst>
            </p:nvPr>
          </p:nvSpPr>
          <p:spPr bwMode="auto">
            <a:xfrm>
              <a:off x="3468" y="1554"/>
              <a:ext cx="5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a:t>
              </a:r>
              <a:endParaRPr lang="de-DE" altLang="en-US" sz="2800"/>
            </a:p>
          </p:txBody>
        </p:sp>
        <p:sp>
          <p:nvSpPr>
            <p:cNvPr id="11" name="Rectangle 328"/>
            <p:cNvSpPr>
              <a:spLocks noChangeArrowheads="1"/>
            </p:cNvSpPr>
            <p:nvPr>
              <p:custDataLst>
                <p:tags r:id="rId111"/>
              </p:custDataLst>
            </p:nvPr>
          </p:nvSpPr>
          <p:spPr bwMode="auto">
            <a:xfrm>
              <a:off x="3248" y="1899"/>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2" name="Line 329"/>
            <p:cNvSpPr>
              <a:spLocks noChangeShapeType="1"/>
            </p:cNvSpPr>
            <p:nvPr>
              <p:custDataLst>
                <p:tags r:id="rId112"/>
              </p:custDataLst>
            </p:nvPr>
          </p:nvSpPr>
          <p:spPr bwMode="auto">
            <a:xfrm>
              <a:off x="3297" y="1697"/>
              <a:ext cx="0" cy="20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 name="Line 330"/>
            <p:cNvSpPr>
              <a:spLocks noChangeShapeType="1"/>
            </p:cNvSpPr>
            <p:nvPr>
              <p:custDataLst>
                <p:tags r:id="rId113"/>
              </p:custDataLst>
            </p:nvPr>
          </p:nvSpPr>
          <p:spPr bwMode="auto">
            <a:xfrm flipV="1">
              <a:off x="3349" y="1798"/>
              <a:ext cx="100" cy="10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 name="Line 331"/>
            <p:cNvSpPr>
              <a:spLocks noChangeShapeType="1"/>
            </p:cNvSpPr>
            <p:nvPr>
              <p:custDataLst>
                <p:tags r:id="rId114"/>
              </p:custDataLst>
            </p:nvPr>
          </p:nvSpPr>
          <p:spPr bwMode="auto">
            <a:xfrm>
              <a:off x="3449" y="1798"/>
              <a:ext cx="50"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 name="Rectangle 332"/>
            <p:cNvSpPr>
              <a:spLocks noChangeArrowheads="1"/>
            </p:cNvSpPr>
            <p:nvPr>
              <p:custDataLst>
                <p:tags r:id="rId115"/>
              </p:custDataLst>
            </p:nvPr>
          </p:nvSpPr>
          <p:spPr bwMode="auto">
            <a:xfrm>
              <a:off x="2779" y="2008"/>
              <a:ext cx="9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2:1</a:t>
              </a:r>
              <a:endParaRPr lang="de-DE" altLang="en-US" sz="2800"/>
            </a:p>
          </p:txBody>
        </p:sp>
        <p:sp>
          <p:nvSpPr>
            <p:cNvPr id="16" name="Rectangle 333"/>
            <p:cNvSpPr>
              <a:spLocks noChangeArrowheads="1"/>
            </p:cNvSpPr>
            <p:nvPr>
              <p:custDataLst>
                <p:tags r:id="rId116"/>
              </p:custDataLst>
            </p:nvPr>
          </p:nvSpPr>
          <p:spPr bwMode="auto">
            <a:xfrm>
              <a:off x="2844" y="1899"/>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7" name="Line 334"/>
            <p:cNvSpPr>
              <a:spLocks noChangeShapeType="1"/>
            </p:cNvSpPr>
            <p:nvPr>
              <p:custDataLst>
                <p:tags r:id="rId117"/>
              </p:custDataLst>
            </p:nvPr>
          </p:nvSpPr>
          <p:spPr bwMode="auto">
            <a:xfrm>
              <a:off x="2894" y="1697"/>
              <a:ext cx="0" cy="20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 name="Line 335"/>
            <p:cNvSpPr>
              <a:spLocks noChangeShapeType="1"/>
            </p:cNvSpPr>
            <p:nvPr>
              <p:custDataLst>
                <p:tags r:id="rId118"/>
              </p:custDataLst>
            </p:nvPr>
          </p:nvSpPr>
          <p:spPr bwMode="auto">
            <a:xfrm flipV="1">
              <a:off x="2945" y="1798"/>
              <a:ext cx="101" cy="10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 name="Line 336"/>
            <p:cNvSpPr>
              <a:spLocks noChangeShapeType="1"/>
            </p:cNvSpPr>
            <p:nvPr>
              <p:custDataLst>
                <p:tags r:id="rId119"/>
              </p:custDataLst>
            </p:nvPr>
          </p:nvSpPr>
          <p:spPr bwMode="auto">
            <a:xfrm>
              <a:off x="3046" y="1798"/>
              <a:ext cx="50"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 name="Rectangle 337"/>
            <p:cNvSpPr>
              <a:spLocks noChangeArrowheads="1"/>
            </p:cNvSpPr>
            <p:nvPr>
              <p:custDataLst>
                <p:tags r:id="rId120"/>
              </p:custDataLst>
            </p:nvPr>
          </p:nvSpPr>
          <p:spPr bwMode="auto">
            <a:xfrm>
              <a:off x="2844" y="2202"/>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21" name="Rectangle 338"/>
            <p:cNvSpPr>
              <a:spLocks noChangeArrowheads="1"/>
            </p:cNvSpPr>
            <p:nvPr>
              <p:custDataLst>
                <p:tags r:id="rId121"/>
              </p:custDataLst>
            </p:nvPr>
          </p:nvSpPr>
          <p:spPr bwMode="auto">
            <a:xfrm>
              <a:off x="3046" y="2202"/>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22" name="Rectangle 339"/>
            <p:cNvSpPr>
              <a:spLocks noChangeArrowheads="1"/>
            </p:cNvSpPr>
            <p:nvPr>
              <p:custDataLst>
                <p:tags r:id="rId122"/>
              </p:custDataLst>
            </p:nvPr>
          </p:nvSpPr>
          <p:spPr bwMode="auto">
            <a:xfrm>
              <a:off x="2958" y="2311"/>
              <a:ext cx="11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1:-1</a:t>
              </a:r>
              <a:endParaRPr lang="de-DE" altLang="en-US" sz="2800"/>
            </a:p>
          </p:txBody>
        </p:sp>
        <p:sp>
          <p:nvSpPr>
            <p:cNvPr id="23" name="Rectangle 340"/>
            <p:cNvSpPr>
              <a:spLocks noChangeArrowheads="1"/>
            </p:cNvSpPr>
            <p:nvPr>
              <p:custDataLst>
                <p:tags r:id="rId123"/>
              </p:custDataLst>
            </p:nvPr>
          </p:nvSpPr>
          <p:spPr bwMode="auto">
            <a:xfrm>
              <a:off x="2757" y="2311"/>
              <a:ext cx="11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2:-1</a:t>
              </a:r>
              <a:endParaRPr lang="de-DE" altLang="en-US" sz="2800"/>
            </a:p>
          </p:txBody>
        </p:sp>
        <p:sp>
          <p:nvSpPr>
            <p:cNvPr id="24" name="Line 341"/>
            <p:cNvSpPr>
              <a:spLocks noChangeShapeType="1"/>
            </p:cNvSpPr>
            <p:nvPr>
              <p:custDataLst>
                <p:tags r:id="rId124"/>
              </p:custDataLst>
            </p:nvPr>
          </p:nvSpPr>
          <p:spPr bwMode="auto">
            <a:xfrm>
              <a:off x="3197"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 name="Line 342"/>
            <p:cNvSpPr>
              <a:spLocks noChangeShapeType="1"/>
            </p:cNvSpPr>
            <p:nvPr>
              <p:custDataLst>
                <p:tags r:id="rId125"/>
              </p:custDataLst>
            </p:nvPr>
          </p:nvSpPr>
          <p:spPr bwMode="auto">
            <a:xfrm flipV="1">
              <a:off x="2995"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 name="Line 343"/>
            <p:cNvSpPr>
              <a:spLocks noChangeShapeType="1"/>
            </p:cNvSpPr>
            <p:nvPr>
              <p:custDataLst>
                <p:tags r:id="rId126"/>
              </p:custDataLst>
            </p:nvPr>
          </p:nvSpPr>
          <p:spPr bwMode="auto">
            <a:xfrm>
              <a:off x="2793"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 name="Rectangle 344"/>
            <p:cNvSpPr>
              <a:spLocks noChangeArrowheads="1"/>
            </p:cNvSpPr>
            <p:nvPr>
              <p:custDataLst>
                <p:tags r:id="rId127"/>
              </p:custDataLst>
            </p:nvPr>
          </p:nvSpPr>
          <p:spPr bwMode="auto">
            <a:xfrm>
              <a:off x="3279" y="1554"/>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0</a:t>
              </a:r>
              <a:endParaRPr lang="de-DE" altLang="en-US" sz="2800"/>
            </a:p>
          </p:txBody>
        </p:sp>
        <p:sp>
          <p:nvSpPr>
            <p:cNvPr id="28" name="Rectangle 345"/>
            <p:cNvSpPr>
              <a:spLocks noChangeArrowheads="1"/>
            </p:cNvSpPr>
            <p:nvPr>
              <p:custDataLst>
                <p:tags r:id="rId128"/>
              </p:custDataLst>
            </p:nvPr>
          </p:nvSpPr>
          <p:spPr bwMode="auto">
            <a:xfrm>
              <a:off x="3077" y="1554"/>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a:t>
              </a:r>
              <a:endParaRPr lang="de-DE" altLang="en-US" sz="2800"/>
            </a:p>
          </p:txBody>
        </p:sp>
        <p:sp>
          <p:nvSpPr>
            <p:cNvPr id="29" name="Rectangle 346"/>
            <p:cNvSpPr>
              <a:spLocks noChangeArrowheads="1"/>
            </p:cNvSpPr>
            <p:nvPr>
              <p:custDataLst>
                <p:tags r:id="rId129"/>
              </p:custDataLst>
            </p:nvPr>
          </p:nvSpPr>
          <p:spPr bwMode="auto">
            <a:xfrm>
              <a:off x="2875" y="1554"/>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2</a:t>
              </a:r>
              <a:endParaRPr lang="de-DE" altLang="en-US" sz="2800"/>
            </a:p>
          </p:txBody>
        </p:sp>
        <p:sp>
          <p:nvSpPr>
            <p:cNvPr id="30" name="Line 347"/>
            <p:cNvSpPr>
              <a:spLocks noChangeShapeType="1"/>
            </p:cNvSpPr>
            <p:nvPr>
              <p:custDataLst>
                <p:tags r:id="rId130"/>
              </p:custDataLst>
            </p:nvPr>
          </p:nvSpPr>
          <p:spPr bwMode="auto">
            <a:xfrm>
              <a:off x="2591"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 name="Rectangle 348"/>
            <p:cNvSpPr>
              <a:spLocks noChangeArrowheads="1"/>
            </p:cNvSpPr>
            <p:nvPr>
              <p:custDataLst>
                <p:tags r:id="rId131"/>
              </p:custDataLst>
            </p:nvPr>
          </p:nvSpPr>
          <p:spPr bwMode="auto">
            <a:xfrm>
              <a:off x="2376" y="2008"/>
              <a:ext cx="9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4:3</a:t>
              </a:r>
              <a:endParaRPr lang="de-DE" altLang="en-US" sz="2800"/>
            </a:p>
          </p:txBody>
        </p:sp>
        <p:sp>
          <p:nvSpPr>
            <p:cNvPr id="32" name="Rectangle 349"/>
            <p:cNvSpPr>
              <a:spLocks noChangeArrowheads="1"/>
            </p:cNvSpPr>
            <p:nvPr>
              <p:custDataLst>
                <p:tags r:id="rId132"/>
              </p:custDataLst>
            </p:nvPr>
          </p:nvSpPr>
          <p:spPr bwMode="auto">
            <a:xfrm>
              <a:off x="2673" y="1554"/>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3</a:t>
              </a:r>
              <a:endParaRPr lang="de-DE" altLang="en-US" sz="2800"/>
            </a:p>
          </p:txBody>
        </p:sp>
        <p:sp>
          <p:nvSpPr>
            <p:cNvPr id="33" name="Rectangle 350"/>
            <p:cNvSpPr>
              <a:spLocks noChangeArrowheads="1"/>
            </p:cNvSpPr>
            <p:nvPr>
              <p:custDataLst>
                <p:tags r:id="rId133"/>
              </p:custDataLst>
            </p:nvPr>
          </p:nvSpPr>
          <p:spPr bwMode="auto">
            <a:xfrm>
              <a:off x="2440" y="1899"/>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34" name="Line 351"/>
            <p:cNvSpPr>
              <a:spLocks noChangeShapeType="1"/>
            </p:cNvSpPr>
            <p:nvPr>
              <p:custDataLst>
                <p:tags r:id="rId134"/>
              </p:custDataLst>
            </p:nvPr>
          </p:nvSpPr>
          <p:spPr bwMode="auto">
            <a:xfrm>
              <a:off x="2490" y="1697"/>
              <a:ext cx="0" cy="20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 name="Line 352"/>
            <p:cNvSpPr>
              <a:spLocks noChangeShapeType="1"/>
            </p:cNvSpPr>
            <p:nvPr>
              <p:custDataLst>
                <p:tags r:id="rId135"/>
              </p:custDataLst>
            </p:nvPr>
          </p:nvSpPr>
          <p:spPr bwMode="auto">
            <a:xfrm flipV="1">
              <a:off x="2541" y="1798"/>
              <a:ext cx="101" cy="10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 name="Line 353"/>
            <p:cNvSpPr>
              <a:spLocks noChangeShapeType="1"/>
            </p:cNvSpPr>
            <p:nvPr>
              <p:custDataLst>
                <p:tags r:id="rId136"/>
              </p:custDataLst>
            </p:nvPr>
          </p:nvSpPr>
          <p:spPr bwMode="auto">
            <a:xfrm>
              <a:off x="2642" y="1798"/>
              <a:ext cx="50"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 name="Rectangle 354"/>
            <p:cNvSpPr>
              <a:spLocks noChangeArrowheads="1"/>
            </p:cNvSpPr>
            <p:nvPr>
              <p:custDataLst>
                <p:tags r:id="rId137"/>
              </p:custDataLst>
            </p:nvPr>
          </p:nvSpPr>
          <p:spPr bwMode="auto">
            <a:xfrm>
              <a:off x="1972" y="2008"/>
              <a:ext cx="9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6:5</a:t>
              </a:r>
              <a:endParaRPr lang="de-DE" altLang="en-US" sz="2800"/>
            </a:p>
          </p:txBody>
        </p:sp>
        <p:sp>
          <p:nvSpPr>
            <p:cNvPr id="38" name="Rectangle 355"/>
            <p:cNvSpPr>
              <a:spLocks noChangeArrowheads="1"/>
            </p:cNvSpPr>
            <p:nvPr>
              <p:custDataLst>
                <p:tags r:id="rId138"/>
              </p:custDataLst>
            </p:nvPr>
          </p:nvSpPr>
          <p:spPr bwMode="auto">
            <a:xfrm>
              <a:off x="2037" y="1899"/>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39" name="Line 356"/>
            <p:cNvSpPr>
              <a:spLocks noChangeShapeType="1"/>
            </p:cNvSpPr>
            <p:nvPr>
              <p:custDataLst>
                <p:tags r:id="rId139"/>
              </p:custDataLst>
            </p:nvPr>
          </p:nvSpPr>
          <p:spPr bwMode="auto">
            <a:xfrm>
              <a:off x="2087" y="1697"/>
              <a:ext cx="0" cy="20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 name="Line 357"/>
            <p:cNvSpPr>
              <a:spLocks noChangeShapeType="1"/>
            </p:cNvSpPr>
            <p:nvPr>
              <p:custDataLst>
                <p:tags r:id="rId140"/>
              </p:custDataLst>
            </p:nvPr>
          </p:nvSpPr>
          <p:spPr bwMode="auto">
            <a:xfrm flipV="1">
              <a:off x="2138" y="1798"/>
              <a:ext cx="101" cy="10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 name="Line 358"/>
            <p:cNvSpPr>
              <a:spLocks noChangeShapeType="1"/>
            </p:cNvSpPr>
            <p:nvPr>
              <p:custDataLst>
                <p:tags r:id="rId141"/>
              </p:custDataLst>
            </p:nvPr>
          </p:nvSpPr>
          <p:spPr bwMode="auto">
            <a:xfrm>
              <a:off x="2239" y="1798"/>
              <a:ext cx="49"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 name="Rectangle 359"/>
            <p:cNvSpPr>
              <a:spLocks noChangeArrowheads="1"/>
            </p:cNvSpPr>
            <p:nvPr>
              <p:custDataLst>
                <p:tags r:id="rId142"/>
              </p:custDataLst>
            </p:nvPr>
          </p:nvSpPr>
          <p:spPr bwMode="auto">
            <a:xfrm>
              <a:off x="2037" y="2202"/>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43" name="Rectangle 360"/>
            <p:cNvSpPr>
              <a:spLocks noChangeArrowheads="1"/>
            </p:cNvSpPr>
            <p:nvPr>
              <p:custDataLst>
                <p:tags r:id="rId143"/>
              </p:custDataLst>
            </p:nvPr>
          </p:nvSpPr>
          <p:spPr bwMode="auto">
            <a:xfrm>
              <a:off x="2239" y="2202"/>
              <a:ext cx="100"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44" name="Rectangle 361"/>
            <p:cNvSpPr>
              <a:spLocks noChangeArrowheads="1"/>
            </p:cNvSpPr>
            <p:nvPr>
              <p:custDataLst>
                <p:tags r:id="rId144"/>
              </p:custDataLst>
            </p:nvPr>
          </p:nvSpPr>
          <p:spPr bwMode="auto">
            <a:xfrm>
              <a:off x="2174" y="2311"/>
              <a:ext cx="9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5:3</a:t>
              </a:r>
              <a:endParaRPr lang="de-DE" altLang="en-US" sz="2800"/>
            </a:p>
          </p:txBody>
        </p:sp>
        <p:sp>
          <p:nvSpPr>
            <p:cNvPr id="45" name="Rectangle 362"/>
            <p:cNvSpPr>
              <a:spLocks noChangeArrowheads="1"/>
            </p:cNvSpPr>
            <p:nvPr>
              <p:custDataLst>
                <p:tags r:id="rId145"/>
              </p:custDataLst>
            </p:nvPr>
          </p:nvSpPr>
          <p:spPr bwMode="auto">
            <a:xfrm>
              <a:off x="1972" y="2311"/>
              <a:ext cx="9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6:3</a:t>
              </a:r>
              <a:endParaRPr lang="de-DE" altLang="en-US" sz="2800"/>
            </a:p>
          </p:txBody>
        </p:sp>
        <p:sp>
          <p:nvSpPr>
            <p:cNvPr id="46" name="Line 363"/>
            <p:cNvSpPr>
              <a:spLocks noChangeShapeType="1"/>
            </p:cNvSpPr>
            <p:nvPr>
              <p:custDataLst>
                <p:tags r:id="rId146"/>
              </p:custDataLst>
            </p:nvPr>
          </p:nvSpPr>
          <p:spPr bwMode="auto">
            <a:xfrm>
              <a:off x="2389"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 name="Line 364"/>
            <p:cNvSpPr>
              <a:spLocks noChangeShapeType="1"/>
            </p:cNvSpPr>
            <p:nvPr>
              <p:custDataLst>
                <p:tags r:id="rId147"/>
              </p:custDataLst>
            </p:nvPr>
          </p:nvSpPr>
          <p:spPr bwMode="auto">
            <a:xfrm flipV="1">
              <a:off x="2187"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 name="Line 365"/>
            <p:cNvSpPr>
              <a:spLocks noChangeShapeType="1"/>
            </p:cNvSpPr>
            <p:nvPr>
              <p:custDataLst>
                <p:tags r:id="rId148"/>
              </p:custDataLst>
            </p:nvPr>
          </p:nvSpPr>
          <p:spPr bwMode="auto">
            <a:xfrm>
              <a:off x="1986"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 name="Rectangle 366"/>
            <p:cNvSpPr>
              <a:spLocks noChangeArrowheads="1"/>
            </p:cNvSpPr>
            <p:nvPr>
              <p:custDataLst>
                <p:tags r:id="rId149"/>
              </p:custDataLst>
            </p:nvPr>
          </p:nvSpPr>
          <p:spPr bwMode="auto">
            <a:xfrm>
              <a:off x="2471" y="1554"/>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4</a:t>
              </a:r>
              <a:endParaRPr lang="de-DE" altLang="en-US" sz="2800"/>
            </a:p>
          </p:txBody>
        </p:sp>
        <p:sp>
          <p:nvSpPr>
            <p:cNvPr id="50" name="Rectangle 367"/>
            <p:cNvSpPr>
              <a:spLocks noChangeArrowheads="1"/>
            </p:cNvSpPr>
            <p:nvPr>
              <p:custDataLst>
                <p:tags r:id="rId150"/>
              </p:custDataLst>
            </p:nvPr>
          </p:nvSpPr>
          <p:spPr bwMode="auto">
            <a:xfrm>
              <a:off x="2269" y="1554"/>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5</a:t>
              </a:r>
              <a:endParaRPr lang="de-DE" altLang="en-US" sz="2800"/>
            </a:p>
          </p:txBody>
        </p:sp>
        <p:sp>
          <p:nvSpPr>
            <p:cNvPr id="51" name="Rectangle 368"/>
            <p:cNvSpPr>
              <a:spLocks noChangeArrowheads="1"/>
            </p:cNvSpPr>
            <p:nvPr>
              <p:custDataLst>
                <p:tags r:id="rId151"/>
              </p:custDataLst>
            </p:nvPr>
          </p:nvSpPr>
          <p:spPr bwMode="auto">
            <a:xfrm>
              <a:off x="2068" y="1554"/>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6</a:t>
              </a:r>
              <a:endParaRPr lang="de-DE" altLang="en-US" sz="2800"/>
            </a:p>
          </p:txBody>
        </p:sp>
        <p:sp>
          <p:nvSpPr>
            <p:cNvPr id="52" name="Freeform 369"/>
            <p:cNvSpPr>
              <a:spLocks/>
            </p:cNvSpPr>
            <p:nvPr>
              <p:custDataLst>
                <p:tags r:id="rId152"/>
              </p:custDataLst>
            </p:nvPr>
          </p:nvSpPr>
          <p:spPr bwMode="auto">
            <a:xfrm>
              <a:off x="2339" y="2101"/>
              <a:ext cx="151" cy="101"/>
            </a:xfrm>
            <a:custGeom>
              <a:avLst/>
              <a:gdLst>
                <a:gd name="T0" fmla="*/ 0 w 151"/>
                <a:gd name="T1" fmla="*/ 101 h 101"/>
                <a:gd name="T2" fmla="*/ 101 w 151"/>
                <a:gd name="T3" fmla="*/ 0 h 101"/>
                <a:gd name="T4" fmla="*/ 151 w 151"/>
                <a:gd name="T5" fmla="*/ 0 h 101"/>
                <a:gd name="T6" fmla="*/ 0 60000 65536"/>
                <a:gd name="T7" fmla="*/ 0 60000 65536"/>
                <a:gd name="T8" fmla="*/ 0 60000 65536"/>
                <a:gd name="T9" fmla="*/ 0 w 151"/>
                <a:gd name="T10" fmla="*/ 0 h 101"/>
                <a:gd name="T11" fmla="*/ 151 w 151"/>
                <a:gd name="T12" fmla="*/ 101 h 101"/>
              </a:gdLst>
              <a:ahLst/>
              <a:cxnLst>
                <a:cxn ang="T6">
                  <a:pos x="T0" y="T1"/>
                </a:cxn>
                <a:cxn ang="T7">
                  <a:pos x="T2" y="T3"/>
                </a:cxn>
                <a:cxn ang="T8">
                  <a:pos x="T4" y="T5"/>
                </a:cxn>
              </a:cxnLst>
              <a:rect l="T9" t="T10" r="T11" b="T12"/>
              <a:pathLst>
                <a:path w="151" h="101">
                  <a:moveTo>
                    <a:pt x="0" y="101"/>
                  </a:moveTo>
                  <a:lnTo>
                    <a:pt x="101" y="0"/>
                  </a:lnTo>
                  <a:lnTo>
                    <a:pt x="151"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 name="Freeform 370"/>
            <p:cNvSpPr>
              <a:spLocks/>
            </p:cNvSpPr>
            <p:nvPr>
              <p:custDataLst>
                <p:tags r:id="rId153"/>
              </p:custDataLst>
            </p:nvPr>
          </p:nvSpPr>
          <p:spPr bwMode="auto">
            <a:xfrm>
              <a:off x="2138" y="2101"/>
              <a:ext cx="302" cy="101"/>
            </a:xfrm>
            <a:custGeom>
              <a:avLst/>
              <a:gdLst>
                <a:gd name="T0" fmla="*/ 0 w 302"/>
                <a:gd name="T1" fmla="*/ 101 h 101"/>
                <a:gd name="T2" fmla="*/ 101 w 302"/>
                <a:gd name="T3" fmla="*/ 0 h 101"/>
                <a:gd name="T4" fmla="*/ 302 w 302"/>
                <a:gd name="T5" fmla="*/ 0 h 101"/>
                <a:gd name="T6" fmla="*/ 0 60000 65536"/>
                <a:gd name="T7" fmla="*/ 0 60000 65536"/>
                <a:gd name="T8" fmla="*/ 0 60000 65536"/>
                <a:gd name="T9" fmla="*/ 0 w 302"/>
                <a:gd name="T10" fmla="*/ 0 h 101"/>
                <a:gd name="T11" fmla="*/ 302 w 302"/>
                <a:gd name="T12" fmla="*/ 101 h 101"/>
              </a:gdLst>
              <a:ahLst/>
              <a:cxnLst>
                <a:cxn ang="T6">
                  <a:pos x="T0" y="T1"/>
                </a:cxn>
                <a:cxn ang="T7">
                  <a:pos x="T2" y="T3"/>
                </a:cxn>
                <a:cxn ang="T8">
                  <a:pos x="T4" y="T5"/>
                </a:cxn>
              </a:cxnLst>
              <a:rect l="T9" t="T10" r="T11" b="T12"/>
              <a:pathLst>
                <a:path w="302" h="101">
                  <a:moveTo>
                    <a:pt x="0" y="101"/>
                  </a:moveTo>
                  <a:lnTo>
                    <a:pt x="101" y="0"/>
                  </a:lnTo>
                  <a:lnTo>
                    <a:pt x="302"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 name="Freeform 371"/>
            <p:cNvSpPr>
              <a:spLocks/>
            </p:cNvSpPr>
            <p:nvPr>
              <p:custDataLst>
                <p:tags r:id="rId154"/>
              </p:custDataLst>
            </p:nvPr>
          </p:nvSpPr>
          <p:spPr bwMode="auto">
            <a:xfrm>
              <a:off x="3147" y="2101"/>
              <a:ext cx="150" cy="101"/>
            </a:xfrm>
            <a:custGeom>
              <a:avLst/>
              <a:gdLst>
                <a:gd name="T0" fmla="*/ 0 w 150"/>
                <a:gd name="T1" fmla="*/ 101 h 101"/>
                <a:gd name="T2" fmla="*/ 101 w 150"/>
                <a:gd name="T3" fmla="*/ 0 h 101"/>
                <a:gd name="T4" fmla="*/ 150 w 150"/>
                <a:gd name="T5" fmla="*/ 0 h 101"/>
                <a:gd name="T6" fmla="*/ 0 60000 65536"/>
                <a:gd name="T7" fmla="*/ 0 60000 65536"/>
                <a:gd name="T8" fmla="*/ 0 60000 65536"/>
                <a:gd name="T9" fmla="*/ 0 w 150"/>
                <a:gd name="T10" fmla="*/ 0 h 101"/>
                <a:gd name="T11" fmla="*/ 150 w 150"/>
                <a:gd name="T12" fmla="*/ 101 h 101"/>
              </a:gdLst>
              <a:ahLst/>
              <a:cxnLst>
                <a:cxn ang="T6">
                  <a:pos x="T0" y="T1"/>
                </a:cxn>
                <a:cxn ang="T7">
                  <a:pos x="T2" y="T3"/>
                </a:cxn>
                <a:cxn ang="T8">
                  <a:pos x="T4" y="T5"/>
                </a:cxn>
              </a:cxnLst>
              <a:rect l="T9" t="T10" r="T11" b="T12"/>
              <a:pathLst>
                <a:path w="150" h="101">
                  <a:moveTo>
                    <a:pt x="0" y="101"/>
                  </a:moveTo>
                  <a:lnTo>
                    <a:pt x="101" y="0"/>
                  </a:lnTo>
                  <a:lnTo>
                    <a:pt x="150"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 name="Freeform 372"/>
            <p:cNvSpPr>
              <a:spLocks/>
            </p:cNvSpPr>
            <p:nvPr>
              <p:custDataLst>
                <p:tags r:id="rId155"/>
              </p:custDataLst>
            </p:nvPr>
          </p:nvSpPr>
          <p:spPr bwMode="auto">
            <a:xfrm>
              <a:off x="2945" y="2101"/>
              <a:ext cx="303" cy="101"/>
            </a:xfrm>
            <a:custGeom>
              <a:avLst/>
              <a:gdLst>
                <a:gd name="T0" fmla="*/ 0 w 303"/>
                <a:gd name="T1" fmla="*/ 101 h 101"/>
                <a:gd name="T2" fmla="*/ 101 w 303"/>
                <a:gd name="T3" fmla="*/ 0 h 101"/>
                <a:gd name="T4" fmla="*/ 303 w 303"/>
                <a:gd name="T5" fmla="*/ 0 h 101"/>
                <a:gd name="T6" fmla="*/ 0 60000 65536"/>
                <a:gd name="T7" fmla="*/ 0 60000 65536"/>
                <a:gd name="T8" fmla="*/ 0 60000 65536"/>
                <a:gd name="T9" fmla="*/ 0 w 303"/>
                <a:gd name="T10" fmla="*/ 0 h 101"/>
                <a:gd name="T11" fmla="*/ 303 w 303"/>
                <a:gd name="T12" fmla="*/ 101 h 101"/>
              </a:gdLst>
              <a:ahLst/>
              <a:cxnLst>
                <a:cxn ang="T6">
                  <a:pos x="T0" y="T1"/>
                </a:cxn>
                <a:cxn ang="T7">
                  <a:pos x="T2" y="T3"/>
                </a:cxn>
                <a:cxn ang="T8">
                  <a:pos x="T4" y="T5"/>
                </a:cxn>
              </a:cxnLst>
              <a:rect l="T9" t="T10" r="T11" b="T12"/>
              <a:pathLst>
                <a:path w="303" h="101">
                  <a:moveTo>
                    <a:pt x="0" y="101"/>
                  </a:moveTo>
                  <a:lnTo>
                    <a:pt x="101" y="0"/>
                  </a:lnTo>
                  <a:lnTo>
                    <a:pt x="303"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 name="Rectangle 373"/>
            <p:cNvSpPr>
              <a:spLocks noChangeArrowheads="1"/>
            </p:cNvSpPr>
            <p:nvPr>
              <p:custDataLst>
                <p:tags r:id="rId156"/>
              </p:custDataLst>
            </p:nvPr>
          </p:nvSpPr>
          <p:spPr bwMode="auto">
            <a:xfrm>
              <a:off x="2037" y="2504"/>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57" name="Rectangle 374"/>
            <p:cNvSpPr>
              <a:spLocks noChangeArrowheads="1"/>
            </p:cNvSpPr>
            <p:nvPr>
              <p:custDataLst>
                <p:tags r:id="rId157"/>
              </p:custDataLst>
            </p:nvPr>
          </p:nvSpPr>
          <p:spPr bwMode="auto">
            <a:xfrm>
              <a:off x="2239" y="2504"/>
              <a:ext cx="100"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58" name="Rectangle 375"/>
            <p:cNvSpPr>
              <a:spLocks noChangeArrowheads="1"/>
            </p:cNvSpPr>
            <p:nvPr>
              <p:custDataLst>
                <p:tags r:id="rId158"/>
              </p:custDataLst>
            </p:nvPr>
          </p:nvSpPr>
          <p:spPr bwMode="auto">
            <a:xfrm>
              <a:off x="2151" y="2613"/>
              <a:ext cx="11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5:-1</a:t>
              </a:r>
              <a:endParaRPr lang="de-DE" altLang="en-US" sz="2800"/>
            </a:p>
          </p:txBody>
        </p:sp>
        <p:sp>
          <p:nvSpPr>
            <p:cNvPr id="59" name="Rectangle 376"/>
            <p:cNvSpPr>
              <a:spLocks noChangeArrowheads="1"/>
            </p:cNvSpPr>
            <p:nvPr>
              <p:custDataLst>
                <p:tags r:id="rId159"/>
              </p:custDataLst>
            </p:nvPr>
          </p:nvSpPr>
          <p:spPr bwMode="auto">
            <a:xfrm>
              <a:off x="1949" y="2613"/>
              <a:ext cx="11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6:-1</a:t>
              </a:r>
              <a:endParaRPr lang="de-DE" altLang="en-US" sz="2800"/>
            </a:p>
          </p:txBody>
        </p:sp>
        <p:sp>
          <p:nvSpPr>
            <p:cNvPr id="60" name="Rectangle 377"/>
            <p:cNvSpPr>
              <a:spLocks noChangeArrowheads="1"/>
            </p:cNvSpPr>
            <p:nvPr>
              <p:custDataLst>
                <p:tags r:id="rId160"/>
              </p:custDataLst>
            </p:nvPr>
          </p:nvSpPr>
          <p:spPr bwMode="auto">
            <a:xfrm>
              <a:off x="2440" y="2504"/>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61" name="Rectangle 378"/>
            <p:cNvSpPr>
              <a:spLocks noChangeArrowheads="1"/>
            </p:cNvSpPr>
            <p:nvPr>
              <p:custDataLst>
                <p:tags r:id="rId161"/>
              </p:custDataLst>
            </p:nvPr>
          </p:nvSpPr>
          <p:spPr bwMode="auto">
            <a:xfrm>
              <a:off x="2642" y="2504"/>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62" name="Rectangle 379"/>
            <p:cNvSpPr>
              <a:spLocks noChangeArrowheads="1"/>
            </p:cNvSpPr>
            <p:nvPr>
              <p:custDataLst>
                <p:tags r:id="rId162"/>
              </p:custDataLst>
            </p:nvPr>
          </p:nvSpPr>
          <p:spPr bwMode="auto">
            <a:xfrm>
              <a:off x="2555" y="2613"/>
              <a:ext cx="11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3:-1</a:t>
              </a:r>
              <a:endParaRPr lang="de-DE" altLang="en-US" sz="2800"/>
            </a:p>
          </p:txBody>
        </p:sp>
        <p:sp>
          <p:nvSpPr>
            <p:cNvPr id="63" name="Rectangle 380"/>
            <p:cNvSpPr>
              <a:spLocks noChangeArrowheads="1"/>
            </p:cNvSpPr>
            <p:nvPr>
              <p:custDataLst>
                <p:tags r:id="rId163"/>
              </p:custDataLst>
            </p:nvPr>
          </p:nvSpPr>
          <p:spPr bwMode="auto">
            <a:xfrm>
              <a:off x="2353" y="2613"/>
              <a:ext cx="11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4:-1</a:t>
              </a:r>
              <a:endParaRPr lang="de-DE" altLang="en-US" sz="2800"/>
            </a:p>
          </p:txBody>
        </p:sp>
        <p:sp>
          <p:nvSpPr>
            <p:cNvPr id="64" name="Freeform 381"/>
            <p:cNvSpPr>
              <a:spLocks/>
            </p:cNvSpPr>
            <p:nvPr>
              <p:custDataLst>
                <p:tags r:id="rId164"/>
              </p:custDataLst>
            </p:nvPr>
          </p:nvSpPr>
          <p:spPr bwMode="auto">
            <a:xfrm>
              <a:off x="2743" y="2404"/>
              <a:ext cx="151" cy="100"/>
            </a:xfrm>
            <a:custGeom>
              <a:avLst/>
              <a:gdLst>
                <a:gd name="T0" fmla="*/ 0 w 151"/>
                <a:gd name="T1" fmla="*/ 100 h 100"/>
                <a:gd name="T2" fmla="*/ 101 w 151"/>
                <a:gd name="T3" fmla="*/ 0 h 100"/>
                <a:gd name="T4" fmla="*/ 151 w 151"/>
                <a:gd name="T5" fmla="*/ 0 h 100"/>
                <a:gd name="T6" fmla="*/ 0 60000 65536"/>
                <a:gd name="T7" fmla="*/ 0 60000 65536"/>
                <a:gd name="T8" fmla="*/ 0 60000 65536"/>
                <a:gd name="T9" fmla="*/ 0 w 151"/>
                <a:gd name="T10" fmla="*/ 0 h 100"/>
                <a:gd name="T11" fmla="*/ 151 w 151"/>
                <a:gd name="T12" fmla="*/ 100 h 100"/>
              </a:gdLst>
              <a:ahLst/>
              <a:cxnLst>
                <a:cxn ang="T6">
                  <a:pos x="T0" y="T1"/>
                </a:cxn>
                <a:cxn ang="T7">
                  <a:pos x="T2" y="T3"/>
                </a:cxn>
                <a:cxn ang="T8">
                  <a:pos x="T4" y="T5"/>
                </a:cxn>
              </a:cxnLst>
              <a:rect l="T9" t="T10" r="T11" b="T12"/>
              <a:pathLst>
                <a:path w="151" h="100">
                  <a:moveTo>
                    <a:pt x="0" y="100"/>
                  </a:moveTo>
                  <a:lnTo>
                    <a:pt x="101" y="0"/>
                  </a:lnTo>
                  <a:lnTo>
                    <a:pt x="151"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5" name="Freeform 382"/>
            <p:cNvSpPr>
              <a:spLocks/>
            </p:cNvSpPr>
            <p:nvPr>
              <p:custDataLst>
                <p:tags r:id="rId165"/>
              </p:custDataLst>
            </p:nvPr>
          </p:nvSpPr>
          <p:spPr bwMode="auto">
            <a:xfrm>
              <a:off x="2541" y="2404"/>
              <a:ext cx="303" cy="100"/>
            </a:xfrm>
            <a:custGeom>
              <a:avLst/>
              <a:gdLst>
                <a:gd name="T0" fmla="*/ 0 w 303"/>
                <a:gd name="T1" fmla="*/ 100 h 100"/>
                <a:gd name="T2" fmla="*/ 101 w 303"/>
                <a:gd name="T3" fmla="*/ 0 h 100"/>
                <a:gd name="T4" fmla="*/ 303 w 303"/>
                <a:gd name="T5" fmla="*/ 0 h 100"/>
                <a:gd name="T6" fmla="*/ 0 60000 65536"/>
                <a:gd name="T7" fmla="*/ 0 60000 65536"/>
                <a:gd name="T8" fmla="*/ 0 60000 65536"/>
                <a:gd name="T9" fmla="*/ 0 w 303"/>
                <a:gd name="T10" fmla="*/ 0 h 100"/>
                <a:gd name="T11" fmla="*/ 303 w 303"/>
                <a:gd name="T12" fmla="*/ 100 h 100"/>
              </a:gdLst>
              <a:ahLst/>
              <a:cxnLst>
                <a:cxn ang="T6">
                  <a:pos x="T0" y="T1"/>
                </a:cxn>
                <a:cxn ang="T7">
                  <a:pos x="T2" y="T3"/>
                </a:cxn>
                <a:cxn ang="T8">
                  <a:pos x="T4" y="T5"/>
                </a:cxn>
              </a:cxnLst>
              <a:rect l="T9" t="T10" r="T11" b="T12"/>
              <a:pathLst>
                <a:path w="303" h="100">
                  <a:moveTo>
                    <a:pt x="0" y="100"/>
                  </a:moveTo>
                  <a:lnTo>
                    <a:pt x="101" y="0"/>
                  </a:lnTo>
                  <a:lnTo>
                    <a:pt x="303"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 name="Freeform 383"/>
            <p:cNvSpPr>
              <a:spLocks/>
            </p:cNvSpPr>
            <p:nvPr>
              <p:custDataLst>
                <p:tags r:id="rId166"/>
              </p:custDataLst>
            </p:nvPr>
          </p:nvSpPr>
          <p:spPr bwMode="auto">
            <a:xfrm>
              <a:off x="2339" y="2404"/>
              <a:ext cx="303" cy="100"/>
            </a:xfrm>
            <a:custGeom>
              <a:avLst/>
              <a:gdLst>
                <a:gd name="T0" fmla="*/ 0 w 303"/>
                <a:gd name="T1" fmla="*/ 100 h 100"/>
                <a:gd name="T2" fmla="*/ 101 w 303"/>
                <a:gd name="T3" fmla="*/ 0 h 100"/>
                <a:gd name="T4" fmla="*/ 303 w 303"/>
                <a:gd name="T5" fmla="*/ 0 h 100"/>
                <a:gd name="T6" fmla="*/ 0 60000 65536"/>
                <a:gd name="T7" fmla="*/ 0 60000 65536"/>
                <a:gd name="T8" fmla="*/ 0 60000 65536"/>
                <a:gd name="T9" fmla="*/ 0 w 303"/>
                <a:gd name="T10" fmla="*/ 0 h 100"/>
                <a:gd name="T11" fmla="*/ 303 w 303"/>
                <a:gd name="T12" fmla="*/ 100 h 100"/>
              </a:gdLst>
              <a:ahLst/>
              <a:cxnLst>
                <a:cxn ang="T6">
                  <a:pos x="T0" y="T1"/>
                </a:cxn>
                <a:cxn ang="T7">
                  <a:pos x="T2" y="T3"/>
                </a:cxn>
                <a:cxn ang="T8">
                  <a:pos x="T4" y="T5"/>
                </a:cxn>
              </a:cxnLst>
              <a:rect l="T9" t="T10" r="T11" b="T12"/>
              <a:pathLst>
                <a:path w="303" h="100">
                  <a:moveTo>
                    <a:pt x="0" y="100"/>
                  </a:moveTo>
                  <a:lnTo>
                    <a:pt x="101" y="0"/>
                  </a:lnTo>
                  <a:lnTo>
                    <a:pt x="303"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7" name="Freeform 384"/>
            <p:cNvSpPr>
              <a:spLocks/>
            </p:cNvSpPr>
            <p:nvPr>
              <p:custDataLst>
                <p:tags r:id="rId167"/>
              </p:custDataLst>
            </p:nvPr>
          </p:nvSpPr>
          <p:spPr bwMode="auto">
            <a:xfrm>
              <a:off x="2138" y="2404"/>
              <a:ext cx="302" cy="100"/>
            </a:xfrm>
            <a:custGeom>
              <a:avLst/>
              <a:gdLst>
                <a:gd name="T0" fmla="*/ 0 w 302"/>
                <a:gd name="T1" fmla="*/ 100 h 100"/>
                <a:gd name="T2" fmla="*/ 101 w 302"/>
                <a:gd name="T3" fmla="*/ 0 h 100"/>
                <a:gd name="T4" fmla="*/ 302 w 302"/>
                <a:gd name="T5" fmla="*/ 0 h 100"/>
                <a:gd name="T6" fmla="*/ 0 60000 65536"/>
                <a:gd name="T7" fmla="*/ 0 60000 65536"/>
                <a:gd name="T8" fmla="*/ 0 60000 65536"/>
                <a:gd name="T9" fmla="*/ 0 w 302"/>
                <a:gd name="T10" fmla="*/ 0 h 100"/>
                <a:gd name="T11" fmla="*/ 302 w 302"/>
                <a:gd name="T12" fmla="*/ 100 h 100"/>
              </a:gdLst>
              <a:ahLst/>
              <a:cxnLst>
                <a:cxn ang="T6">
                  <a:pos x="T0" y="T1"/>
                </a:cxn>
                <a:cxn ang="T7">
                  <a:pos x="T2" y="T3"/>
                </a:cxn>
                <a:cxn ang="T8">
                  <a:pos x="T4" y="T5"/>
                </a:cxn>
              </a:cxnLst>
              <a:rect l="T9" t="T10" r="T11" b="T12"/>
              <a:pathLst>
                <a:path w="302" h="100">
                  <a:moveTo>
                    <a:pt x="0" y="100"/>
                  </a:moveTo>
                  <a:lnTo>
                    <a:pt x="101" y="0"/>
                  </a:lnTo>
                  <a:lnTo>
                    <a:pt x="302"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8" name="Line 385"/>
            <p:cNvSpPr>
              <a:spLocks noChangeShapeType="1"/>
            </p:cNvSpPr>
            <p:nvPr>
              <p:custDataLst>
                <p:tags r:id="rId168"/>
              </p:custDataLst>
            </p:nvPr>
          </p:nvSpPr>
          <p:spPr bwMode="auto">
            <a:xfrm>
              <a:off x="1784"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 name="Rectangle 386"/>
            <p:cNvSpPr>
              <a:spLocks noChangeArrowheads="1"/>
            </p:cNvSpPr>
            <p:nvPr>
              <p:custDataLst>
                <p:tags r:id="rId169"/>
              </p:custDataLst>
            </p:nvPr>
          </p:nvSpPr>
          <p:spPr bwMode="auto">
            <a:xfrm>
              <a:off x="1569" y="2008"/>
              <a:ext cx="9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8:7</a:t>
              </a:r>
              <a:endParaRPr lang="de-DE" altLang="en-US" sz="2800"/>
            </a:p>
          </p:txBody>
        </p:sp>
        <p:sp>
          <p:nvSpPr>
            <p:cNvPr id="70" name="Rectangle 387"/>
            <p:cNvSpPr>
              <a:spLocks noChangeArrowheads="1"/>
            </p:cNvSpPr>
            <p:nvPr>
              <p:custDataLst>
                <p:tags r:id="rId170"/>
              </p:custDataLst>
            </p:nvPr>
          </p:nvSpPr>
          <p:spPr bwMode="auto">
            <a:xfrm>
              <a:off x="1866" y="1554"/>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7</a:t>
              </a:r>
              <a:endParaRPr lang="de-DE" altLang="en-US" sz="2800"/>
            </a:p>
          </p:txBody>
        </p:sp>
        <p:sp>
          <p:nvSpPr>
            <p:cNvPr id="71" name="Rectangle 388"/>
            <p:cNvSpPr>
              <a:spLocks noChangeArrowheads="1"/>
            </p:cNvSpPr>
            <p:nvPr>
              <p:custDataLst>
                <p:tags r:id="rId171"/>
              </p:custDataLst>
            </p:nvPr>
          </p:nvSpPr>
          <p:spPr bwMode="auto">
            <a:xfrm>
              <a:off x="1632" y="1899"/>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72" name="Line 389"/>
            <p:cNvSpPr>
              <a:spLocks noChangeShapeType="1"/>
            </p:cNvSpPr>
            <p:nvPr>
              <p:custDataLst>
                <p:tags r:id="rId172"/>
              </p:custDataLst>
            </p:nvPr>
          </p:nvSpPr>
          <p:spPr bwMode="auto">
            <a:xfrm>
              <a:off x="1683" y="1697"/>
              <a:ext cx="0" cy="20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 name="Line 390"/>
            <p:cNvSpPr>
              <a:spLocks noChangeShapeType="1"/>
            </p:cNvSpPr>
            <p:nvPr>
              <p:custDataLst>
                <p:tags r:id="rId173"/>
              </p:custDataLst>
            </p:nvPr>
          </p:nvSpPr>
          <p:spPr bwMode="auto">
            <a:xfrm flipV="1">
              <a:off x="1733" y="1798"/>
              <a:ext cx="101" cy="10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 name="Line 391"/>
            <p:cNvSpPr>
              <a:spLocks noChangeShapeType="1"/>
            </p:cNvSpPr>
            <p:nvPr>
              <p:custDataLst>
                <p:tags r:id="rId174"/>
              </p:custDataLst>
            </p:nvPr>
          </p:nvSpPr>
          <p:spPr bwMode="auto">
            <a:xfrm>
              <a:off x="1834" y="1798"/>
              <a:ext cx="5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 name="Rectangle 392"/>
            <p:cNvSpPr>
              <a:spLocks noChangeArrowheads="1"/>
            </p:cNvSpPr>
            <p:nvPr>
              <p:custDataLst>
                <p:tags r:id="rId175"/>
              </p:custDataLst>
            </p:nvPr>
          </p:nvSpPr>
          <p:spPr bwMode="auto">
            <a:xfrm>
              <a:off x="1127" y="2008"/>
              <a:ext cx="12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10:9</a:t>
              </a:r>
              <a:endParaRPr lang="de-DE" altLang="en-US" sz="2800"/>
            </a:p>
          </p:txBody>
        </p:sp>
        <p:sp>
          <p:nvSpPr>
            <p:cNvPr id="76" name="Rectangle 393"/>
            <p:cNvSpPr>
              <a:spLocks noChangeArrowheads="1"/>
            </p:cNvSpPr>
            <p:nvPr>
              <p:custDataLst>
                <p:tags r:id="rId176"/>
              </p:custDataLst>
            </p:nvPr>
          </p:nvSpPr>
          <p:spPr bwMode="auto">
            <a:xfrm>
              <a:off x="1228" y="1899"/>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77" name="Line 394"/>
            <p:cNvSpPr>
              <a:spLocks noChangeShapeType="1"/>
            </p:cNvSpPr>
            <p:nvPr>
              <p:custDataLst>
                <p:tags r:id="rId177"/>
              </p:custDataLst>
            </p:nvPr>
          </p:nvSpPr>
          <p:spPr bwMode="auto">
            <a:xfrm>
              <a:off x="1279" y="1697"/>
              <a:ext cx="0" cy="20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 name="Line 395"/>
            <p:cNvSpPr>
              <a:spLocks noChangeShapeType="1"/>
            </p:cNvSpPr>
            <p:nvPr>
              <p:custDataLst>
                <p:tags r:id="rId178"/>
              </p:custDataLst>
            </p:nvPr>
          </p:nvSpPr>
          <p:spPr bwMode="auto">
            <a:xfrm flipV="1">
              <a:off x="1329" y="1798"/>
              <a:ext cx="101" cy="10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 name="Line 396"/>
            <p:cNvSpPr>
              <a:spLocks noChangeShapeType="1"/>
            </p:cNvSpPr>
            <p:nvPr>
              <p:custDataLst>
                <p:tags r:id="rId179"/>
              </p:custDataLst>
            </p:nvPr>
          </p:nvSpPr>
          <p:spPr bwMode="auto">
            <a:xfrm flipH="1">
              <a:off x="1478" y="1697"/>
              <a:ext cx="3" cy="131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 name="Line 397"/>
            <p:cNvSpPr>
              <a:spLocks noChangeShapeType="1"/>
            </p:cNvSpPr>
            <p:nvPr>
              <p:custDataLst>
                <p:tags r:id="rId180"/>
              </p:custDataLst>
            </p:nvPr>
          </p:nvSpPr>
          <p:spPr bwMode="auto">
            <a:xfrm>
              <a:off x="1430" y="1798"/>
              <a:ext cx="5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 name="Rectangle 398"/>
            <p:cNvSpPr>
              <a:spLocks noChangeArrowheads="1"/>
            </p:cNvSpPr>
            <p:nvPr>
              <p:custDataLst>
                <p:tags r:id="rId181"/>
              </p:custDataLst>
            </p:nvPr>
          </p:nvSpPr>
          <p:spPr bwMode="auto">
            <a:xfrm>
              <a:off x="1228" y="2202"/>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82" name="Rectangle 399"/>
            <p:cNvSpPr>
              <a:spLocks noChangeArrowheads="1"/>
            </p:cNvSpPr>
            <p:nvPr>
              <p:custDataLst>
                <p:tags r:id="rId182"/>
              </p:custDataLst>
            </p:nvPr>
          </p:nvSpPr>
          <p:spPr bwMode="auto">
            <a:xfrm>
              <a:off x="1430" y="2202"/>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83" name="Rectangle 400"/>
            <p:cNvSpPr>
              <a:spLocks noChangeArrowheads="1"/>
            </p:cNvSpPr>
            <p:nvPr>
              <p:custDataLst>
                <p:tags r:id="rId183"/>
              </p:custDataLst>
            </p:nvPr>
          </p:nvSpPr>
          <p:spPr bwMode="auto">
            <a:xfrm>
              <a:off x="1367" y="2311"/>
              <a:ext cx="9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9:7</a:t>
              </a:r>
              <a:endParaRPr lang="de-DE" altLang="en-US" sz="2800"/>
            </a:p>
          </p:txBody>
        </p:sp>
        <p:sp>
          <p:nvSpPr>
            <p:cNvPr id="84" name="Rectangle 401"/>
            <p:cNvSpPr>
              <a:spLocks noChangeArrowheads="1"/>
            </p:cNvSpPr>
            <p:nvPr>
              <p:custDataLst>
                <p:tags r:id="rId184"/>
              </p:custDataLst>
            </p:nvPr>
          </p:nvSpPr>
          <p:spPr bwMode="auto">
            <a:xfrm>
              <a:off x="1127" y="2311"/>
              <a:ext cx="12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10:7</a:t>
              </a:r>
              <a:endParaRPr lang="de-DE" altLang="en-US" sz="2800"/>
            </a:p>
          </p:txBody>
        </p:sp>
        <p:sp>
          <p:nvSpPr>
            <p:cNvPr id="85" name="Line 402"/>
            <p:cNvSpPr>
              <a:spLocks noChangeShapeType="1"/>
            </p:cNvSpPr>
            <p:nvPr>
              <p:custDataLst>
                <p:tags r:id="rId185"/>
              </p:custDataLst>
            </p:nvPr>
          </p:nvSpPr>
          <p:spPr bwMode="auto">
            <a:xfrm>
              <a:off x="1582"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 name="Line 403"/>
            <p:cNvSpPr>
              <a:spLocks noChangeShapeType="1"/>
            </p:cNvSpPr>
            <p:nvPr>
              <p:custDataLst>
                <p:tags r:id="rId186"/>
              </p:custDataLst>
            </p:nvPr>
          </p:nvSpPr>
          <p:spPr bwMode="auto">
            <a:xfrm flipV="1">
              <a:off x="1380"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7" name="Line 404"/>
            <p:cNvSpPr>
              <a:spLocks noChangeShapeType="1"/>
            </p:cNvSpPr>
            <p:nvPr>
              <p:custDataLst>
                <p:tags r:id="rId187"/>
              </p:custDataLst>
            </p:nvPr>
          </p:nvSpPr>
          <p:spPr bwMode="auto">
            <a:xfrm>
              <a:off x="1178"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 name="Rectangle 405"/>
            <p:cNvSpPr>
              <a:spLocks noChangeArrowheads="1"/>
            </p:cNvSpPr>
            <p:nvPr>
              <p:custDataLst>
                <p:tags r:id="rId188"/>
              </p:custDataLst>
            </p:nvPr>
          </p:nvSpPr>
          <p:spPr bwMode="auto">
            <a:xfrm>
              <a:off x="1664" y="1554"/>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8</a:t>
              </a:r>
              <a:endParaRPr lang="de-DE" altLang="en-US" sz="2800"/>
            </a:p>
          </p:txBody>
        </p:sp>
        <p:sp>
          <p:nvSpPr>
            <p:cNvPr id="89" name="Rectangle 406"/>
            <p:cNvSpPr>
              <a:spLocks noChangeArrowheads="1"/>
            </p:cNvSpPr>
            <p:nvPr>
              <p:custDataLst>
                <p:tags r:id="rId189"/>
              </p:custDataLst>
            </p:nvPr>
          </p:nvSpPr>
          <p:spPr bwMode="auto">
            <a:xfrm>
              <a:off x="1462" y="1554"/>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9</a:t>
              </a:r>
              <a:endParaRPr lang="de-DE" altLang="en-US" sz="2800"/>
            </a:p>
          </p:txBody>
        </p:sp>
        <p:sp>
          <p:nvSpPr>
            <p:cNvPr id="90" name="Rectangle 407"/>
            <p:cNvSpPr>
              <a:spLocks noChangeArrowheads="1"/>
            </p:cNvSpPr>
            <p:nvPr>
              <p:custDataLst>
                <p:tags r:id="rId190"/>
              </p:custDataLst>
            </p:nvPr>
          </p:nvSpPr>
          <p:spPr bwMode="auto">
            <a:xfrm>
              <a:off x="1242" y="1554"/>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10</a:t>
              </a:r>
              <a:endParaRPr lang="de-DE" altLang="en-US" sz="2800"/>
            </a:p>
          </p:txBody>
        </p:sp>
        <p:sp>
          <p:nvSpPr>
            <p:cNvPr id="91" name="Line 408"/>
            <p:cNvSpPr>
              <a:spLocks noChangeShapeType="1"/>
            </p:cNvSpPr>
            <p:nvPr>
              <p:custDataLst>
                <p:tags r:id="rId191"/>
              </p:custDataLst>
            </p:nvPr>
          </p:nvSpPr>
          <p:spPr bwMode="auto">
            <a:xfrm>
              <a:off x="977"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 name="Rectangle 409"/>
            <p:cNvSpPr>
              <a:spLocks noChangeArrowheads="1"/>
            </p:cNvSpPr>
            <p:nvPr>
              <p:custDataLst>
                <p:tags r:id="rId192"/>
              </p:custDataLst>
            </p:nvPr>
          </p:nvSpPr>
          <p:spPr bwMode="auto">
            <a:xfrm>
              <a:off x="686" y="2008"/>
              <a:ext cx="16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12:11</a:t>
              </a:r>
              <a:endParaRPr lang="de-DE" altLang="en-US" sz="2800"/>
            </a:p>
          </p:txBody>
        </p:sp>
        <p:sp>
          <p:nvSpPr>
            <p:cNvPr id="93" name="Rectangle 410"/>
            <p:cNvSpPr>
              <a:spLocks noChangeArrowheads="1"/>
            </p:cNvSpPr>
            <p:nvPr>
              <p:custDataLst>
                <p:tags r:id="rId193"/>
              </p:custDataLst>
            </p:nvPr>
          </p:nvSpPr>
          <p:spPr bwMode="auto">
            <a:xfrm>
              <a:off x="1040" y="1554"/>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11</a:t>
              </a:r>
              <a:endParaRPr lang="de-DE" altLang="en-US" sz="2800"/>
            </a:p>
          </p:txBody>
        </p:sp>
        <p:sp>
          <p:nvSpPr>
            <p:cNvPr id="94" name="Rectangle 411"/>
            <p:cNvSpPr>
              <a:spLocks noChangeArrowheads="1"/>
            </p:cNvSpPr>
            <p:nvPr>
              <p:custDataLst>
                <p:tags r:id="rId194"/>
              </p:custDataLst>
            </p:nvPr>
          </p:nvSpPr>
          <p:spPr bwMode="auto">
            <a:xfrm>
              <a:off x="824" y="1899"/>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95" name="Line 412"/>
            <p:cNvSpPr>
              <a:spLocks noChangeShapeType="1"/>
            </p:cNvSpPr>
            <p:nvPr>
              <p:custDataLst>
                <p:tags r:id="rId195"/>
              </p:custDataLst>
            </p:nvPr>
          </p:nvSpPr>
          <p:spPr bwMode="auto">
            <a:xfrm>
              <a:off x="876" y="1697"/>
              <a:ext cx="0" cy="20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6" name="Line 413"/>
            <p:cNvSpPr>
              <a:spLocks noChangeShapeType="1"/>
            </p:cNvSpPr>
            <p:nvPr>
              <p:custDataLst>
                <p:tags r:id="rId196"/>
              </p:custDataLst>
            </p:nvPr>
          </p:nvSpPr>
          <p:spPr bwMode="auto">
            <a:xfrm flipV="1">
              <a:off x="925" y="1798"/>
              <a:ext cx="101" cy="10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7" name="Line 414"/>
            <p:cNvSpPr>
              <a:spLocks noChangeShapeType="1"/>
            </p:cNvSpPr>
            <p:nvPr>
              <p:custDataLst>
                <p:tags r:id="rId197"/>
              </p:custDataLst>
            </p:nvPr>
          </p:nvSpPr>
          <p:spPr bwMode="auto">
            <a:xfrm>
              <a:off x="1026" y="1798"/>
              <a:ext cx="5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8" name="Rectangle 415"/>
            <p:cNvSpPr>
              <a:spLocks noChangeArrowheads="1"/>
            </p:cNvSpPr>
            <p:nvPr>
              <p:custDataLst>
                <p:tags r:id="rId198"/>
              </p:custDataLst>
            </p:nvPr>
          </p:nvSpPr>
          <p:spPr bwMode="auto">
            <a:xfrm>
              <a:off x="282" y="2008"/>
              <a:ext cx="16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14:13</a:t>
              </a:r>
              <a:endParaRPr lang="de-DE" altLang="en-US" sz="2800"/>
            </a:p>
          </p:txBody>
        </p:sp>
        <p:sp>
          <p:nvSpPr>
            <p:cNvPr id="99" name="Rectangle 416"/>
            <p:cNvSpPr>
              <a:spLocks noChangeArrowheads="1"/>
            </p:cNvSpPr>
            <p:nvPr>
              <p:custDataLst>
                <p:tags r:id="rId199"/>
              </p:custDataLst>
            </p:nvPr>
          </p:nvSpPr>
          <p:spPr bwMode="auto">
            <a:xfrm>
              <a:off x="421" y="1899"/>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00" name="Line 417"/>
            <p:cNvSpPr>
              <a:spLocks noChangeShapeType="1"/>
            </p:cNvSpPr>
            <p:nvPr>
              <p:custDataLst>
                <p:tags r:id="rId200"/>
              </p:custDataLst>
            </p:nvPr>
          </p:nvSpPr>
          <p:spPr bwMode="auto">
            <a:xfrm>
              <a:off x="472" y="1697"/>
              <a:ext cx="0" cy="20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 name="Line 418"/>
            <p:cNvSpPr>
              <a:spLocks noChangeShapeType="1"/>
            </p:cNvSpPr>
            <p:nvPr>
              <p:custDataLst>
                <p:tags r:id="rId201"/>
              </p:custDataLst>
            </p:nvPr>
          </p:nvSpPr>
          <p:spPr bwMode="auto">
            <a:xfrm flipV="1">
              <a:off x="522" y="1798"/>
              <a:ext cx="101" cy="10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 name="Line 419"/>
            <p:cNvSpPr>
              <a:spLocks noChangeShapeType="1"/>
            </p:cNvSpPr>
            <p:nvPr>
              <p:custDataLst>
                <p:tags r:id="rId202"/>
              </p:custDataLst>
            </p:nvPr>
          </p:nvSpPr>
          <p:spPr bwMode="auto">
            <a:xfrm>
              <a:off x="623" y="1798"/>
              <a:ext cx="5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 name="Rectangle 420"/>
            <p:cNvSpPr>
              <a:spLocks noChangeArrowheads="1"/>
            </p:cNvSpPr>
            <p:nvPr>
              <p:custDataLst>
                <p:tags r:id="rId203"/>
              </p:custDataLst>
            </p:nvPr>
          </p:nvSpPr>
          <p:spPr bwMode="auto">
            <a:xfrm>
              <a:off x="421" y="2202"/>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04" name="Rectangle 421"/>
            <p:cNvSpPr>
              <a:spLocks noChangeArrowheads="1"/>
            </p:cNvSpPr>
            <p:nvPr>
              <p:custDataLst>
                <p:tags r:id="rId204"/>
              </p:custDataLst>
            </p:nvPr>
          </p:nvSpPr>
          <p:spPr bwMode="auto">
            <a:xfrm>
              <a:off x="623" y="2202"/>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05" name="Rectangle 422"/>
            <p:cNvSpPr>
              <a:spLocks noChangeArrowheads="1"/>
            </p:cNvSpPr>
            <p:nvPr>
              <p:custDataLst>
                <p:tags r:id="rId205"/>
              </p:custDataLst>
            </p:nvPr>
          </p:nvSpPr>
          <p:spPr bwMode="auto">
            <a:xfrm>
              <a:off x="484" y="2311"/>
              <a:ext cx="16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13:11</a:t>
              </a:r>
              <a:endParaRPr lang="de-DE" altLang="en-US" sz="2800"/>
            </a:p>
          </p:txBody>
        </p:sp>
        <p:sp>
          <p:nvSpPr>
            <p:cNvPr id="106" name="Rectangle 423"/>
            <p:cNvSpPr>
              <a:spLocks noChangeArrowheads="1"/>
            </p:cNvSpPr>
            <p:nvPr>
              <p:custDataLst>
                <p:tags r:id="rId206"/>
              </p:custDataLst>
            </p:nvPr>
          </p:nvSpPr>
          <p:spPr bwMode="auto">
            <a:xfrm>
              <a:off x="282" y="2311"/>
              <a:ext cx="16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14:11</a:t>
              </a:r>
              <a:endParaRPr lang="de-DE" altLang="en-US" sz="2800"/>
            </a:p>
          </p:txBody>
        </p:sp>
        <p:sp>
          <p:nvSpPr>
            <p:cNvPr id="107" name="Line 424"/>
            <p:cNvSpPr>
              <a:spLocks noChangeShapeType="1"/>
            </p:cNvSpPr>
            <p:nvPr>
              <p:custDataLst>
                <p:tags r:id="rId207"/>
              </p:custDataLst>
            </p:nvPr>
          </p:nvSpPr>
          <p:spPr bwMode="auto">
            <a:xfrm>
              <a:off x="775"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 name="Line 425"/>
            <p:cNvSpPr>
              <a:spLocks noChangeShapeType="1"/>
            </p:cNvSpPr>
            <p:nvPr>
              <p:custDataLst>
                <p:tags r:id="rId208"/>
              </p:custDataLst>
            </p:nvPr>
          </p:nvSpPr>
          <p:spPr bwMode="auto">
            <a:xfrm flipV="1">
              <a:off x="573"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 name="Line 426"/>
            <p:cNvSpPr>
              <a:spLocks noChangeShapeType="1"/>
            </p:cNvSpPr>
            <p:nvPr>
              <p:custDataLst>
                <p:tags r:id="rId209"/>
              </p:custDataLst>
            </p:nvPr>
          </p:nvSpPr>
          <p:spPr bwMode="auto">
            <a:xfrm>
              <a:off x="371" y="1495"/>
              <a:ext cx="0" cy="20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 name="Rectangle 427"/>
            <p:cNvSpPr>
              <a:spLocks noChangeArrowheads="1"/>
            </p:cNvSpPr>
            <p:nvPr>
              <p:custDataLst>
                <p:tags r:id="rId210"/>
              </p:custDataLst>
            </p:nvPr>
          </p:nvSpPr>
          <p:spPr bwMode="auto">
            <a:xfrm>
              <a:off x="838" y="1554"/>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12</a:t>
              </a:r>
              <a:endParaRPr lang="de-DE" altLang="en-US" sz="2800"/>
            </a:p>
          </p:txBody>
        </p:sp>
        <p:sp>
          <p:nvSpPr>
            <p:cNvPr id="111" name="Rectangle 428"/>
            <p:cNvSpPr>
              <a:spLocks noChangeArrowheads="1"/>
            </p:cNvSpPr>
            <p:nvPr>
              <p:custDataLst>
                <p:tags r:id="rId211"/>
              </p:custDataLst>
            </p:nvPr>
          </p:nvSpPr>
          <p:spPr bwMode="auto">
            <a:xfrm>
              <a:off x="636" y="1554"/>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13</a:t>
              </a:r>
              <a:endParaRPr lang="de-DE" altLang="en-US" sz="2800"/>
            </a:p>
          </p:txBody>
        </p:sp>
        <p:sp>
          <p:nvSpPr>
            <p:cNvPr id="112" name="Rectangle 429"/>
            <p:cNvSpPr>
              <a:spLocks noChangeArrowheads="1"/>
            </p:cNvSpPr>
            <p:nvPr>
              <p:custDataLst>
                <p:tags r:id="rId212"/>
              </p:custDataLst>
            </p:nvPr>
          </p:nvSpPr>
          <p:spPr bwMode="auto">
            <a:xfrm>
              <a:off x="434" y="1554"/>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14</a:t>
              </a:r>
              <a:endParaRPr lang="de-DE" altLang="en-US" sz="2800"/>
            </a:p>
          </p:txBody>
        </p:sp>
        <p:sp>
          <p:nvSpPr>
            <p:cNvPr id="113" name="Freeform 430"/>
            <p:cNvSpPr>
              <a:spLocks/>
            </p:cNvSpPr>
            <p:nvPr>
              <p:custDataLst>
                <p:tags r:id="rId213"/>
              </p:custDataLst>
            </p:nvPr>
          </p:nvSpPr>
          <p:spPr bwMode="auto">
            <a:xfrm>
              <a:off x="724" y="2101"/>
              <a:ext cx="152" cy="101"/>
            </a:xfrm>
            <a:custGeom>
              <a:avLst/>
              <a:gdLst>
                <a:gd name="T0" fmla="*/ 0 w 152"/>
                <a:gd name="T1" fmla="*/ 101 h 101"/>
                <a:gd name="T2" fmla="*/ 100 w 152"/>
                <a:gd name="T3" fmla="*/ 0 h 101"/>
                <a:gd name="T4" fmla="*/ 152 w 152"/>
                <a:gd name="T5" fmla="*/ 0 h 101"/>
                <a:gd name="T6" fmla="*/ 0 60000 65536"/>
                <a:gd name="T7" fmla="*/ 0 60000 65536"/>
                <a:gd name="T8" fmla="*/ 0 60000 65536"/>
                <a:gd name="T9" fmla="*/ 0 w 152"/>
                <a:gd name="T10" fmla="*/ 0 h 101"/>
                <a:gd name="T11" fmla="*/ 152 w 152"/>
                <a:gd name="T12" fmla="*/ 101 h 101"/>
              </a:gdLst>
              <a:ahLst/>
              <a:cxnLst>
                <a:cxn ang="T6">
                  <a:pos x="T0" y="T1"/>
                </a:cxn>
                <a:cxn ang="T7">
                  <a:pos x="T2" y="T3"/>
                </a:cxn>
                <a:cxn ang="T8">
                  <a:pos x="T4" y="T5"/>
                </a:cxn>
              </a:cxnLst>
              <a:rect l="T9" t="T10" r="T11" b="T12"/>
              <a:pathLst>
                <a:path w="152" h="101">
                  <a:moveTo>
                    <a:pt x="0" y="101"/>
                  </a:moveTo>
                  <a:lnTo>
                    <a:pt x="100" y="0"/>
                  </a:lnTo>
                  <a:lnTo>
                    <a:pt x="152"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 name="Freeform 431"/>
            <p:cNvSpPr>
              <a:spLocks/>
            </p:cNvSpPr>
            <p:nvPr>
              <p:custDataLst>
                <p:tags r:id="rId214"/>
              </p:custDataLst>
            </p:nvPr>
          </p:nvSpPr>
          <p:spPr bwMode="auto">
            <a:xfrm>
              <a:off x="522" y="2101"/>
              <a:ext cx="302" cy="101"/>
            </a:xfrm>
            <a:custGeom>
              <a:avLst/>
              <a:gdLst>
                <a:gd name="T0" fmla="*/ 0 w 302"/>
                <a:gd name="T1" fmla="*/ 101 h 101"/>
                <a:gd name="T2" fmla="*/ 101 w 302"/>
                <a:gd name="T3" fmla="*/ 0 h 101"/>
                <a:gd name="T4" fmla="*/ 302 w 302"/>
                <a:gd name="T5" fmla="*/ 0 h 101"/>
                <a:gd name="T6" fmla="*/ 0 60000 65536"/>
                <a:gd name="T7" fmla="*/ 0 60000 65536"/>
                <a:gd name="T8" fmla="*/ 0 60000 65536"/>
                <a:gd name="T9" fmla="*/ 0 w 302"/>
                <a:gd name="T10" fmla="*/ 0 h 101"/>
                <a:gd name="T11" fmla="*/ 302 w 302"/>
                <a:gd name="T12" fmla="*/ 101 h 101"/>
              </a:gdLst>
              <a:ahLst/>
              <a:cxnLst>
                <a:cxn ang="T6">
                  <a:pos x="T0" y="T1"/>
                </a:cxn>
                <a:cxn ang="T7">
                  <a:pos x="T2" y="T3"/>
                </a:cxn>
                <a:cxn ang="T8">
                  <a:pos x="T4" y="T5"/>
                </a:cxn>
              </a:cxnLst>
              <a:rect l="T9" t="T10" r="T11" b="T12"/>
              <a:pathLst>
                <a:path w="302" h="101">
                  <a:moveTo>
                    <a:pt x="0" y="101"/>
                  </a:moveTo>
                  <a:lnTo>
                    <a:pt x="101" y="0"/>
                  </a:lnTo>
                  <a:lnTo>
                    <a:pt x="302"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5" name="Freeform 432"/>
            <p:cNvSpPr>
              <a:spLocks/>
            </p:cNvSpPr>
            <p:nvPr>
              <p:custDataLst>
                <p:tags r:id="rId215"/>
              </p:custDataLst>
            </p:nvPr>
          </p:nvSpPr>
          <p:spPr bwMode="auto">
            <a:xfrm>
              <a:off x="1531" y="2101"/>
              <a:ext cx="152" cy="101"/>
            </a:xfrm>
            <a:custGeom>
              <a:avLst/>
              <a:gdLst>
                <a:gd name="T0" fmla="*/ 0 w 152"/>
                <a:gd name="T1" fmla="*/ 101 h 101"/>
                <a:gd name="T2" fmla="*/ 101 w 152"/>
                <a:gd name="T3" fmla="*/ 0 h 101"/>
                <a:gd name="T4" fmla="*/ 152 w 152"/>
                <a:gd name="T5" fmla="*/ 0 h 101"/>
                <a:gd name="T6" fmla="*/ 0 60000 65536"/>
                <a:gd name="T7" fmla="*/ 0 60000 65536"/>
                <a:gd name="T8" fmla="*/ 0 60000 65536"/>
                <a:gd name="T9" fmla="*/ 0 w 152"/>
                <a:gd name="T10" fmla="*/ 0 h 101"/>
                <a:gd name="T11" fmla="*/ 152 w 152"/>
                <a:gd name="T12" fmla="*/ 101 h 101"/>
              </a:gdLst>
              <a:ahLst/>
              <a:cxnLst>
                <a:cxn ang="T6">
                  <a:pos x="T0" y="T1"/>
                </a:cxn>
                <a:cxn ang="T7">
                  <a:pos x="T2" y="T3"/>
                </a:cxn>
                <a:cxn ang="T8">
                  <a:pos x="T4" y="T5"/>
                </a:cxn>
              </a:cxnLst>
              <a:rect l="T9" t="T10" r="T11" b="T12"/>
              <a:pathLst>
                <a:path w="152" h="101">
                  <a:moveTo>
                    <a:pt x="0" y="101"/>
                  </a:moveTo>
                  <a:lnTo>
                    <a:pt x="101" y="0"/>
                  </a:lnTo>
                  <a:lnTo>
                    <a:pt x="152"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6" name="Freeform 433"/>
            <p:cNvSpPr>
              <a:spLocks/>
            </p:cNvSpPr>
            <p:nvPr>
              <p:custDataLst>
                <p:tags r:id="rId216"/>
              </p:custDataLst>
            </p:nvPr>
          </p:nvSpPr>
          <p:spPr bwMode="auto">
            <a:xfrm>
              <a:off x="1329" y="2101"/>
              <a:ext cx="303" cy="101"/>
            </a:xfrm>
            <a:custGeom>
              <a:avLst/>
              <a:gdLst>
                <a:gd name="T0" fmla="*/ 0 w 303"/>
                <a:gd name="T1" fmla="*/ 101 h 101"/>
                <a:gd name="T2" fmla="*/ 101 w 303"/>
                <a:gd name="T3" fmla="*/ 0 h 101"/>
                <a:gd name="T4" fmla="*/ 303 w 303"/>
                <a:gd name="T5" fmla="*/ 0 h 101"/>
                <a:gd name="T6" fmla="*/ 0 60000 65536"/>
                <a:gd name="T7" fmla="*/ 0 60000 65536"/>
                <a:gd name="T8" fmla="*/ 0 60000 65536"/>
                <a:gd name="T9" fmla="*/ 0 w 303"/>
                <a:gd name="T10" fmla="*/ 0 h 101"/>
                <a:gd name="T11" fmla="*/ 303 w 303"/>
                <a:gd name="T12" fmla="*/ 101 h 101"/>
              </a:gdLst>
              <a:ahLst/>
              <a:cxnLst>
                <a:cxn ang="T6">
                  <a:pos x="T0" y="T1"/>
                </a:cxn>
                <a:cxn ang="T7">
                  <a:pos x="T2" y="T3"/>
                </a:cxn>
                <a:cxn ang="T8">
                  <a:pos x="T4" y="T5"/>
                </a:cxn>
              </a:cxnLst>
              <a:rect l="T9" t="T10" r="T11" b="T12"/>
              <a:pathLst>
                <a:path w="303" h="101">
                  <a:moveTo>
                    <a:pt x="0" y="101"/>
                  </a:moveTo>
                  <a:lnTo>
                    <a:pt x="101" y="0"/>
                  </a:lnTo>
                  <a:lnTo>
                    <a:pt x="303"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7" name="Rectangle 434"/>
            <p:cNvSpPr>
              <a:spLocks noChangeArrowheads="1"/>
            </p:cNvSpPr>
            <p:nvPr>
              <p:custDataLst>
                <p:tags r:id="rId217"/>
              </p:custDataLst>
            </p:nvPr>
          </p:nvSpPr>
          <p:spPr bwMode="auto">
            <a:xfrm>
              <a:off x="421" y="2504"/>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18" name="Rectangle 435"/>
            <p:cNvSpPr>
              <a:spLocks noChangeArrowheads="1"/>
            </p:cNvSpPr>
            <p:nvPr>
              <p:custDataLst>
                <p:tags r:id="rId218"/>
              </p:custDataLst>
            </p:nvPr>
          </p:nvSpPr>
          <p:spPr bwMode="auto">
            <a:xfrm>
              <a:off x="623" y="2504"/>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19" name="Rectangle 436"/>
            <p:cNvSpPr>
              <a:spLocks noChangeArrowheads="1"/>
            </p:cNvSpPr>
            <p:nvPr>
              <p:custDataLst>
                <p:tags r:id="rId219"/>
              </p:custDataLst>
            </p:nvPr>
          </p:nvSpPr>
          <p:spPr bwMode="auto">
            <a:xfrm>
              <a:off x="522" y="2613"/>
              <a:ext cx="12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13:7</a:t>
              </a:r>
              <a:endParaRPr lang="de-DE" altLang="en-US" sz="2800"/>
            </a:p>
          </p:txBody>
        </p:sp>
        <p:sp>
          <p:nvSpPr>
            <p:cNvPr id="120" name="Rectangle 437"/>
            <p:cNvSpPr>
              <a:spLocks noChangeArrowheads="1"/>
            </p:cNvSpPr>
            <p:nvPr>
              <p:custDataLst>
                <p:tags r:id="rId220"/>
              </p:custDataLst>
            </p:nvPr>
          </p:nvSpPr>
          <p:spPr bwMode="auto">
            <a:xfrm>
              <a:off x="320" y="2613"/>
              <a:ext cx="12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14:7</a:t>
              </a:r>
              <a:endParaRPr lang="de-DE" altLang="en-US" sz="2800"/>
            </a:p>
          </p:txBody>
        </p:sp>
        <p:sp>
          <p:nvSpPr>
            <p:cNvPr id="121" name="Rectangle 438"/>
            <p:cNvSpPr>
              <a:spLocks noChangeArrowheads="1"/>
            </p:cNvSpPr>
            <p:nvPr>
              <p:custDataLst>
                <p:tags r:id="rId221"/>
              </p:custDataLst>
            </p:nvPr>
          </p:nvSpPr>
          <p:spPr bwMode="auto">
            <a:xfrm>
              <a:off x="824" y="2504"/>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22" name="Rectangle 439"/>
            <p:cNvSpPr>
              <a:spLocks noChangeArrowheads="1"/>
            </p:cNvSpPr>
            <p:nvPr>
              <p:custDataLst>
                <p:tags r:id="rId222"/>
              </p:custDataLst>
            </p:nvPr>
          </p:nvSpPr>
          <p:spPr bwMode="auto">
            <a:xfrm>
              <a:off x="1026" y="2504"/>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23" name="Rectangle 440"/>
            <p:cNvSpPr>
              <a:spLocks noChangeArrowheads="1"/>
            </p:cNvSpPr>
            <p:nvPr>
              <p:custDataLst>
                <p:tags r:id="rId223"/>
              </p:custDataLst>
            </p:nvPr>
          </p:nvSpPr>
          <p:spPr bwMode="auto">
            <a:xfrm>
              <a:off x="925" y="2613"/>
              <a:ext cx="12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11:7</a:t>
              </a:r>
              <a:endParaRPr lang="de-DE" altLang="en-US" sz="2800"/>
            </a:p>
          </p:txBody>
        </p:sp>
        <p:sp>
          <p:nvSpPr>
            <p:cNvPr id="124" name="Rectangle 441"/>
            <p:cNvSpPr>
              <a:spLocks noChangeArrowheads="1"/>
            </p:cNvSpPr>
            <p:nvPr>
              <p:custDataLst>
                <p:tags r:id="rId224"/>
              </p:custDataLst>
            </p:nvPr>
          </p:nvSpPr>
          <p:spPr bwMode="auto">
            <a:xfrm>
              <a:off x="724" y="2613"/>
              <a:ext cx="12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12:7</a:t>
              </a:r>
              <a:endParaRPr lang="de-DE" altLang="en-US" sz="2800"/>
            </a:p>
          </p:txBody>
        </p:sp>
        <p:sp>
          <p:nvSpPr>
            <p:cNvPr id="125" name="Freeform 442"/>
            <p:cNvSpPr>
              <a:spLocks/>
            </p:cNvSpPr>
            <p:nvPr>
              <p:custDataLst>
                <p:tags r:id="rId225"/>
              </p:custDataLst>
            </p:nvPr>
          </p:nvSpPr>
          <p:spPr bwMode="auto">
            <a:xfrm>
              <a:off x="1127" y="2404"/>
              <a:ext cx="152" cy="100"/>
            </a:xfrm>
            <a:custGeom>
              <a:avLst/>
              <a:gdLst>
                <a:gd name="T0" fmla="*/ 0 w 152"/>
                <a:gd name="T1" fmla="*/ 100 h 100"/>
                <a:gd name="T2" fmla="*/ 101 w 152"/>
                <a:gd name="T3" fmla="*/ 0 h 100"/>
                <a:gd name="T4" fmla="*/ 152 w 152"/>
                <a:gd name="T5" fmla="*/ 0 h 100"/>
                <a:gd name="T6" fmla="*/ 0 60000 65536"/>
                <a:gd name="T7" fmla="*/ 0 60000 65536"/>
                <a:gd name="T8" fmla="*/ 0 60000 65536"/>
                <a:gd name="T9" fmla="*/ 0 w 152"/>
                <a:gd name="T10" fmla="*/ 0 h 100"/>
                <a:gd name="T11" fmla="*/ 152 w 152"/>
                <a:gd name="T12" fmla="*/ 100 h 100"/>
              </a:gdLst>
              <a:ahLst/>
              <a:cxnLst>
                <a:cxn ang="T6">
                  <a:pos x="T0" y="T1"/>
                </a:cxn>
                <a:cxn ang="T7">
                  <a:pos x="T2" y="T3"/>
                </a:cxn>
                <a:cxn ang="T8">
                  <a:pos x="T4" y="T5"/>
                </a:cxn>
              </a:cxnLst>
              <a:rect l="T9" t="T10" r="T11" b="T12"/>
              <a:pathLst>
                <a:path w="152" h="100">
                  <a:moveTo>
                    <a:pt x="0" y="100"/>
                  </a:moveTo>
                  <a:lnTo>
                    <a:pt x="101" y="0"/>
                  </a:lnTo>
                  <a:lnTo>
                    <a:pt x="152"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6" name="Freeform 443"/>
            <p:cNvSpPr>
              <a:spLocks/>
            </p:cNvSpPr>
            <p:nvPr>
              <p:custDataLst>
                <p:tags r:id="rId226"/>
              </p:custDataLst>
            </p:nvPr>
          </p:nvSpPr>
          <p:spPr bwMode="auto">
            <a:xfrm>
              <a:off x="925" y="2404"/>
              <a:ext cx="303" cy="100"/>
            </a:xfrm>
            <a:custGeom>
              <a:avLst/>
              <a:gdLst>
                <a:gd name="T0" fmla="*/ 0 w 303"/>
                <a:gd name="T1" fmla="*/ 100 h 100"/>
                <a:gd name="T2" fmla="*/ 101 w 303"/>
                <a:gd name="T3" fmla="*/ 0 h 100"/>
                <a:gd name="T4" fmla="*/ 303 w 303"/>
                <a:gd name="T5" fmla="*/ 0 h 100"/>
                <a:gd name="T6" fmla="*/ 0 60000 65536"/>
                <a:gd name="T7" fmla="*/ 0 60000 65536"/>
                <a:gd name="T8" fmla="*/ 0 60000 65536"/>
                <a:gd name="T9" fmla="*/ 0 w 303"/>
                <a:gd name="T10" fmla="*/ 0 h 100"/>
                <a:gd name="T11" fmla="*/ 303 w 303"/>
                <a:gd name="T12" fmla="*/ 100 h 100"/>
              </a:gdLst>
              <a:ahLst/>
              <a:cxnLst>
                <a:cxn ang="T6">
                  <a:pos x="T0" y="T1"/>
                </a:cxn>
                <a:cxn ang="T7">
                  <a:pos x="T2" y="T3"/>
                </a:cxn>
                <a:cxn ang="T8">
                  <a:pos x="T4" y="T5"/>
                </a:cxn>
              </a:cxnLst>
              <a:rect l="T9" t="T10" r="T11" b="T12"/>
              <a:pathLst>
                <a:path w="303" h="100">
                  <a:moveTo>
                    <a:pt x="0" y="100"/>
                  </a:moveTo>
                  <a:lnTo>
                    <a:pt x="101" y="0"/>
                  </a:lnTo>
                  <a:lnTo>
                    <a:pt x="303"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7" name="Freeform 444"/>
            <p:cNvSpPr>
              <a:spLocks/>
            </p:cNvSpPr>
            <p:nvPr>
              <p:custDataLst>
                <p:tags r:id="rId227"/>
              </p:custDataLst>
            </p:nvPr>
          </p:nvSpPr>
          <p:spPr bwMode="auto">
            <a:xfrm>
              <a:off x="724" y="2404"/>
              <a:ext cx="302" cy="100"/>
            </a:xfrm>
            <a:custGeom>
              <a:avLst/>
              <a:gdLst>
                <a:gd name="T0" fmla="*/ 0 w 302"/>
                <a:gd name="T1" fmla="*/ 100 h 100"/>
                <a:gd name="T2" fmla="*/ 100 w 302"/>
                <a:gd name="T3" fmla="*/ 0 h 100"/>
                <a:gd name="T4" fmla="*/ 302 w 302"/>
                <a:gd name="T5" fmla="*/ 0 h 100"/>
                <a:gd name="T6" fmla="*/ 0 60000 65536"/>
                <a:gd name="T7" fmla="*/ 0 60000 65536"/>
                <a:gd name="T8" fmla="*/ 0 60000 65536"/>
                <a:gd name="T9" fmla="*/ 0 w 302"/>
                <a:gd name="T10" fmla="*/ 0 h 100"/>
                <a:gd name="T11" fmla="*/ 302 w 302"/>
                <a:gd name="T12" fmla="*/ 100 h 100"/>
              </a:gdLst>
              <a:ahLst/>
              <a:cxnLst>
                <a:cxn ang="T6">
                  <a:pos x="T0" y="T1"/>
                </a:cxn>
                <a:cxn ang="T7">
                  <a:pos x="T2" y="T3"/>
                </a:cxn>
                <a:cxn ang="T8">
                  <a:pos x="T4" y="T5"/>
                </a:cxn>
              </a:cxnLst>
              <a:rect l="T9" t="T10" r="T11" b="T12"/>
              <a:pathLst>
                <a:path w="302" h="100">
                  <a:moveTo>
                    <a:pt x="0" y="100"/>
                  </a:moveTo>
                  <a:lnTo>
                    <a:pt x="100" y="0"/>
                  </a:lnTo>
                  <a:lnTo>
                    <a:pt x="302"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8" name="Freeform 445"/>
            <p:cNvSpPr>
              <a:spLocks/>
            </p:cNvSpPr>
            <p:nvPr>
              <p:custDataLst>
                <p:tags r:id="rId228"/>
              </p:custDataLst>
            </p:nvPr>
          </p:nvSpPr>
          <p:spPr bwMode="auto">
            <a:xfrm>
              <a:off x="522" y="2404"/>
              <a:ext cx="302" cy="100"/>
            </a:xfrm>
            <a:custGeom>
              <a:avLst/>
              <a:gdLst>
                <a:gd name="T0" fmla="*/ 0 w 302"/>
                <a:gd name="T1" fmla="*/ 100 h 100"/>
                <a:gd name="T2" fmla="*/ 101 w 302"/>
                <a:gd name="T3" fmla="*/ 0 h 100"/>
                <a:gd name="T4" fmla="*/ 302 w 302"/>
                <a:gd name="T5" fmla="*/ 0 h 100"/>
                <a:gd name="T6" fmla="*/ 0 60000 65536"/>
                <a:gd name="T7" fmla="*/ 0 60000 65536"/>
                <a:gd name="T8" fmla="*/ 0 60000 65536"/>
                <a:gd name="T9" fmla="*/ 0 w 302"/>
                <a:gd name="T10" fmla="*/ 0 h 100"/>
                <a:gd name="T11" fmla="*/ 302 w 302"/>
                <a:gd name="T12" fmla="*/ 100 h 100"/>
              </a:gdLst>
              <a:ahLst/>
              <a:cxnLst>
                <a:cxn ang="T6">
                  <a:pos x="T0" y="T1"/>
                </a:cxn>
                <a:cxn ang="T7">
                  <a:pos x="T2" y="T3"/>
                </a:cxn>
                <a:cxn ang="T8">
                  <a:pos x="T4" y="T5"/>
                </a:cxn>
              </a:cxnLst>
              <a:rect l="T9" t="T10" r="T11" b="T12"/>
              <a:pathLst>
                <a:path w="302" h="100">
                  <a:moveTo>
                    <a:pt x="0" y="100"/>
                  </a:moveTo>
                  <a:lnTo>
                    <a:pt x="101" y="0"/>
                  </a:lnTo>
                  <a:lnTo>
                    <a:pt x="302"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9" name="Rectangle 446"/>
            <p:cNvSpPr>
              <a:spLocks noChangeArrowheads="1"/>
            </p:cNvSpPr>
            <p:nvPr>
              <p:custDataLst>
                <p:tags r:id="rId229"/>
              </p:custDataLst>
            </p:nvPr>
          </p:nvSpPr>
          <p:spPr bwMode="auto">
            <a:xfrm>
              <a:off x="1228" y="2807"/>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30" name="Rectangle 447"/>
            <p:cNvSpPr>
              <a:spLocks noChangeArrowheads="1"/>
            </p:cNvSpPr>
            <p:nvPr>
              <p:custDataLst>
                <p:tags r:id="rId230"/>
              </p:custDataLst>
            </p:nvPr>
          </p:nvSpPr>
          <p:spPr bwMode="auto">
            <a:xfrm>
              <a:off x="1430" y="2807"/>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31" name="Rectangle 448"/>
            <p:cNvSpPr>
              <a:spLocks noChangeArrowheads="1"/>
            </p:cNvSpPr>
            <p:nvPr>
              <p:custDataLst>
                <p:tags r:id="rId231"/>
              </p:custDataLst>
            </p:nvPr>
          </p:nvSpPr>
          <p:spPr bwMode="auto">
            <a:xfrm>
              <a:off x="1344" y="2916"/>
              <a:ext cx="11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9:-1</a:t>
              </a:r>
              <a:endParaRPr lang="de-DE" altLang="en-US" sz="2800"/>
            </a:p>
          </p:txBody>
        </p:sp>
        <p:sp>
          <p:nvSpPr>
            <p:cNvPr id="132" name="Rectangle 449"/>
            <p:cNvSpPr>
              <a:spLocks noChangeArrowheads="1"/>
            </p:cNvSpPr>
            <p:nvPr>
              <p:custDataLst>
                <p:tags r:id="rId232"/>
              </p:custDataLst>
            </p:nvPr>
          </p:nvSpPr>
          <p:spPr bwMode="auto">
            <a:xfrm>
              <a:off x="1104" y="2916"/>
              <a:ext cx="14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10:-1</a:t>
              </a:r>
              <a:endParaRPr lang="de-DE" altLang="en-US" sz="2800"/>
            </a:p>
          </p:txBody>
        </p:sp>
        <p:sp>
          <p:nvSpPr>
            <p:cNvPr id="133" name="Rectangle 450"/>
            <p:cNvSpPr>
              <a:spLocks noChangeArrowheads="1"/>
            </p:cNvSpPr>
            <p:nvPr>
              <p:custDataLst>
                <p:tags r:id="rId233"/>
              </p:custDataLst>
            </p:nvPr>
          </p:nvSpPr>
          <p:spPr bwMode="auto">
            <a:xfrm>
              <a:off x="1632" y="2807"/>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34" name="Rectangle 451"/>
            <p:cNvSpPr>
              <a:spLocks noChangeArrowheads="1"/>
            </p:cNvSpPr>
            <p:nvPr>
              <p:custDataLst>
                <p:tags r:id="rId234"/>
              </p:custDataLst>
            </p:nvPr>
          </p:nvSpPr>
          <p:spPr bwMode="auto">
            <a:xfrm>
              <a:off x="1834" y="2807"/>
              <a:ext cx="102"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35" name="Rectangle 452"/>
            <p:cNvSpPr>
              <a:spLocks noChangeArrowheads="1"/>
            </p:cNvSpPr>
            <p:nvPr>
              <p:custDataLst>
                <p:tags r:id="rId235"/>
              </p:custDataLst>
            </p:nvPr>
          </p:nvSpPr>
          <p:spPr bwMode="auto">
            <a:xfrm>
              <a:off x="1747" y="2916"/>
              <a:ext cx="11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7:-1</a:t>
              </a:r>
              <a:endParaRPr lang="de-DE" altLang="en-US" sz="2800"/>
            </a:p>
          </p:txBody>
        </p:sp>
        <p:sp>
          <p:nvSpPr>
            <p:cNvPr id="136" name="Rectangle 453"/>
            <p:cNvSpPr>
              <a:spLocks noChangeArrowheads="1"/>
            </p:cNvSpPr>
            <p:nvPr>
              <p:custDataLst>
                <p:tags r:id="rId236"/>
              </p:custDataLst>
            </p:nvPr>
          </p:nvSpPr>
          <p:spPr bwMode="auto">
            <a:xfrm>
              <a:off x="1546" y="2916"/>
              <a:ext cx="11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8:-1</a:t>
              </a:r>
              <a:endParaRPr lang="de-DE" altLang="en-US" sz="2800"/>
            </a:p>
          </p:txBody>
        </p:sp>
        <p:sp>
          <p:nvSpPr>
            <p:cNvPr id="137" name="Freeform 454"/>
            <p:cNvSpPr>
              <a:spLocks/>
            </p:cNvSpPr>
            <p:nvPr>
              <p:custDataLst>
                <p:tags r:id="rId237"/>
              </p:custDataLst>
            </p:nvPr>
          </p:nvSpPr>
          <p:spPr bwMode="auto">
            <a:xfrm>
              <a:off x="1936" y="2706"/>
              <a:ext cx="151" cy="101"/>
            </a:xfrm>
            <a:custGeom>
              <a:avLst/>
              <a:gdLst>
                <a:gd name="T0" fmla="*/ 0 w 151"/>
                <a:gd name="T1" fmla="*/ 101 h 101"/>
                <a:gd name="T2" fmla="*/ 101 w 151"/>
                <a:gd name="T3" fmla="*/ 0 h 101"/>
                <a:gd name="T4" fmla="*/ 151 w 151"/>
                <a:gd name="T5" fmla="*/ 0 h 101"/>
                <a:gd name="T6" fmla="*/ 0 60000 65536"/>
                <a:gd name="T7" fmla="*/ 0 60000 65536"/>
                <a:gd name="T8" fmla="*/ 0 60000 65536"/>
                <a:gd name="T9" fmla="*/ 0 w 151"/>
                <a:gd name="T10" fmla="*/ 0 h 101"/>
                <a:gd name="T11" fmla="*/ 151 w 151"/>
                <a:gd name="T12" fmla="*/ 101 h 101"/>
              </a:gdLst>
              <a:ahLst/>
              <a:cxnLst>
                <a:cxn ang="T6">
                  <a:pos x="T0" y="T1"/>
                </a:cxn>
                <a:cxn ang="T7">
                  <a:pos x="T2" y="T3"/>
                </a:cxn>
                <a:cxn ang="T8">
                  <a:pos x="T4" y="T5"/>
                </a:cxn>
              </a:cxnLst>
              <a:rect l="T9" t="T10" r="T11" b="T12"/>
              <a:pathLst>
                <a:path w="151" h="101">
                  <a:moveTo>
                    <a:pt x="0" y="101"/>
                  </a:moveTo>
                  <a:lnTo>
                    <a:pt x="101" y="0"/>
                  </a:lnTo>
                  <a:lnTo>
                    <a:pt x="151"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8" name="Freeform 455"/>
            <p:cNvSpPr>
              <a:spLocks/>
            </p:cNvSpPr>
            <p:nvPr>
              <p:custDataLst>
                <p:tags r:id="rId238"/>
              </p:custDataLst>
            </p:nvPr>
          </p:nvSpPr>
          <p:spPr bwMode="auto">
            <a:xfrm>
              <a:off x="1733" y="2706"/>
              <a:ext cx="304" cy="101"/>
            </a:xfrm>
            <a:custGeom>
              <a:avLst/>
              <a:gdLst>
                <a:gd name="T0" fmla="*/ 0 w 304"/>
                <a:gd name="T1" fmla="*/ 101 h 101"/>
                <a:gd name="T2" fmla="*/ 101 w 304"/>
                <a:gd name="T3" fmla="*/ 0 h 101"/>
                <a:gd name="T4" fmla="*/ 304 w 304"/>
                <a:gd name="T5" fmla="*/ 0 h 101"/>
                <a:gd name="T6" fmla="*/ 0 60000 65536"/>
                <a:gd name="T7" fmla="*/ 0 60000 65536"/>
                <a:gd name="T8" fmla="*/ 0 60000 65536"/>
                <a:gd name="T9" fmla="*/ 0 w 304"/>
                <a:gd name="T10" fmla="*/ 0 h 101"/>
                <a:gd name="T11" fmla="*/ 304 w 304"/>
                <a:gd name="T12" fmla="*/ 101 h 101"/>
              </a:gdLst>
              <a:ahLst/>
              <a:cxnLst>
                <a:cxn ang="T6">
                  <a:pos x="T0" y="T1"/>
                </a:cxn>
                <a:cxn ang="T7">
                  <a:pos x="T2" y="T3"/>
                </a:cxn>
                <a:cxn ang="T8">
                  <a:pos x="T4" y="T5"/>
                </a:cxn>
              </a:cxnLst>
              <a:rect l="T9" t="T10" r="T11" b="T12"/>
              <a:pathLst>
                <a:path w="304" h="101">
                  <a:moveTo>
                    <a:pt x="0" y="101"/>
                  </a:moveTo>
                  <a:lnTo>
                    <a:pt x="101" y="0"/>
                  </a:lnTo>
                  <a:lnTo>
                    <a:pt x="304"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9" name="Freeform 456"/>
            <p:cNvSpPr>
              <a:spLocks/>
            </p:cNvSpPr>
            <p:nvPr>
              <p:custDataLst>
                <p:tags r:id="rId239"/>
              </p:custDataLst>
            </p:nvPr>
          </p:nvSpPr>
          <p:spPr bwMode="auto">
            <a:xfrm>
              <a:off x="1531" y="2706"/>
              <a:ext cx="303" cy="101"/>
            </a:xfrm>
            <a:custGeom>
              <a:avLst/>
              <a:gdLst>
                <a:gd name="T0" fmla="*/ 0 w 303"/>
                <a:gd name="T1" fmla="*/ 101 h 101"/>
                <a:gd name="T2" fmla="*/ 101 w 303"/>
                <a:gd name="T3" fmla="*/ 0 h 101"/>
                <a:gd name="T4" fmla="*/ 303 w 303"/>
                <a:gd name="T5" fmla="*/ 0 h 101"/>
                <a:gd name="T6" fmla="*/ 0 60000 65536"/>
                <a:gd name="T7" fmla="*/ 0 60000 65536"/>
                <a:gd name="T8" fmla="*/ 0 60000 65536"/>
                <a:gd name="T9" fmla="*/ 0 w 303"/>
                <a:gd name="T10" fmla="*/ 0 h 101"/>
                <a:gd name="T11" fmla="*/ 303 w 303"/>
                <a:gd name="T12" fmla="*/ 101 h 101"/>
              </a:gdLst>
              <a:ahLst/>
              <a:cxnLst>
                <a:cxn ang="T6">
                  <a:pos x="T0" y="T1"/>
                </a:cxn>
                <a:cxn ang="T7">
                  <a:pos x="T2" y="T3"/>
                </a:cxn>
                <a:cxn ang="T8">
                  <a:pos x="T4" y="T5"/>
                </a:cxn>
              </a:cxnLst>
              <a:rect l="T9" t="T10" r="T11" b="T12"/>
              <a:pathLst>
                <a:path w="303" h="101">
                  <a:moveTo>
                    <a:pt x="0" y="101"/>
                  </a:moveTo>
                  <a:lnTo>
                    <a:pt x="101" y="0"/>
                  </a:lnTo>
                  <a:lnTo>
                    <a:pt x="303"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0" name="Freeform 457"/>
            <p:cNvSpPr>
              <a:spLocks/>
            </p:cNvSpPr>
            <p:nvPr>
              <p:custDataLst>
                <p:tags r:id="rId240"/>
              </p:custDataLst>
            </p:nvPr>
          </p:nvSpPr>
          <p:spPr bwMode="auto">
            <a:xfrm>
              <a:off x="1329" y="2706"/>
              <a:ext cx="303" cy="101"/>
            </a:xfrm>
            <a:custGeom>
              <a:avLst/>
              <a:gdLst>
                <a:gd name="T0" fmla="*/ 0 w 303"/>
                <a:gd name="T1" fmla="*/ 101 h 101"/>
                <a:gd name="T2" fmla="*/ 101 w 303"/>
                <a:gd name="T3" fmla="*/ 0 h 101"/>
                <a:gd name="T4" fmla="*/ 303 w 303"/>
                <a:gd name="T5" fmla="*/ 0 h 101"/>
                <a:gd name="T6" fmla="*/ 0 60000 65536"/>
                <a:gd name="T7" fmla="*/ 0 60000 65536"/>
                <a:gd name="T8" fmla="*/ 0 60000 65536"/>
                <a:gd name="T9" fmla="*/ 0 w 303"/>
                <a:gd name="T10" fmla="*/ 0 h 101"/>
                <a:gd name="T11" fmla="*/ 303 w 303"/>
                <a:gd name="T12" fmla="*/ 101 h 101"/>
              </a:gdLst>
              <a:ahLst/>
              <a:cxnLst>
                <a:cxn ang="T6">
                  <a:pos x="T0" y="T1"/>
                </a:cxn>
                <a:cxn ang="T7">
                  <a:pos x="T2" y="T3"/>
                </a:cxn>
                <a:cxn ang="T8">
                  <a:pos x="T4" y="T5"/>
                </a:cxn>
              </a:cxnLst>
              <a:rect l="T9" t="T10" r="T11" b="T12"/>
              <a:pathLst>
                <a:path w="303" h="101">
                  <a:moveTo>
                    <a:pt x="0" y="101"/>
                  </a:moveTo>
                  <a:lnTo>
                    <a:pt x="101" y="0"/>
                  </a:lnTo>
                  <a:lnTo>
                    <a:pt x="303"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1" name="Rectangle 458"/>
            <p:cNvSpPr>
              <a:spLocks noChangeArrowheads="1"/>
            </p:cNvSpPr>
            <p:nvPr>
              <p:custDataLst>
                <p:tags r:id="rId241"/>
              </p:custDataLst>
            </p:nvPr>
          </p:nvSpPr>
          <p:spPr bwMode="auto">
            <a:xfrm>
              <a:off x="421" y="2807"/>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42" name="Rectangle 459"/>
            <p:cNvSpPr>
              <a:spLocks noChangeArrowheads="1"/>
            </p:cNvSpPr>
            <p:nvPr>
              <p:custDataLst>
                <p:tags r:id="rId242"/>
              </p:custDataLst>
            </p:nvPr>
          </p:nvSpPr>
          <p:spPr bwMode="auto">
            <a:xfrm>
              <a:off x="623" y="2807"/>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43" name="Rectangle 460"/>
            <p:cNvSpPr>
              <a:spLocks noChangeArrowheads="1"/>
            </p:cNvSpPr>
            <p:nvPr>
              <p:custDataLst>
                <p:tags r:id="rId243"/>
              </p:custDataLst>
            </p:nvPr>
          </p:nvSpPr>
          <p:spPr bwMode="auto">
            <a:xfrm>
              <a:off x="499" y="2916"/>
              <a:ext cx="14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13:-1</a:t>
              </a:r>
              <a:endParaRPr lang="de-DE" altLang="en-US" sz="2800"/>
            </a:p>
          </p:txBody>
        </p:sp>
        <p:sp>
          <p:nvSpPr>
            <p:cNvPr id="144" name="Rectangle 461"/>
            <p:cNvSpPr>
              <a:spLocks noChangeArrowheads="1"/>
            </p:cNvSpPr>
            <p:nvPr>
              <p:custDataLst>
                <p:tags r:id="rId244"/>
              </p:custDataLst>
            </p:nvPr>
          </p:nvSpPr>
          <p:spPr bwMode="auto">
            <a:xfrm>
              <a:off x="297" y="2916"/>
              <a:ext cx="14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14:-1</a:t>
              </a:r>
              <a:endParaRPr lang="de-DE" altLang="en-US" sz="2800"/>
            </a:p>
          </p:txBody>
        </p:sp>
        <p:sp>
          <p:nvSpPr>
            <p:cNvPr id="145" name="Rectangle 462"/>
            <p:cNvSpPr>
              <a:spLocks noChangeArrowheads="1"/>
            </p:cNvSpPr>
            <p:nvPr>
              <p:custDataLst>
                <p:tags r:id="rId245"/>
              </p:custDataLst>
            </p:nvPr>
          </p:nvSpPr>
          <p:spPr bwMode="auto">
            <a:xfrm>
              <a:off x="824" y="2807"/>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46" name="Rectangle 463"/>
            <p:cNvSpPr>
              <a:spLocks noChangeArrowheads="1"/>
            </p:cNvSpPr>
            <p:nvPr>
              <p:custDataLst>
                <p:tags r:id="rId246"/>
              </p:custDataLst>
            </p:nvPr>
          </p:nvSpPr>
          <p:spPr bwMode="auto">
            <a:xfrm>
              <a:off x="1026" y="2807"/>
              <a:ext cx="101" cy="101"/>
            </a:xfrm>
            <a:prstGeom prst="rect">
              <a:avLst/>
            </a:prstGeom>
            <a:solidFill>
              <a:srgbClr val="000000"/>
            </a:solidFill>
            <a:ln w="12700">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147" name="Rectangle 464"/>
            <p:cNvSpPr>
              <a:spLocks noChangeArrowheads="1"/>
            </p:cNvSpPr>
            <p:nvPr>
              <p:custDataLst>
                <p:tags r:id="rId247"/>
              </p:custDataLst>
            </p:nvPr>
          </p:nvSpPr>
          <p:spPr bwMode="auto">
            <a:xfrm>
              <a:off x="903" y="2916"/>
              <a:ext cx="14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11:-1</a:t>
              </a:r>
              <a:endParaRPr lang="de-DE" altLang="en-US" sz="2800"/>
            </a:p>
          </p:txBody>
        </p:sp>
        <p:sp>
          <p:nvSpPr>
            <p:cNvPr id="148" name="Rectangle 465"/>
            <p:cNvSpPr>
              <a:spLocks noChangeArrowheads="1"/>
            </p:cNvSpPr>
            <p:nvPr>
              <p:custDataLst>
                <p:tags r:id="rId248"/>
              </p:custDataLst>
            </p:nvPr>
          </p:nvSpPr>
          <p:spPr bwMode="auto">
            <a:xfrm>
              <a:off x="701" y="2916"/>
              <a:ext cx="14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12:-1</a:t>
              </a:r>
              <a:endParaRPr lang="de-DE" altLang="en-US" sz="2800"/>
            </a:p>
          </p:txBody>
        </p:sp>
        <p:sp>
          <p:nvSpPr>
            <p:cNvPr id="149" name="Freeform 466"/>
            <p:cNvSpPr>
              <a:spLocks/>
            </p:cNvSpPr>
            <p:nvPr>
              <p:custDataLst>
                <p:tags r:id="rId249"/>
              </p:custDataLst>
            </p:nvPr>
          </p:nvSpPr>
          <p:spPr bwMode="auto">
            <a:xfrm>
              <a:off x="925" y="2706"/>
              <a:ext cx="303" cy="101"/>
            </a:xfrm>
            <a:custGeom>
              <a:avLst/>
              <a:gdLst>
                <a:gd name="T0" fmla="*/ 0 w 303"/>
                <a:gd name="T1" fmla="*/ 101 h 101"/>
                <a:gd name="T2" fmla="*/ 101 w 303"/>
                <a:gd name="T3" fmla="*/ 0 h 101"/>
                <a:gd name="T4" fmla="*/ 303 w 303"/>
                <a:gd name="T5" fmla="*/ 0 h 101"/>
                <a:gd name="T6" fmla="*/ 0 60000 65536"/>
                <a:gd name="T7" fmla="*/ 0 60000 65536"/>
                <a:gd name="T8" fmla="*/ 0 60000 65536"/>
                <a:gd name="T9" fmla="*/ 0 w 303"/>
                <a:gd name="T10" fmla="*/ 0 h 101"/>
                <a:gd name="T11" fmla="*/ 303 w 303"/>
                <a:gd name="T12" fmla="*/ 101 h 101"/>
              </a:gdLst>
              <a:ahLst/>
              <a:cxnLst>
                <a:cxn ang="T6">
                  <a:pos x="T0" y="T1"/>
                </a:cxn>
                <a:cxn ang="T7">
                  <a:pos x="T2" y="T3"/>
                </a:cxn>
                <a:cxn ang="T8">
                  <a:pos x="T4" y="T5"/>
                </a:cxn>
              </a:cxnLst>
              <a:rect l="T9" t="T10" r="T11" b="T12"/>
              <a:pathLst>
                <a:path w="303" h="101">
                  <a:moveTo>
                    <a:pt x="0" y="101"/>
                  </a:moveTo>
                  <a:lnTo>
                    <a:pt x="101" y="0"/>
                  </a:lnTo>
                  <a:lnTo>
                    <a:pt x="303"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0" name="Freeform 467"/>
            <p:cNvSpPr>
              <a:spLocks/>
            </p:cNvSpPr>
            <p:nvPr>
              <p:custDataLst>
                <p:tags r:id="rId250"/>
              </p:custDataLst>
            </p:nvPr>
          </p:nvSpPr>
          <p:spPr bwMode="auto">
            <a:xfrm>
              <a:off x="724" y="2706"/>
              <a:ext cx="302" cy="101"/>
            </a:xfrm>
            <a:custGeom>
              <a:avLst/>
              <a:gdLst>
                <a:gd name="T0" fmla="*/ 0 w 302"/>
                <a:gd name="T1" fmla="*/ 101 h 101"/>
                <a:gd name="T2" fmla="*/ 100 w 302"/>
                <a:gd name="T3" fmla="*/ 0 h 101"/>
                <a:gd name="T4" fmla="*/ 302 w 302"/>
                <a:gd name="T5" fmla="*/ 0 h 101"/>
                <a:gd name="T6" fmla="*/ 0 60000 65536"/>
                <a:gd name="T7" fmla="*/ 0 60000 65536"/>
                <a:gd name="T8" fmla="*/ 0 60000 65536"/>
                <a:gd name="T9" fmla="*/ 0 w 302"/>
                <a:gd name="T10" fmla="*/ 0 h 101"/>
                <a:gd name="T11" fmla="*/ 302 w 302"/>
                <a:gd name="T12" fmla="*/ 101 h 101"/>
              </a:gdLst>
              <a:ahLst/>
              <a:cxnLst>
                <a:cxn ang="T6">
                  <a:pos x="T0" y="T1"/>
                </a:cxn>
                <a:cxn ang="T7">
                  <a:pos x="T2" y="T3"/>
                </a:cxn>
                <a:cxn ang="T8">
                  <a:pos x="T4" y="T5"/>
                </a:cxn>
              </a:cxnLst>
              <a:rect l="T9" t="T10" r="T11" b="T12"/>
              <a:pathLst>
                <a:path w="302" h="101">
                  <a:moveTo>
                    <a:pt x="0" y="101"/>
                  </a:moveTo>
                  <a:lnTo>
                    <a:pt x="100" y="0"/>
                  </a:lnTo>
                  <a:lnTo>
                    <a:pt x="302"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1" name="Freeform 468"/>
            <p:cNvSpPr>
              <a:spLocks/>
            </p:cNvSpPr>
            <p:nvPr>
              <p:custDataLst>
                <p:tags r:id="rId251"/>
              </p:custDataLst>
            </p:nvPr>
          </p:nvSpPr>
          <p:spPr bwMode="auto">
            <a:xfrm>
              <a:off x="522" y="2706"/>
              <a:ext cx="302" cy="101"/>
            </a:xfrm>
            <a:custGeom>
              <a:avLst/>
              <a:gdLst>
                <a:gd name="T0" fmla="*/ 0 w 302"/>
                <a:gd name="T1" fmla="*/ 101 h 101"/>
                <a:gd name="T2" fmla="*/ 101 w 302"/>
                <a:gd name="T3" fmla="*/ 0 h 101"/>
                <a:gd name="T4" fmla="*/ 302 w 302"/>
                <a:gd name="T5" fmla="*/ 0 h 101"/>
                <a:gd name="T6" fmla="*/ 0 60000 65536"/>
                <a:gd name="T7" fmla="*/ 0 60000 65536"/>
                <a:gd name="T8" fmla="*/ 0 60000 65536"/>
                <a:gd name="T9" fmla="*/ 0 w 302"/>
                <a:gd name="T10" fmla="*/ 0 h 101"/>
                <a:gd name="T11" fmla="*/ 302 w 302"/>
                <a:gd name="T12" fmla="*/ 101 h 101"/>
              </a:gdLst>
              <a:ahLst/>
              <a:cxnLst>
                <a:cxn ang="T6">
                  <a:pos x="T0" y="T1"/>
                </a:cxn>
                <a:cxn ang="T7">
                  <a:pos x="T2" y="T3"/>
                </a:cxn>
                <a:cxn ang="T8">
                  <a:pos x="T4" y="T5"/>
                </a:cxn>
              </a:cxnLst>
              <a:rect l="T9" t="T10" r="T11" b="T12"/>
              <a:pathLst>
                <a:path w="302" h="101">
                  <a:moveTo>
                    <a:pt x="0" y="101"/>
                  </a:moveTo>
                  <a:lnTo>
                    <a:pt x="101" y="0"/>
                  </a:lnTo>
                  <a:lnTo>
                    <a:pt x="302"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2" name="Freeform 469"/>
            <p:cNvSpPr>
              <a:spLocks/>
            </p:cNvSpPr>
            <p:nvPr>
              <p:custDataLst>
                <p:tags r:id="rId252"/>
              </p:custDataLst>
            </p:nvPr>
          </p:nvSpPr>
          <p:spPr bwMode="auto">
            <a:xfrm>
              <a:off x="1127" y="2706"/>
              <a:ext cx="303" cy="101"/>
            </a:xfrm>
            <a:custGeom>
              <a:avLst/>
              <a:gdLst>
                <a:gd name="T0" fmla="*/ 0 w 303"/>
                <a:gd name="T1" fmla="*/ 101 h 101"/>
                <a:gd name="T2" fmla="*/ 101 w 303"/>
                <a:gd name="T3" fmla="*/ 0 h 101"/>
                <a:gd name="T4" fmla="*/ 303 w 303"/>
                <a:gd name="T5" fmla="*/ 0 h 101"/>
                <a:gd name="T6" fmla="*/ 0 60000 65536"/>
                <a:gd name="T7" fmla="*/ 0 60000 65536"/>
                <a:gd name="T8" fmla="*/ 0 60000 65536"/>
                <a:gd name="T9" fmla="*/ 0 w 303"/>
                <a:gd name="T10" fmla="*/ 0 h 101"/>
                <a:gd name="T11" fmla="*/ 303 w 303"/>
                <a:gd name="T12" fmla="*/ 101 h 101"/>
              </a:gdLst>
              <a:ahLst/>
              <a:cxnLst>
                <a:cxn ang="T6">
                  <a:pos x="T0" y="T1"/>
                </a:cxn>
                <a:cxn ang="T7">
                  <a:pos x="T2" y="T3"/>
                </a:cxn>
                <a:cxn ang="T8">
                  <a:pos x="T4" y="T5"/>
                </a:cxn>
              </a:cxnLst>
              <a:rect l="T9" t="T10" r="T11" b="T12"/>
              <a:pathLst>
                <a:path w="303" h="101">
                  <a:moveTo>
                    <a:pt x="0" y="101"/>
                  </a:moveTo>
                  <a:lnTo>
                    <a:pt x="101" y="0"/>
                  </a:lnTo>
                  <a:lnTo>
                    <a:pt x="303"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3" name="Rectangle 470"/>
            <p:cNvSpPr>
              <a:spLocks noChangeArrowheads="1"/>
            </p:cNvSpPr>
            <p:nvPr>
              <p:custDataLst>
                <p:tags r:id="rId253"/>
              </p:custDataLst>
            </p:nvPr>
          </p:nvSpPr>
          <p:spPr bwMode="auto">
            <a:xfrm>
              <a:off x="232" y="1554"/>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15</a:t>
              </a:r>
              <a:endParaRPr lang="de-DE" altLang="en-US" sz="2800"/>
            </a:p>
          </p:txBody>
        </p:sp>
        <p:sp>
          <p:nvSpPr>
            <p:cNvPr id="154" name="Freeform 471"/>
            <p:cNvSpPr>
              <a:spLocks/>
            </p:cNvSpPr>
            <p:nvPr>
              <p:custDataLst>
                <p:tags r:id="rId254"/>
              </p:custDataLst>
            </p:nvPr>
          </p:nvSpPr>
          <p:spPr bwMode="auto">
            <a:xfrm>
              <a:off x="169" y="3110"/>
              <a:ext cx="202" cy="202"/>
            </a:xfrm>
            <a:custGeom>
              <a:avLst/>
              <a:gdLst>
                <a:gd name="T0" fmla="*/ 50 w 202"/>
                <a:gd name="T1" fmla="*/ 202 h 202"/>
                <a:gd name="T2" fmla="*/ 151 w 202"/>
                <a:gd name="T3" fmla="*/ 202 h 202"/>
                <a:gd name="T4" fmla="*/ 167 w 202"/>
                <a:gd name="T5" fmla="*/ 199 h 202"/>
                <a:gd name="T6" fmla="*/ 181 w 202"/>
                <a:gd name="T7" fmla="*/ 193 h 202"/>
                <a:gd name="T8" fmla="*/ 193 w 202"/>
                <a:gd name="T9" fmla="*/ 180 h 202"/>
                <a:gd name="T10" fmla="*/ 199 w 202"/>
                <a:gd name="T11" fmla="*/ 167 h 202"/>
                <a:gd name="T12" fmla="*/ 202 w 202"/>
                <a:gd name="T13" fmla="*/ 151 h 202"/>
                <a:gd name="T14" fmla="*/ 202 w 202"/>
                <a:gd name="T15" fmla="*/ 50 h 202"/>
                <a:gd name="T16" fmla="*/ 199 w 202"/>
                <a:gd name="T17" fmla="*/ 35 h 202"/>
                <a:gd name="T18" fmla="*/ 193 w 202"/>
                <a:gd name="T19" fmla="*/ 20 h 202"/>
                <a:gd name="T20" fmla="*/ 181 w 202"/>
                <a:gd name="T21" fmla="*/ 10 h 202"/>
                <a:gd name="T22" fmla="*/ 167 w 202"/>
                <a:gd name="T23" fmla="*/ 3 h 202"/>
                <a:gd name="T24" fmla="*/ 151 w 202"/>
                <a:gd name="T25" fmla="*/ 0 h 202"/>
                <a:gd name="T26" fmla="*/ 50 w 202"/>
                <a:gd name="T27" fmla="*/ 0 h 202"/>
                <a:gd name="T28" fmla="*/ 35 w 202"/>
                <a:gd name="T29" fmla="*/ 3 h 202"/>
                <a:gd name="T30" fmla="*/ 20 w 202"/>
                <a:gd name="T31" fmla="*/ 10 h 202"/>
                <a:gd name="T32" fmla="*/ 10 w 202"/>
                <a:gd name="T33" fmla="*/ 20 h 202"/>
                <a:gd name="T34" fmla="*/ 3 w 202"/>
                <a:gd name="T35" fmla="*/ 35 h 202"/>
                <a:gd name="T36" fmla="*/ 0 w 202"/>
                <a:gd name="T37" fmla="*/ 50 h 202"/>
                <a:gd name="T38" fmla="*/ 0 w 202"/>
                <a:gd name="T39" fmla="*/ 151 h 202"/>
                <a:gd name="T40" fmla="*/ 3 w 202"/>
                <a:gd name="T41" fmla="*/ 167 h 202"/>
                <a:gd name="T42" fmla="*/ 10 w 202"/>
                <a:gd name="T43" fmla="*/ 180 h 202"/>
                <a:gd name="T44" fmla="*/ 20 w 202"/>
                <a:gd name="T45" fmla="*/ 193 h 202"/>
                <a:gd name="T46" fmla="*/ 35 w 202"/>
                <a:gd name="T47" fmla="*/ 199 h 202"/>
                <a:gd name="T48" fmla="*/ 50 w 202"/>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50" y="202"/>
                  </a:moveTo>
                  <a:lnTo>
                    <a:pt x="151" y="202"/>
                  </a:lnTo>
                  <a:lnTo>
                    <a:pt x="167" y="199"/>
                  </a:lnTo>
                  <a:lnTo>
                    <a:pt x="181" y="193"/>
                  </a:lnTo>
                  <a:lnTo>
                    <a:pt x="193" y="180"/>
                  </a:lnTo>
                  <a:lnTo>
                    <a:pt x="199" y="167"/>
                  </a:lnTo>
                  <a:lnTo>
                    <a:pt x="202" y="151"/>
                  </a:lnTo>
                  <a:lnTo>
                    <a:pt x="202" y="50"/>
                  </a:lnTo>
                  <a:lnTo>
                    <a:pt x="199" y="35"/>
                  </a:lnTo>
                  <a:lnTo>
                    <a:pt x="193" y="20"/>
                  </a:lnTo>
                  <a:lnTo>
                    <a:pt x="181" y="10"/>
                  </a:lnTo>
                  <a:lnTo>
                    <a:pt x="167" y="3"/>
                  </a:lnTo>
                  <a:lnTo>
                    <a:pt x="151" y="0"/>
                  </a:lnTo>
                  <a:lnTo>
                    <a:pt x="50" y="0"/>
                  </a:lnTo>
                  <a:lnTo>
                    <a:pt x="35" y="3"/>
                  </a:lnTo>
                  <a:lnTo>
                    <a:pt x="20" y="10"/>
                  </a:lnTo>
                  <a:lnTo>
                    <a:pt x="10" y="20"/>
                  </a:lnTo>
                  <a:lnTo>
                    <a:pt x="3" y="35"/>
                  </a:lnTo>
                  <a:lnTo>
                    <a:pt x="0" y="50"/>
                  </a:lnTo>
                  <a:lnTo>
                    <a:pt x="0" y="151"/>
                  </a:lnTo>
                  <a:lnTo>
                    <a:pt x="3" y="167"/>
                  </a:lnTo>
                  <a:lnTo>
                    <a:pt x="10" y="180"/>
                  </a:lnTo>
                  <a:lnTo>
                    <a:pt x="20" y="193"/>
                  </a:lnTo>
                  <a:lnTo>
                    <a:pt x="35" y="199"/>
                  </a:lnTo>
                  <a:lnTo>
                    <a:pt x="50"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55" name="Freeform 472"/>
            <p:cNvSpPr>
              <a:spLocks/>
            </p:cNvSpPr>
            <p:nvPr>
              <p:custDataLst>
                <p:tags r:id="rId255"/>
              </p:custDataLst>
            </p:nvPr>
          </p:nvSpPr>
          <p:spPr bwMode="auto">
            <a:xfrm>
              <a:off x="371" y="3110"/>
              <a:ext cx="202" cy="202"/>
            </a:xfrm>
            <a:custGeom>
              <a:avLst/>
              <a:gdLst>
                <a:gd name="T0" fmla="*/ 50 w 202"/>
                <a:gd name="T1" fmla="*/ 202 h 202"/>
                <a:gd name="T2" fmla="*/ 151 w 202"/>
                <a:gd name="T3" fmla="*/ 202 h 202"/>
                <a:gd name="T4" fmla="*/ 167 w 202"/>
                <a:gd name="T5" fmla="*/ 199 h 202"/>
                <a:gd name="T6" fmla="*/ 180 w 202"/>
                <a:gd name="T7" fmla="*/ 193 h 202"/>
                <a:gd name="T8" fmla="*/ 192 w 202"/>
                <a:gd name="T9" fmla="*/ 180 h 202"/>
                <a:gd name="T10" fmla="*/ 199 w 202"/>
                <a:gd name="T11" fmla="*/ 167 h 202"/>
                <a:gd name="T12" fmla="*/ 202 w 202"/>
                <a:gd name="T13" fmla="*/ 151 h 202"/>
                <a:gd name="T14" fmla="*/ 202 w 202"/>
                <a:gd name="T15" fmla="*/ 50 h 202"/>
                <a:gd name="T16" fmla="*/ 199 w 202"/>
                <a:gd name="T17" fmla="*/ 35 h 202"/>
                <a:gd name="T18" fmla="*/ 192 w 202"/>
                <a:gd name="T19" fmla="*/ 20 h 202"/>
                <a:gd name="T20" fmla="*/ 180 w 202"/>
                <a:gd name="T21" fmla="*/ 10 h 202"/>
                <a:gd name="T22" fmla="*/ 167 w 202"/>
                <a:gd name="T23" fmla="*/ 3 h 202"/>
                <a:gd name="T24" fmla="*/ 151 w 202"/>
                <a:gd name="T25" fmla="*/ 0 h 202"/>
                <a:gd name="T26" fmla="*/ 50 w 202"/>
                <a:gd name="T27" fmla="*/ 0 h 202"/>
                <a:gd name="T28" fmla="*/ 35 w 202"/>
                <a:gd name="T29" fmla="*/ 3 h 202"/>
                <a:gd name="T30" fmla="*/ 20 w 202"/>
                <a:gd name="T31" fmla="*/ 10 h 202"/>
                <a:gd name="T32" fmla="*/ 9 w 202"/>
                <a:gd name="T33" fmla="*/ 20 h 202"/>
                <a:gd name="T34" fmla="*/ 3 w 202"/>
                <a:gd name="T35" fmla="*/ 35 h 202"/>
                <a:gd name="T36" fmla="*/ 0 w 202"/>
                <a:gd name="T37" fmla="*/ 50 h 202"/>
                <a:gd name="T38" fmla="*/ 0 w 202"/>
                <a:gd name="T39" fmla="*/ 151 h 202"/>
                <a:gd name="T40" fmla="*/ 3 w 202"/>
                <a:gd name="T41" fmla="*/ 167 h 202"/>
                <a:gd name="T42" fmla="*/ 9 w 202"/>
                <a:gd name="T43" fmla="*/ 180 h 202"/>
                <a:gd name="T44" fmla="*/ 20 w 202"/>
                <a:gd name="T45" fmla="*/ 193 h 202"/>
                <a:gd name="T46" fmla="*/ 35 w 202"/>
                <a:gd name="T47" fmla="*/ 199 h 202"/>
                <a:gd name="T48" fmla="*/ 50 w 202"/>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50" y="202"/>
                  </a:moveTo>
                  <a:lnTo>
                    <a:pt x="151" y="202"/>
                  </a:lnTo>
                  <a:lnTo>
                    <a:pt x="167" y="199"/>
                  </a:lnTo>
                  <a:lnTo>
                    <a:pt x="180" y="193"/>
                  </a:lnTo>
                  <a:lnTo>
                    <a:pt x="192" y="180"/>
                  </a:lnTo>
                  <a:lnTo>
                    <a:pt x="199" y="167"/>
                  </a:lnTo>
                  <a:lnTo>
                    <a:pt x="202" y="151"/>
                  </a:lnTo>
                  <a:lnTo>
                    <a:pt x="202" y="50"/>
                  </a:lnTo>
                  <a:lnTo>
                    <a:pt x="199" y="35"/>
                  </a:lnTo>
                  <a:lnTo>
                    <a:pt x="192" y="20"/>
                  </a:lnTo>
                  <a:lnTo>
                    <a:pt x="180" y="10"/>
                  </a:lnTo>
                  <a:lnTo>
                    <a:pt x="167" y="3"/>
                  </a:lnTo>
                  <a:lnTo>
                    <a:pt x="151" y="0"/>
                  </a:lnTo>
                  <a:lnTo>
                    <a:pt x="50" y="0"/>
                  </a:lnTo>
                  <a:lnTo>
                    <a:pt x="35" y="3"/>
                  </a:lnTo>
                  <a:lnTo>
                    <a:pt x="20" y="10"/>
                  </a:lnTo>
                  <a:lnTo>
                    <a:pt x="9" y="20"/>
                  </a:lnTo>
                  <a:lnTo>
                    <a:pt x="3" y="35"/>
                  </a:lnTo>
                  <a:lnTo>
                    <a:pt x="0" y="50"/>
                  </a:lnTo>
                  <a:lnTo>
                    <a:pt x="0" y="151"/>
                  </a:lnTo>
                  <a:lnTo>
                    <a:pt x="3" y="167"/>
                  </a:lnTo>
                  <a:lnTo>
                    <a:pt x="9" y="180"/>
                  </a:lnTo>
                  <a:lnTo>
                    <a:pt x="20" y="193"/>
                  </a:lnTo>
                  <a:lnTo>
                    <a:pt x="35" y="199"/>
                  </a:lnTo>
                  <a:lnTo>
                    <a:pt x="50"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56" name="Line 473"/>
            <p:cNvSpPr>
              <a:spLocks noChangeShapeType="1"/>
            </p:cNvSpPr>
            <p:nvPr>
              <p:custDataLst>
                <p:tags r:id="rId256"/>
              </p:custDataLst>
            </p:nvPr>
          </p:nvSpPr>
          <p:spPr bwMode="auto">
            <a:xfrm flipH="1">
              <a:off x="359"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 name="Line 474"/>
            <p:cNvSpPr>
              <a:spLocks noChangeShapeType="1"/>
            </p:cNvSpPr>
            <p:nvPr>
              <p:custDataLst>
                <p:tags r:id="rId257"/>
              </p:custDataLst>
            </p:nvPr>
          </p:nvSpPr>
          <p:spPr bwMode="auto">
            <a:xfrm flipH="1">
              <a:off x="561"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8" name="Freeform 475"/>
            <p:cNvSpPr>
              <a:spLocks/>
            </p:cNvSpPr>
            <p:nvPr>
              <p:custDataLst>
                <p:tags r:id="rId258"/>
              </p:custDataLst>
            </p:nvPr>
          </p:nvSpPr>
          <p:spPr bwMode="auto">
            <a:xfrm>
              <a:off x="573" y="3110"/>
              <a:ext cx="202" cy="202"/>
            </a:xfrm>
            <a:custGeom>
              <a:avLst/>
              <a:gdLst>
                <a:gd name="T0" fmla="*/ 50 w 202"/>
                <a:gd name="T1" fmla="*/ 202 h 202"/>
                <a:gd name="T2" fmla="*/ 151 w 202"/>
                <a:gd name="T3" fmla="*/ 202 h 202"/>
                <a:gd name="T4" fmla="*/ 167 w 202"/>
                <a:gd name="T5" fmla="*/ 199 h 202"/>
                <a:gd name="T6" fmla="*/ 180 w 202"/>
                <a:gd name="T7" fmla="*/ 193 h 202"/>
                <a:gd name="T8" fmla="*/ 192 w 202"/>
                <a:gd name="T9" fmla="*/ 180 h 202"/>
                <a:gd name="T10" fmla="*/ 199 w 202"/>
                <a:gd name="T11" fmla="*/ 167 h 202"/>
                <a:gd name="T12" fmla="*/ 202 w 202"/>
                <a:gd name="T13" fmla="*/ 151 h 202"/>
                <a:gd name="T14" fmla="*/ 202 w 202"/>
                <a:gd name="T15" fmla="*/ 50 h 202"/>
                <a:gd name="T16" fmla="*/ 199 w 202"/>
                <a:gd name="T17" fmla="*/ 35 h 202"/>
                <a:gd name="T18" fmla="*/ 192 w 202"/>
                <a:gd name="T19" fmla="*/ 20 h 202"/>
                <a:gd name="T20" fmla="*/ 180 w 202"/>
                <a:gd name="T21" fmla="*/ 10 h 202"/>
                <a:gd name="T22" fmla="*/ 167 w 202"/>
                <a:gd name="T23" fmla="*/ 3 h 202"/>
                <a:gd name="T24" fmla="*/ 151 w 202"/>
                <a:gd name="T25" fmla="*/ 0 h 202"/>
                <a:gd name="T26" fmla="*/ 50 w 202"/>
                <a:gd name="T27" fmla="*/ 0 h 202"/>
                <a:gd name="T28" fmla="*/ 35 w 202"/>
                <a:gd name="T29" fmla="*/ 3 h 202"/>
                <a:gd name="T30" fmla="*/ 20 w 202"/>
                <a:gd name="T31" fmla="*/ 10 h 202"/>
                <a:gd name="T32" fmla="*/ 9 w 202"/>
                <a:gd name="T33" fmla="*/ 20 h 202"/>
                <a:gd name="T34" fmla="*/ 3 w 202"/>
                <a:gd name="T35" fmla="*/ 35 h 202"/>
                <a:gd name="T36" fmla="*/ 0 w 202"/>
                <a:gd name="T37" fmla="*/ 50 h 202"/>
                <a:gd name="T38" fmla="*/ 0 w 202"/>
                <a:gd name="T39" fmla="*/ 151 h 202"/>
                <a:gd name="T40" fmla="*/ 3 w 202"/>
                <a:gd name="T41" fmla="*/ 167 h 202"/>
                <a:gd name="T42" fmla="*/ 9 w 202"/>
                <a:gd name="T43" fmla="*/ 180 h 202"/>
                <a:gd name="T44" fmla="*/ 20 w 202"/>
                <a:gd name="T45" fmla="*/ 193 h 202"/>
                <a:gd name="T46" fmla="*/ 35 w 202"/>
                <a:gd name="T47" fmla="*/ 199 h 202"/>
                <a:gd name="T48" fmla="*/ 50 w 202"/>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50" y="202"/>
                  </a:moveTo>
                  <a:lnTo>
                    <a:pt x="151" y="202"/>
                  </a:lnTo>
                  <a:lnTo>
                    <a:pt x="167" y="199"/>
                  </a:lnTo>
                  <a:lnTo>
                    <a:pt x="180" y="193"/>
                  </a:lnTo>
                  <a:lnTo>
                    <a:pt x="192" y="180"/>
                  </a:lnTo>
                  <a:lnTo>
                    <a:pt x="199" y="167"/>
                  </a:lnTo>
                  <a:lnTo>
                    <a:pt x="202" y="151"/>
                  </a:lnTo>
                  <a:lnTo>
                    <a:pt x="202" y="50"/>
                  </a:lnTo>
                  <a:lnTo>
                    <a:pt x="199" y="35"/>
                  </a:lnTo>
                  <a:lnTo>
                    <a:pt x="192" y="20"/>
                  </a:lnTo>
                  <a:lnTo>
                    <a:pt x="180" y="10"/>
                  </a:lnTo>
                  <a:lnTo>
                    <a:pt x="167" y="3"/>
                  </a:lnTo>
                  <a:lnTo>
                    <a:pt x="151" y="0"/>
                  </a:lnTo>
                  <a:lnTo>
                    <a:pt x="50" y="0"/>
                  </a:lnTo>
                  <a:lnTo>
                    <a:pt x="35" y="3"/>
                  </a:lnTo>
                  <a:lnTo>
                    <a:pt x="20" y="10"/>
                  </a:lnTo>
                  <a:lnTo>
                    <a:pt x="9" y="20"/>
                  </a:lnTo>
                  <a:lnTo>
                    <a:pt x="3" y="35"/>
                  </a:lnTo>
                  <a:lnTo>
                    <a:pt x="0" y="50"/>
                  </a:lnTo>
                  <a:lnTo>
                    <a:pt x="0" y="151"/>
                  </a:lnTo>
                  <a:lnTo>
                    <a:pt x="3" y="167"/>
                  </a:lnTo>
                  <a:lnTo>
                    <a:pt x="9" y="180"/>
                  </a:lnTo>
                  <a:lnTo>
                    <a:pt x="20" y="193"/>
                  </a:lnTo>
                  <a:lnTo>
                    <a:pt x="35" y="199"/>
                  </a:lnTo>
                  <a:lnTo>
                    <a:pt x="50"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59" name="Freeform 476"/>
            <p:cNvSpPr>
              <a:spLocks/>
            </p:cNvSpPr>
            <p:nvPr>
              <p:custDataLst>
                <p:tags r:id="rId259"/>
              </p:custDataLst>
            </p:nvPr>
          </p:nvSpPr>
          <p:spPr bwMode="auto">
            <a:xfrm>
              <a:off x="775" y="3110"/>
              <a:ext cx="202" cy="202"/>
            </a:xfrm>
            <a:custGeom>
              <a:avLst/>
              <a:gdLst>
                <a:gd name="T0" fmla="*/ 49 w 202"/>
                <a:gd name="T1" fmla="*/ 202 h 202"/>
                <a:gd name="T2" fmla="*/ 150 w 202"/>
                <a:gd name="T3" fmla="*/ 202 h 202"/>
                <a:gd name="T4" fmla="*/ 167 w 202"/>
                <a:gd name="T5" fmla="*/ 199 h 202"/>
                <a:gd name="T6" fmla="*/ 180 w 202"/>
                <a:gd name="T7" fmla="*/ 193 h 202"/>
                <a:gd name="T8" fmla="*/ 192 w 202"/>
                <a:gd name="T9" fmla="*/ 180 h 202"/>
                <a:gd name="T10" fmla="*/ 199 w 202"/>
                <a:gd name="T11" fmla="*/ 167 h 202"/>
                <a:gd name="T12" fmla="*/ 202 w 202"/>
                <a:gd name="T13" fmla="*/ 151 h 202"/>
                <a:gd name="T14" fmla="*/ 202 w 202"/>
                <a:gd name="T15" fmla="*/ 50 h 202"/>
                <a:gd name="T16" fmla="*/ 199 w 202"/>
                <a:gd name="T17" fmla="*/ 35 h 202"/>
                <a:gd name="T18" fmla="*/ 192 w 202"/>
                <a:gd name="T19" fmla="*/ 20 h 202"/>
                <a:gd name="T20" fmla="*/ 180 w 202"/>
                <a:gd name="T21" fmla="*/ 10 h 202"/>
                <a:gd name="T22" fmla="*/ 167 w 202"/>
                <a:gd name="T23" fmla="*/ 3 h 202"/>
                <a:gd name="T24" fmla="*/ 150 w 202"/>
                <a:gd name="T25" fmla="*/ 0 h 202"/>
                <a:gd name="T26" fmla="*/ 49 w 202"/>
                <a:gd name="T27" fmla="*/ 0 h 202"/>
                <a:gd name="T28" fmla="*/ 35 w 202"/>
                <a:gd name="T29" fmla="*/ 3 h 202"/>
                <a:gd name="T30" fmla="*/ 20 w 202"/>
                <a:gd name="T31" fmla="*/ 10 h 202"/>
                <a:gd name="T32" fmla="*/ 9 w 202"/>
                <a:gd name="T33" fmla="*/ 20 h 202"/>
                <a:gd name="T34" fmla="*/ 2 w 202"/>
                <a:gd name="T35" fmla="*/ 35 h 202"/>
                <a:gd name="T36" fmla="*/ 0 w 202"/>
                <a:gd name="T37" fmla="*/ 50 h 202"/>
                <a:gd name="T38" fmla="*/ 0 w 202"/>
                <a:gd name="T39" fmla="*/ 151 h 202"/>
                <a:gd name="T40" fmla="*/ 2 w 202"/>
                <a:gd name="T41" fmla="*/ 167 h 202"/>
                <a:gd name="T42" fmla="*/ 9 w 202"/>
                <a:gd name="T43" fmla="*/ 180 h 202"/>
                <a:gd name="T44" fmla="*/ 20 w 202"/>
                <a:gd name="T45" fmla="*/ 193 h 202"/>
                <a:gd name="T46" fmla="*/ 35 w 202"/>
                <a:gd name="T47" fmla="*/ 199 h 202"/>
                <a:gd name="T48" fmla="*/ 49 w 202"/>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49" y="202"/>
                  </a:moveTo>
                  <a:lnTo>
                    <a:pt x="150" y="202"/>
                  </a:lnTo>
                  <a:lnTo>
                    <a:pt x="167" y="199"/>
                  </a:lnTo>
                  <a:lnTo>
                    <a:pt x="180" y="193"/>
                  </a:lnTo>
                  <a:lnTo>
                    <a:pt x="192" y="180"/>
                  </a:lnTo>
                  <a:lnTo>
                    <a:pt x="199" y="167"/>
                  </a:lnTo>
                  <a:lnTo>
                    <a:pt x="202" y="151"/>
                  </a:lnTo>
                  <a:lnTo>
                    <a:pt x="202" y="50"/>
                  </a:lnTo>
                  <a:lnTo>
                    <a:pt x="199" y="35"/>
                  </a:lnTo>
                  <a:lnTo>
                    <a:pt x="192" y="20"/>
                  </a:lnTo>
                  <a:lnTo>
                    <a:pt x="180" y="10"/>
                  </a:lnTo>
                  <a:lnTo>
                    <a:pt x="167" y="3"/>
                  </a:lnTo>
                  <a:lnTo>
                    <a:pt x="150" y="0"/>
                  </a:lnTo>
                  <a:lnTo>
                    <a:pt x="49" y="0"/>
                  </a:lnTo>
                  <a:lnTo>
                    <a:pt x="35" y="3"/>
                  </a:lnTo>
                  <a:lnTo>
                    <a:pt x="20" y="10"/>
                  </a:lnTo>
                  <a:lnTo>
                    <a:pt x="9" y="20"/>
                  </a:lnTo>
                  <a:lnTo>
                    <a:pt x="2" y="35"/>
                  </a:lnTo>
                  <a:lnTo>
                    <a:pt x="0" y="50"/>
                  </a:lnTo>
                  <a:lnTo>
                    <a:pt x="0" y="151"/>
                  </a:lnTo>
                  <a:lnTo>
                    <a:pt x="2" y="167"/>
                  </a:lnTo>
                  <a:lnTo>
                    <a:pt x="9" y="180"/>
                  </a:lnTo>
                  <a:lnTo>
                    <a:pt x="20" y="193"/>
                  </a:lnTo>
                  <a:lnTo>
                    <a:pt x="35" y="199"/>
                  </a:lnTo>
                  <a:lnTo>
                    <a:pt x="49"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60" name="Line 477"/>
            <p:cNvSpPr>
              <a:spLocks noChangeShapeType="1"/>
            </p:cNvSpPr>
            <p:nvPr>
              <p:custDataLst>
                <p:tags r:id="rId260"/>
              </p:custDataLst>
            </p:nvPr>
          </p:nvSpPr>
          <p:spPr bwMode="auto">
            <a:xfrm flipH="1">
              <a:off x="763"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1" name="Line 478"/>
            <p:cNvSpPr>
              <a:spLocks noChangeShapeType="1"/>
            </p:cNvSpPr>
            <p:nvPr>
              <p:custDataLst>
                <p:tags r:id="rId261"/>
              </p:custDataLst>
            </p:nvPr>
          </p:nvSpPr>
          <p:spPr bwMode="auto">
            <a:xfrm flipH="1">
              <a:off x="964"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2" name="Freeform 479"/>
            <p:cNvSpPr>
              <a:spLocks/>
            </p:cNvSpPr>
            <p:nvPr>
              <p:custDataLst>
                <p:tags r:id="rId262"/>
              </p:custDataLst>
            </p:nvPr>
          </p:nvSpPr>
          <p:spPr bwMode="auto">
            <a:xfrm>
              <a:off x="977" y="3110"/>
              <a:ext cx="201" cy="202"/>
            </a:xfrm>
            <a:custGeom>
              <a:avLst/>
              <a:gdLst>
                <a:gd name="T0" fmla="*/ 49 w 201"/>
                <a:gd name="T1" fmla="*/ 202 h 202"/>
                <a:gd name="T2" fmla="*/ 150 w 201"/>
                <a:gd name="T3" fmla="*/ 202 h 202"/>
                <a:gd name="T4" fmla="*/ 166 w 201"/>
                <a:gd name="T5" fmla="*/ 199 h 202"/>
                <a:gd name="T6" fmla="*/ 180 w 201"/>
                <a:gd name="T7" fmla="*/ 193 h 202"/>
                <a:gd name="T8" fmla="*/ 192 w 201"/>
                <a:gd name="T9" fmla="*/ 180 h 202"/>
                <a:gd name="T10" fmla="*/ 199 w 201"/>
                <a:gd name="T11" fmla="*/ 167 h 202"/>
                <a:gd name="T12" fmla="*/ 201 w 201"/>
                <a:gd name="T13" fmla="*/ 151 h 202"/>
                <a:gd name="T14" fmla="*/ 201 w 201"/>
                <a:gd name="T15" fmla="*/ 50 h 202"/>
                <a:gd name="T16" fmla="*/ 199 w 201"/>
                <a:gd name="T17" fmla="*/ 35 h 202"/>
                <a:gd name="T18" fmla="*/ 192 w 201"/>
                <a:gd name="T19" fmla="*/ 20 h 202"/>
                <a:gd name="T20" fmla="*/ 180 w 201"/>
                <a:gd name="T21" fmla="*/ 10 h 202"/>
                <a:gd name="T22" fmla="*/ 166 w 201"/>
                <a:gd name="T23" fmla="*/ 3 h 202"/>
                <a:gd name="T24" fmla="*/ 150 w 201"/>
                <a:gd name="T25" fmla="*/ 0 h 202"/>
                <a:gd name="T26" fmla="*/ 49 w 201"/>
                <a:gd name="T27" fmla="*/ 0 h 202"/>
                <a:gd name="T28" fmla="*/ 34 w 201"/>
                <a:gd name="T29" fmla="*/ 3 h 202"/>
                <a:gd name="T30" fmla="*/ 20 w 201"/>
                <a:gd name="T31" fmla="*/ 10 h 202"/>
                <a:gd name="T32" fmla="*/ 9 w 201"/>
                <a:gd name="T33" fmla="*/ 20 h 202"/>
                <a:gd name="T34" fmla="*/ 2 w 201"/>
                <a:gd name="T35" fmla="*/ 35 h 202"/>
                <a:gd name="T36" fmla="*/ 0 w 201"/>
                <a:gd name="T37" fmla="*/ 50 h 202"/>
                <a:gd name="T38" fmla="*/ 0 w 201"/>
                <a:gd name="T39" fmla="*/ 151 h 202"/>
                <a:gd name="T40" fmla="*/ 2 w 201"/>
                <a:gd name="T41" fmla="*/ 167 h 202"/>
                <a:gd name="T42" fmla="*/ 9 w 201"/>
                <a:gd name="T43" fmla="*/ 180 h 202"/>
                <a:gd name="T44" fmla="*/ 20 w 201"/>
                <a:gd name="T45" fmla="*/ 193 h 202"/>
                <a:gd name="T46" fmla="*/ 34 w 201"/>
                <a:gd name="T47" fmla="*/ 199 h 202"/>
                <a:gd name="T48" fmla="*/ 49 w 201"/>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1"/>
                <a:gd name="T76" fmla="*/ 0 h 202"/>
                <a:gd name="T77" fmla="*/ 201 w 201"/>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1" h="202">
                  <a:moveTo>
                    <a:pt x="49" y="202"/>
                  </a:moveTo>
                  <a:lnTo>
                    <a:pt x="150" y="202"/>
                  </a:lnTo>
                  <a:lnTo>
                    <a:pt x="166" y="199"/>
                  </a:lnTo>
                  <a:lnTo>
                    <a:pt x="180" y="193"/>
                  </a:lnTo>
                  <a:lnTo>
                    <a:pt x="192" y="180"/>
                  </a:lnTo>
                  <a:lnTo>
                    <a:pt x="199" y="167"/>
                  </a:lnTo>
                  <a:lnTo>
                    <a:pt x="201" y="151"/>
                  </a:lnTo>
                  <a:lnTo>
                    <a:pt x="201" y="50"/>
                  </a:lnTo>
                  <a:lnTo>
                    <a:pt x="199" y="35"/>
                  </a:lnTo>
                  <a:lnTo>
                    <a:pt x="192" y="20"/>
                  </a:lnTo>
                  <a:lnTo>
                    <a:pt x="180" y="10"/>
                  </a:lnTo>
                  <a:lnTo>
                    <a:pt x="166" y="3"/>
                  </a:lnTo>
                  <a:lnTo>
                    <a:pt x="150" y="0"/>
                  </a:lnTo>
                  <a:lnTo>
                    <a:pt x="49" y="0"/>
                  </a:lnTo>
                  <a:lnTo>
                    <a:pt x="34" y="3"/>
                  </a:lnTo>
                  <a:lnTo>
                    <a:pt x="20" y="10"/>
                  </a:lnTo>
                  <a:lnTo>
                    <a:pt x="9" y="20"/>
                  </a:lnTo>
                  <a:lnTo>
                    <a:pt x="2" y="35"/>
                  </a:lnTo>
                  <a:lnTo>
                    <a:pt x="0" y="50"/>
                  </a:lnTo>
                  <a:lnTo>
                    <a:pt x="0" y="151"/>
                  </a:lnTo>
                  <a:lnTo>
                    <a:pt x="2" y="167"/>
                  </a:lnTo>
                  <a:lnTo>
                    <a:pt x="9" y="180"/>
                  </a:lnTo>
                  <a:lnTo>
                    <a:pt x="20" y="193"/>
                  </a:lnTo>
                  <a:lnTo>
                    <a:pt x="34" y="199"/>
                  </a:lnTo>
                  <a:lnTo>
                    <a:pt x="49"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63" name="Freeform 480"/>
            <p:cNvSpPr>
              <a:spLocks/>
            </p:cNvSpPr>
            <p:nvPr>
              <p:custDataLst>
                <p:tags r:id="rId263"/>
              </p:custDataLst>
            </p:nvPr>
          </p:nvSpPr>
          <p:spPr bwMode="auto">
            <a:xfrm>
              <a:off x="1178" y="3110"/>
              <a:ext cx="202" cy="202"/>
            </a:xfrm>
            <a:custGeom>
              <a:avLst/>
              <a:gdLst>
                <a:gd name="T0" fmla="*/ 50 w 202"/>
                <a:gd name="T1" fmla="*/ 202 h 202"/>
                <a:gd name="T2" fmla="*/ 151 w 202"/>
                <a:gd name="T3" fmla="*/ 202 h 202"/>
                <a:gd name="T4" fmla="*/ 167 w 202"/>
                <a:gd name="T5" fmla="*/ 199 h 202"/>
                <a:gd name="T6" fmla="*/ 182 w 202"/>
                <a:gd name="T7" fmla="*/ 193 h 202"/>
                <a:gd name="T8" fmla="*/ 193 w 202"/>
                <a:gd name="T9" fmla="*/ 180 h 202"/>
                <a:gd name="T10" fmla="*/ 199 w 202"/>
                <a:gd name="T11" fmla="*/ 167 h 202"/>
                <a:gd name="T12" fmla="*/ 202 w 202"/>
                <a:gd name="T13" fmla="*/ 151 h 202"/>
                <a:gd name="T14" fmla="*/ 202 w 202"/>
                <a:gd name="T15" fmla="*/ 50 h 202"/>
                <a:gd name="T16" fmla="*/ 199 w 202"/>
                <a:gd name="T17" fmla="*/ 35 h 202"/>
                <a:gd name="T18" fmla="*/ 193 w 202"/>
                <a:gd name="T19" fmla="*/ 20 h 202"/>
                <a:gd name="T20" fmla="*/ 182 w 202"/>
                <a:gd name="T21" fmla="*/ 10 h 202"/>
                <a:gd name="T22" fmla="*/ 167 w 202"/>
                <a:gd name="T23" fmla="*/ 3 h 202"/>
                <a:gd name="T24" fmla="*/ 151 w 202"/>
                <a:gd name="T25" fmla="*/ 0 h 202"/>
                <a:gd name="T26" fmla="*/ 50 w 202"/>
                <a:gd name="T27" fmla="*/ 0 h 202"/>
                <a:gd name="T28" fmla="*/ 35 w 202"/>
                <a:gd name="T29" fmla="*/ 3 h 202"/>
                <a:gd name="T30" fmla="*/ 21 w 202"/>
                <a:gd name="T31" fmla="*/ 10 h 202"/>
                <a:gd name="T32" fmla="*/ 10 w 202"/>
                <a:gd name="T33" fmla="*/ 20 h 202"/>
                <a:gd name="T34" fmla="*/ 3 w 202"/>
                <a:gd name="T35" fmla="*/ 35 h 202"/>
                <a:gd name="T36" fmla="*/ 0 w 202"/>
                <a:gd name="T37" fmla="*/ 50 h 202"/>
                <a:gd name="T38" fmla="*/ 0 w 202"/>
                <a:gd name="T39" fmla="*/ 151 h 202"/>
                <a:gd name="T40" fmla="*/ 3 w 202"/>
                <a:gd name="T41" fmla="*/ 167 h 202"/>
                <a:gd name="T42" fmla="*/ 10 w 202"/>
                <a:gd name="T43" fmla="*/ 180 h 202"/>
                <a:gd name="T44" fmla="*/ 21 w 202"/>
                <a:gd name="T45" fmla="*/ 193 h 202"/>
                <a:gd name="T46" fmla="*/ 35 w 202"/>
                <a:gd name="T47" fmla="*/ 199 h 202"/>
                <a:gd name="T48" fmla="*/ 50 w 202"/>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50" y="202"/>
                  </a:moveTo>
                  <a:lnTo>
                    <a:pt x="151" y="202"/>
                  </a:lnTo>
                  <a:lnTo>
                    <a:pt x="167" y="199"/>
                  </a:lnTo>
                  <a:lnTo>
                    <a:pt x="182" y="193"/>
                  </a:lnTo>
                  <a:lnTo>
                    <a:pt x="193" y="180"/>
                  </a:lnTo>
                  <a:lnTo>
                    <a:pt x="199" y="167"/>
                  </a:lnTo>
                  <a:lnTo>
                    <a:pt x="202" y="151"/>
                  </a:lnTo>
                  <a:lnTo>
                    <a:pt x="202" y="50"/>
                  </a:lnTo>
                  <a:lnTo>
                    <a:pt x="199" y="35"/>
                  </a:lnTo>
                  <a:lnTo>
                    <a:pt x="193" y="20"/>
                  </a:lnTo>
                  <a:lnTo>
                    <a:pt x="182" y="10"/>
                  </a:lnTo>
                  <a:lnTo>
                    <a:pt x="167" y="3"/>
                  </a:lnTo>
                  <a:lnTo>
                    <a:pt x="151" y="0"/>
                  </a:lnTo>
                  <a:lnTo>
                    <a:pt x="50" y="0"/>
                  </a:lnTo>
                  <a:lnTo>
                    <a:pt x="35" y="3"/>
                  </a:lnTo>
                  <a:lnTo>
                    <a:pt x="21" y="10"/>
                  </a:lnTo>
                  <a:lnTo>
                    <a:pt x="10" y="20"/>
                  </a:lnTo>
                  <a:lnTo>
                    <a:pt x="3" y="35"/>
                  </a:lnTo>
                  <a:lnTo>
                    <a:pt x="0" y="50"/>
                  </a:lnTo>
                  <a:lnTo>
                    <a:pt x="0" y="151"/>
                  </a:lnTo>
                  <a:lnTo>
                    <a:pt x="3" y="167"/>
                  </a:lnTo>
                  <a:lnTo>
                    <a:pt x="10" y="180"/>
                  </a:lnTo>
                  <a:lnTo>
                    <a:pt x="21" y="193"/>
                  </a:lnTo>
                  <a:lnTo>
                    <a:pt x="35" y="199"/>
                  </a:lnTo>
                  <a:lnTo>
                    <a:pt x="50"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64" name="Line 481"/>
            <p:cNvSpPr>
              <a:spLocks noChangeShapeType="1"/>
            </p:cNvSpPr>
            <p:nvPr>
              <p:custDataLst>
                <p:tags r:id="rId264"/>
              </p:custDataLst>
            </p:nvPr>
          </p:nvSpPr>
          <p:spPr bwMode="auto">
            <a:xfrm flipH="1">
              <a:off x="1166"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5" name="Line 482"/>
            <p:cNvSpPr>
              <a:spLocks noChangeShapeType="1"/>
            </p:cNvSpPr>
            <p:nvPr>
              <p:custDataLst>
                <p:tags r:id="rId265"/>
              </p:custDataLst>
            </p:nvPr>
          </p:nvSpPr>
          <p:spPr bwMode="auto">
            <a:xfrm flipH="1">
              <a:off x="1368"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6" name="Freeform 483"/>
            <p:cNvSpPr>
              <a:spLocks/>
            </p:cNvSpPr>
            <p:nvPr>
              <p:custDataLst>
                <p:tags r:id="rId266"/>
              </p:custDataLst>
            </p:nvPr>
          </p:nvSpPr>
          <p:spPr bwMode="auto">
            <a:xfrm>
              <a:off x="1380" y="3110"/>
              <a:ext cx="202" cy="202"/>
            </a:xfrm>
            <a:custGeom>
              <a:avLst/>
              <a:gdLst>
                <a:gd name="T0" fmla="*/ 50 w 202"/>
                <a:gd name="T1" fmla="*/ 202 h 202"/>
                <a:gd name="T2" fmla="*/ 151 w 202"/>
                <a:gd name="T3" fmla="*/ 202 h 202"/>
                <a:gd name="T4" fmla="*/ 167 w 202"/>
                <a:gd name="T5" fmla="*/ 199 h 202"/>
                <a:gd name="T6" fmla="*/ 182 w 202"/>
                <a:gd name="T7" fmla="*/ 193 h 202"/>
                <a:gd name="T8" fmla="*/ 193 w 202"/>
                <a:gd name="T9" fmla="*/ 180 h 202"/>
                <a:gd name="T10" fmla="*/ 199 w 202"/>
                <a:gd name="T11" fmla="*/ 167 h 202"/>
                <a:gd name="T12" fmla="*/ 202 w 202"/>
                <a:gd name="T13" fmla="*/ 151 h 202"/>
                <a:gd name="T14" fmla="*/ 202 w 202"/>
                <a:gd name="T15" fmla="*/ 50 h 202"/>
                <a:gd name="T16" fmla="*/ 199 w 202"/>
                <a:gd name="T17" fmla="*/ 35 h 202"/>
                <a:gd name="T18" fmla="*/ 193 w 202"/>
                <a:gd name="T19" fmla="*/ 20 h 202"/>
                <a:gd name="T20" fmla="*/ 182 w 202"/>
                <a:gd name="T21" fmla="*/ 10 h 202"/>
                <a:gd name="T22" fmla="*/ 167 w 202"/>
                <a:gd name="T23" fmla="*/ 3 h 202"/>
                <a:gd name="T24" fmla="*/ 151 w 202"/>
                <a:gd name="T25" fmla="*/ 0 h 202"/>
                <a:gd name="T26" fmla="*/ 50 w 202"/>
                <a:gd name="T27" fmla="*/ 0 h 202"/>
                <a:gd name="T28" fmla="*/ 35 w 202"/>
                <a:gd name="T29" fmla="*/ 3 h 202"/>
                <a:gd name="T30" fmla="*/ 20 w 202"/>
                <a:gd name="T31" fmla="*/ 10 h 202"/>
                <a:gd name="T32" fmla="*/ 10 w 202"/>
                <a:gd name="T33" fmla="*/ 20 h 202"/>
                <a:gd name="T34" fmla="*/ 3 w 202"/>
                <a:gd name="T35" fmla="*/ 35 h 202"/>
                <a:gd name="T36" fmla="*/ 0 w 202"/>
                <a:gd name="T37" fmla="*/ 50 h 202"/>
                <a:gd name="T38" fmla="*/ 0 w 202"/>
                <a:gd name="T39" fmla="*/ 151 h 202"/>
                <a:gd name="T40" fmla="*/ 3 w 202"/>
                <a:gd name="T41" fmla="*/ 167 h 202"/>
                <a:gd name="T42" fmla="*/ 10 w 202"/>
                <a:gd name="T43" fmla="*/ 180 h 202"/>
                <a:gd name="T44" fmla="*/ 20 w 202"/>
                <a:gd name="T45" fmla="*/ 193 h 202"/>
                <a:gd name="T46" fmla="*/ 35 w 202"/>
                <a:gd name="T47" fmla="*/ 199 h 202"/>
                <a:gd name="T48" fmla="*/ 50 w 202"/>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50" y="202"/>
                  </a:moveTo>
                  <a:lnTo>
                    <a:pt x="151" y="202"/>
                  </a:lnTo>
                  <a:lnTo>
                    <a:pt x="167" y="199"/>
                  </a:lnTo>
                  <a:lnTo>
                    <a:pt x="182" y="193"/>
                  </a:lnTo>
                  <a:lnTo>
                    <a:pt x="193" y="180"/>
                  </a:lnTo>
                  <a:lnTo>
                    <a:pt x="199" y="167"/>
                  </a:lnTo>
                  <a:lnTo>
                    <a:pt x="202" y="151"/>
                  </a:lnTo>
                  <a:lnTo>
                    <a:pt x="202" y="50"/>
                  </a:lnTo>
                  <a:lnTo>
                    <a:pt x="199" y="35"/>
                  </a:lnTo>
                  <a:lnTo>
                    <a:pt x="193" y="20"/>
                  </a:lnTo>
                  <a:lnTo>
                    <a:pt x="182" y="10"/>
                  </a:lnTo>
                  <a:lnTo>
                    <a:pt x="167" y="3"/>
                  </a:lnTo>
                  <a:lnTo>
                    <a:pt x="151" y="0"/>
                  </a:lnTo>
                  <a:lnTo>
                    <a:pt x="50" y="0"/>
                  </a:lnTo>
                  <a:lnTo>
                    <a:pt x="35" y="3"/>
                  </a:lnTo>
                  <a:lnTo>
                    <a:pt x="20" y="10"/>
                  </a:lnTo>
                  <a:lnTo>
                    <a:pt x="10" y="20"/>
                  </a:lnTo>
                  <a:lnTo>
                    <a:pt x="3" y="35"/>
                  </a:lnTo>
                  <a:lnTo>
                    <a:pt x="0" y="50"/>
                  </a:lnTo>
                  <a:lnTo>
                    <a:pt x="0" y="151"/>
                  </a:lnTo>
                  <a:lnTo>
                    <a:pt x="3" y="167"/>
                  </a:lnTo>
                  <a:lnTo>
                    <a:pt x="10" y="180"/>
                  </a:lnTo>
                  <a:lnTo>
                    <a:pt x="20" y="193"/>
                  </a:lnTo>
                  <a:lnTo>
                    <a:pt x="35" y="199"/>
                  </a:lnTo>
                  <a:lnTo>
                    <a:pt x="50"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67" name="Freeform 484"/>
            <p:cNvSpPr>
              <a:spLocks/>
            </p:cNvSpPr>
            <p:nvPr>
              <p:custDataLst>
                <p:tags r:id="rId267"/>
              </p:custDataLst>
            </p:nvPr>
          </p:nvSpPr>
          <p:spPr bwMode="auto">
            <a:xfrm>
              <a:off x="1582" y="3110"/>
              <a:ext cx="202" cy="202"/>
            </a:xfrm>
            <a:custGeom>
              <a:avLst/>
              <a:gdLst>
                <a:gd name="T0" fmla="*/ 50 w 202"/>
                <a:gd name="T1" fmla="*/ 202 h 202"/>
                <a:gd name="T2" fmla="*/ 151 w 202"/>
                <a:gd name="T3" fmla="*/ 202 h 202"/>
                <a:gd name="T4" fmla="*/ 167 w 202"/>
                <a:gd name="T5" fmla="*/ 199 h 202"/>
                <a:gd name="T6" fmla="*/ 182 w 202"/>
                <a:gd name="T7" fmla="*/ 193 h 202"/>
                <a:gd name="T8" fmla="*/ 192 w 202"/>
                <a:gd name="T9" fmla="*/ 180 h 202"/>
                <a:gd name="T10" fmla="*/ 199 w 202"/>
                <a:gd name="T11" fmla="*/ 167 h 202"/>
                <a:gd name="T12" fmla="*/ 202 w 202"/>
                <a:gd name="T13" fmla="*/ 151 h 202"/>
                <a:gd name="T14" fmla="*/ 202 w 202"/>
                <a:gd name="T15" fmla="*/ 50 h 202"/>
                <a:gd name="T16" fmla="*/ 199 w 202"/>
                <a:gd name="T17" fmla="*/ 35 h 202"/>
                <a:gd name="T18" fmla="*/ 192 w 202"/>
                <a:gd name="T19" fmla="*/ 20 h 202"/>
                <a:gd name="T20" fmla="*/ 182 w 202"/>
                <a:gd name="T21" fmla="*/ 10 h 202"/>
                <a:gd name="T22" fmla="*/ 167 w 202"/>
                <a:gd name="T23" fmla="*/ 3 h 202"/>
                <a:gd name="T24" fmla="*/ 151 w 202"/>
                <a:gd name="T25" fmla="*/ 0 h 202"/>
                <a:gd name="T26" fmla="*/ 50 w 202"/>
                <a:gd name="T27" fmla="*/ 0 h 202"/>
                <a:gd name="T28" fmla="*/ 35 w 202"/>
                <a:gd name="T29" fmla="*/ 3 h 202"/>
                <a:gd name="T30" fmla="*/ 20 w 202"/>
                <a:gd name="T31" fmla="*/ 10 h 202"/>
                <a:gd name="T32" fmla="*/ 9 w 202"/>
                <a:gd name="T33" fmla="*/ 20 h 202"/>
                <a:gd name="T34" fmla="*/ 3 w 202"/>
                <a:gd name="T35" fmla="*/ 35 h 202"/>
                <a:gd name="T36" fmla="*/ 0 w 202"/>
                <a:gd name="T37" fmla="*/ 50 h 202"/>
                <a:gd name="T38" fmla="*/ 0 w 202"/>
                <a:gd name="T39" fmla="*/ 151 h 202"/>
                <a:gd name="T40" fmla="*/ 3 w 202"/>
                <a:gd name="T41" fmla="*/ 167 h 202"/>
                <a:gd name="T42" fmla="*/ 9 w 202"/>
                <a:gd name="T43" fmla="*/ 180 h 202"/>
                <a:gd name="T44" fmla="*/ 20 w 202"/>
                <a:gd name="T45" fmla="*/ 193 h 202"/>
                <a:gd name="T46" fmla="*/ 35 w 202"/>
                <a:gd name="T47" fmla="*/ 199 h 202"/>
                <a:gd name="T48" fmla="*/ 50 w 202"/>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50" y="202"/>
                  </a:moveTo>
                  <a:lnTo>
                    <a:pt x="151" y="202"/>
                  </a:lnTo>
                  <a:lnTo>
                    <a:pt x="167" y="199"/>
                  </a:lnTo>
                  <a:lnTo>
                    <a:pt x="182" y="193"/>
                  </a:lnTo>
                  <a:lnTo>
                    <a:pt x="192" y="180"/>
                  </a:lnTo>
                  <a:lnTo>
                    <a:pt x="199" y="167"/>
                  </a:lnTo>
                  <a:lnTo>
                    <a:pt x="202" y="151"/>
                  </a:lnTo>
                  <a:lnTo>
                    <a:pt x="202" y="50"/>
                  </a:lnTo>
                  <a:lnTo>
                    <a:pt x="199" y="35"/>
                  </a:lnTo>
                  <a:lnTo>
                    <a:pt x="192" y="20"/>
                  </a:lnTo>
                  <a:lnTo>
                    <a:pt x="182" y="10"/>
                  </a:lnTo>
                  <a:lnTo>
                    <a:pt x="167" y="3"/>
                  </a:lnTo>
                  <a:lnTo>
                    <a:pt x="151" y="0"/>
                  </a:lnTo>
                  <a:lnTo>
                    <a:pt x="50" y="0"/>
                  </a:lnTo>
                  <a:lnTo>
                    <a:pt x="35" y="3"/>
                  </a:lnTo>
                  <a:lnTo>
                    <a:pt x="20" y="10"/>
                  </a:lnTo>
                  <a:lnTo>
                    <a:pt x="9" y="20"/>
                  </a:lnTo>
                  <a:lnTo>
                    <a:pt x="3" y="35"/>
                  </a:lnTo>
                  <a:lnTo>
                    <a:pt x="0" y="50"/>
                  </a:lnTo>
                  <a:lnTo>
                    <a:pt x="0" y="151"/>
                  </a:lnTo>
                  <a:lnTo>
                    <a:pt x="3" y="167"/>
                  </a:lnTo>
                  <a:lnTo>
                    <a:pt x="9" y="180"/>
                  </a:lnTo>
                  <a:lnTo>
                    <a:pt x="20" y="193"/>
                  </a:lnTo>
                  <a:lnTo>
                    <a:pt x="35" y="199"/>
                  </a:lnTo>
                  <a:lnTo>
                    <a:pt x="50"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68" name="Line 485"/>
            <p:cNvSpPr>
              <a:spLocks noChangeShapeType="1"/>
            </p:cNvSpPr>
            <p:nvPr>
              <p:custDataLst>
                <p:tags r:id="rId268"/>
              </p:custDataLst>
            </p:nvPr>
          </p:nvSpPr>
          <p:spPr bwMode="auto">
            <a:xfrm flipH="1">
              <a:off x="1570"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9" name="Line 486"/>
            <p:cNvSpPr>
              <a:spLocks noChangeShapeType="1"/>
            </p:cNvSpPr>
            <p:nvPr>
              <p:custDataLst>
                <p:tags r:id="rId269"/>
              </p:custDataLst>
            </p:nvPr>
          </p:nvSpPr>
          <p:spPr bwMode="auto">
            <a:xfrm flipH="1">
              <a:off x="1772"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0" name="Freeform 487"/>
            <p:cNvSpPr>
              <a:spLocks/>
            </p:cNvSpPr>
            <p:nvPr>
              <p:custDataLst>
                <p:tags r:id="rId270"/>
              </p:custDataLst>
            </p:nvPr>
          </p:nvSpPr>
          <p:spPr bwMode="auto">
            <a:xfrm>
              <a:off x="1784" y="3110"/>
              <a:ext cx="202" cy="202"/>
            </a:xfrm>
            <a:custGeom>
              <a:avLst/>
              <a:gdLst>
                <a:gd name="T0" fmla="*/ 50 w 202"/>
                <a:gd name="T1" fmla="*/ 202 h 202"/>
                <a:gd name="T2" fmla="*/ 152 w 202"/>
                <a:gd name="T3" fmla="*/ 202 h 202"/>
                <a:gd name="T4" fmla="*/ 167 w 202"/>
                <a:gd name="T5" fmla="*/ 199 h 202"/>
                <a:gd name="T6" fmla="*/ 181 w 202"/>
                <a:gd name="T7" fmla="*/ 193 h 202"/>
                <a:gd name="T8" fmla="*/ 192 w 202"/>
                <a:gd name="T9" fmla="*/ 180 h 202"/>
                <a:gd name="T10" fmla="*/ 199 w 202"/>
                <a:gd name="T11" fmla="*/ 167 h 202"/>
                <a:gd name="T12" fmla="*/ 202 w 202"/>
                <a:gd name="T13" fmla="*/ 151 h 202"/>
                <a:gd name="T14" fmla="*/ 202 w 202"/>
                <a:gd name="T15" fmla="*/ 50 h 202"/>
                <a:gd name="T16" fmla="*/ 199 w 202"/>
                <a:gd name="T17" fmla="*/ 35 h 202"/>
                <a:gd name="T18" fmla="*/ 192 w 202"/>
                <a:gd name="T19" fmla="*/ 20 h 202"/>
                <a:gd name="T20" fmla="*/ 181 w 202"/>
                <a:gd name="T21" fmla="*/ 10 h 202"/>
                <a:gd name="T22" fmla="*/ 167 w 202"/>
                <a:gd name="T23" fmla="*/ 3 h 202"/>
                <a:gd name="T24" fmla="*/ 152 w 202"/>
                <a:gd name="T25" fmla="*/ 0 h 202"/>
                <a:gd name="T26" fmla="*/ 50 w 202"/>
                <a:gd name="T27" fmla="*/ 0 h 202"/>
                <a:gd name="T28" fmla="*/ 35 w 202"/>
                <a:gd name="T29" fmla="*/ 3 h 202"/>
                <a:gd name="T30" fmla="*/ 20 w 202"/>
                <a:gd name="T31" fmla="*/ 10 h 202"/>
                <a:gd name="T32" fmla="*/ 9 w 202"/>
                <a:gd name="T33" fmla="*/ 20 h 202"/>
                <a:gd name="T34" fmla="*/ 2 w 202"/>
                <a:gd name="T35" fmla="*/ 35 h 202"/>
                <a:gd name="T36" fmla="*/ 0 w 202"/>
                <a:gd name="T37" fmla="*/ 50 h 202"/>
                <a:gd name="T38" fmla="*/ 0 w 202"/>
                <a:gd name="T39" fmla="*/ 151 h 202"/>
                <a:gd name="T40" fmla="*/ 2 w 202"/>
                <a:gd name="T41" fmla="*/ 167 h 202"/>
                <a:gd name="T42" fmla="*/ 9 w 202"/>
                <a:gd name="T43" fmla="*/ 180 h 202"/>
                <a:gd name="T44" fmla="*/ 20 w 202"/>
                <a:gd name="T45" fmla="*/ 193 h 202"/>
                <a:gd name="T46" fmla="*/ 35 w 202"/>
                <a:gd name="T47" fmla="*/ 199 h 202"/>
                <a:gd name="T48" fmla="*/ 50 w 202"/>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50" y="202"/>
                  </a:moveTo>
                  <a:lnTo>
                    <a:pt x="152" y="202"/>
                  </a:lnTo>
                  <a:lnTo>
                    <a:pt x="167" y="199"/>
                  </a:lnTo>
                  <a:lnTo>
                    <a:pt x="181" y="193"/>
                  </a:lnTo>
                  <a:lnTo>
                    <a:pt x="192" y="180"/>
                  </a:lnTo>
                  <a:lnTo>
                    <a:pt x="199" y="167"/>
                  </a:lnTo>
                  <a:lnTo>
                    <a:pt x="202" y="151"/>
                  </a:lnTo>
                  <a:lnTo>
                    <a:pt x="202" y="50"/>
                  </a:lnTo>
                  <a:lnTo>
                    <a:pt x="199" y="35"/>
                  </a:lnTo>
                  <a:lnTo>
                    <a:pt x="192" y="20"/>
                  </a:lnTo>
                  <a:lnTo>
                    <a:pt x="181" y="10"/>
                  </a:lnTo>
                  <a:lnTo>
                    <a:pt x="167" y="3"/>
                  </a:lnTo>
                  <a:lnTo>
                    <a:pt x="152" y="0"/>
                  </a:lnTo>
                  <a:lnTo>
                    <a:pt x="50" y="0"/>
                  </a:lnTo>
                  <a:lnTo>
                    <a:pt x="35" y="3"/>
                  </a:lnTo>
                  <a:lnTo>
                    <a:pt x="20" y="10"/>
                  </a:lnTo>
                  <a:lnTo>
                    <a:pt x="9" y="20"/>
                  </a:lnTo>
                  <a:lnTo>
                    <a:pt x="2" y="35"/>
                  </a:lnTo>
                  <a:lnTo>
                    <a:pt x="0" y="50"/>
                  </a:lnTo>
                  <a:lnTo>
                    <a:pt x="0" y="151"/>
                  </a:lnTo>
                  <a:lnTo>
                    <a:pt x="2" y="167"/>
                  </a:lnTo>
                  <a:lnTo>
                    <a:pt x="9" y="180"/>
                  </a:lnTo>
                  <a:lnTo>
                    <a:pt x="20" y="193"/>
                  </a:lnTo>
                  <a:lnTo>
                    <a:pt x="35" y="199"/>
                  </a:lnTo>
                  <a:lnTo>
                    <a:pt x="50"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71" name="Freeform 488"/>
            <p:cNvSpPr>
              <a:spLocks/>
            </p:cNvSpPr>
            <p:nvPr>
              <p:custDataLst>
                <p:tags r:id="rId271"/>
              </p:custDataLst>
            </p:nvPr>
          </p:nvSpPr>
          <p:spPr bwMode="auto">
            <a:xfrm>
              <a:off x="1986" y="3110"/>
              <a:ext cx="201" cy="202"/>
            </a:xfrm>
            <a:custGeom>
              <a:avLst/>
              <a:gdLst>
                <a:gd name="T0" fmla="*/ 51 w 201"/>
                <a:gd name="T1" fmla="*/ 202 h 202"/>
                <a:gd name="T2" fmla="*/ 152 w 201"/>
                <a:gd name="T3" fmla="*/ 202 h 202"/>
                <a:gd name="T4" fmla="*/ 166 w 201"/>
                <a:gd name="T5" fmla="*/ 199 h 202"/>
                <a:gd name="T6" fmla="*/ 181 w 201"/>
                <a:gd name="T7" fmla="*/ 193 h 202"/>
                <a:gd name="T8" fmla="*/ 192 w 201"/>
                <a:gd name="T9" fmla="*/ 180 h 202"/>
                <a:gd name="T10" fmla="*/ 199 w 201"/>
                <a:gd name="T11" fmla="*/ 167 h 202"/>
                <a:gd name="T12" fmla="*/ 201 w 201"/>
                <a:gd name="T13" fmla="*/ 151 h 202"/>
                <a:gd name="T14" fmla="*/ 201 w 201"/>
                <a:gd name="T15" fmla="*/ 50 h 202"/>
                <a:gd name="T16" fmla="*/ 199 w 201"/>
                <a:gd name="T17" fmla="*/ 35 h 202"/>
                <a:gd name="T18" fmla="*/ 192 w 201"/>
                <a:gd name="T19" fmla="*/ 20 h 202"/>
                <a:gd name="T20" fmla="*/ 181 w 201"/>
                <a:gd name="T21" fmla="*/ 10 h 202"/>
                <a:gd name="T22" fmla="*/ 166 w 201"/>
                <a:gd name="T23" fmla="*/ 3 h 202"/>
                <a:gd name="T24" fmla="*/ 152 w 201"/>
                <a:gd name="T25" fmla="*/ 0 h 202"/>
                <a:gd name="T26" fmla="*/ 51 w 201"/>
                <a:gd name="T27" fmla="*/ 0 h 202"/>
                <a:gd name="T28" fmla="*/ 35 w 201"/>
                <a:gd name="T29" fmla="*/ 3 h 202"/>
                <a:gd name="T30" fmla="*/ 20 w 201"/>
                <a:gd name="T31" fmla="*/ 10 h 202"/>
                <a:gd name="T32" fmla="*/ 9 w 201"/>
                <a:gd name="T33" fmla="*/ 20 h 202"/>
                <a:gd name="T34" fmla="*/ 2 w 201"/>
                <a:gd name="T35" fmla="*/ 35 h 202"/>
                <a:gd name="T36" fmla="*/ 0 w 201"/>
                <a:gd name="T37" fmla="*/ 50 h 202"/>
                <a:gd name="T38" fmla="*/ 0 w 201"/>
                <a:gd name="T39" fmla="*/ 151 h 202"/>
                <a:gd name="T40" fmla="*/ 2 w 201"/>
                <a:gd name="T41" fmla="*/ 167 h 202"/>
                <a:gd name="T42" fmla="*/ 9 w 201"/>
                <a:gd name="T43" fmla="*/ 180 h 202"/>
                <a:gd name="T44" fmla="*/ 20 w 201"/>
                <a:gd name="T45" fmla="*/ 193 h 202"/>
                <a:gd name="T46" fmla="*/ 35 w 201"/>
                <a:gd name="T47" fmla="*/ 199 h 202"/>
                <a:gd name="T48" fmla="*/ 51 w 201"/>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1"/>
                <a:gd name="T76" fmla="*/ 0 h 202"/>
                <a:gd name="T77" fmla="*/ 201 w 201"/>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1" h="202">
                  <a:moveTo>
                    <a:pt x="51" y="202"/>
                  </a:moveTo>
                  <a:lnTo>
                    <a:pt x="152" y="202"/>
                  </a:lnTo>
                  <a:lnTo>
                    <a:pt x="166" y="199"/>
                  </a:lnTo>
                  <a:lnTo>
                    <a:pt x="181" y="193"/>
                  </a:lnTo>
                  <a:lnTo>
                    <a:pt x="192" y="180"/>
                  </a:lnTo>
                  <a:lnTo>
                    <a:pt x="199" y="167"/>
                  </a:lnTo>
                  <a:lnTo>
                    <a:pt x="201" y="151"/>
                  </a:lnTo>
                  <a:lnTo>
                    <a:pt x="201" y="50"/>
                  </a:lnTo>
                  <a:lnTo>
                    <a:pt x="199" y="35"/>
                  </a:lnTo>
                  <a:lnTo>
                    <a:pt x="192" y="20"/>
                  </a:lnTo>
                  <a:lnTo>
                    <a:pt x="181" y="10"/>
                  </a:lnTo>
                  <a:lnTo>
                    <a:pt x="166" y="3"/>
                  </a:lnTo>
                  <a:lnTo>
                    <a:pt x="152" y="0"/>
                  </a:lnTo>
                  <a:lnTo>
                    <a:pt x="51" y="0"/>
                  </a:lnTo>
                  <a:lnTo>
                    <a:pt x="35" y="3"/>
                  </a:lnTo>
                  <a:lnTo>
                    <a:pt x="20" y="10"/>
                  </a:lnTo>
                  <a:lnTo>
                    <a:pt x="9" y="20"/>
                  </a:lnTo>
                  <a:lnTo>
                    <a:pt x="2" y="35"/>
                  </a:lnTo>
                  <a:lnTo>
                    <a:pt x="0" y="50"/>
                  </a:lnTo>
                  <a:lnTo>
                    <a:pt x="0" y="151"/>
                  </a:lnTo>
                  <a:lnTo>
                    <a:pt x="2" y="167"/>
                  </a:lnTo>
                  <a:lnTo>
                    <a:pt x="9" y="180"/>
                  </a:lnTo>
                  <a:lnTo>
                    <a:pt x="20" y="193"/>
                  </a:lnTo>
                  <a:lnTo>
                    <a:pt x="35" y="199"/>
                  </a:lnTo>
                  <a:lnTo>
                    <a:pt x="51"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72" name="Line 489"/>
            <p:cNvSpPr>
              <a:spLocks noChangeShapeType="1"/>
            </p:cNvSpPr>
            <p:nvPr>
              <p:custDataLst>
                <p:tags r:id="rId272"/>
              </p:custDataLst>
            </p:nvPr>
          </p:nvSpPr>
          <p:spPr bwMode="auto">
            <a:xfrm flipH="1">
              <a:off x="1973" y="3009"/>
              <a:ext cx="114"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3" name="Line 490"/>
            <p:cNvSpPr>
              <a:spLocks noChangeShapeType="1"/>
            </p:cNvSpPr>
            <p:nvPr>
              <p:custDataLst>
                <p:tags r:id="rId273"/>
              </p:custDataLst>
            </p:nvPr>
          </p:nvSpPr>
          <p:spPr bwMode="auto">
            <a:xfrm flipH="1">
              <a:off x="2175"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 name="Freeform 491"/>
            <p:cNvSpPr>
              <a:spLocks/>
            </p:cNvSpPr>
            <p:nvPr>
              <p:custDataLst>
                <p:tags r:id="rId274"/>
              </p:custDataLst>
            </p:nvPr>
          </p:nvSpPr>
          <p:spPr bwMode="auto">
            <a:xfrm>
              <a:off x="2187" y="3110"/>
              <a:ext cx="202" cy="202"/>
            </a:xfrm>
            <a:custGeom>
              <a:avLst/>
              <a:gdLst>
                <a:gd name="T0" fmla="*/ 52 w 202"/>
                <a:gd name="T1" fmla="*/ 202 h 202"/>
                <a:gd name="T2" fmla="*/ 152 w 202"/>
                <a:gd name="T3" fmla="*/ 202 h 202"/>
                <a:gd name="T4" fmla="*/ 167 w 202"/>
                <a:gd name="T5" fmla="*/ 199 h 202"/>
                <a:gd name="T6" fmla="*/ 182 w 202"/>
                <a:gd name="T7" fmla="*/ 193 h 202"/>
                <a:gd name="T8" fmla="*/ 193 w 202"/>
                <a:gd name="T9" fmla="*/ 180 h 202"/>
                <a:gd name="T10" fmla="*/ 200 w 202"/>
                <a:gd name="T11" fmla="*/ 167 h 202"/>
                <a:gd name="T12" fmla="*/ 202 w 202"/>
                <a:gd name="T13" fmla="*/ 151 h 202"/>
                <a:gd name="T14" fmla="*/ 202 w 202"/>
                <a:gd name="T15" fmla="*/ 50 h 202"/>
                <a:gd name="T16" fmla="*/ 200 w 202"/>
                <a:gd name="T17" fmla="*/ 35 h 202"/>
                <a:gd name="T18" fmla="*/ 193 w 202"/>
                <a:gd name="T19" fmla="*/ 20 h 202"/>
                <a:gd name="T20" fmla="*/ 182 w 202"/>
                <a:gd name="T21" fmla="*/ 10 h 202"/>
                <a:gd name="T22" fmla="*/ 167 w 202"/>
                <a:gd name="T23" fmla="*/ 3 h 202"/>
                <a:gd name="T24" fmla="*/ 152 w 202"/>
                <a:gd name="T25" fmla="*/ 0 h 202"/>
                <a:gd name="T26" fmla="*/ 52 w 202"/>
                <a:gd name="T27" fmla="*/ 0 h 202"/>
                <a:gd name="T28" fmla="*/ 35 w 202"/>
                <a:gd name="T29" fmla="*/ 3 h 202"/>
                <a:gd name="T30" fmla="*/ 21 w 202"/>
                <a:gd name="T31" fmla="*/ 10 h 202"/>
                <a:gd name="T32" fmla="*/ 10 w 202"/>
                <a:gd name="T33" fmla="*/ 20 h 202"/>
                <a:gd name="T34" fmla="*/ 3 w 202"/>
                <a:gd name="T35" fmla="*/ 35 h 202"/>
                <a:gd name="T36" fmla="*/ 0 w 202"/>
                <a:gd name="T37" fmla="*/ 50 h 202"/>
                <a:gd name="T38" fmla="*/ 0 w 202"/>
                <a:gd name="T39" fmla="*/ 151 h 202"/>
                <a:gd name="T40" fmla="*/ 3 w 202"/>
                <a:gd name="T41" fmla="*/ 167 h 202"/>
                <a:gd name="T42" fmla="*/ 10 w 202"/>
                <a:gd name="T43" fmla="*/ 180 h 202"/>
                <a:gd name="T44" fmla="*/ 21 w 202"/>
                <a:gd name="T45" fmla="*/ 193 h 202"/>
                <a:gd name="T46" fmla="*/ 35 w 202"/>
                <a:gd name="T47" fmla="*/ 199 h 202"/>
                <a:gd name="T48" fmla="*/ 52 w 202"/>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52" y="202"/>
                  </a:moveTo>
                  <a:lnTo>
                    <a:pt x="152" y="202"/>
                  </a:lnTo>
                  <a:lnTo>
                    <a:pt x="167" y="199"/>
                  </a:lnTo>
                  <a:lnTo>
                    <a:pt x="182" y="193"/>
                  </a:lnTo>
                  <a:lnTo>
                    <a:pt x="193" y="180"/>
                  </a:lnTo>
                  <a:lnTo>
                    <a:pt x="200" y="167"/>
                  </a:lnTo>
                  <a:lnTo>
                    <a:pt x="202" y="151"/>
                  </a:lnTo>
                  <a:lnTo>
                    <a:pt x="202" y="50"/>
                  </a:lnTo>
                  <a:lnTo>
                    <a:pt x="200" y="35"/>
                  </a:lnTo>
                  <a:lnTo>
                    <a:pt x="193" y="20"/>
                  </a:lnTo>
                  <a:lnTo>
                    <a:pt x="182" y="10"/>
                  </a:lnTo>
                  <a:lnTo>
                    <a:pt x="167" y="3"/>
                  </a:lnTo>
                  <a:lnTo>
                    <a:pt x="152" y="0"/>
                  </a:lnTo>
                  <a:lnTo>
                    <a:pt x="52" y="0"/>
                  </a:lnTo>
                  <a:lnTo>
                    <a:pt x="35" y="3"/>
                  </a:lnTo>
                  <a:lnTo>
                    <a:pt x="21" y="10"/>
                  </a:lnTo>
                  <a:lnTo>
                    <a:pt x="10" y="20"/>
                  </a:lnTo>
                  <a:lnTo>
                    <a:pt x="3" y="35"/>
                  </a:lnTo>
                  <a:lnTo>
                    <a:pt x="0" y="50"/>
                  </a:lnTo>
                  <a:lnTo>
                    <a:pt x="0" y="151"/>
                  </a:lnTo>
                  <a:lnTo>
                    <a:pt x="3" y="167"/>
                  </a:lnTo>
                  <a:lnTo>
                    <a:pt x="10" y="180"/>
                  </a:lnTo>
                  <a:lnTo>
                    <a:pt x="21" y="193"/>
                  </a:lnTo>
                  <a:lnTo>
                    <a:pt x="35" y="199"/>
                  </a:lnTo>
                  <a:lnTo>
                    <a:pt x="52"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75" name="Freeform 492"/>
            <p:cNvSpPr>
              <a:spLocks/>
            </p:cNvSpPr>
            <p:nvPr>
              <p:custDataLst>
                <p:tags r:id="rId275"/>
              </p:custDataLst>
            </p:nvPr>
          </p:nvSpPr>
          <p:spPr bwMode="auto">
            <a:xfrm>
              <a:off x="2389" y="3110"/>
              <a:ext cx="202" cy="202"/>
            </a:xfrm>
            <a:custGeom>
              <a:avLst/>
              <a:gdLst>
                <a:gd name="T0" fmla="*/ 51 w 202"/>
                <a:gd name="T1" fmla="*/ 202 h 202"/>
                <a:gd name="T2" fmla="*/ 152 w 202"/>
                <a:gd name="T3" fmla="*/ 202 h 202"/>
                <a:gd name="T4" fmla="*/ 167 w 202"/>
                <a:gd name="T5" fmla="*/ 199 h 202"/>
                <a:gd name="T6" fmla="*/ 182 w 202"/>
                <a:gd name="T7" fmla="*/ 193 h 202"/>
                <a:gd name="T8" fmla="*/ 193 w 202"/>
                <a:gd name="T9" fmla="*/ 180 h 202"/>
                <a:gd name="T10" fmla="*/ 199 w 202"/>
                <a:gd name="T11" fmla="*/ 167 h 202"/>
                <a:gd name="T12" fmla="*/ 202 w 202"/>
                <a:gd name="T13" fmla="*/ 151 h 202"/>
                <a:gd name="T14" fmla="*/ 202 w 202"/>
                <a:gd name="T15" fmla="*/ 50 h 202"/>
                <a:gd name="T16" fmla="*/ 199 w 202"/>
                <a:gd name="T17" fmla="*/ 35 h 202"/>
                <a:gd name="T18" fmla="*/ 193 w 202"/>
                <a:gd name="T19" fmla="*/ 20 h 202"/>
                <a:gd name="T20" fmla="*/ 182 w 202"/>
                <a:gd name="T21" fmla="*/ 10 h 202"/>
                <a:gd name="T22" fmla="*/ 167 w 202"/>
                <a:gd name="T23" fmla="*/ 3 h 202"/>
                <a:gd name="T24" fmla="*/ 152 w 202"/>
                <a:gd name="T25" fmla="*/ 0 h 202"/>
                <a:gd name="T26" fmla="*/ 51 w 202"/>
                <a:gd name="T27" fmla="*/ 0 h 202"/>
                <a:gd name="T28" fmla="*/ 35 w 202"/>
                <a:gd name="T29" fmla="*/ 3 h 202"/>
                <a:gd name="T30" fmla="*/ 20 w 202"/>
                <a:gd name="T31" fmla="*/ 10 h 202"/>
                <a:gd name="T32" fmla="*/ 10 w 202"/>
                <a:gd name="T33" fmla="*/ 20 h 202"/>
                <a:gd name="T34" fmla="*/ 3 w 202"/>
                <a:gd name="T35" fmla="*/ 35 h 202"/>
                <a:gd name="T36" fmla="*/ 0 w 202"/>
                <a:gd name="T37" fmla="*/ 50 h 202"/>
                <a:gd name="T38" fmla="*/ 0 w 202"/>
                <a:gd name="T39" fmla="*/ 151 h 202"/>
                <a:gd name="T40" fmla="*/ 3 w 202"/>
                <a:gd name="T41" fmla="*/ 167 h 202"/>
                <a:gd name="T42" fmla="*/ 10 w 202"/>
                <a:gd name="T43" fmla="*/ 180 h 202"/>
                <a:gd name="T44" fmla="*/ 20 w 202"/>
                <a:gd name="T45" fmla="*/ 193 h 202"/>
                <a:gd name="T46" fmla="*/ 35 w 202"/>
                <a:gd name="T47" fmla="*/ 199 h 202"/>
                <a:gd name="T48" fmla="*/ 51 w 202"/>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51" y="202"/>
                  </a:moveTo>
                  <a:lnTo>
                    <a:pt x="152" y="202"/>
                  </a:lnTo>
                  <a:lnTo>
                    <a:pt x="167" y="199"/>
                  </a:lnTo>
                  <a:lnTo>
                    <a:pt x="182" y="193"/>
                  </a:lnTo>
                  <a:lnTo>
                    <a:pt x="193" y="180"/>
                  </a:lnTo>
                  <a:lnTo>
                    <a:pt x="199" y="167"/>
                  </a:lnTo>
                  <a:lnTo>
                    <a:pt x="202" y="151"/>
                  </a:lnTo>
                  <a:lnTo>
                    <a:pt x="202" y="50"/>
                  </a:lnTo>
                  <a:lnTo>
                    <a:pt x="199" y="35"/>
                  </a:lnTo>
                  <a:lnTo>
                    <a:pt x="193" y="20"/>
                  </a:lnTo>
                  <a:lnTo>
                    <a:pt x="182" y="10"/>
                  </a:lnTo>
                  <a:lnTo>
                    <a:pt x="167" y="3"/>
                  </a:lnTo>
                  <a:lnTo>
                    <a:pt x="152" y="0"/>
                  </a:lnTo>
                  <a:lnTo>
                    <a:pt x="51" y="0"/>
                  </a:lnTo>
                  <a:lnTo>
                    <a:pt x="35" y="3"/>
                  </a:lnTo>
                  <a:lnTo>
                    <a:pt x="20" y="10"/>
                  </a:lnTo>
                  <a:lnTo>
                    <a:pt x="10" y="20"/>
                  </a:lnTo>
                  <a:lnTo>
                    <a:pt x="3" y="35"/>
                  </a:lnTo>
                  <a:lnTo>
                    <a:pt x="0" y="50"/>
                  </a:lnTo>
                  <a:lnTo>
                    <a:pt x="0" y="151"/>
                  </a:lnTo>
                  <a:lnTo>
                    <a:pt x="3" y="167"/>
                  </a:lnTo>
                  <a:lnTo>
                    <a:pt x="10" y="180"/>
                  </a:lnTo>
                  <a:lnTo>
                    <a:pt x="20" y="193"/>
                  </a:lnTo>
                  <a:lnTo>
                    <a:pt x="35" y="199"/>
                  </a:lnTo>
                  <a:lnTo>
                    <a:pt x="51"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76" name="Line 493"/>
            <p:cNvSpPr>
              <a:spLocks noChangeShapeType="1"/>
            </p:cNvSpPr>
            <p:nvPr>
              <p:custDataLst>
                <p:tags r:id="rId276"/>
              </p:custDataLst>
            </p:nvPr>
          </p:nvSpPr>
          <p:spPr bwMode="auto">
            <a:xfrm flipH="1">
              <a:off x="2377"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7" name="Line 494"/>
            <p:cNvSpPr>
              <a:spLocks noChangeShapeType="1"/>
            </p:cNvSpPr>
            <p:nvPr>
              <p:custDataLst>
                <p:tags r:id="rId277"/>
              </p:custDataLst>
            </p:nvPr>
          </p:nvSpPr>
          <p:spPr bwMode="auto">
            <a:xfrm flipH="1">
              <a:off x="2579"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 name="Freeform 495"/>
            <p:cNvSpPr>
              <a:spLocks/>
            </p:cNvSpPr>
            <p:nvPr>
              <p:custDataLst>
                <p:tags r:id="rId278"/>
              </p:custDataLst>
            </p:nvPr>
          </p:nvSpPr>
          <p:spPr bwMode="auto">
            <a:xfrm>
              <a:off x="2591" y="3110"/>
              <a:ext cx="202" cy="202"/>
            </a:xfrm>
            <a:custGeom>
              <a:avLst/>
              <a:gdLst>
                <a:gd name="T0" fmla="*/ 51 w 202"/>
                <a:gd name="T1" fmla="*/ 202 h 202"/>
                <a:gd name="T2" fmla="*/ 152 w 202"/>
                <a:gd name="T3" fmla="*/ 202 h 202"/>
                <a:gd name="T4" fmla="*/ 167 w 202"/>
                <a:gd name="T5" fmla="*/ 199 h 202"/>
                <a:gd name="T6" fmla="*/ 182 w 202"/>
                <a:gd name="T7" fmla="*/ 193 h 202"/>
                <a:gd name="T8" fmla="*/ 192 w 202"/>
                <a:gd name="T9" fmla="*/ 180 h 202"/>
                <a:gd name="T10" fmla="*/ 199 w 202"/>
                <a:gd name="T11" fmla="*/ 167 h 202"/>
                <a:gd name="T12" fmla="*/ 202 w 202"/>
                <a:gd name="T13" fmla="*/ 151 h 202"/>
                <a:gd name="T14" fmla="*/ 202 w 202"/>
                <a:gd name="T15" fmla="*/ 50 h 202"/>
                <a:gd name="T16" fmla="*/ 199 w 202"/>
                <a:gd name="T17" fmla="*/ 35 h 202"/>
                <a:gd name="T18" fmla="*/ 192 w 202"/>
                <a:gd name="T19" fmla="*/ 20 h 202"/>
                <a:gd name="T20" fmla="*/ 182 w 202"/>
                <a:gd name="T21" fmla="*/ 10 h 202"/>
                <a:gd name="T22" fmla="*/ 167 w 202"/>
                <a:gd name="T23" fmla="*/ 3 h 202"/>
                <a:gd name="T24" fmla="*/ 152 w 202"/>
                <a:gd name="T25" fmla="*/ 0 h 202"/>
                <a:gd name="T26" fmla="*/ 51 w 202"/>
                <a:gd name="T27" fmla="*/ 0 h 202"/>
                <a:gd name="T28" fmla="*/ 35 w 202"/>
                <a:gd name="T29" fmla="*/ 3 h 202"/>
                <a:gd name="T30" fmla="*/ 22 w 202"/>
                <a:gd name="T31" fmla="*/ 10 h 202"/>
                <a:gd name="T32" fmla="*/ 9 w 202"/>
                <a:gd name="T33" fmla="*/ 20 h 202"/>
                <a:gd name="T34" fmla="*/ 3 w 202"/>
                <a:gd name="T35" fmla="*/ 35 h 202"/>
                <a:gd name="T36" fmla="*/ 0 w 202"/>
                <a:gd name="T37" fmla="*/ 50 h 202"/>
                <a:gd name="T38" fmla="*/ 0 w 202"/>
                <a:gd name="T39" fmla="*/ 151 h 202"/>
                <a:gd name="T40" fmla="*/ 3 w 202"/>
                <a:gd name="T41" fmla="*/ 167 h 202"/>
                <a:gd name="T42" fmla="*/ 9 w 202"/>
                <a:gd name="T43" fmla="*/ 180 h 202"/>
                <a:gd name="T44" fmla="*/ 22 w 202"/>
                <a:gd name="T45" fmla="*/ 193 h 202"/>
                <a:gd name="T46" fmla="*/ 35 w 202"/>
                <a:gd name="T47" fmla="*/ 199 h 202"/>
                <a:gd name="T48" fmla="*/ 51 w 202"/>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51" y="202"/>
                  </a:moveTo>
                  <a:lnTo>
                    <a:pt x="152" y="202"/>
                  </a:lnTo>
                  <a:lnTo>
                    <a:pt x="167" y="199"/>
                  </a:lnTo>
                  <a:lnTo>
                    <a:pt x="182" y="193"/>
                  </a:lnTo>
                  <a:lnTo>
                    <a:pt x="192" y="180"/>
                  </a:lnTo>
                  <a:lnTo>
                    <a:pt x="199" y="167"/>
                  </a:lnTo>
                  <a:lnTo>
                    <a:pt x="202" y="151"/>
                  </a:lnTo>
                  <a:lnTo>
                    <a:pt x="202" y="50"/>
                  </a:lnTo>
                  <a:lnTo>
                    <a:pt x="199" y="35"/>
                  </a:lnTo>
                  <a:lnTo>
                    <a:pt x="192" y="20"/>
                  </a:lnTo>
                  <a:lnTo>
                    <a:pt x="182" y="10"/>
                  </a:lnTo>
                  <a:lnTo>
                    <a:pt x="167" y="3"/>
                  </a:lnTo>
                  <a:lnTo>
                    <a:pt x="152" y="0"/>
                  </a:lnTo>
                  <a:lnTo>
                    <a:pt x="51" y="0"/>
                  </a:lnTo>
                  <a:lnTo>
                    <a:pt x="35" y="3"/>
                  </a:lnTo>
                  <a:lnTo>
                    <a:pt x="22" y="10"/>
                  </a:lnTo>
                  <a:lnTo>
                    <a:pt x="9" y="20"/>
                  </a:lnTo>
                  <a:lnTo>
                    <a:pt x="3" y="35"/>
                  </a:lnTo>
                  <a:lnTo>
                    <a:pt x="0" y="50"/>
                  </a:lnTo>
                  <a:lnTo>
                    <a:pt x="0" y="151"/>
                  </a:lnTo>
                  <a:lnTo>
                    <a:pt x="3" y="167"/>
                  </a:lnTo>
                  <a:lnTo>
                    <a:pt x="9" y="180"/>
                  </a:lnTo>
                  <a:lnTo>
                    <a:pt x="22" y="193"/>
                  </a:lnTo>
                  <a:lnTo>
                    <a:pt x="35" y="199"/>
                  </a:lnTo>
                  <a:lnTo>
                    <a:pt x="51"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79" name="Freeform 496"/>
            <p:cNvSpPr>
              <a:spLocks/>
            </p:cNvSpPr>
            <p:nvPr>
              <p:custDataLst>
                <p:tags r:id="rId279"/>
              </p:custDataLst>
            </p:nvPr>
          </p:nvSpPr>
          <p:spPr bwMode="auto">
            <a:xfrm>
              <a:off x="2793" y="3110"/>
              <a:ext cx="202" cy="202"/>
            </a:xfrm>
            <a:custGeom>
              <a:avLst/>
              <a:gdLst>
                <a:gd name="T0" fmla="*/ 51 w 202"/>
                <a:gd name="T1" fmla="*/ 202 h 202"/>
                <a:gd name="T2" fmla="*/ 152 w 202"/>
                <a:gd name="T3" fmla="*/ 202 h 202"/>
                <a:gd name="T4" fmla="*/ 167 w 202"/>
                <a:gd name="T5" fmla="*/ 199 h 202"/>
                <a:gd name="T6" fmla="*/ 182 w 202"/>
                <a:gd name="T7" fmla="*/ 193 h 202"/>
                <a:gd name="T8" fmla="*/ 192 w 202"/>
                <a:gd name="T9" fmla="*/ 180 h 202"/>
                <a:gd name="T10" fmla="*/ 199 w 202"/>
                <a:gd name="T11" fmla="*/ 167 h 202"/>
                <a:gd name="T12" fmla="*/ 202 w 202"/>
                <a:gd name="T13" fmla="*/ 151 h 202"/>
                <a:gd name="T14" fmla="*/ 202 w 202"/>
                <a:gd name="T15" fmla="*/ 50 h 202"/>
                <a:gd name="T16" fmla="*/ 199 w 202"/>
                <a:gd name="T17" fmla="*/ 35 h 202"/>
                <a:gd name="T18" fmla="*/ 192 w 202"/>
                <a:gd name="T19" fmla="*/ 20 h 202"/>
                <a:gd name="T20" fmla="*/ 182 w 202"/>
                <a:gd name="T21" fmla="*/ 10 h 202"/>
                <a:gd name="T22" fmla="*/ 167 w 202"/>
                <a:gd name="T23" fmla="*/ 3 h 202"/>
                <a:gd name="T24" fmla="*/ 152 w 202"/>
                <a:gd name="T25" fmla="*/ 0 h 202"/>
                <a:gd name="T26" fmla="*/ 51 w 202"/>
                <a:gd name="T27" fmla="*/ 0 h 202"/>
                <a:gd name="T28" fmla="*/ 35 w 202"/>
                <a:gd name="T29" fmla="*/ 3 h 202"/>
                <a:gd name="T30" fmla="*/ 21 w 202"/>
                <a:gd name="T31" fmla="*/ 10 h 202"/>
                <a:gd name="T32" fmla="*/ 9 w 202"/>
                <a:gd name="T33" fmla="*/ 20 h 202"/>
                <a:gd name="T34" fmla="*/ 3 w 202"/>
                <a:gd name="T35" fmla="*/ 35 h 202"/>
                <a:gd name="T36" fmla="*/ 0 w 202"/>
                <a:gd name="T37" fmla="*/ 50 h 202"/>
                <a:gd name="T38" fmla="*/ 0 w 202"/>
                <a:gd name="T39" fmla="*/ 151 h 202"/>
                <a:gd name="T40" fmla="*/ 3 w 202"/>
                <a:gd name="T41" fmla="*/ 167 h 202"/>
                <a:gd name="T42" fmla="*/ 9 w 202"/>
                <a:gd name="T43" fmla="*/ 180 h 202"/>
                <a:gd name="T44" fmla="*/ 21 w 202"/>
                <a:gd name="T45" fmla="*/ 193 h 202"/>
                <a:gd name="T46" fmla="*/ 35 w 202"/>
                <a:gd name="T47" fmla="*/ 199 h 202"/>
                <a:gd name="T48" fmla="*/ 51 w 202"/>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51" y="202"/>
                  </a:moveTo>
                  <a:lnTo>
                    <a:pt x="152" y="202"/>
                  </a:lnTo>
                  <a:lnTo>
                    <a:pt x="167" y="199"/>
                  </a:lnTo>
                  <a:lnTo>
                    <a:pt x="182" y="193"/>
                  </a:lnTo>
                  <a:lnTo>
                    <a:pt x="192" y="180"/>
                  </a:lnTo>
                  <a:lnTo>
                    <a:pt x="199" y="167"/>
                  </a:lnTo>
                  <a:lnTo>
                    <a:pt x="202" y="151"/>
                  </a:lnTo>
                  <a:lnTo>
                    <a:pt x="202" y="50"/>
                  </a:lnTo>
                  <a:lnTo>
                    <a:pt x="199" y="35"/>
                  </a:lnTo>
                  <a:lnTo>
                    <a:pt x="192" y="20"/>
                  </a:lnTo>
                  <a:lnTo>
                    <a:pt x="182" y="10"/>
                  </a:lnTo>
                  <a:lnTo>
                    <a:pt x="167" y="3"/>
                  </a:lnTo>
                  <a:lnTo>
                    <a:pt x="152" y="0"/>
                  </a:lnTo>
                  <a:lnTo>
                    <a:pt x="51" y="0"/>
                  </a:lnTo>
                  <a:lnTo>
                    <a:pt x="35" y="3"/>
                  </a:lnTo>
                  <a:lnTo>
                    <a:pt x="21" y="10"/>
                  </a:lnTo>
                  <a:lnTo>
                    <a:pt x="9" y="20"/>
                  </a:lnTo>
                  <a:lnTo>
                    <a:pt x="3" y="35"/>
                  </a:lnTo>
                  <a:lnTo>
                    <a:pt x="0" y="50"/>
                  </a:lnTo>
                  <a:lnTo>
                    <a:pt x="0" y="151"/>
                  </a:lnTo>
                  <a:lnTo>
                    <a:pt x="3" y="167"/>
                  </a:lnTo>
                  <a:lnTo>
                    <a:pt x="9" y="180"/>
                  </a:lnTo>
                  <a:lnTo>
                    <a:pt x="21" y="193"/>
                  </a:lnTo>
                  <a:lnTo>
                    <a:pt x="35" y="199"/>
                  </a:lnTo>
                  <a:lnTo>
                    <a:pt x="51"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80" name="Line 497"/>
            <p:cNvSpPr>
              <a:spLocks noChangeShapeType="1"/>
            </p:cNvSpPr>
            <p:nvPr>
              <p:custDataLst>
                <p:tags r:id="rId280"/>
              </p:custDataLst>
            </p:nvPr>
          </p:nvSpPr>
          <p:spPr bwMode="auto">
            <a:xfrm flipH="1">
              <a:off x="2781"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 name="Line 498"/>
            <p:cNvSpPr>
              <a:spLocks noChangeShapeType="1"/>
            </p:cNvSpPr>
            <p:nvPr>
              <p:custDataLst>
                <p:tags r:id="rId281"/>
              </p:custDataLst>
            </p:nvPr>
          </p:nvSpPr>
          <p:spPr bwMode="auto">
            <a:xfrm flipH="1">
              <a:off x="2983"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2" name="Freeform 499"/>
            <p:cNvSpPr>
              <a:spLocks/>
            </p:cNvSpPr>
            <p:nvPr>
              <p:custDataLst>
                <p:tags r:id="rId282"/>
              </p:custDataLst>
            </p:nvPr>
          </p:nvSpPr>
          <p:spPr bwMode="auto">
            <a:xfrm>
              <a:off x="2995" y="3110"/>
              <a:ext cx="202" cy="202"/>
            </a:xfrm>
            <a:custGeom>
              <a:avLst/>
              <a:gdLst>
                <a:gd name="T0" fmla="*/ 51 w 202"/>
                <a:gd name="T1" fmla="*/ 202 h 202"/>
                <a:gd name="T2" fmla="*/ 152 w 202"/>
                <a:gd name="T3" fmla="*/ 202 h 202"/>
                <a:gd name="T4" fmla="*/ 167 w 202"/>
                <a:gd name="T5" fmla="*/ 199 h 202"/>
                <a:gd name="T6" fmla="*/ 181 w 202"/>
                <a:gd name="T7" fmla="*/ 193 h 202"/>
                <a:gd name="T8" fmla="*/ 192 w 202"/>
                <a:gd name="T9" fmla="*/ 180 h 202"/>
                <a:gd name="T10" fmla="*/ 199 w 202"/>
                <a:gd name="T11" fmla="*/ 167 h 202"/>
                <a:gd name="T12" fmla="*/ 202 w 202"/>
                <a:gd name="T13" fmla="*/ 151 h 202"/>
                <a:gd name="T14" fmla="*/ 202 w 202"/>
                <a:gd name="T15" fmla="*/ 50 h 202"/>
                <a:gd name="T16" fmla="*/ 199 w 202"/>
                <a:gd name="T17" fmla="*/ 35 h 202"/>
                <a:gd name="T18" fmla="*/ 192 w 202"/>
                <a:gd name="T19" fmla="*/ 20 h 202"/>
                <a:gd name="T20" fmla="*/ 181 w 202"/>
                <a:gd name="T21" fmla="*/ 10 h 202"/>
                <a:gd name="T22" fmla="*/ 167 w 202"/>
                <a:gd name="T23" fmla="*/ 3 h 202"/>
                <a:gd name="T24" fmla="*/ 152 w 202"/>
                <a:gd name="T25" fmla="*/ 0 h 202"/>
                <a:gd name="T26" fmla="*/ 51 w 202"/>
                <a:gd name="T27" fmla="*/ 0 h 202"/>
                <a:gd name="T28" fmla="*/ 35 w 202"/>
                <a:gd name="T29" fmla="*/ 3 h 202"/>
                <a:gd name="T30" fmla="*/ 21 w 202"/>
                <a:gd name="T31" fmla="*/ 10 h 202"/>
                <a:gd name="T32" fmla="*/ 9 w 202"/>
                <a:gd name="T33" fmla="*/ 20 h 202"/>
                <a:gd name="T34" fmla="*/ 2 w 202"/>
                <a:gd name="T35" fmla="*/ 35 h 202"/>
                <a:gd name="T36" fmla="*/ 0 w 202"/>
                <a:gd name="T37" fmla="*/ 50 h 202"/>
                <a:gd name="T38" fmla="*/ 0 w 202"/>
                <a:gd name="T39" fmla="*/ 151 h 202"/>
                <a:gd name="T40" fmla="*/ 2 w 202"/>
                <a:gd name="T41" fmla="*/ 167 h 202"/>
                <a:gd name="T42" fmla="*/ 9 w 202"/>
                <a:gd name="T43" fmla="*/ 180 h 202"/>
                <a:gd name="T44" fmla="*/ 21 w 202"/>
                <a:gd name="T45" fmla="*/ 193 h 202"/>
                <a:gd name="T46" fmla="*/ 35 w 202"/>
                <a:gd name="T47" fmla="*/ 199 h 202"/>
                <a:gd name="T48" fmla="*/ 51 w 202"/>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51" y="202"/>
                  </a:moveTo>
                  <a:lnTo>
                    <a:pt x="152" y="202"/>
                  </a:lnTo>
                  <a:lnTo>
                    <a:pt x="167" y="199"/>
                  </a:lnTo>
                  <a:lnTo>
                    <a:pt x="181" y="193"/>
                  </a:lnTo>
                  <a:lnTo>
                    <a:pt x="192" y="180"/>
                  </a:lnTo>
                  <a:lnTo>
                    <a:pt x="199" y="167"/>
                  </a:lnTo>
                  <a:lnTo>
                    <a:pt x="202" y="151"/>
                  </a:lnTo>
                  <a:lnTo>
                    <a:pt x="202" y="50"/>
                  </a:lnTo>
                  <a:lnTo>
                    <a:pt x="199" y="35"/>
                  </a:lnTo>
                  <a:lnTo>
                    <a:pt x="192" y="20"/>
                  </a:lnTo>
                  <a:lnTo>
                    <a:pt x="181" y="10"/>
                  </a:lnTo>
                  <a:lnTo>
                    <a:pt x="167" y="3"/>
                  </a:lnTo>
                  <a:lnTo>
                    <a:pt x="152" y="0"/>
                  </a:lnTo>
                  <a:lnTo>
                    <a:pt x="51" y="0"/>
                  </a:lnTo>
                  <a:lnTo>
                    <a:pt x="35" y="3"/>
                  </a:lnTo>
                  <a:lnTo>
                    <a:pt x="21" y="10"/>
                  </a:lnTo>
                  <a:lnTo>
                    <a:pt x="9" y="20"/>
                  </a:lnTo>
                  <a:lnTo>
                    <a:pt x="2" y="35"/>
                  </a:lnTo>
                  <a:lnTo>
                    <a:pt x="0" y="50"/>
                  </a:lnTo>
                  <a:lnTo>
                    <a:pt x="0" y="151"/>
                  </a:lnTo>
                  <a:lnTo>
                    <a:pt x="2" y="167"/>
                  </a:lnTo>
                  <a:lnTo>
                    <a:pt x="9" y="180"/>
                  </a:lnTo>
                  <a:lnTo>
                    <a:pt x="21" y="193"/>
                  </a:lnTo>
                  <a:lnTo>
                    <a:pt x="35" y="199"/>
                  </a:lnTo>
                  <a:lnTo>
                    <a:pt x="51"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83" name="Freeform 500"/>
            <p:cNvSpPr>
              <a:spLocks/>
            </p:cNvSpPr>
            <p:nvPr>
              <p:custDataLst>
                <p:tags r:id="rId283"/>
              </p:custDataLst>
            </p:nvPr>
          </p:nvSpPr>
          <p:spPr bwMode="auto">
            <a:xfrm>
              <a:off x="3197" y="3110"/>
              <a:ext cx="201" cy="202"/>
            </a:xfrm>
            <a:custGeom>
              <a:avLst/>
              <a:gdLst>
                <a:gd name="T0" fmla="*/ 51 w 201"/>
                <a:gd name="T1" fmla="*/ 202 h 202"/>
                <a:gd name="T2" fmla="*/ 152 w 201"/>
                <a:gd name="T3" fmla="*/ 202 h 202"/>
                <a:gd name="T4" fmla="*/ 166 w 201"/>
                <a:gd name="T5" fmla="*/ 199 h 202"/>
                <a:gd name="T6" fmla="*/ 181 w 201"/>
                <a:gd name="T7" fmla="*/ 193 h 202"/>
                <a:gd name="T8" fmla="*/ 192 w 201"/>
                <a:gd name="T9" fmla="*/ 180 h 202"/>
                <a:gd name="T10" fmla="*/ 199 w 201"/>
                <a:gd name="T11" fmla="*/ 167 h 202"/>
                <a:gd name="T12" fmla="*/ 201 w 201"/>
                <a:gd name="T13" fmla="*/ 151 h 202"/>
                <a:gd name="T14" fmla="*/ 201 w 201"/>
                <a:gd name="T15" fmla="*/ 50 h 202"/>
                <a:gd name="T16" fmla="*/ 199 w 201"/>
                <a:gd name="T17" fmla="*/ 35 h 202"/>
                <a:gd name="T18" fmla="*/ 192 w 201"/>
                <a:gd name="T19" fmla="*/ 20 h 202"/>
                <a:gd name="T20" fmla="*/ 181 w 201"/>
                <a:gd name="T21" fmla="*/ 10 h 202"/>
                <a:gd name="T22" fmla="*/ 166 w 201"/>
                <a:gd name="T23" fmla="*/ 3 h 202"/>
                <a:gd name="T24" fmla="*/ 152 w 201"/>
                <a:gd name="T25" fmla="*/ 0 h 202"/>
                <a:gd name="T26" fmla="*/ 51 w 201"/>
                <a:gd name="T27" fmla="*/ 0 h 202"/>
                <a:gd name="T28" fmla="*/ 34 w 201"/>
                <a:gd name="T29" fmla="*/ 3 h 202"/>
                <a:gd name="T30" fmla="*/ 21 w 201"/>
                <a:gd name="T31" fmla="*/ 10 h 202"/>
                <a:gd name="T32" fmla="*/ 9 w 201"/>
                <a:gd name="T33" fmla="*/ 20 h 202"/>
                <a:gd name="T34" fmla="*/ 2 w 201"/>
                <a:gd name="T35" fmla="*/ 35 h 202"/>
                <a:gd name="T36" fmla="*/ 0 w 201"/>
                <a:gd name="T37" fmla="*/ 50 h 202"/>
                <a:gd name="T38" fmla="*/ 0 w 201"/>
                <a:gd name="T39" fmla="*/ 151 h 202"/>
                <a:gd name="T40" fmla="*/ 2 w 201"/>
                <a:gd name="T41" fmla="*/ 167 h 202"/>
                <a:gd name="T42" fmla="*/ 9 w 201"/>
                <a:gd name="T43" fmla="*/ 180 h 202"/>
                <a:gd name="T44" fmla="*/ 21 w 201"/>
                <a:gd name="T45" fmla="*/ 193 h 202"/>
                <a:gd name="T46" fmla="*/ 34 w 201"/>
                <a:gd name="T47" fmla="*/ 199 h 202"/>
                <a:gd name="T48" fmla="*/ 51 w 201"/>
                <a:gd name="T49" fmla="*/ 202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1"/>
                <a:gd name="T76" fmla="*/ 0 h 202"/>
                <a:gd name="T77" fmla="*/ 201 w 201"/>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1" h="202">
                  <a:moveTo>
                    <a:pt x="51" y="202"/>
                  </a:moveTo>
                  <a:lnTo>
                    <a:pt x="152" y="202"/>
                  </a:lnTo>
                  <a:lnTo>
                    <a:pt x="166" y="199"/>
                  </a:lnTo>
                  <a:lnTo>
                    <a:pt x="181" y="193"/>
                  </a:lnTo>
                  <a:lnTo>
                    <a:pt x="192" y="180"/>
                  </a:lnTo>
                  <a:lnTo>
                    <a:pt x="199" y="167"/>
                  </a:lnTo>
                  <a:lnTo>
                    <a:pt x="201" y="151"/>
                  </a:lnTo>
                  <a:lnTo>
                    <a:pt x="201" y="50"/>
                  </a:lnTo>
                  <a:lnTo>
                    <a:pt x="199" y="35"/>
                  </a:lnTo>
                  <a:lnTo>
                    <a:pt x="192" y="20"/>
                  </a:lnTo>
                  <a:lnTo>
                    <a:pt x="181" y="10"/>
                  </a:lnTo>
                  <a:lnTo>
                    <a:pt x="166" y="3"/>
                  </a:lnTo>
                  <a:lnTo>
                    <a:pt x="152" y="0"/>
                  </a:lnTo>
                  <a:lnTo>
                    <a:pt x="51" y="0"/>
                  </a:lnTo>
                  <a:lnTo>
                    <a:pt x="34" y="3"/>
                  </a:lnTo>
                  <a:lnTo>
                    <a:pt x="21" y="10"/>
                  </a:lnTo>
                  <a:lnTo>
                    <a:pt x="9" y="20"/>
                  </a:lnTo>
                  <a:lnTo>
                    <a:pt x="2" y="35"/>
                  </a:lnTo>
                  <a:lnTo>
                    <a:pt x="0" y="50"/>
                  </a:lnTo>
                  <a:lnTo>
                    <a:pt x="0" y="151"/>
                  </a:lnTo>
                  <a:lnTo>
                    <a:pt x="2" y="167"/>
                  </a:lnTo>
                  <a:lnTo>
                    <a:pt x="9" y="180"/>
                  </a:lnTo>
                  <a:lnTo>
                    <a:pt x="21" y="193"/>
                  </a:lnTo>
                  <a:lnTo>
                    <a:pt x="34" y="199"/>
                  </a:lnTo>
                  <a:lnTo>
                    <a:pt x="51" y="202"/>
                  </a:lnTo>
                  <a:close/>
                </a:path>
              </a:pathLst>
            </a:custGeom>
            <a:solidFill>
              <a:schemeClr val="accent1"/>
            </a:solidFill>
            <a:ln w="4763">
              <a:solidFill>
                <a:srgbClr val="000000"/>
              </a:solidFill>
              <a:prstDash val="solid"/>
              <a:round/>
              <a:headEnd/>
              <a:tailEnd/>
            </a:ln>
          </p:spPr>
          <p:txBody>
            <a:bodyPr/>
            <a:lstStyle/>
            <a:p>
              <a:endParaRPr lang="en-US"/>
            </a:p>
          </p:txBody>
        </p:sp>
        <p:sp>
          <p:nvSpPr>
            <p:cNvPr id="184" name="Line 501"/>
            <p:cNvSpPr>
              <a:spLocks noChangeShapeType="1"/>
            </p:cNvSpPr>
            <p:nvPr>
              <p:custDataLst>
                <p:tags r:id="rId284"/>
              </p:custDataLst>
            </p:nvPr>
          </p:nvSpPr>
          <p:spPr bwMode="auto">
            <a:xfrm flipH="1">
              <a:off x="3184"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 name="Line 502"/>
            <p:cNvSpPr>
              <a:spLocks noChangeShapeType="1"/>
            </p:cNvSpPr>
            <p:nvPr>
              <p:custDataLst>
                <p:tags r:id="rId285"/>
              </p:custDataLst>
            </p:nvPr>
          </p:nvSpPr>
          <p:spPr bwMode="auto">
            <a:xfrm flipH="1">
              <a:off x="3386" y="3009"/>
              <a:ext cx="113"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6" name="Rectangle 503"/>
            <p:cNvSpPr>
              <a:spLocks noChangeArrowheads="1"/>
            </p:cNvSpPr>
            <p:nvPr>
              <p:custDataLst>
                <p:tags r:id="rId286"/>
              </p:custDataLst>
            </p:nvPr>
          </p:nvSpPr>
          <p:spPr bwMode="auto">
            <a:xfrm>
              <a:off x="3279" y="3169"/>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0</a:t>
              </a:r>
              <a:endParaRPr lang="de-DE" altLang="en-US" sz="2800"/>
            </a:p>
          </p:txBody>
        </p:sp>
        <p:sp>
          <p:nvSpPr>
            <p:cNvPr id="187" name="Rectangle 504"/>
            <p:cNvSpPr>
              <a:spLocks noChangeArrowheads="1"/>
            </p:cNvSpPr>
            <p:nvPr>
              <p:custDataLst>
                <p:tags r:id="rId287"/>
              </p:custDataLst>
            </p:nvPr>
          </p:nvSpPr>
          <p:spPr bwMode="auto">
            <a:xfrm>
              <a:off x="3077" y="3169"/>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a:t>
              </a:r>
              <a:endParaRPr lang="de-DE" altLang="en-US" sz="2800"/>
            </a:p>
          </p:txBody>
        </p:sp>
        <p:sp>
          <p:nvSpPr>
            <p:cNvPr id="188" name="Rectangle 505"/>
            <p:cNvSpPr>
              <a:spLocks noChangeArrowheads="1"/>
            </p:cNvSpPr>
            <p:nvPr>
              <p:custDataLst>
                <p:tags r:id="rId288"/>
              </p:custDataLst>
            </p:nvPr>
          </p:nvSpPr>
          <p:spPr bwMode="auto">
            <a:xfrm>
              <a:off x="2875" y="3169"/>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2</a:t>
              </a:r>
              <a:endParaRPr lang="de-DE" altLang="en-US" sz="2800"/>
            </a:p>
          </p:txBody>
        </p:sp>
        <p:sp>
          <p:nvSpPr>
            <p:cNvPr id="189" name="Rectangle 506"/>
            <p:cNvSpPr>
              <a:spLocks noChangeArrowheads="1"/>
            </p:cNvSpPr>
            <p:nvPr>
              <p:custDataLst>
                <p:tags r:id="rId289"/>
              </p:custDataLst>
            </p:nvPr>
          </p:nvSpPr>
          <p:spPr bwMode="auto">
            <a:xfrm>
              <a:off x="2673" y="3169"/>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3</a:t>
              </a:r>
              <a:endParaRPr lang="de-DE" altLang="en-US" sz="2800"/>
            </a:p>
          </p:txBody>
        </p:sp>
        <p:sp>
          <p:nvSpPr>
            <p:cNvPr id="190" name="Rectangle 507"/>
            <p:cNvSpPr>
              <a:spLocks noChangeArrowheads="1"/>
            </p:cNvSpPr>
            <p:nvPr>
              <p:custDataLst>
                <p:tags r:id="rId290"/>
              </p:custDataLst>
            </p:nvPr>
          </p:nvSpPr>
          <p:spPr bwMode="auto">
            <a:xfrm>
              <a:off x="2471" y="3169"/>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4</a:t>
              </a:r>
              <a:endParaRPr lang="de-DE" altLang="en-US" sz="2800"/>
            </a:p>
          </p:txBody>
        </p:sp>
        <p:sp>
          <p:nvSpPr>
            <p:cNvPr id="191" name="Rectangle 508"/>
            <p:cNvSpPr>
              <a:spLocks noChangeArrowheads="1"/>
            </p:cNvSpPr>
            <p:nvPr>
              <p:custDataLst>
                <p:tags r:id="rId291"/>
              </p:custDataLst>
            </p:nvPr>
          </p:nvSpPr>
          <p:spPr bwMode="auto">
            <a:xfrm>
              <a:off x="2269" y="3169"/>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5</a:t>
              </a:r>
              <a:endParaRPr lang="de-DE" altLang="en-US" sz="2800"/>
            </a:p>
          </p:txBody>
        </p:sp>
        <p:sp>
          <p:nvSpPr>
            <p:cNvPr id="192" name="Rectangle 509"/>
            <p:cNvSpPr>
              <a:spLocks noChangeArrowheads="1"/>
            </p:cNvSpPr>
            <p:nvPr>
              <p:custDataLst>
                <p:tags r:id="rId292"/>
              </p:custDataLst>
            </p:nvPr>
          </p:nvSpPr>
          <p:spPr bwMode="auto">
            <a:xfrm>
              <a:off x="2068" y="3169"/>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6</a:t>
              </a:r>
              <a:endParaRPr lang="de-DE" altLang="en-US" sz="2800"/>
            </a:p>
          </p:txBody>
        </p:sp>
        <p:sp>
          <p:nvSpPr>
            <p:cNvPr id="193" name="Rectangle 510"/>
            <p:cNvSpPr>
              <a:spLocks noChangeArrowheads="1"/>
            </p:cNvSpPr>
            <p:nvPr>
              <p:custDataLst>
                <p:tags r:id="rId293"/>
              </p:custDataLst>
            </p:nvPr>
          </p:nvSpPr>
          <p:spPr bwMode="auto">
            <a:xfrm>
              <a:off x="1866" y="3169"/>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7</a:t>
              </a:r>
              <a:endParaRPr lang="de-DE" altLang="en-US" sz="2800"/>
            </a:p>
          </p:txBody>
        </p:sp>
        <p:sp>
          <p:nvSpPr>
            <p:cNvPr id="194" name="Rectangle 511"/>
            <p:cNvSpPr>
              <a:spLocks noChangeArrowheads="1"/>
            </p:cNvSpPr>
            <p:nvPr>
              <p:custDataLst>
                <p:tags r:id="rId294"/>
              </p:custDataLst>
            </p:nvPr>
          </p:nvSpPr>
          <p:spPr bwMode="auto">
            <a:xfrm>
              <a:off x="1664" y="3169"/>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8</a:t>
              </a:r>
              <a:endParaRPr lang="de-DE" altLang="en-US" sz="2800"/>
            </a:p>
          </p:txBody>
        </p:sp>
        <p:sp>
          <p:nvSpPr>
            <p:cNvPr id="195" name="Rectangle 512"/>
            <p:cNvSpPr>
              <a:spLocks noChangeArrowheads="1"/>
            </p:cNvSpPr>
            <p:nvPr>
              <p:custDataLst>
                <p:tags r:id="rId295"/>
              </p:custDataLst>
            </p:nvPr>
          </p:nvSpPr>
          <p:spPr bwMode="auto">
            <a:xfrm>
              <a:off x="1462" y="3169"/>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9</a:t>
              </a:r>
              <a:endParaRPr lang="de-DE" altLang="en-US" sz="2800"/>
            </a:p>
          </p:txBody>
        </p:sp>
        <p:sp>
          <p:nvSpPr>
            <p:cNvPr id="196" name="Rectangle 513"/>
            <p:cNvSpPr>
              <a:spLocks noChangeArrowheads="1"/>
            </p:cNvSpPr>
            <p:nvPr>
              <p:custDataLst>
                <p:tags r:id="rId296"/>
              </p:custDataLst>
            </p:nvPr>
          </p:nvSpPr>
          <p:spPr bwMode="auto">
            <a:xfrm>
              <a:off x="1242" y="3169"/>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10</a:t>
              </a:r>
              <a:endParaRPr lang="de-DE" altLang="en-US" sz="2800"/>
            </a:p>
          </p:txBody>
        </p:sp>
        <p:sp>
          <p:nvSpPr>
            <p:cNvPr id="197" name="Rectangle 514"/>
            <p:cNvSpPr>
              <a:spLocks noChangeArrowheads="1"/>
            </p:cNvSpPr>
            <p:nvPr>
              <p:custDataLst>
                <p:tags r:id="rId297"/>
              </p:custDataLst>
            </p:nvPr>
          </p:nvSpPr>
          <p:spPr bwMode="auto">
            <a:xfrm>
              <a:off x="1040" y="3169"/>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11</a:t>
              </a:r>
              <a:endParaRPr lang="de-DE" altLang="en-US" sz="2800"/>
            </a:p>
          </p:txBody>
        </p:sp>
        <p:sp>
          <p:nvSpPr>
            <p:cNvPr id="198" name="Rectangle 515"/>
            <p:cNvSpPr>
              <a:spLocks noChangeArrowheads="1"/>
            </p:cNvSpPr>
            <p:nvPr>
              <p:custDataLst>
                <p:tags r:id="rId298"/>
              </p:custDataLst>
            </p:nvPr>
          </p:nvSpPr>
          <p:spPr bwMode="auto">
            <a:xfrm>
              <a:off x="838" y="3169"/>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12</a:t>
              </a:r>
              <a:endParaRPr lang="de-DE" altLang="en-US" sz="2800"/>
            </a:p>
          </p:txBody>
        </p:sp>
        <p:sp>
          <p:nvSpPr>
            <p:cNvPr id="199" name="Rectangle 516"/>
            <p:cNvSpPr>
              <a:spLocks noChangeArrowheads="1"/>
            </p:cNvSpPr>
            <p:nvPr>
              <p:custDataLst>
                <p:tags r:id="rId299"/>
              </p:custDataLst>
            </p:nvPr>
          </p:nvSpPr>
          <p:spPr bwMode="auto">
            <a:xfrm>
              <a:off x="636" y="3169"/>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13</a:t>
              </a:r>
              <a:endParaRPr lang="de-DE" altLang="en-US" sz="2800"/>
            </a:p>
          </p:txBody>
        </p:sp>
        <p:sp>
          <p:nvSpPr>
            <p:cNvPr id="200" name="Rectangle 517"/>
            <p:cNvSpPr>
              <a:spLocks noChangeArrowheads="1"/>
            </p:cNvSpPr>
            <p:nvPr>
              <p:custDataLst>
                <p:tags r:id="rId300"/>
              </p:custDataLst>
            </p:nvPr>
          </p:nvSpPr>
          <p:spPr bwMode="auto">
            <a:xfrm>
              <a:off x="434" y="3169"/>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14</a:t>
              </a:r>
              <a:endParaRPr lang="de-DE" altLang="en-US" sz="2800"/>
            </a:p>
          </p:txBody>
        </p:sp>
        <p:sp>
          <p:nvSpPr>
            <p:cNvPr id="201" name="Rectangle 518"/>
            <p:cNvSpPr>
              <a:spLocks noChangeArrowheads="1"/>
            </p:cNvSpPr>
            <p:nvPr>
              <p:custDataLst>
                <p:tags r:id="rId301"/>
              </p:custDataLst>
            </p:nvPr>
          </p:nvSpPr>
          <p:spPr bwMode="auto">
            <a:xfrm>
              <a:off x="232" y="3169"/>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15</a:t>
              </a:r>
              <a:endParaRPr lang="de-DE" altLang="en-US" sz="2800"/>
            </a:p>
          </p:txBody>
        </p:sp>
        <p:sp>
          <p:nvSpPr>
            <p:cNvPr id="202" name="Line 570"/>
            <p:cNvSpPr>
              <a:spLocks noChangeShapeType="1"/>
            </p:cNvSpPr>
            <p:nvPr>
              <p:custDataLst>
                <p:tags r:id="rId302"/>
              </p:custDataLst>
            </p:nvPr>
          </p:nvSpPr>
          <p:spPr bwMode="auto">
            <a:xfrm>
              <a:off x="3499" y="1697"/>
              <a:ext cx="0" cy="131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3" name="Line 571"/>
            <p:cNvSpPr>
              <a:spLocks noChangeShapeType="1"/>
            </p:cNvSpPr>
            <p:nvPr>
              <p:custDataLst>
                <p:tags r:id="rId303"/>
              </p:custDataLst>
            </p:nvPr>
          </p:nvSpPr>
          <p:spPr bwMode="auto">
            <a:xfrm>
              <a:off x="3297" y="1978"/>
              <a:ext cx="0" cy="103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 name="Line 572"/>
            <p:cNvSpPr>
              <a:spLocks noChangeShapeType="1"/>
            </p:cNvSpPr>
            <p:nvPr>
              <p:custDataLst>
                <p:tags r:id="rId304"/>
              </p:custDataLst>
            </p:nvPr>
          </p:nvSpPr>
          <p:spPr bwMode="auto">
            <a:xfrm>
              <a:off x="3096" y="1697"/>
              <a:ext cx="0" cy="131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 name="Line 573"/>
            <p:cNvSpPr>
              <a:spLocks noChangeShapeType="1"/>
            </p:cNvSpPr>
            <p:nvPr>
              <p:custDataLst>
                <p:tags r:id="rId305"/>
              </p:custDataLst>
            </p:nvPr>
          </p:nvSpPr>
          <p:spPr bwMode="auto">
            <a:xfrm>
              <a:off x="2894" y="1978"/>
              <a:ext cx="0" cy="103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 name="Line 574"/>
            <p:cNvSpPr>
              <a:spLocks noChangeShapeType="1"/>
            </p:cNvSpPr>
            <p:nvPr>
              <p:custDataLst>
                <p:tags r:id="rId306"/>
              </p:custDataLst>
            </p:nvPr>
          </p:nvSpPr>
          <p:spPr bwMode="auto">
            <a:xfrm>
              <a:off x="2692" y="1697"/>
              <a:ext cx="0" cy="131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7" name="Line 575"/>
            <p:cNvSpPr>
              <a:spLocks noChangeShapeType="1"/>
            </p:cNvSpPr>
            <p:nvPr>
              <p:custDataLst>
                <p:tags r:id="rId307"/>
              </p:custDataLst>
            </p:nvPr>
          </p:nvSpPr>
          <p:spPr bwMode="auto">
            <a:xfrm>
              <a:off x="2490" y="1978"/>
              <a:ext cx="0" cy="103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8" name="Line 576"/>
            <p:cNvSpPr>
              <a:spLocks noChangeShapeType="1"/>
            </p:cNvSpPr>
            <p:nvPr>
              <p:custDataLst>
                <p:tags r:id="rId308"/>
              </p:custDataLst>
            </p:nvPr>
          </p:nvSpPr>
          <p:spPr bwMode="auto">
            <a:xfrm>
              <a:off x="2288" y="1697"/>
              <a:ext cx="0" cy="131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9" name="Line 577"/>
            <p:cNvSpPr>
              <a:spLocks noChangeShapeType="1"/>
            </p:cNvSpPr>
            <p:nvPr>
              <p:custDataLst>
                <p:tags r:id="rId309"/>
              </p:custDataLst>
            </p:nvPr>
          </p:nvSpPr>
          <p:spPr bwMode="auto">
            <a:xfrm>
              <a:off x="2087" y="1978"/>
              <a:ext cx="0" cy="103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0" name="Line 578"/>
            <p:cNvSpPr>
              <a:spLocks noChangeShapeType="1"/>
            </p:cNvSpPr>
            <p:nvPr>
              <p:custDataLst>
                <p:tags r:id="rId310"/>
              </p:custDataLst>
            </p:nvPr>
          </p:nvSpPr>
          <p:spPr bwMode="auto">
            <a:xfrm>
              <a:off x="1885" y="1697"/>
              <a:ext cx="0" cy="131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1" name="Line 579"/>
            <p:cNvSpPr>
              <a:spLocks noChangeShapeType="1"/>
            </p:cNvSpPr>
            <p:nvPr>
              <p:custDataLst>
                <p:tags r:id="rId311"/>
              </p:custDataLst>
            </p:nvPr>
          </p:nvSpPr>
          <p:spPr bwMode="auto">
            <a:xfrm>
              <a:off x="1683" y="1978"/>
              <a:ext cx="0" cy="103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2" name="Line 580"/>
            <p:cNvSpPr>
              <a:spLocks noChangeShapeType="1"/>
            </p:cNvSpPr>
            <p:nvPr>
              <p:custDataLst>
                <p:tags r:id="rId312"/>
              </p:custDataLst>
            </p:nvPr>
          </p:nvSpPr>
          <p:spPr bwMode="auto">
            <a:xfrm>
              <a:off x="1279" y="1978"/>
              <a:ext cx="0" cy="103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3" name="Line 581"/>
            <p:cNvSpPr>
              <a:spLocks noChangeShapeType="1"/>
            </p:cNvSpPr>
            <p:nvPr>
              <p:custDataLst>
                <p:tags r:id="rId313"/>
              </p:custDataLst>
            </p:nvPr>
          </p:nvSpPr>
          <p:spPr bwMode="auto">
            <a:xfrm>
              <a:off x="1077" y="1697"/>
              <a:ext cx="0" cy="131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4" name="Line 582"/>
            <p:cNvSpPr>
              <a:spLocks noChangeShapeType="1"/>
            </p:cNvSpPr>
            <p:nvPr>
              <p:custDataLst>
                <p:tags r:id="rId314"/>
              </p:custDataLst>
            </p:nvPr>
          </p:nvSpPr>
          <p:spPr bwMode="auto">
            <a:xfrm>
              <a:off x="876" y="1978"/>
              <a:ext cx="0" cy="103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 name="Line 583"/>
            <p:cNvSpPr>
              <a:spLocks noChangeShapeType="1"/>
            </p:cNvSpPr>
            <p:nvPr>
              <p:custDataLst>
                <p:tags r:id="rId315"/>
              </p:custDataLst>
            </p:nvPr>
          </p:nvSpPr>
          <p:spPr bwMode="auto">
            <a:xfrm>
              <a:off x="674" y="1697"/>
              <a:ext cx="0" cy="131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6" name="Line 584"/>
            <p:cNvSpPr>
              <a:spLocks noChangeShapeType="1"/>
            </p:cNvSpPr>
            <p:nvPr>
              <p:custDataLst>
                <p:tags r:id="rId316"/>
              </p:custDataLst>
            </p:nvPr>
          </p:nvSpPr>
          <p:spPr bwMode="auto">
            <a:xfrm>
              <a:off x="472" y="1978"/>
              <a:ext cx="0" cy="103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17" name="Rectangle 520"/>
          <p:cNvSpPr>
            <a:spLocks noChangeArrowheads="1"/>
          </p:cNvSpPr>
          <p:nvPr>
            <p:custDataLst>
              <p:tags r:id="rId3"/>
            </p:custDataLst>
          </p:nvPr>
        </p:nvSpPr>
        <p:spPr bwMode="auto">
          <a:xfrm>
            <a:off x="7093744" y="3114600"/>
            <a:ext cx="160337" cy="160337"/>
          </a:xfrm>
          <a:prstGeom prst="rect">
            <a:avLst/>
          </a:prstGeom>
          <a:solidFill>
            <a:srgbClr val="000000"/>
          </a:solidFill>
          <a:ln w="4763">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sp>
        <p:nvSpPr>
          <p:cNvPr id="218" name="Freeform 521"/>
          <p:cNvSpPr>
            <a:spLocks/>
          </p:cNvSpPr>
          <p:nvPr>
            <p:custDataLst>
              <p:tags r:id="rId4"/>
            </p:custDataLst>
          </p:nvPr>
        </p:nvSpPr>
        <p:spPr bwMode="auto">
          <a:xfrm>
            <a:off x="7085806" y="4528194"/>
            <a:ext cx="320675" cy="320675"/>
          </a:xfrm>
          <a:custGeom>
            <a:avLst/>
            <a:gdLst>
              <a:gd name="T0" fmla="*/ 2147483647 w 202"/>
              <a:gd name="T1" fmla="*/ 2147483647 h 202"/>
              <a:gd name="T2" fmla="*/ 2147483647 w 202"/>
              <a:gd name="T3" fmla="*/ 2147483647 h 202"/>
              <a:gd name="T4" fmla="*/ 2147483647 w 202"/>
              <a:gd name="T5" fmla="*/ 2147483647 h 202"/>
              <a:gd name="T6" fmla="*/ 2147483647 w 202"/>
              <a:gd name="T7" fmla="*/ 2147483647 h 202"/>
              <a:gd name="T8" fmla="*/ 2147483647 w 202"/>
              <a:gd name="T9" fmla="*/ 2147483647 h 202"/>
              <a:gd name="T10" fmla="*/ 2147483647 w 202"/>
              <a:gd name="T11" fmla="*/ 2147483647 h 202"/>
              <a:gd name="T12" fmla="*/ 2147483647 w 202"/>
              <a:gd name="T13" fmla="*/ 2147483647 h 202"/>
              <a:gd name="T14" fmla="*/ 2147483647 w 202"/>
              <a:gd name="T15" fmla="*/ 2147483647 h 202"/>
              <a:gd name="T16" fmla="*/ 2147483647 w 202"/>
              <a:gd name="T17" fmla="*/ 2147483647 h 202"/>
              <a:gd name="T18" fmla="*/ 2147483647 w 202"/>
              <a:gd name="T19" fmla="*/ 2147483647 h 202"/>
              <a:gd name="T20" fmla="*/ 2147483647 w 202"/>
              <a:gd name="T21" fmla="*/ 2147483647 h 202"/>
              <a:gd name="T22" fmla="*/ 2147483647 w 202"/>
              <a:gd name="T23" fmla="*/ 2147483647 h 202"/>
              <a:gd name="T24" fmla="*/ 2147483647 w 202"/>
              <a:gd name="T25" fmla="*/ 0 h 202"/>
              <a:gd name="T26" fmla="*/ 2147483647 w 202"/>
              <a:gd name="T27" fmla="*/ 0 h 202"/>
              <a:gd name="T28" fmla="*/ 2147483647 w 202"/>
              <a:gd name="T29" fmla="*/ 2147483647 h 202"/>
              <a:gd name="T30" fmla="*/ 2147483647 w 202"/>
              <a:gd name="T31" fmla="*/ 2147483647 h 202"/>
              <a:gd name="T32" fmla="*/ 2147483647 w 202"/>
              <a:gd name="T33" fmla="*/ 2147483647 h 202"/>
              <a:gd name="T34" fmla="*/ 2147483647 w 202"/>
              <a:gd name="T35" fmla="*/ 2147483647 h 202"/>
              <a:gd name="T36" fmla="*/ 0 w 202"/>
              <a:gd name="T37" fmla="*/ 2147483647 h 202"/>
              <a:gd name="T38" fmla="*/ 0 w 202"/>
              <a:gd name="T39" fmla="*/ 2147483647 h 202"/>
              <a:gd name="T40" fmla="*/ 2147483647 w 202"/>
              <a:gd name="T41" fmla="*/ 2147483647 h 202"/>
              <a:gd name="T42" fmla="*/ 2147483647 w 202"/>
              <a:gd name="T43" fmla="*/ 2147483647 h 202"/>
              <a:gd name="T44" fmla="*/ 2147483647 w 202"/>
              <a:gd name="T45" fmla="*/ 2147483647 h 202"/>
              <a:gd name="T46" fmla="*/ 2147483647 w 202"/>
              <a:gd name="T47" fmla="*/ 2147483647 h 202"/>
              <a:gd name="T48" fmla="*/ 2147483647 w 202"/>
              <a:gd name="T49" fmla="*/ 2147483647 h 2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2"/>
              <a:gd name="T76" fmla="*/ 0 h 202"/>
              <a:gd name="T77" fmla="*/ 202 w 202"/>
              <a:gd name="T78" fmla="*/ 202 h 2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2" h="202">
                <a:moveTo>
                  <a:pt x="51" y="202"/>
                </a:moveTo>
                <a:lnTo>
                  <a:pt x="152" y="202"/>
                </a:lnTo>
                <a:lnTo>
                  <a:pt x="167" y="199"/>
                </a:lnTo>
                <a:lnTo>
                  <a:pt x="181" y="192"/>
                </a:lnTo>
                <a:lnTo>
                  <a:pt x="192" y="180"/>
                </a:lnTo>
                <a:lnTo>
                  <a:pt x="199" y="167"/>
                </a:lnTo>
                <a:lnTo>
                  <a:pt x="202" y="151"/>
                </a:lnTo>
                <a:lnTo>
                  <a:pt x="202" y="50"/>
                </a:lnTo>
                <a:lnTo>
                  <a:pt x="199" y="35"/>
                </a:lnTo>
                <a:lnTo>
                  <a:pt x="192" y="20"/>
                </a:lnTo>
                <a:lnTo>
                  <a:pt x="181" y="9"/>
                </a:lnTo>
                <a:lnTo>
                  <a:pt x="167" y="3"/>
                </a:lnTo>
                <a:lnTo>
                  <a:pt x="152" y="0"/>
                </a:lnTo>
                <a:lnTo>
                  <a:pt x="51" y="0"/>
                </a:lnTo>
                <a:lnTo>
                  <a:pt x="35" y="3"/>
                </a:lnTo>
                <a:lnTo>
                  <a:pt x="21" y="9"/>
                </a:lnTo>
                <a:lnTo>
                  <a:pt x="9" y="20"/>
                </a:lnTo>
                <a:lnTo>
                  <a:pt x="2" y="35"/>
                </a:lnTo>
                <a:lnTo>
                  <a:pt x="0" y="50"/>
                </a:lnTo>
                <a:lnTo>
                  <a:pt x="0" y="151"/>
                </a:lnTo>
                <a:lnTo>
                  <a:pt x="2" y="167"/>
                </a:lnTo>
                <a:lnTo>
                  <a:pt x="9" y="180"/>
                </a:lnTo>
                <a:lnTo>
                  <a:pt x="21" y="192"/>
                </a:lnTo>
                <a:lnTo>
                  <a:pt x="35" y="199"/>
                </a:lnTo>
                <a:lnTo>
                  <a:pt x="51" y="202"/>
                </a:lnTo>
                <a:close/>
              </a:path>
            </a:pathLst>
          </a:custGeom>
          <a:solidFill>
            <a:schemeClr val="accent1"/>
          </a:solidFill>
          <a:ln w="4763">
            <a:solidFill>
              <a:srgbClr val="000000"/>
            </a:solidFill>
            <a:prstDash val="solid"/>
            <a:round/>
            <a:headEnd/>
            <a:tailEnd/>
          </a:ln>
        </p:spPr>
        <p:txBody>
          <a:bodyPr/>
          <a:lstStyle/>
          <a:p>
            <a:endParaRPr lang="en-US"/>
          </a:p>
        </p:txBody>
      </p:sp>
      <p:grpSp>
        <p:nvGrpSpPr>
          <p:cNvPr id="219" name="Group 640"/>
          <p:cNvGrpSpPr>
            <a:grpSpLocks/>
          </p:cNvGrpSpPr>
          <p:nvPr>
            <p:custDataLst>
              <p:tags r:id="rId5"/>
            </p:custDataLst>
          </p:nvPr>
        </p:nvGrpSpPr>
        <p:grpSpPr bwMode="auto">
          <a:xfrm>
            <a:off x="7590631" y="2378681"/>
            <a:ext cx="1111250" cy="1568450"/>
            <a:chOff x="2575" y="3116"/>
            <a:chExt cx="700" cy="988"/>
          </a:xfrm>
        </p:grpSpPr>
        <p:sp>
          <p:nvSpPr>
            <p:cNvPr id="220" name="Line 545"/>
            <p:cNvSpPr>
              <a:spLocks noChangeShapeType="1"/>
            </p:cNvSpPr>
            <p:nvPr>
              <p:custDataLst>
                <p:tags r:id="rId72"/>
              </p:custDataLst>
            </p:nvPr>
          </p:nvSpPr>
          <p:spPr bwMode="auto">
            <a:xfrm>
              <a:off x="2736" y="3346"/>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 name="Line 546"/>
            <p:cNvSpPr>
              <a:spLocks noChangeShapeType="1"/>
            </p:cNvSpPr>
            <p:nvPr>
              <p:custDataLst>
                <p:tags r:id="rId73"/>
              </p:custDataLst>
            </p:nvPr>
          </p:nvSpPr>
          <p:spPr bwMode="auto">
            <a:xfrm>
              <a:off x="2635" y="3346"/>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 name="Line 547"/>
            <p:cNvSpPr>
              <a:spLocks noChangeShapeType="1"/>
            </p:cNvSpPr>
            <p:nvPr>
              <p:custDataLst>
                <p:tags r:id="rId74"/>
              </p:custDataLst>
            </p:nvPr>
          </p:nvSpPr>
          <p:spPr bwMode="auto">
            <a:xfrm flipV="1">
              <a:off x="2686" y="3649"/>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 name="Freeform 548"/>
            <p:cNvSpPr>
              <a:spLocks/>
            </p:cNvSpPr>
            <p:nvPr>
              <p:custDataLst>
                <p:tags r:id="rId75"/>
              </p:custDataLst>
            </p:nvPr>
          </p:nvSpPr>
          <p:spPr bwMode="auto">
            <a:xfrm>
              <a:off x="2585" y="3548"/>
              <a:ext cx="202" cy="101"/>
            </a:xfrm>
            <a:custGeom>
              <a:avLst/>
              <a:gdLst>
                <a:gd name="T0" fmla="*/ 202 w 202"/>
                <a:gd name="T1" fmla="*/ 0 h 101"/>
                <a:gd name="T2" fmla="*/ 199 w 202"/>
                <a:gd name="T3" fmla="*/ 23 h 101"/>
                <a:gd name="T4" fmla="*/ 192 w 202"/>
                <a:gd name="T5" fmla="*/ 43 h 101"/>
                <a:gd name="T6" fmla="*/ 180 w 202"/>
                <a:gd name="T7" fmla="*/ 64 h 101"/>
                <a:gd name="T8" fmla="*/ 164 w 202"/>
                <a:gd name="T9" fmla="*/ 80 h 101"/>
                <a:gd name="T10" fmla="*/ 145 w 202"/>
                <a:gd name="T11" fmla="*/ 92 h 101"/>
                <a:gd name="T12" fmla="*/ 124 w 202"/>
                <a:gd name="T13" fmla="*/ 99 h 101"/>
                <a:gd name="T14" fmla="*/ 101 w 202"/>
                <a:gd name="T15" fmla="*/ 101 h 101"/>
                <a:gd name="T16" fmla="*/ 78 w 202"/>
                <a:gd name="T17" fmla="*/ 99 h 101"/>
                <a:gd name="T18" fmla="*/ 56 w 202"/>
                <a:gd name="T19" fmla="*/ 92 h 101"/>
                <a:gd name="T20" fmla="*/ 38 w 202"/>
                <a:gd name="T21" fmla="*/ 80 h 101"/>
                <a:gd name="T22" fmla="*/ 21 w 202"/>
                <a:gd name="T23" fmla="*/ 64 h 101"/>
                <a:gd name="T24" fmla="*/ 9 w 202"/>
                <a:gd name="T25" fmla="*/ 43 h 101"/>
                <a:gd name="T26" fmla="*/ 3 w 202"/>
                <a:gd name="T27" fmla="*/ 23 h 101"/>
                <a:gd name="T28" fmla="*/ 0 w 202"/>
                <a:gd name="T29" fmla="*/ 0 h 10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2"/>
                <a:gd name="T46" fmla="*/ 0 h 101"/>
                <a:gd name="T47" fmla="*/ 202 w 202"/>
                <a:gd name="T48" fmla="*/ 101 h 10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2" h="101">
                  <a:moveTo>
                    <a:pt x="202" y="0"/>
                  </a:moveTo>
                  <a:lnTo>
                    <a:pt x="199" y="23"/>
                  </a:lnTo>
                  <a:lnTo>
                    <a:pt x="192" y="43"/>
                  </a:lnTo>
                  <a:lnTo>
                    <a:pt x="180" y="64"/>
                  </a:lnTo>
                  <a:lnTo>
                    <a:pt x="164" y="80"/>
                  </a:lnTo>
                  <a:lnTo>
                    <a:pt x="145" y="92"/>
                  </a:lnTo>
                  <a:lnTo>
                    <a:pt x="124" y="99"/>
                  </a:lnTo>
                  <a:lnTo>
                    <a:pt x="101" y="101"/>
                  </a:lnTo>
                  <a:lnTo>
                    <a:pt x="78" y="99"/>
                  </a:lnTo>
                  <a:lnTo>
                    <a:pt x="56" y="92"/>
                  </a:lnTo>
                  <a:lnTo>
                    <a:pt x="38" y="80"/>
                  </a:lnTo>
                  <a:lnTo>
                    <a:pt x="21" y="64"/>
                  </a:lnTo>
                  <a:lnTo>
                    <a:pt x="9" y="43"/>
                  </a:lnTo>
                  <a:lnTo>
                    <a:pt x="3" y="23"/>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4" name="Freeform 549"/>
            <p:cNvSpPr>
              <a:spLocks/>
            </p:cNvSpPr>
            <p:nvPr>
              <p:custDataLst>
                <p:tags r:id="rId76"/>
              </p:custDataLst>
            </p:nvPr>
          </p:nvSpPr>
          <p:spPr bwMode="auto">
            <a:xfrm>
              <a:off x="2585" y="3396"/>
              <a:ext cx="202" cy="152"/>
            </a:xfrm>
            <a:custGeom>
              <a:avLst/>
              <a:gdLst>
                <a:gd name="T0" fmla="*/ 202 w 202"/>
                <a:gd name="T1" fmla="*/ 152 h 152"/>
                <a:gd name="T2" fmla="*/ 202 w 202"/>
                <a:gd name="T3" fmla="*/ 0 h 152"/>
                <a:gd name="T4" fmla="*/ 0 w 202"/>
                <a:gd name="T5" fmla="*/ 0 h 152"/>
                <a:gd name="T6" fmla="*/ 0 w 202"/>
                <a:gd name="T7" fmla="*/ 152 h 152"/>
                <a:gd name="T8" fmla="*/ 0 60000 65536"/>
                <a:gd name="T9" fmla="*/ 0 60000 65536"/>
                <a:gd name="T10" fmla="*/ 0 60000 65536"/>
                <a:gd name="T11" fmla="*/ 0 60000 65536"/>
                <a:gd name="T12" fmla="*/ 0 w 202"/>
                <a:gd name="T13" fmla="*/ 0 h 152"/>
                <a:gd name="T14" fmla="*/ 202 w 202"/>
                <a:gd name="T15" fmla="*/ 152 h 152"/>
              </a:gdLst>
              <a:ahLst/>
              <a:cxnLst>
                <a:cxn ang="T8">
                  <a:pos x="T0" y="T1"/>
                </a:cxn>
                <a:cxn ang="T9">
                  <a:pos x="T2" y="T3"/>
                </a:cxn>
                <a:cxn ang="T10">
                  <a:pos x="T4" y="T5"/>
                </a:cxn>
                <a:cxn ang="T11">
                  <a:pos x="T6" y="T7"/>
                </a:cxn>
              </a:cxnLst>
              <a:rect l="T12" t="T13" r="T14" b="T15"/>
              <a:pathLst>
                <a:path w="202" h="152">
                  <a:moveTo>
                    <a:pt x="202" y="152"/>
                  </a:moveTo>
                  <a:lnTo>
                    <a:pt x="202" y="0"/>
                  </a:lnTo>
                  <a:lnTo>
                    <a:pt x="0" y="0"/>
                  </a:lnTo>
                  <a:lnTo>
                    <a:pt x="0" y="15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5" name="Line 550"/>
            <p:cNvSpPr>
              <a:spLocks noChangeShapeType="1"/>
            </p:cNvSpPr>
            <p:nvPr>
              <p:custDataLst>
                <p:tags r:id="rId77"/>
              </p:custDataLst>
            </p:nvPr>
          </p:nvSpPr>
          <p:spPr bwMode="auto">
            <a:xfrm>
              <a:off x="3141" y="3346"/>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6" name="Line 551"/>
            <p:cNvSpPr>
              <a:spLocks noChangeShapeType="1"/>
            </p:cNvSpPr>
            <p:nvPr>
              <p:custDataLst>
                <p:tags r:id="rId78"/>
              </p:custDataLst>
            </p:nvPr>
          </p:nvSpPr>
          <p:spPr bwMode="auto">
            <a:xfrm>
              <a:off x="3040" y="3346"/>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 name="Freeform 552"/>
            <p:cNvSpPr>
              <a:spLocks/>
            </p:cNvSpPr>
            <p:nvPr>
              <p:custDataLst>
                <p:tags r:id="rId79"/>
              </p:custDataLst>
            </p:nvPr>
          </p:nvSpPr>
          <p:spPr bwMode="auto">
            <a:xfrm>
              <a:off x="2989" y="3548"/>
              <a:ext cx="201" cy="101"/>
            </a:xfrm>
            <a:custGeom>
              <a:avLst/>
              <a:gdLst>
                <a:gd name="T0" fmla="*/ 201 w 201"/>
                <a:gd name="T1" fmla="*/ 0 h 101"/>
                <a:gd name="T2" fmla="*/ 199 w 201"/>
                <a:gd name="T3" fmla="*/ 23 h 101"/>
                <a:gd name="T4" fmla="*/ 192 w 201"/>
                <a:gd name="T5" fmla="*/ 43 h 101"/>
                <a:gd name="T6" fmla="*/ 180 w 201"/>
                <a:gd name="T7" fmla="*/ 64 h 101"/>
                <a:gd name="T8" fmla="*/ 164 w 201"/>
                <a:gd name="T9" fmla="*/ 80 h 101"/>
                <a:gd name="T10" fmla="*/ 145 w 201"/>
                <a:gd name="T11" fmla="*/ 92 h 101"/>
                <a:gd name="T12" fmla="*/ 123 w 201"/>
                <a:gd name="T13" fmla="*/ 99 h 101"/>
                <a:gd name="T14" fmla="*/ 100 w 201"/>
                <a:gd name="T15" fmla="*/ 101 h 101"/>
                <a:gd name="T16" fmla="*/ 78 w 201"/>
                <a:gd name="T17" fmla="*/ 99 h 101"/>
                <a:gd name="T18" fmla="*/ 56 w 201"/>
                <a:gd name="T19" fmla="*/ 92 h 101"/>
                <a:gd name="T20" fmla="*/ 37 w 201"/>
                <a:gd name="T21" fmla="*/ 80 h 101"/>
                <a:gd name="T22" fmla="*/ 21 w 201"/>
                <a:gd name="T23" fmla="*/ 64 h 101"/>
                <a:gd name="T24" fmla="*/ 9 w 201"/>
                <a:gd name="T25" fmla="*/ 43 h 101"/>
                <a:gd name="T26" fmla="*/ 2 w 201"/>
                <a:gd name="T27" fmla="*/ 23 h 101"/>
                <a:gd name="T28" fmla="*/ 0 w 201"/>
                <a:gd name="T29" fmla="*/ 0 h 10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1"/>
                <a:gd name="T46" fmla="*/ 0 h 101"/>
                <a:gd name="T47" fmla="*/ 201 w 201"/>
                <a:gd name="T48" fmla="*/ 101 h 10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1" h="101">
                  <a:moveTo>
                    <a:pt x="201" y="0"/>
                  </a:moveTo>
                  <a:lnTo>
                    <a:pt x="199" y="23"/>
                  </a:lnTo>
                  <a:lnTo>
                    <a:pt x="192" y="43"/>
                  </a:lnTo>
                  <a:lnTo>
                    <a:pt x="180" y="64"/>
                  </a:lnTo>
                  <a:lnTo>
                    <a:pt x="164" y="80"/>
                  </a:lnTo>
                  <a:lnTo>
                    <a:pt x="145" y="92"/>
                  </a:lnTo>
                  <a:lnTo>
                    <a:pt x="123" y="99"/>
                  </a:lnTo>
                  <a:lnTo>
                    <a:pt x="100" y="101"/>
                  </a:lnTo>
                  <a:lnTo>
                    <a:pt x="78" y="99"/>
                  </a:lnTo>
                  <a:lnTo>
                    <a:pt x="56" y="92"/>
                  </a:lnTo>
                  <a:lnTo>
                    <a:pt x="37" y="80"/>
                  </a:lnTo>
                  <a:lnTo>
                    <a:pt x="21" y="64"/>
                  </a:lnTo>
                  <a:lnTo>
                    <a:pt x="9" y="43"/>
                  </a:lnTo>
                  <a:lnTo>
                    <a:pt x="2" y="23"/>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8" name="Freeform 553"/>
            <p:cNvSpPr>
              <a:spLocks/>
            </p:cNvSpPr>
            <p:nvPr>
              <p:custDataLst>
                <p:tags r:id="rId80"/>
              </p:custDataLst>
            </p:nvPr>
          </p:nvSpPr>
          <p:spPr bwMode="auto">
            <a:xfrm>
              <a:off x="2989" y="3396"/>
              <a:ext cx="201" cy="152"/>
            </a:xfrm>
            <a:custGeom>
              <a:avLst/>
              <a:gdLst>
                <a:gd name="T0" fmla="*/ 201 w 201"/>
                <a:gd name="T1" fmla="*/ 152 h 152"/>
                <a:gd name="T2" fmla="*/ 201 w 201"/>
                <a:gd name="T3" fmla="*/ 0 h 152"/>
                <a:gd name="T4" fmla="*/ 0 w 201"/>
                <a:gd name="T5" fmla="*/ 0 h 152"/>
                <a:gd name="T6" fmla="*/ 0 w 201"/>
                <a:gd name="T7" fmla="*/ 152 h 152"/>
                <a:gd name="T8" fmla="*/ 0 60000 65536"/>
                <a:gd name="T9" fmla="*/ 0 60000 65536"/>
                <a:gd name="T10" fmla="*/ 0 60000 65536"/>
                <a:gd name="T11" fmla="*/ 0 60000 65536"/>
                <a:gd name="T12" fmla="*/ 0 w 201"/>
                <a:gd name="T13" fmla="*/ 0 h 152"/>
                <a:gd name="T14" fmla="*/ 201 w 201"/>
                <a:gd name="T15" fmla="*/ 152 h 152"/>
              </a:gdLst>
              <a:ahLst/>
              <a:cxnLst>
                <a:cxn ang="T8">
                  <a:pos x="T0" y="T1"/>
                </a:cxn>
                <a:cxn ang="T9">
                  <a:pos x="T2" y="T3"/>
                </a:cxn>
                <a:cxn ang="T10">
                  <a:pos x="T4" y="T5"/>
                </a:cxn>
                <a:cxn ang="T11">
                  <a:pos x="T6" y="T7"/>
                </a:cxn>
              </a:cxnLst>
              <a:rect l="T12" t="T13" r="T14" b="T15"/>
              <a:pathLst>
                <a:path w="201" h="152">
                  <a:moveTo>
                    <a:pt x="201" y="152"/>
                  </a:moveTo>
                  <a:lnTo>
                    <a:pt x="201" y="0"/>
                  </a:lnTo>
                  <a:lnTo>
                    <a:pt x="0" y="0"/>
                  </a:lnTo>
                  <a:lnTo>
                    <a:pt x="0" y="15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9" name="Line 554"/>
            <p:cNvSpPr>
              <a:spLocks noChangeShapeType="1"/>
            </p:cNvSpPr>
            <p:nvPr>
              <p:custDataLst>
                <p:tags r:id="rId81"/>
              </p:custDataLst>
            </p:nvPr>
          </p:nvSpPr>
          <p:spPr bwMode="auto">
            <a:xfrm>
              <a:off x="2939" y="3598"/>
              <a:ext cx="0" cy="73"/>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 name="Line 555"/>
            <p:cNvSpPr>
              <a:spLocks noChangeShapeType="1"/>
            </p:cNvSpPr>
            <p:nvPr>
              <p:custDataLst>
                <p:tags r:id="rId82"/>
              </p:custDataLst>
            </p:nvPr>
          </p:nvSpPr>
          <p:spPr bwMode="auto">
            <a:xfrm flipV="1">
              <a:off x="2989" y="3901"/>
              <a:ext cx="0" cy="5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 name="Freeform 556"/>
            <p:cNvSpPr>
              <a:spLocks/>
            </p:cNvSpPr>
            <p:nvPr>
              <p:custDataLst>
                <p:tags r:id="rId83"/>
              </p:custDataLst>
            </p:nvPr>
          </p:nvSpPr>
          <p:spPr bwMode="auto">
            <a:xfrm>
              <a:off x="2888" y="3699"/>
              <a:ext cx="101" cy="202"/>
            </a:xfrm>
            <a:custGeom>
              <a:avLst/>
              <a:gdLst>
                <a:gd name="T0" fmla="*/ 101 w 101"/>
                <a:gd name="T1" fmla="*/ 202 h 202"/>
                <a:gd name="T2" fmla="*/ 84 w 101"/>
                <a:gd name="T3" fmla="*/ 201 h 202"/>
                <a:gd name="T4" fmla="*/ 70 w 101"/>
                <a:gd name="T5" fmla="*/ 192 h 202"/>
                <a:gd name="T6" fmla="*/ 55 w 101"/>
                <a:gd name="T7" fmla="*/ 180 h 202"/>
                <a:gd name="T8" fmla="*/ 41 w 101"/>
                <a:gd name="T9" fmla="*/ 164 h 202"/>
                <a:gd name="T10" fmla="*/ 29 w 101"/>
                <a:gd name="T11" fmla="*/ 144 h 202"/>
                <a:gd name="T12" fmla="*/ 18 w 101"/>
                <a:gd name="T13" fmla="*/ 120 h 202"/>
                <a:gd name="T14" fmla="*/ 10 w 101"/>
                <a:gd name="T15" fmla="*/ 93 h 202"/>
                <a:gd name="T16" fmla="*/ 5 w 101"/>
                <a:gd name="T17" fmla="*/ 63 h 202"/>
                <a:gd name="T18" fmla="*/ 1 w 101"/>
                <a:gd name="T19" fmla="*/ 32 h 202"/>
                <a:gd name="T20" fmla="*/ 0 w 101"/>
                <a:gd name="T21" fmla="*/ 0 h 2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1"/>
                <a:gd name="T34" fmla="*/ 0 h 202"/>
                <a:gd name="T35" fmla="*/ 101 w 101"/>
                <a:gd name="T36" fmla="*/ 202 h 2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1" h="202">
                  <a:moveTo>
                    <a:pt x="101" y="202"/>
                  </a:moveTo>
                  <a:lnTo>
                    <a:pt x="84" y="201"/>
                  </a:lnTo>
                  <a:lnTo>
                    <a:pt x="70" y="192"/>
                  </a:lnTo>
                  <a:lnTo>
                    <a:pt x="55" y="180"/>
                  </a:lnTo>
                  <a:lnTo>
                    <a:pt x="41" y="164"/>
                  </a:lnTo>
                  <a:lnTo>
                    <a:pt x="29" y="144"/>
                  </a:lnTo>
                  <a:lnTo>
                    <a:pt x="18" y="120"/>
                  </a:lnTo>
                  <a:lnTo>
                    <a:pt x="10" y="93"/>
                  </a:lnTo>
                  <a:lnTo>
                    <a:pt x="5" y="63"/>
                  </a:lnTo>
                  <a:lnTo>
                    <a:pt x="1" y="32"/>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2" name="Freeform 557"/>
            <p:cNvSpPr>
              <a:spLocks/>
            </p:cNvSpPr>
            <p:nvPr>
              <p:custDataLst>
                <p:tags r:id="rId84"/>
              </p:custDataLst>
            </p:nvPr>
          </p:nvSpPr>
          <p:spPr bwMode="auto">
            <a:xfrm>
              <a:off x="2989" y="3699"/>
              <a:ext cx="100" cy="202"/>
            </a:xfrm>
            <a:custGeom>
              <a:avLst/>
              <a:gdLst>
                <a:gd name="T0" fmla="*/ 100 w 100"/>
                <a:gd name="T1" fmla="*/ 0 h 202"/>
                <a:gd name="T2" fmla="*/ 99 w 100"/>
                <a:gd name="T3" fmla="*/ 32 h 202"/>
                <a:gd name="T4" fmla="*/ 95 w 100"/>
                <a:gd name="T5" fmla="*/ 63 h 202"/>
                <a:gd name="T6" fmla="*/ 90 w 100"/>
                <a:gd name="T7" fmla="*/ 93 h 202"/>
                <a:gd name="T8" fmla="*/ 82 w 100"/>
                <a:gd name="T9" fmla="*/ 120 h 202"/>
                <a:gd name="T10" fmla="*/ 71 w 100"/>
                <a:gd name="T11" fmla="*/ 144 h 202"/>
                <a:gd name="T12" fmla="*/ 59 w 100"/>
                <a:gd name="T13" fmla="*/ 164 h 202"/>
                <a:gd name="T14" fmla="*/ 45 w 100"/>
                <a:gd name="T15" fmla="*/ 180 h 202"/>
                <a:gd name="T16" fmla="*/ 30 w 100"/>
                <a:gd name="T17" fmla="*/ 192 h 202"/>
                <a:gd name="T18" fmla="*/ 16 w 100"/>
                <a:gd name="T19" fmla="*/ 201 h 202"/>
                <a:gd name="T20" fmla="*/ 0 w 100"/>
                <a:gd name="T21" fmla="*/ 202 h 2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
                <a:gd name="T34" fmla="*/ 0 h 202"/>
                <a:gd name="T35" fmla="*/ 100 w 100"/>
                <a:gd name="T36" fmla="*/ 202 h 2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 h="202">
                  <a:moveTo>
                    <a:pt x="100" y="0"/>
                  </a:moveTo>
                  <a:lnTo>
                    <a:pt x="99" y="32"/>
                  </a:lnTo>
                  <a:lnTo>
                    <a:pt x="95" y="63"/>
                  </a:lnTo>
                  <a:lnTo>
                    <a:pt x="90" y="93"/>
                  </a:lnTo>
                  <a:lnTo>
                    <a:pt x="82" y="120"/>
                  </a:lnTo>
                  <a:lnTo>
                    <a:pt x="71" y="144"/>
                  </a:lnTo>
                  <a:lnTo>
                    <a:pt x="59" y="164"/>
                  </a:lnTo>
                  <a:lnTo>
                    <a:pt x="45" y="180"/>
                  </a:lnTo>
                  <a:lnTo>
                    <a:pt x="30" y="192"/>
                  </a:lnTo>
                  <a:lnTo>
                    <a:pt x="16" y="201"/>
                  </a:lnTo>
                  <a:lnTo>
                    <a:pt x="0" y="2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3" name="Freeform 558"/>
            <p:cNvSpPr>
              <a:spLocks/>
            </p:cNvSpPr>
            <p:nvPr>
              <p:custDataLst>
                <p:tags r:id="rId85"/>
              </p:custDataLst>
            </p:nvPr>
          </p:nvSpPr>
          <p:spPr bwMode="auto">
            <a:xfrm>
              <a:off x="2888" y="3649"/>
              <a:ext cx="101" cy="26"/>
            </a:xfrm>
            <a:custGeom>
              <a:avLst/>
              <a:gdLst>
                <a:gd name="T0" fmla="*/ 101 w 101"/>
                <a:gd name="T1" fmla="*/ 26 h 26"/>
                <a:gd name="T2" fmla="*/ 78 w 101"/>
                <a:gd name="T3" fmla="*/ 24 h 26"/>
                <a:gd name="T4" fmla="*/ 56 w 101"/>
                <a:gd name="T5" fmla="*/ 23 h 26"/>
                <a:gd name="T6" fmla="*/ 37 w 101"/>
                <a:gd name="T7" fmla="*/ 20 h 26"/>
                <a:gd name="T8" fmla="*/ 21 w 101"/>
                <a:gd name="T9" fmla="*/ 16 h 26"/>
                <a:gd name="T10" fmla="*/ 9 w 101"/>
                <a:gd name="T11" fmla="*/ 11 h 26"/>
                <a:gd name="T12" fmla="*/ 2 w 101"/>
                <a:gd name="T13" fmla="*/ 6 h 26"/>
                <a:gd name="T14" fmla="*/ 0 w 101"/>
                <a:gd name="T15" fmla="*/ 0 h 26"/>
                <a:gd name="T16" fmla="*/ 0 60000 65536"/>
                <a:gd name="T17" fmla="*/ 0 60000 65536"/>
                <a:gd name="T18" fmla="*/ 0 60000 65536"/>
                <a:gd name="T19" fmla="*/ 0 60000 65536"/>
                <a:gd name="T20" fmla="*/ 0 60000 65536"/>
                <a:gd name="T21" fmla="*/ 0 60000 65536"/>
                <a:gd name="T22" fmla="*/ 0 60000 65536"/>
                <a:gd name="T23" fmla="*/ 0 60000 65536"/>
                <a:gd name="T24" fmla="*/ 0 w 101"/>
                <a:gd name="T25" fmla="*/ 0 h 26"/>
                <a:gd name="T26" fmla="*/ 101 w 101"/>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 h="26">
                  <a:moveTo>
                    <a:pt x="101" y="26"/>
                  </a:moveTo>
                  <a:lnTo>
                    <a:pt x="78" y="24"/>
                  </a:lnTo>
                  <a:lnTo>
                    <a:pt x="56" y="23"/>
                  </a:lnTo>
                  <a:lnTo>
                    <a:pt x="37" y="20"/>
                  </a:lnTo>
                  <a:lnTo>
                    <a:pt x="21" y="16"/>
                  </a:lnTo>
                  <a:lnTo>
                    <a:pt x="9" y="11"/>
                  </a:lnTo>
                  <a:lnTo>
                    <a:pt x="2" y="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4" name="Freeform 559"/>
            <p:cNvSpPr>
              <a:spLocks/>
            </p:cNvSpPr>
            <p:nvPr>
              <p:custDataLst>
                <p:tags r:id="rId86"/>
              </p:custDataLst>
            </p:nvPr>
          </p:nvSpPr>
          <p:spPr bwMode="auto">
            <a:xfrm>
              <a:off x="2989" y="3652"/>
              <a:ext cx="100" cy="23"/>
            </a:xfrm>
            <a:custGeom>
              <a:avLst/>
              <a:gdLst>
                <a:gd name="T0" fmla="*/ 0 w 100"/>
                <a:gd name="T1" fmla="*/ 23 h 23"/>
                <a:gd name="T2" fmla="*/ 22 w 100"/>
                <a:gd name="T3" fmla="*/ 21 h 23"/>
                <a:gd name="T4" fmla="*/ 44 w 100"/>
                <a:gd name="T5" fmla="*/ 20 h 23"/>
                <a:gd name="T6" fmla="*/ 63 w 100"/>
                <a:gd name="T7" fmla="*/ 17 h 23"/>
                <a:gd name="T8" fmla="*/ 79 w 100"/>
                <a:gd name="T9" fmla="*/ 15 h 23"/>
                <a:gd name="T10" fmla="*/ 91 w 100"/>
                <a:gd name="T11" fmla="*/ 9 h 23"/>
                <a:gd name="T12" fmla="*/ 98 w 100"/>
                <a:gd name="T13" fmla="*/ 5 h 23"/>
                <a:gd name="T14" fmla="*/ 100 w 100"/>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23"/>
                <a:gd name="T26" fmla="*/ 100 w 100"/>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23">
                  <a:moveTo>
                    <a:pt x="0" y="23"/>
                  </a:moveTo>
                  <a:lnTo>
                    <a:pt x="22" y="21"/>
                  </a:lnTo>
                  <a:lnTo>
                    <a:pt x="44" y="20"/>
                  </a:lnTo>
                  <a:lnTo>
                    <a:pt x="63" y="17"/>
                  </a:lnTo>
                  <a:lnTo>
                    <a:pt x="79" y="15"/>
                  </a:lnTo>
                  <a:lnTo>
                    <a:pt x="91" y="9"/>
                  </a:lnTo>
                  <a:lnTo>
                    <a:pt x="98" y="5"/>
                  </a:lnTo>
                  <a:lnTo>
                    <a:pt x="10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5" name="Line 560"/>
            <p:cNvSpPr>
              <a:spLocks noChangeShapeType="1"/>
            </p:cNvSpPr>
            <p:nvPr>
              <p:custDataLst>
                <p:tags r:id="rId87"/>
              </p:custDataLst>
            </p:nvPr>
          </p:nvSpPr>
          <p:spPr bwMode="auto">
            <a:xfrm>
              <a:off x="3089" y="3649"/>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 name="Line 561"/>
            <p:cNvSpPr>
              <a:spLocks noChangeShapeType="1"/>
            </p:cNvSpPr>
            <p:nvPr>
              <p:custDataLst>
                <p:tags r:id="rId88"/>
              </p:custDataLst>
            </p:nvPr>
          </p:nvSpPr>
          <p:spPr bwMode="auto">
            <a:xfrm>
              <a:off x="2888" y="3649"/>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 name="Rectangle 562"/>
            <p:cNvSpPr>
              <a:spLocks noChangeArrowheads="1"/>
            </p:cNvSpPr>
            <p:nvPr>
              <p:custDataLst>
                <p:tags r:id="rId89"/>
              </p:custDataLst>
            </p:nvPr>
          </p:nvSpPr>
          <p:spPr bwMode="auto">
            <a:xfrm>
              <a:off x="3099" y="3116"/>
              <a:ext cx="6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G</a:t>
              </a:r>
              <a:endParaRPr lang="de-DE" altLang="en-US" sz="2800"/>
            </a:p>
          </p:txBody>
        </p:sp>
        <p:sp>
          <p:nvSpPr>
            <p:cNvPr id="238" name="Rectangle 563"/>
            <p:cNvSpPr>
              <a:spLocks noChangeArrowheads="1"/>
            </p:cNvSpPr>
            <p:nvPr>
              <p:custDataLst>
                <p:tags r:id="rId90"/>
              </p:custDataLst>
            </p:nvPr>
          </p:nvSpPr>
          <p:spPr bwMode="auto">
            <a:xfrm>
              <a:off x="3169" y="3173"/>
              <a:ext cx="106"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700">
                  <a:solidFill>
                    <a:srgbClr val="000000"/>
                  </a:solidFill>
                </a:rPr>
                <a:t>k-1:j</a:t>
              </a:r>
              <a:endParaRPr lang="de-DE" altLang="en-US" sz="2800"/>
            </a:p>
          </p:txBody>
        </p:sp>
        <p:sp>
          <p:nvSpPr>
            <p:cNvPr id="239" name="Rectangle 564"/>
            <p:cNvSpPr>
              <a:spLocks noChangeArrowheads="1"/>
            </p:cNvSpPr>
            <p:nvPr>
              <p:custDataLst>
                <p:tags r:id="rId91"/>
              </p:custDataLst>
            </p:nvPr>
          </p:nvSpPr>
          <p:spPr bwMode="auto">
            <a:xfrm>
              <a:off x="2701" y="3116"/>
              <a:ext cx="5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P</a:t>
              </a:r>
              <a:endParaRPr lang="de-DE" altLang="en-US" sz="2800"/>
            </a:p>
          </p:txBody>
        </p:sp>
        <p:sp>
          <p:nvSpPr>
            <p:cNvPr id="240" name="Rectangle 565"/>
            <p:cNvSpPr>
              <a:spLocks noChangeArrowheads="1"/>
            </p:cNvSpPr>
            <p:nvPr>
              <p:custDataLst>
                <p:tags r:id="rId92"/>
              </p:custDataLst>
            </p:nvPr>
          </p:nvSpPr>
          <p:spPr bwMode="auto">
            <a:xfrm>
              <a:off x="2761" y="3173"/>
              <a:ext cx="106"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700">
                  <a:solidFill>
                    <a:srgbClr val="000000"/>
                  </a:solidFill>
                </a:rPr>
                <a:t>k-1:j</a:t>
              </a:r>
              <a:endParaRPr lang="de-DE" altLang="en-US" sz="2800"/>
            </a:p>
          </p:txBody>
        </p:sp>
        <p:sp>
          <p:nvSpPr>
            <p:cNvPr id="241" name="Rectangle 566"/>
            <p:cNvSpPr>
              <a:spLocks noChangeArrowheads="1"/>
            </p:cNvSpPr>
            <p:nvPr>
              <p:custDataLst>
                <p:tags r:id="rId93"/>
              </p:custDataLst>
            </p:nvPr>
          </p:nvSpPr>
          <p:spPr bwMode="auto">
            <a:xfrm>
              <a:off x="2873" y="3116"/>
              <a:ext cx="6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G</a:t>
              </a:r>
              <a:endParaRPr lang="de-DE" altLang="en-US" sz="2800"/>
            </a:p>
          </p:txBody>
        </p:sp>
        <p:sp>
          <p:nvSpPr>
            <p:cNvPr id="242" name="Rectangle 567"/>
            <p:cNvSpPr>
              <a:spLocks noChangeArrowheads="1"/>
            </p:cNvSpPr>
            <p:nvPr>
              <p:custDataLst>
                <p:tags r:id="rId94"/>
              </p:custDataLst>
            </p:nvPr>
          </p:nvSpPr>
          <p:spPr bwMode="auto">
            <a:xfrm>
              <a:off x="2943" y="3173"/>
              <a:ext cx="56"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700">
                  <a:solidFill>
                    <a:srgbClr val="000000"/>
                  </a:solidFill>
                </a:rPr>
                <a:t>i:k</a:t>
              </a:r>
              <a:endParaRPr lang="de-DE" altLang="en-US" sz="2800"/>
            </a:p>
          </p:txBody>
        </p:sp>
        <p:sp>
          <p:nvSpPr>
            <p:cNvPr id="243" name="Rectangle 568"/>
            <p:cNvSpPr>
              <a:spLocks noChangeArrowheads="1"/>
            </p:cNvSpPr>
            <p:nvPr>
              <p:custDataLst>
                <p:tags r:id="rId95"/>
              </p:custDataLst>
            </p:nvPr>
          </p:nvSpPr>
          <p:spPr bwMode="auto">
            <a:xfrm>
              <a:off x="2575" y="3116"/>
              <a:ext cx="5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P</a:t>
              </a:r>
              <a:endParaRPr lang="de-DE" altLang="en-US" sz="2800"/>
            </a:p>
          </p:txBody>
        </p:sp>
        <p:sp>
          <p:nvSpPr>
            <p:cNvPr id="244" name="Rectangle 569"/>
            <p:cNvSpPr>
              <a:spLocks noChangeArrowheads="1"/>
            </p:cNvSpPr>
            <p:nvPr>
              <p:custDataLst>
                <p:tags r:id="rId96"/>
              </p:custDataLst>
            </p:nvPr>
          </p:nvSpPr>
          <p:spPr bwMode="auto">
            <a:xfrm>
              <a:off x="2636" y="3173"/>
              <a:ext cx="56"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700">
                  <a:solidFill>
                    <a:srgbClr val="000000"/>
                  </a:solidFill>
                </a:rPr>
                <a:t>i:k</a:t>
              </a:r>
              <a:endParaRPr lang="de-DE" altLang="en-US" sz="2800"/>
            </a:p>
          </p:txBody>
        </p:sp>
        <p:sp>
          <p:nvSpPr>
            <p:cNvPr id="245" name="Line 589"/>
            <p:cNvSpPr>
              <a:spLocks noChangeShapeType="1"/>
            </p:cNvSpPr>
            <p:nvPr>
              <p:custDataLst>
                <p:tags r:id="rId97"/>
              </p:custDataLst>
            </p:nvPr>
          </p:nvSpPr>
          <p:spPr bwMode="auto">
            <a:xfrm flipV="1">
              <a:off x="2635" y="3246"/>
              <a:ext cx="0" cy="10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 name="Line 590"/>
            <p:cNvSpPr>
              <a:spLocks noChangeShapeType="1"/>
            </p:cNvSpPr>
            <p:nvPr>
              <p:custDataLst>
                <p:tags r:id="rId98"/>
              </p:custDataLst>
            </p:nvPr>
          </p:nvSpPr>
          <p:spPr bwMode="auto">
            <a:xfrm flipV="1">
              <a:off x="2736" y="3246"/>
              <a:ext cx="0" cy="10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7" name="Freeform 591"/>
            <p:cNvSpPr>
              <a:spLocks/>
            </p:cNvSpPr>
            <p:nvPr>
              <p:custDataLst>
                <p:tags r:id="rId99"/>
              </p:custDataLst>
            </p:nvPr>
          </p:nvSpPr>
          <p:spPr bwMode="auto">
            <a:xfrm>
              <a:off x="2635" y="3295"/>
              <a:ext cx="405" cy="51"/>
            </a:xfrm>
            <a:custGeom>
              <a:avLst/>
              <a:gdLst>
                <a:gd name="T0" fmla="*/ 0 w 405"/>
                <a:gd name="T1" fmla="*/ 0 h 51"/>
                <a:gd name="T2" fmla="*/ 405 w 405"/>
                <a:gd name="T3" fmla="*/ 0 h 51"/>
                <a:gd name="T4" fmla="*/ 405 w 405"/>
                <a:gd name="T5" fmla="*/ 51 h 51"/>
                <a:gd name="T6" fmla="*/ 0 60000 65536"/>
                <a:gd name="T7" fmla="*/ 0 60000 65536"/>
                <a:gd name="T8" fmla="*/ 0 60000 65536"/>
                <a:gd name="T9" fmla="*/ 0 w 405"/>
                <a:gd name="T10" fmla="*/ 0 h 51"/>
                <a:gd name="T11" fmla="*/ 405 w 405"/>
                <a:gd name="T12" fmla="*/ 51 h 51"/>
              </a:gdLst>
              <a:ahLst/>
              <a:cxnLst>
                <a:cxn ang="T6">
                  <a:pos x="T0" y="T1"/>
                </a:cxn>
                <a:cxn ang="T7">
                  <a:pos x="T2" y="T3"/>
                </a:cxn>
                <a:cxn ang="T8">
                  <a:pos x="T4" y="T5"/>
                </a:cxn>
              </a:cxnLst>
              <a:rect l="T9" t="T10" r="T11" b="T12"/>
              <a:pathLst>
                <a:path w="405" h="51">
                  <a:moveTo>
                    <a:pt x="0" y="0"/>
                  </a:moveTo>
                  <a:lnTo>
                    <a:pt x="405" y="0"/>
                  </a:lnTo>
                  <a:lnTo>
                    <a:pt x="405" y="51"/>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8" name="Line 592"/>
            <p:cNvSpPr>
              <a:spLocks noChangeShapeType="1"/>
            </p:cNvSpPr>
            <p:nvPr>
              <p:custDataLst>
                <p:tags r:id="rId100"/>
              </p:custDataLst>
            </p:nvPr>
          </p:nvSpPr>
          <p:spPr bwMode="auto">
            <a:xfrm>
              <a:off x="3141" y="3246"/>
              <a:ext cx="0" cy="10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 name="Line 593"/>
            <p:cNvSpPr>
              <a:spLocks noChangeShapeType="1"/>
            </p:cNvSpPr>
            <p:nvPr>
              <p:custDataLst>
                <p:tags r:id="rId101"/>
              </p:custDataLst>
            </p:nvPr>
          </p:nvSpPr>
          <p:spPr bwMode="auto">
            <a:xfrm flipV="1">
              <a:off x="2939" y="3246"/>
              <a:ext cx="0" cy="35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 name="Line 594"/>
            <p:cNvSpPr>
              <a:spLocks noChangeShapeType="1"/>
            </p:cNvSpPr>
            <p:nvPr>
              <p:custDataLst>
                <p:tags r:id="rId102"/>
              </p:custDataLst>
            </p:nvPr>
          </p:nvSpPr>
          <p:spPr bwMode="auto">
            <a:xfrm>
              <a:off x="2686" y="3699"/>
              <a:ext cx="0" cy="253"/>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1" name="Rectangle 595"/>
            <p:cNvSpPr>
              <a:spLocks noChangeArrowheads="1"/>
            </p:cNvSpPr>
            <p:nvPr>
              <p:custDataLst>
                <p:tags r:id="rId103"/>
              </p:custDataLst>
            </p:nvPr>
          </p:nvSpPr>
          <p:spPr bwMode="auto">
            <a:xfrm>
              <a:off x="2932" y="3961"/>
              <a:ext cx="6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G</a:t>
              </a:r>
              <a:endParaRPr lang="de-DE" altLang="en-US" sz="2800"/>
            </a:p>
          </p:txBody>
        </p:sp>
        <p:sp>
          <p:nvSpPr>
            <p:cNvPr id="252" name="Rectangle 596"/>
            <p:cNvSpPr>
              <a:spLocks noChangeArrowheads="1"/>
            </p:cNvSpPr>
            <p:nvPr>
              <p:custDataLst>
                <p:tags r:id="rId104"/>
              </p:custDataLst>
            </p:nvPr>
          </p:nvSpPr>
          <p:spPr bwMode="auto">
            <a:xfrm>
              <a:off x="3002" y="4018"/>
              <a:ext cx="5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900">
                  <a:solidFill>
                    <a:srgbClr val="000000"/>
                  </a:solidFill>
                </a:rPr>
                <a:t>i:j</a:t>
              </a:r>
              <a:endParaRPr lang="de-DE" altLang="en-US" sz="900"/>
            </a:p>
          </p:txBody>
        </p:sp>
        <p:sp>
          <p:nvSpPr>
            <p:cNvPr id="253" name="Rectangle 597"/>
            <p:cNvSpPr>
              <a:spLocks noChangeArrowheads="1"/>
            </p:cNvSpPr>
            <p:nvPr>
              <p:custDataLst>
                <p:tags r:id="rId105"/>
              </p:custDataLst>
            </p:nvPr>
          </p:nvSpPr>
          <p:spPr bwMode="auto">
            <a:xfrm>
              <a:off x="2633" y="3961"/>
              <a:ext cx="5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P</a:t>
              </a:r>
              <a:endParaRPr lang="de-DE" altLang="en-US" sz="2800"/>
            </a:p>
          </p:txBody>
        </p:sp>
        <p:sp>
          <p:nvSpPr>
            <p:cNvPr id="254" name="Rectangle 598"/>
            <p:cNvSpPr>
              <a:spLocks noChangeArrowheads="1"/>
            </p:cNvSpPr>
            <p:nvPr>
              <p:custDataLst>
                <p:tags r:id="rId106"/>
              </p:custDataLst>
            </p:nvPr>
          </p:nvSpPr>
          <p:spPr bwMode="auto">
            <a:xfrm>
              <a:off x="2694" y="4018"/>
              <a:ext cx="5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900">
                  <a:solidFill>
                    <a:srgbClr val="000000"/>
                  </a:solidFill>
                </a:rPr>
                <a:t>i:j</a:t>
              </a:r>
              <a:endParaRPr lang="de-DE" altLang="en-US" sz="900"/>
            </a:p>
          </p:txBody>
        </p:sp>
      </p:grpSp>
      <p:sp>
        <p:nvSpPr>
          <p:cNvPr id="255" name="Rectangle 519"/>
          <p:cNvSpPr>
            <a:spLocks noChangeArrowheads="1"/>
          </p:cNvSpPr>
          <p:nvPr>
            <p:custDataLst>
              <p:tags r:id="rId6"/>
            </p:custDataLst>
          </p:nvPr>
        </p:nvSpPr>
        <p:spPr bwMode="auto">
          <a:xfrm>
            <a:off x="6977857" y="1486393"/>
            <a:ext cx="319087" cy="320675"/>
          </a:xfrm>
          <a:prstGeom prst="rect">
            <a:avLst/>
          </a:prstGeom>
          <a:solidFill>
            <a:srgbClr val="FFFFCC"/>
          </a:solidFill>
          <a:ln w="4763">
            <a:solidFill>
              <a:srgbClr val="000000"/>
            </a:solidFill>
            <a:miter lim="800000"/>
            <a:headEnd/>
            <a:tailEnd/>
          </a:ln>
        </p:spPr>
        <p:txBody>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endParaRPr lang="en-US" altLang="en-US" sz="1200"/>
          </a:p>
        </p:txBody>
      </p:sp>
      <p:grpSp>
        <p:nvGrpSpPr>
          <p:cNvPr id="256" name="Group 639"/>
          <p:cNvGrpSpPr>
            <a:grpSpLocks/>
          </p:cNvGrpSpPr>
          <p:nvPr>
            <p:custDataLst>
              <p:tags r:id="rId7"/>
            </p:custDataLst>
          </p:nvPr>
        </p:nvGrpSpPr>
        <p:grpSpPr bwMode="auto">
          <a:xfrm>
            <a:off x="7706520" y="998646"/>
            <a:ext cx="741103" cy="1221025"/>
            <a:chOff x="3984" y="1479"/>
            <a:chExt cx="454" cy="748"/>
          </a:xfrm>
        </p:grpSpPr>
        <p:sp>
          <p:nvSpPr>
            <p:cNvPr id="257" name="Line 522"/>
            <p:cNvSpPr>
              <a:spLocks noChangeShapeType="1"/>
            </p:cNvSpPr>
            <p:nvPr>
              <p:custDataLst>
                <p:tags r:id="rId46"/>
              </p:custDataLst>
            </p:nvPr>
          </p:nvSpPr>
          <p:spPr bwMode="auto">
            <a:xfrm>
              <a:off x="4387" y="1709"/>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8" name="Line 523"/>
            <p:cNvSpPr>
              <a:spLocks noChangeShapeType="1"/>
            </p:cNvSpPr>
            <p:nvPr>
              <p:custDataLst>
                <p:tags r:id="rId47"/>
              </p:custDataLst>
            </p:nvPr>
          </p:nvSpPr>
          <p:spPr bwMode="auto">
            <a:xfrm>
              <a:off x="4286" y="1709"/>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9" name="Line 525"/>
            <p:cNvSpPr>
              <a:spLocks noChangeShapeType="1"/>
            </p:cNvSpPr>
            <p:nvPr>
              <p:custDataLst>
                <p:tags r:id="rId48"/>
              </p:custDataLst>
            </p:nvPr>
          </p:nvSpPr>
          <p:spPr bwMode="auto">
            <a:xfrm flipV="1">
              <a:off x="4337" y="2012"/>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0" name="Freeform 526"/>
            <p:cNvSpPr>
              <a:spLocks/>
            </p:cNvSpPr>
            <p:nvPr>
              <p:custDataLst>
                <p:tags r:id="rId49"/>
              </p:custDataLst>
            </p:nvPr>
          </p:nvSpPr>
          <p:spPr bwMode="auto">
            <a:xfrm>
              <a:off x="4237" y="1911"/>
              <a:ext cx="201" cy="101"/>
            </a:xfrm>
            <a:custGeom>
              <a:avLst/>
              <a:gdLst>
                <a:gd name="T0" fmla="*/ 201 w 201"/>
                <a:gd name="T1" fmla="*/ 0 h 101"/>
                <a:gd name="T2" fmla="*/ 199 w 201"/>
                <a:gd name="T3" fmla="*/ 23 h 101"/>
                <a:gd name="T4" fmla="*/ 192 w 201"/>
                <a:gd name="T5" fmla="*/ 43 h 101"/>
                <a:gd name="T6" fmla="*/ 180 w 201"/>
                <a:gd name="T7" fmla="*/ 64 h 101"/>
                <a:gd name="T8" fmla="*/ 164 w 201"/>
                <a:gd name="T9" fmla="*/ 80 h 101"/>
                <a:gd name="T10" fmla="*/ 143 w 201"/>
                <a:gd name="T11" fmla="*/ 92 h 101"/>
                <a:gd name="T12" fmla="*/ 123 w 201"/>
                <a:gd name="T13" fmla="*/ 99 h 101"/>
                <a:gd name="T14" fmla="*/ 100 w 201"/>
                <a:gd name="T15" fmla="*/ 101 h 101"/>
                <a:gd name="T16" fmla="*/ 78 w 201"/>
                <a:gd name="T17" fmla="*/ 99 h 101"/>
                <a:gd name="T18" fmla="*/ 56 w 201"/>
                <a:gd name="T19" fmla="*/ 92 h 101"/>
                <a:gd name="T20" fmla="*/ 37 w 201"/>
                <a:gd name="T21" fmla="*/ 80 h 101"/>
                <a:gd name="T22" fmla="*/ 21 w 201"/>
                <a:gd name="T23" fmla="*/ 64 h 101"/>
                <a:gd name="T24" fmla="*/ 9 w 201"/>
                <a:gd name="T25" fmla="*/ 43 h 101"/>
                <a:gd name="T26" fmla="*/ 2 w 201"/>
                <a:gd name="T27" fmla="*/ 23 h 101"/>
                <a:gd name="T28" fmla="*/ 0 w 201"/>
                <a:gd name="T29" fmla="*/ 0 h 10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1"/>
                <a:gd name="T46" fmla="*/ 0 h 101"/>
                <a:gd name="T47" fmla="*/ 201 w 201"/>
                <a:gd name="T48" fmla="*/ 101 h 10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1" h="101">
                  <a:moveTo>
                    <a:pt x="201" y="0"/>
                  </a:moveTo>
                  <a:lnTo>
                    <a:pt x="199" y="23"/>
                  </a:lnTo>
                  <a:lnTo>
                    <a:pt x="192" y="43"/>
                  </a:lnTo>
                  <a:lnTo>
                    <a:pt x="180" y="64"/>
                  </a:lnTo>
                  <a:lnTo>
                    <a:pt x="164" y="80"/>
                  </a:lnTo>
                  <a:lnTo>
                    <a:pt x="143" y="92"/>
                  </a:lnTo>
                  <a:lnTo>
                    <a:pt x="123" y="99"/>
                  </a:lnTo>
                  <a:lnTo>
                    <a:pt x="100" y="101"/>
                  </a:lnTo>
                  <a:lnTo>
                    <a:pt x="78" y="99"/>
                  </a:lnTo>
                  <a:lnTo>
                    <a:pt x="56" y="92"/>
                  </a:lnTo>
                  <a:lnTo>
                    <a:pt x="37" y="80"/>
                  </a:lnTo>
                  <a:lnTo>
                    <a:pt x="21" y="64"/>
                  </a:lnTo>
                  <a:lnTo>
                    <a:pt x="9" y="43"/>
                  </a:lnTo>
                  <a:lnTo>
                    <a:pt x="2" y="23"/>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1" name="Freeform 527"/>
            <p:cNvSpPr>
              <a:spLocks/>
            </p:cNvSpPr>
            <p:nvPr>
              <p:custDataLst>
                <p:tags r:id="rId50"/>
              </p:custDataLst>
            </p:nvPr>
          </p:nvSpPr>
          <p:spPr bwMode="auto">
            <a:xfrm>
              <a:off x="4237" y="1759"/>
              <a:ext cx="201" cy="152"/>
            </a:xfrm>
            <a:custGeom>
              <a:avLst/>
              <a:gdLst>
                <a:gd name="T0" fmla="*/ 201 w 201"/>
                <a:gd name="T1" fmla="*/ 152 h 152"/>
                <a:gd name="T2" fmla="*/ 201 w 201"/>
                <a:gd name="T3" fmla="*/ 0 h 152"/>
                <a:gd name="T4" fmla="*/ 0 w 201"/>
                <a:gd name="T5" fmla="*/ 0 h 152"/>
                <a:gd name="T6" fmla="*/ 0 w 201"/>
                <a:gd name="T7" fmla="*/ 152 h 152"/>
                <a:gd name="T8" fmla="*/ 0 60000 65536"/>
                <a:gd name="T9" fmla="*/ 0 60000 65536"/>
                <a:gd name="T10" fmla="*/ 0 60000 65536"/>
                <a:gd name="T11" fmla="*/ 0 60000 65536"/>
                <a:gd name="T12" fmla="*/ 0 w 201"/>
                <a:gd name="T13" fmla="*/ 0 h 152"/>
                <a:gd name="T14" fmla="*/ 201 w 201"/>
                <a:gd name="T15" fmla="*/ 152 h 152"/>
              </a:gdLst>
              <a:ahLst/>
              <a:cxnLst>
                <a:cxn ang="T8">
                  <a:pos x="T0" y="T1"/>
                </a:cxn>
                <a:cxn ang="T9">
                  <a:pos x="T2" y="T3"/>
                </a:cxn>
                <a:cxn ang="T10">
                  <a:pos x="T4" y="T5"/>
                </a:cxn>
                <a:cxn ang="T11">
                  <a:pos x="T6" y="T7"/>
                </a:cxn>
              </a:cxnLst>
              <a:rect l="T12" t="T13" r="T14" b="T15"/>
              <a:pathLst>
                <a:path w="201" h="152">
                  <a:moveTo>
                    <a:pt x="201" y="152"/>
                  </a:moveTo>
                  <a:lnTo>
                    <a:pt x="201" y="0"/>
                  </a:lnTo>
                  <a:lnTo>
                    <a:pt x="0" y="0"/>
                  </a:lnTo>
                  <a:lnTo>
                    <a:pt x="0" y="15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2" name="Line 528"/>
            <p:cNvSpPr>
              <a:spLocks noChangeShapeType="1"/>
            </p:cNvSpPr>
            <p:nvPr>
              <p:custDataLst>
                <p:tags r:id="rId51"/>
              </p:custDataLst>
            </p:nvPr>
          </p:nvSpPr>
          <p:spPr bwMode="auto">
            <a:xfrm>
              <a:off x="4136" y="1709"/>
              <a:ext cx="0" cy="73"/>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3" name="Line 529"/>
            <p:cNvSpPr>
              <a:spLocks noChangeShapeType="1"/>
            </p:cNvSpPr>
            <p:nvPr>
              <p:custDataLst>
                <p:tags r:id="rId52"/>
              </p:custDataLst>
            </p:nvPr>
          </p:nvSpPr>
          <p:spPr bwMode="auto">
            <a:xfrm>
              <a:off x="4035" y="1709"/>
              <a:ext cx="0" cy="7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4" name="Line 530"/>
            <p:cNvSpPr>
              <a:spLocks noChangeShapeType="1"/>
            </p:cNvSpPr>
            <p:nvPr>
              <p:custDataLst>
                <p:tags r:id="rId53"/>
              </p:custDataLst>
            </p:nvPr>
          </p:nvSpPr>
          <p:spPr bwMode="auto">
            <a:xfrm flipV="1">
              <a:off x="4084" y="2012"/>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5" name="Freeform 531"/>
            <p:cNvSpPr>
              <a:spLocks/>
            </p:cNvSpPr>
            <p:nvPr>
              <p:custDataLst>
                <p:tags r:id="rId54"/>
              </p:custDataLst>
            </p:nvPr>
          </p:nvSpPr>
          <p:spPr bwMode="auto">
            <a:xfrm>
              <a:off x="3984" y="1810"/>
              <a:ext cx="100" cy="202"/>
            </a:xfrm>
            <a:custGeom>
              <a:avLst/>
              <a:gdLst>
                <a:gd name="T0" fmla="*/ 100 w 100"/>
                <a:gd name="T1" fmla="*/ 202 h 202"/>
                <a:gd name="T2" fmla="*/ 86 w 100"/>
                <a:gd name="T3" fmla="*/ 200 h 202"/>
                <a:gd name="T4" fmla="*/ 70 w 100"/>
                <a:gd name="T5" fmla="*/ 193 h 202"/>
                <a:gd name="T6" fmla="*/ 55 w 100"/>
                <a:gd name="T7" fmla="*/ 181 h 202"/>
                <a:gd name="T8" fmla="*/ 41 w 100"/>
                <a:gd name="T9" fmla="*/ 163 h 202"/>
                <a:gd name="T10" fmla="*/ 29 w 100"/>
                <a:gd name="T11" fmla="*/ 143 h 202"/>
                <a:gd name="T12" fmla="*/ 20 w 100"/>
                <a:gd name="T13" fmla="*/ 119 h 202"/>
                <a:gd name="T14" fmla="*/ 12 w 100"/>
                <a:gd name="T15" fmla="*/ 92 h 202"/>
                <a:gd name="T16" fmla="*/ 5 w 100"/>
                <a:gd name="T17" fmla="*/ 62 h 202"/>
                <a:gd name="T18" fmla="*/ 1 w 100"/>
                <a:gd name="T19" fmla="*/ 31 h 202"/>
                <a:gd name="T20" fmla="*/ 0 w 100"/>
                <a:gd name="T21" fmla="*/ 0 h 2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
                <a:gd name="T34" fmla="*/ 0 h 202"/>
                <a:gd name="T35" fmla="*/ 100 w 100"/>
                <a:gd name="T36" fmla="*/ 202 h 2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 h="202">
                  <a:moveTo>
                    <a:pt x="100" y="202"/>
                  </a:moveTo>
                  <a:lnTo>
                    <a:pt x="86" y="200"/>
                  </a:lnTo>
                  <a:lnTo>
                    <a:pt x="70" y="193"/>
                  </a:lnTo>
                  <a:lnTo>
                    <a:pt x="55" y="181"/>
                  </a:lnTo>
                  <a:lnTo>
                    <a:pt x="41" y="163"/>
                  </a:lnTo>
                  <a:lnTo>
                    <a:pt x="29" y="143"/>
                  </a:lnTo>
                  <a:lnTo>
                    <a:pt x="20" y="119"/>
                  </a:lnTo>
                  <a:lnTo>
                    <a:pt x="12" y="92"/>
                  </a:lnTo>
                  <a:lnTo>
                    <a:pt x="5" y="62"/>
                  </a:lnTo>
                  <a:lnTo>
                    <a:pt x="1" y="31"/>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 name="Freeform 532"/>
            <p:cNvSpPr>
              <a:spLocks/>
            </p:cNvSpPr>
            <p:nvPr>
              <p:custDataLst>
                <p:tags r:id="rId55"/>
              </p:custDataLst>
            </p:nvPr>
          </p:nvSpPr>
          <p:spPr bwMode="auto">
            <a:xfrm>
              <a:off x="4084" y="1810"/>
              <a:ext cx="101" cy="202"/>
            </a:xfrm>
            <a:custGeom>
              <a:avLst/>
              <a:gdLst>
                <a:gd name="T0" fmla="*/ 101 w 101"/>
                <a:gd name="T1" fmla="*/ 0 h 202"/>
                <a:gd name="T2" fmla="*/ 101 w 101"/>
                <a:gd name="T3" fmla="*/ 31 h 202"/>
                <a:gd name="T4" fmla="*/ 97 w 101"/>
                <a:gd name="T5" fmla="*/ 62 h 202"/>
                <a:gd name="T6" fmla="*/ 91 w 101"/>
                <a:gd name="T7" fmla="*/ 92 h 202"/>
                <a:gd name="T8" fmla="*/ 83 w 101"/>
                <a:gd name="T9" fmla="*/ 119 h 202"/>
                <a:gd name="T10" fmla="*/ 72 w 101"/>
                <a:gd name="T11" fmla="*/ 143 h 202"/>
                <a:gd name="T12" fmla="*/ 61 w 101"/>
                <a:gd name="T13" fmla="*/ 163 h 202"/>
                <a:gd name="T14" fmla="*/ 46 w 101"/>
                <a:gd name="T15" fmla="*/ 181 h 202"/>
                <a:gd name="T16" fmla="*/ 33 w 101"/>
                <a:gd name="T17" fmla="*/ 193 h 202"/>
                <a:gd name="T18" fmla="*/ 17 w 101"/>
                <a:gd name="T19" fmla="*/ 200 h 202"/>
                <a:gd name="T20" fmla="*/ 0 w 101"/>
                <a:gd name="T21" fmla="*/ 202 h 2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1"/>
                <a:gd name="T34" fmla="*/ 0 h 202"/>
                <a:gd name="T35" fmla="*/ 101 w 101"/>
                <a:gd name="T36" fmla="*/ 202 h 2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1" h="202">
                  <a:moveTo>
                    <a:pt x="101" y="0"/>
                  </a:moveTo>
                  <a:lnTo>
                    <a:pt x="101" y="31"/>
                  </a:lnTo>
                  <a:lnTo>
                    <a:pt x="97" y="62"/>
                  </a:lnTo>
                  <a:lnTo>
                    <a:pt x="91" y="92"/>
                  </a:lnTo>
                  <a:lnTo>
                    <a:pt x="83" y="119"/>
                  </a:lnTo>
                  <a:lnTo>
                    <a:pt x="72" y="143"/>
                  </a:lnTo>
                  <a:lnTo>
                    <a:pt x="61" y="163"/>
                  </a:lnTo>
                  <a:lnTo>
                    <a:pt x="46" y="181"/>
                  </a:lnTo>
                  <a:lnTo>
                    <a:pt x="33" y="193"/>
                  </a:lnTo>
                  <a:lnTo>
                    <a:pt x="17" y="200"/>
                  </a:lnTo>
                  <a:lnTo>
                    <a:pt x="0" y="2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7" name="Freeform 533"/>
            <p:cNvSpPr>
              <a:spLocks/>
            </p:cNvSpPr>
            <p:nvPr>
              <p:custDataLst>
                <p:tags r:id="rId56"/>
              </p:custDataLst>
            </p:nvPr>
          </p:nvSpPr>
          <p:spPr bwMode="auto">
            <a:xfrm>
              <a:off x="3984" y="1759"/>
              <a:ext cx="100" cy="26"/>
            </a:xfrm>
            <a:custGeom>
              <a:avLst/>
              <a:gdLst>
                <a:gd name="T0" fmla="*/ 100 w 100"/>
                <a:gd name="T1" fmla="*/ 26 h 26"/>
                <a:gd name="T2" fmla="*/ 79 w 100"/>
                <a:gd name="T3" fmla="*/ 26 h 26"/>
                <a:gd name="T4" fmla="*/ 57 w 100"/>
                <a:gd name="T5" fmla="*/ 23 h 26"/>
                <a:gd name="T6" fmla="*/ 39 w 100"/>
                <a:gd name="T7" fmla="*/ 20 h 26"/>
                <a:gd name="T8" fmla="*/ 22 w 100"/>
                <a:gd name="T9" fmla="*/ 16 h 26"/>
                <a:gd name="T10" fmla="*/ 10 w 100"/>
                <a:gd name="T11" fmla="*/ 12 h 26"/>
                <a:gd name="T12" fmla="*/ 2 w 100"/>
                <a:gd name="T13" fmla="*/ 7 h 26"/>
                <a:gd name="T14" fmla="*/ 0 w 100"/>
                <a:gd name="T15" fmla="*/ 0 h 26"/>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26"/>
                <a:gd name="T26" fmla="*/ 100 w 100"/>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26">
                  <a:moveTo>
                    <a:pt x="100" y="26"/>
                  </a:moveTo>
                  <a:lnTo>
                    <a:pt x="79" y="26"/>
                  </a:lnTo>
                  <a:lnTo>
                    <a:pt x="57" y="23"/>
                  </a:lnTo>
                  <a:lnTo>
                    <a:pt x="39" y="20"/>
                  </a:lnTo>
                  <a:lnTo>
                    <a:pt x="22" y="16"/>
                  </a:lnTo>
                  <a:lnTo>
                    <a:pt x="10" y="12"/>
                  </a:lnTo>
                  <a:lnTo>
                    <a:pt x="2" y="7"/>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8" name="Freeform 534"/>
            <p:cNvSpPr>
              <a:spLocks/>
            </p:cNvSpPr>
            <p:nvPr>
              <p:custDataLst>
                <p:tags r:id="rId57"/>
              </p:custDataLst>
            </p:nvPr>
          </p:nvSpPr>
          <p:spPr bwMode="auto">
            <a:xfrm>
              <a:off x="4084" y="1763"/>
              <a:ext cx="101" cy="22"/>
            </a:xfrm>
            <a:custGeom>
              <a:avLst/>
              <a:gdLst>
                <a:gd name="T0" fmla="*/ 0 w 101"/>
                <a:gd name="T1" fmla="*/ 22 h 22"/>
                <a:gd name="T2" fmla="*/ 23 w 101"/>
                <a:gd name="T3" fmla="*/ 22 h 22"/>
                <a:gd name="T4" fmla="*/ 45 w 101"/>
                <a:gd name="T5" fmla="*/ 20 h 22"/>
                <a:gd name="T6" fmla="*/ 64 w 101"/>
                <a:gd name="T7" fmla="*/ 18 h 22"/>
                <a:gd name="T8" fmla="*/ 80 w 101"/>
                <a:gd name="T9" fmla="*/ 14 h 22"/>
                <a:gd name="T10" fmla="*/ 92 w 101"/>
                <a:gd name="T11" fmla="*/ 10 h 22"/>
                <a:gd name="T12" fmla="*/ 100 w 101"/>
                <a:gd name="T13" fmla="*/ 4 h 22"/>
                <a:gd name="T14" fmla="*/ 101 w 101"/>
                <a:gd name="T15" fmla="*/ 0 h 22"/>
                <a:gd name="T16" fmla="*/ 0 60000 65536"/>
                <a:gd name="T17" fmla="*/ 0 60000 65536"/>
                <a:gd name="T18" fmla="*/ 0 60000 65536"/>
                <a:gd name="T19" fmla="*/ 0 60000 65536"/>
                <a:gd name="T20" fmla="*/ 0 60000 65536"/>
                <a:gd name="T21" fmla="*/ 0 60000 65536"/>
                <a:gd name="T22" fmla="*/ 0 60000 65536"/>
                <a:gd name="T23" fmla="*/ 0 60000 65536"/>
                <a:gd name="T24" fmla="*/ 0 w 101"/>
                <a:gd name="T25" fmla="*/ 0 h 22"/>
                <a:gd name="T26" fmla="*/ 101 w 101"/>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 h="22">
                  <a:moveTo>
                    <a:pt x="0" y="22"/>
                  </a:moveTo>
                  <a:lnTo>
                    <a:pt x="23" y="22"/>
                  </a:lnTo>
                  <a:lnTo>
                    <a:pt x="45" y="20"/>
                  </a:lnTo>
                  <a:lnTo>
                    <a:pt x="64" y="18"/>
                  </a:lnTo>
                  <a:lnTo>
                    <a:pt x="80" y="14"/>
                  </a:lnTo>
                  <a:lnTo>
                    <a:pt x="92" y="10"/>
                  </a:lnTo>
                  <a:lnTo>
                    <a:pt x="100" y="4"/>
                  </a:lnTo>
                  <a:lnTo>
                    <a:pt x="10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9" name="Line 535"/>
            <p:cNvSpPr>
              <a:spLocks noChangeShapeType="1"/>
            </p:cNvSpPr>
            <p:nvPr>
              <p:custDataLst>
                <p:tags r:id="rId58"/>
              </p:custDataLst>
            </p:nvPr>
          </p:nvSpPr>
          <p:spPr bwMode="auto">
            <a:xfrm>
              <a:off x="4185" y="1759"/>
              <a:ext cx="0" cy="5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0" name="Line 536"/>
            <p:cNvSpPr>
              <a:spLocks noChangeShapeType="1"/>
            </p:cNvSpPr>
            <p:nvPr>
              <p:custDataLst>
                <p:tags r:id="rId59"/>
              </p:custDataLst>
            </p:nvPr>
          </p:nvSpPr>
          <p:spPr bwMode="auto">
            <a:xfrm>
              <a:off x="3984" y="1759"/>
              <a:ext cx="0" cy="5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1" name="Rectangle 537"/>
            <p:cNvSpPr>
              <a:spLocks noChangeArrowheads="1"/>
            </p:cNvSpPr>
            <p:nvPr>
              <p:custDataLst>
                <p:tags r:id="rId60"/>
              </p:custDataLst>
            </p:nvPr>
          </p:nvSpPr>
          <p:spPr bwMode="auto">
            <a:xfrm>
              <a:off x="4098" y="1479"/>
              <a:ext cx="5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B</a:t>
              </a:r>
              <a:endParaRPr lang="de-DE" altLang="en-US" sz="2800"/>
            </a:p>
          </p:txBody>
        </p:sp>
        <p:sp>
          <p:nvSpPr>
            <p:cNvPr id="272" name="Rectangle 538"/>
            <p:cNvSpPr>
              <a:spLocks noChangeArrowheads="1"/>
            </p:cNvSpPr>
            <p:nvPr>
              <p:custDataLst>
                <p:tags r:id="rId61"/>
              </p:custDataLst>
            </p:nvPr>
          </p:nvSpPr>
          <p:spPr bwMode="auto">
            <a:xfrm>
              <a:off x="4158" y="1536"/>
              <a:ext cx="12"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700">
                  <a:solidFill>
                    <a:srgbClr val="000000"/>
                  </a:solidFill>
                </a:rPr>
                <a:t>i</a:t>
              </a:r>
              <a:endParaRPr lang="de-DE" altLang="en-US" sz="2800"/>
            </a:p>
          </p:txBody>
        </p:sp>
        <p:sp>
          <p:nvSpPr>
            <p:cNvPr id="273" name="Rectangle 539"/>
            <p:cNvSpPr>
              <a:spLocks noChangeArrowheads="1"/>
            </p:cNvSpPr>
            <p:nvPr>
              <p:custDataLst>
                <p:tags r:id="rId62"/>
              </p:custDataLst>
            </p:nvPr>
          </p:nvSpPr>
          <p:spPr bwMode="auto">
            <a:xfrm>
              <a:off x="3997" y="1479"/>
              <a:ext cx="5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A</a:t>
              </a:r>
              <a:endParaRPr lang="de-DE" altLang="en-US" sz="2800"/>
            </a:p>
          </p:txBody>
        </p:sp>
        <p:sp>
          <p:nvSpPr>
            <p:cNvPr id="274" name="Rectangle 540"/>
            <p:cNvSpPr>
              <a:spLocks noChangeArrowheads="1"/>
            </p:cNvSpPr>
            <p:nvPr>
              <p:custDataLst>
                <p:tags r:id="rId63"/>
              </p:custDataLst>
            </p:nvPr>
          </p:nvSpPr>
          <p:spPr bwMode="auto">
            <a:xfrm>
              <a:off x="4058" y="1536"/>
              <a:ext cx="12"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700">
                  <a:solidFill>
                    <a:srgbClr val="000000"/>
                  </a:solidFill>
                </a:rPr>
                <a:t>i</a:t>
              </a:r>
              <a:endParaRPr lang="de-DE" altLang="en-US" sz="2800"/>
            </a:p>
          </p:txBody>
        </p:sp>
        <p:sp>
          <p:nvSpPr>
            <p:cNvPr id="275" name="Rectangle 541"/>
            <p:cNvSpPr>
              <a:spLocks noChangeArrowheads="1"/>
            </p:cNvSpPr>
            <p:nvPr>
              <p:custDataLst>
                <p:tags r:id="rId64"/>
              </p:custDataLst>
            </p:nvPr>
          </p:nvSpPr>
          <p:spPr bwMode="auto">
            <a:xfrm>
              <a:off x="4281" y="2085"/>
              <a:ext cx="6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G</a:t>
              </a:r>
              <a:endParaRPr lang="de-DE" altLang="en-US" sz="2800"/>
            </a:p>
          </p:txBody>
        </p:sp>
        <p:sp>
          <p:nvSpPr>
            <p:cNvPr id="276" name="Rectangle 542"/>
            <p:cNvSpPr>
              <a:spLocks noChangeArrowheads="1"/>
            </p:cNvSpPr>
            <p:nvPr>
              <p:custDataLst>
                <p:tags r:id="rId65"/>
              </p:custDataLst>
            </p:nvPr>
          </p:nvSpPr>
          <p:spPr bwMode="auto">
            <a:xfrm>
              <a:off x="4351" y="2141"/>
              <a:ext cx="5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900">
                  <a:solidFill>
                    <a:srgbClr val="000000"/>
                  </a:solidFill>
                </a:rPr>
                <a:t>i:i</a:t>
              </a:r>
              <a:endParaRPr lang="de-DE" altLang="en-US" sz="900"/>
            </a:p>
          </p:txBody>
        </p:sp>
        <p:sp>
          <p:nvSpPr>
            <p:cNvPr id="277" name="Rectangle 543"/>
            <p:cNvSpPr>
              <a:spLocks noChangeArrowheads="1"/>
            </p:cNvSpPr>
            <p:nvPr>
              <p:custDataLst>
                <p:tags r:id="rId66"/>
              </p:custDataLst>
            </p:nvPr>
          </p:nvSpPr>
          <p:spPr bwMode="auto">
            <a:xfrm>
              <a:off x="4033" y="2085"/>
              <a:ext cx="5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P</a:t>
              </a:r>
              <a:endParaRPr lang="de-DE" altLang="en-US" sz="2800"/>
            </a:p>
          </p:txBody>
        </p:sp>
        <p:sp>
          <p:nvSpPr>
            <p:cNvPr id="278" name="Rectangle 544"/>
            <p:cNvSpPr>
              <a:spLocks noChangeArrowheads="1"/>
            </p:cNvSpPr>
            <p:nvPr>
              <p:custDataLst>
                <p:tags r:id="rId67"/>
              </p:custDataLst>
            </p:nvPr>
          </p:nvSpPr>
          <p:spPr bwMode="auto">
            <a:xfrm>
              <a:off x="4094" y="2141"/>
              <a:ext cx="5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900">
                  <a:solidFill>
                    <a:srgbClr val="000000"/>
                  </a:solidFill>
                </a:rPr>
                <a:t>i:i</a:t>
              </a:r>
              <a:endParaRPr lang="de-DE" altLang="en-US" sz="900"/>
            </a:p>
          </p:txBody>
        </p:sp>
        <p:sp>
          <p:nvSpPr>
            <p:cNvPr id="279" name="Line 585"/>
            <p:cNvSpPr>
              <a:spLocks noChangeShapeType="1"/>
            </p:cNvSpPr>
            <p:nvPr>
              <p:custDataLst>
                <p:tags r:id="rId68"/>
              </p:custDataLst>
            </p:nvPr>
          </p:nvSpPr>
          <p:spPr bwMode="auto">
            <a:xfrm>
              <a:off x="4035" y="1609"/>
              <a:ext cx="0" cy="10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0" name="Line 586"/>
            <p:cNvSpPr>
              <a:spLocks noChangeShapeType="1"/>
            </p:cNvSpPr>
            <p:nvPr>
              <p:custDataLst>
                <p:tags r:id="rId69"/>
              </p:custDataLst>
            </p:nvPr>
          </p:nvSpPr>
          <p:spPr bwMode="auto">
            <a:xfrm>
              <a:off x="4136" y="1609"/>
              <a:ext cx="0" cy="10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1" name="Line 587"/>
            <p:cNvSpPr>
              <a:spLocks noChangeShapeType="1"/>
            </p:cNvSpPr>
            <p:nvPr>
              <p:custDataLst>
                <p:tags r:id="rId70"/>
              </p:custDataLst>
            </p:nvPr>
          </p:nvSpPr>
          <p:spPr bwMode="auto">
            <a:xfrm>
              <a:off x="4136" y="1709"/>
              <a:ext cx="2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2" name="Freeform 588"/>
            <p:cNvSpPr>
              <a:spLocks/>
            </p:cNvSpPr>
            <p:nvPr>
              <p:custDataLst>
                <p:tags r:id="rId71"/>
              </p:custDataLst>
            </p:nvPr>
          </p:nvSpPr>
          <p:spPr bwMode="auto">
            <a:xfrm>
              <a:off x="4035" y="1658"/>
              <a:ext cx="251" cy="51"/>
            </a:xfrm>
            <a:custGeom>
              <a:avLst/>
              <a:gdLst>
                <a:gd name="T0" fmla="*/ 0 w 251"/>
                <a:gd name="T1" fmla="*/ 0 h 51"/>
                <a:gd name="T2" fmla="*/ 251 w 251"/>
                <a:gd name="T3" fmla="*/ 0 h 51"/>
                <a:gd name="T4" fmla="*/ 251 w 251"/>
                <a:gd name="T5" fmla="*/ 51 h 51"/>
                <a:gd name="T6" fmla="*/ 0 60000 65536"/>
                <a:gd name="T7" fmla="*/ 0 60000 65536"/>
                <a:gd name="T8" fmla="*/ 0 60000 65536"/>
                <a:gd name="T9" fmla="*/ 0 w 251"/>
                <a:gd name="T10" fmla="*/ 0 h 51"/>
                <a:gd name="T11" fmla="*/ 251 w 251"/>
                <a:gd name="T12" fmla="*/ 51 h 51"/>
              </a:gdLst>
              <a:ahLst/>
              <a:cxnLst>
                <a:cxn ang="T6">
                  <a:pos x="T0" y="T1"/>
                </a:cxn>
                <a:cxn ang="T7">
                  <a:pos x="T2" y="T3"/>
                </a:cxn>
                <a:cxn ang="T8">
                  <a:pos x="T4" y="T5"/>
                </a:cxn>
              </a:cxnLst>
              <a:rect l="T9" t="T10" r="T11" b="T12"/>
              <a:pathLst>
                <a:path w="251" h="51">
                  <a:moveTo>
                    <a:pt x="0" y="0"/>
                  </a:moveTo>
                  <a:lnTo>
                    <a:pt x="251" y="0"/>
                  </a:lnTo>
                  <a:lnTo>
                    <a:pt x="251" y="51"/>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83" name="Rectangle 599"/>
          <p:cNvSpPr>
            <a:spLocks noChangeArrowheads="1"/>
          </p:cNvSpPr>
          <p:nvPr>
            <p:custDataLst>
              <p:tags r:id="rId8"/>
            </p:custDataLst>
          </p:nvPr>
        </p:nvSpPr>
        <p:spPr bwMode="auto">
          <a:xfrm>
            <a:off x="7120732" y="1561005"/>
            <a:ext cx="317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i</a:t>
            </a:r>
            <a:endParaRPr lang="de-DE" altLang="en-US" sz="2800"/>
          </a:p>
        </p:txBody>
      </p:sp>
      <p:sp>
        <p:nvSpPr>
          <p:cNvPr id="284" name="Rectangle 600"/>
          <p:cNvSpPr>
            <a:spLocks noChangeArrowheads="1"/>
          </p:cNvSpPr>
          <p:nvPr>
            <p:custDataLst>
              <p:tags r:id="rId9"/>
            </p:custDataLst>
          </p:nvPr>
        </p:nvSpPr>
        <p:spPr bwMode="auto">
          <a:xfrm>
            <a:off x="7063581" y="3289225"/>
            <a:ext cx="7302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800">
                <a:solidFill>
                  <a:srgbClr val="000000"/>
                </a:solidFill>
              </a:rPr>
              <a:t>i:j</a:t>
            </a:r>
            <a:endParaRPr lang="de-DE" altLang="en-US" sz="2800"/>
          </a:p>
        </p:txBody>
      </p:sp>
      <p:grpSp>
        <p:nvGrpSpPr>
          <p:cNvPr id="285" name="Group 641"/>
          <p:cNvGrpSpPr>
            <a:grpSpLocks/>
          </p:cNvGrpSpPr>
          <p:nvPr>
            <p:custDataLst>
              <p:tags r:id="rId10"/>
            </p:custDataLst>
          </p:nvPr>
        </p:nvGrpSpPr>
        <p:grpSpPr bwMode="auto">
          <a:xfrm>
            <a:off x="7755183" y="4136377"/>
            <a:ext cx="646112" cy="1747838"/>
            <a:chOff x="3642" y="3116"/>
            <a:chExt cx="407" cy="1101"/>
          </a:xfrm>
        </p:grpSpPr>
        <p:sp>
          <p:nvSpPr>
            <p:cNvPr id="286" name="Line 601"/>
            <p:cNvSpPr>
              <a:spLocks noChangeShapeType="1"/>
            </p:cNvSpPr>
            <p:nvPr>
              <p:custDataLst>
                <p:tags r:id="rId12"/>
              </p:custDataLst>
            </p:nvPr>
          </p:nvSpPr>
          <p:spPr bwMode="auto">
            <a:xfrm>
              <a:off x="3998" y="3346"/>
              <a:ext cx="0" cy="73"/>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7" name="Line 602"/>
            <p:cNvSpPr>
              <a:spLocks noChangeShapeType="1"/>
            </p:cNvSpPr>
            <p:nvPr>
              <p:custDataLst>
                <p:tags r:id="rId13"/>
              </p:custDataLst>
            </p:nvPr>
          </p:nvSpPr>
          <p:spPr bwMode="auto">
            <a:xfrm>
              <a:off x="3897" y="3346"/>
              <a:ext cx="0" cy="7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8" name="Line 603"/>
            <p:cNvSpPr>
              <a:spLocks noChangeShapeType="1"/>
            </p:cNvSpPr>
            <p:nvPr>
              <p:custDataLst>
                <p:tags r:id="rId14"/>
              </p:custDataLst>
            </p:nvPr>
          </p:nvSpPr>
          <p:spPr bwMode="auto">
            <a:xfrm flipV="1">
              <a:off x="3948" y="3649"/>
              <a:ext cx="0" cy="5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9" name="Freeform 604"/>
            <p:cNvSpPr>
              <a:spLocks/>
            </p:cNvSpPr>
            <p:nvPr>
              <p:custDataLst>
                <p:tags r:id="rId15"/>
              </p:custDataLst>
            </p:nvPr>
          </p:nvSpPr>
          <p:spPr bwMode="auto">
            <a:xfrm>
              <a:off x="3847" y="3396"/>
              <a:ext cx="101" cy="26"/>
            </a:xfrm>
            <a:custGeom>
              <a:avLst/>
              <a:gdLst>
                <a:gd name="T0" fmla="*/ 101 w 101"/>
                <a:gd name="T1" fmla="*/ 26 h 26"/>
                <a:gd name="T2" fmla="*/ 78 w 101"/>
                <a:gd name="T3" fmla="*/ 26 h 26"/>
                <a:gd name="T4" fmla="*/ 56 w 101"/>
                <a:gd name="T5" fmla="*/ 23 h 26"/>
                <a:gd name="T6" fmla="*/ 38 w 101"/>
                <a:gd name="T7" fmla="*/ 20 h 26"/>
                <a:gd name="T8" fmla="*/ 21 w 101"/>
                <a:gd name="T9" fmla="*/ 16 h 26"/>
                <a:gd name="T10" fmla="*/ 9 w 101"/>
                <a:gd name="T11" fmla="*/ 12 h 26"/>
                <a:gd name="T12" fmla="*/ 1 w 101"/>
                <a:gd name="T13" fmla="*/ 7 h 26"/>
                <a:gd name="T14" fmla="*/ 0 w 101"/>
                <a:gd name="T15" fmla="*/ 0 h 26"/>
                <a:gd name="T16" fmla="*/ 0 60000 65536"/>
                <a:gd name="T17" fmla="*/ 0 60000 65536"/>
                <a:gd name="T18" fmla="*/ 0 60000 65536"/>
                <a:gd name="T19" fmla="*/ 0 60000 65536"/>
                <a:gd name="T20" fmla="*/ 0 60000 65536"/>
                <a:gd name="T21" fmla="*/ 0 60000 65536"/>
                <a:gd name="T22" fmla="*/ 0 60000 65536"/>
                <a:gd name="T23" fmla="*/ 0 60000 65536"/>
                <a:gd name="T24" fmla="*/ 0 w 101"/>
                <a:gd name="T25" fmla="*/ 0 h 26"/>
                <a:gd name="T26" fmla="*/ 101 w 101"/>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 h="26">
                  <a:moveTo>
                    <a:pt x="101" y="26"/>
                  </a:moveTo>
                  <a:lnTo>
                    <a:pt x="78" y="26"/>
                  </a:lnTo>
                  <a:lnTo>
                    <a:pt x="56" y="23"/>
                  </a:lnTo>
                  <a:lnTo>
                    <a:pt x="38" y="20"/>
                  </a:lnTo>
                  <a:lnTo>
                    <a:pt x="21" y="16"/>
                  </a:lnTo>
                  <a:lnTo>
                    <a:pt x="9" y="12"/>
                  </a:lnTo>
                  <a:lnTo>
                    <a:pt x="1" y="7"/>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0" name="Freeform 605"/>
            <p:cNvSpPr>
              <a:spLocks/>
            </p:cNvSpPr>
            <p:nvPr>
              <p:custDataLst>
                <p:tags r:id="rId16"/>
              </p:custDataLst>
            </p:nvPr>
          </p:nvSpPr>
          <p:spPr bwMode="auto">
            <a:xfrm>
              <a:off x="3948" y="3400"/>
              <a:ext cx="101" cy="22"/>
            </a:xfrm>
            <a:custGeom>
              <a:avLst/>
              <a:gdLst>
                <a:gd name="T0" fmla="*/ 0 w 101"/>
                <a:gd name="T1" fmla="*/ 22 h 22"/>
                <a:gd name="T2" fmla="*/ 21 w 101"/>
                <a:gd name="T3" fmla="*/ 22 h 22"/>
                <a:gd name="T4" fmla="*/ 43 w 101"/>
                <a:gd name="T5" fmla="*/ 20 h 22"/>
                <a:gd name="T6" fmla="*/ 62 w 101"/>
                <a:gd name="T7" fmla="*/ 18 h 22"/>
                <a:gd name="T8" fmla="*/ 78 w 101"/>
                <a:gd name="T9" fmla="*/ 14 h 22"/>
                <a:gd name="T10" fmla="*/ 90 w 101"/>
                <a:gd name="T11" fmla="*/ 10 h 22"/>
                <a:gd name="T12" fmla="*/ 98 w 101"/>
                <a:gd name="T13" fmla="*/ 4 h 22"/>
                <a:gd name="T14" fmla="*/ 101 w 101"/>
                <a:gd name="T15" fmla="*/ 0 h 22"/>
                <a:gd name="T16" fmla="*/ 0 60000 65536"/>
                <a:gd name="T17" fmla="*/ 0 60000 65536"/>
                <a:gd name="T18" fmla="*/ 0 60000 65536"/>
                <a:gd name="T19" fmla="*/ 0 60000 65536"/>
                <a:gd name="T20" fmla="*/ 0 60000 65536"/>
                <a:gd name="T21" fmla="*/ 0 60000 65536"/>
                <a:gd name="T22" fmla="*/ 0 60000 65536"/>
                <a:gd name="T23" fmla="*/ 0 60000 65536"/>
                <a:gd name="T24" fmla="*/ 0 w 101"/>
                <a:gd name="T25" fmla="*/ 0 h 22"/>
                <a:gd name="T26" fmla="*/ 101 w 101"/>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 h="22">
                  <a:moveTo>
                    <a:pt x="0" y="22"/>
                  </a:moveTo>
                  <a:lnTo>
                    <a:pt x="21" y="22"/>
                  </a:lnTo>
                  <a:lnTo>
                    <a:pt x="43" y="20"/>
                  </a:lnTo>
                  <a:lnTo>
                    <a:pt x="62" y="18"/>
                  </a:lnTo>
                  <a:lnTo>
                    <a:pt x="78" y="14"/>
                  </a:lnTo>
                  <a:lnTo>
                    <a:pt x="90" y="10"/>
                  </a:lnTo>
                  <a:lnTo>
                    <a:pt x="98" y="4"/>
                  </a:lnTo>
                  <a:lnTo>
                    <a:pt x="10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1" name="Freeform 606"/>
            <p:cNvSpPr>
              <a:spLocks/>
            </p:cNvSpPr>
            <p:nvPr>
              <p:custDataLst>
                <p:tags r:id="rId17"/>
              </p:custDataLst>
            </p:nvPr>
          </p:nvSpPr>
          <p:spPr bwMode="auto">
            <a:xfrm>
              <a:off x="3847" y="3478"/>
              <a:ext cx="101" cy="171"/>
            </a:xfrm>
            <a:custGeom>
              <a:avLst/>
              <a:gdLst>
                <a:gd name="T0" fmla="*/ 101 w 101"/>
                <a:gd name="T1" fmla="*/ 171 h 171"/>
                <a:gd name="T2" fmla="*/ 85 w 101"/>
                <a:gd name="T3" fmla="*/ 171 h 171"/>
                <a:gd name="T4" fmla="*/ 70 w 101"/>
                <a:gd name="T5" fmla="*/ 166 h 171"/>
                <a:gd name="T6" fmla="*/ 55 w 101"/>
                <a:gd name="T7" fmla="*/ 156 h 171"/>
                <a:gd name="T8" fmla="*/ 42 w 101"/>
                <a:gd name="T9" fmla="*/ 143 h 171"/>
                <a:gd name="T10" fmla="*/ 30 w 101"/>
                <a:gd name="T11" fmla="*/ 125 h 171"/>
                <a:gd name="T12" fmla="*/ 20 w 101"/>
                <a:gd name="T13" fmla="*/ 105 h 171"/>
                <a:gd name="T14" fmla="*/ 12 w 101"/>
                <a:gd name="T15" fmla="*/ 82 h 171"/>
                <a:gd name="T16" fmla="*/ 5 w 101"/>
                <a:gd name="T17" fmla="*/ 57 h 171"/>
                <a:gd name="T18" fmla="*/ 1 w 101"/>
                <a:gd name="T19" fmla="*/ 29 h 171"/>
                <a:gd name="T20" fmla="*/ 0 w 101"/>
                <a:gd name="T21" fmla="*/ 0 h 1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1"/>
                <a:gd name="T34" fmla="*/ 0 h 171"/>
                <a:gd name="T35" fmla="*/ 101 w 101"/>
                <a:gd name="T36" fmla="*/ 171 h 1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1" h="171">
                  <a:moveTo>
                    <a:pt x="101" y="171"/>
                  </a:moveTo>
                  <a:lnTo>
                    <a:pt x="85" y="171"/>
                  </a:lnTo>
                  <a:lnTo>
                    <a:pt x="70" y="166"/>
                  </a:lnTo>
                  <a:lnTo>
                    <a:pt x="55" y="156"/>
                  </a:lnTo>
                  <a:lnTo>
                    <a:pt x="42" y="143"/>
                  </a:lnTo>
                  <a:lnTo>
                    <a:pt x="30" y="125"/>
                  </a:lnTo>
                  <a:lnTo>
                    <a:pt x="20" y="105"/>
                  </a:lnTo>
                  <a:lnTo>
                    <a:pt x="12" y="82"/>
                  </a:lnTo>
                  <a:lnTo>
                    <a:pt x="5" y="57"/>
                  </a:lnTo>
                  <a:lnTo>
                    <a:pt x="1" y="29"/>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2" name="Freeform 607"/>
            <p:cNvSpPr>
              <a:spLocks/>
            </p:cNvSpPr>
            <p:nvPr>
              <p:custDataLst>
                <p:tags r:id="rId18"/>
              </p:custDataLst>
            </p:nvPr>
          </p:nvSpPr>
          <p:spPr bwMode="auto">
            <a:xfrm>
              <a:off x="3948" y="3478"/>
              <a:ext cx="101" cy="171"/>
            </a:xfrm>
            <a:custGeom>
              <a:avLst/>
              <a:gdLst>
                <a:gd name="T0" fmla="*/ 101 w 101"/>
                <a:gd name="T1" fmla="*/ 0 h 171"/>
                <a:gd name="T2" fmla="*/ 98 w 101"/>
                <a:gd name="T3" fmla="*/ 29 h 171"/>
                <a:gd name="T4" fmla="*/ 94 w 101"/>
                <a:gd name="T5" fmla="*/ 57 h 171"/>
                <a:gd name="T6" fmla="*/ 89 w 101"/>
                <a:gd name="T7" fmla="*/ 82 h 171"/>
                <a:gd name="T8" fmla="*/ 79 w 101"/>
                <a:gd name="T9" fmla="*/ 105 h 171"/>
                <a:gd name="T10" fmla="*/ 70 w 101"/>
                <a:gd name="T11" fmla="*/ 125 h 171"/>
                <a:gd name="T12" fmla="*/ 58 w 101"/>
                <a:gd name="T13" fmla="*/ 143 h 171"/>
                <a:gd name="T14" fmla="*/ 44 w 101"/>
                <a:gd name="T15" fmla="*/ 156 h 171"/>
                <a:gd name="T16" fmla="*/ 29 w 101"/>
                <a:gd name="T17" fmla="*/ 166 h 171"/>
                <a:gd name="T18" fmla="*/ 15 w 101"/>
                <a:gd name="T19" fmla="*/ 171 h 171"/>
                <a:gd name="T20" fmla="*/ 0 w 101"/>
                <a:gd name="T21" fmla="*/ 171 h 1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1"/>
                <a:gd name="T34" fmla="*/ 0 h 171"/>
                <a:gd name="T35" fmla="*/ 101 w 101"/>
                <a:gd name="T36" fmla="*/ 171 h 1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1" h="171">
                  <a:moveTo>
                    <a:pt x="101" y="0"/>
                  </a:moveTo>
                  <a:lnTo>
                    <a:pt x="98" y="29"/>
                  </a:lnTo>
                  <a:lnTo>
                    <a:pt x="94" y="57"/>
                  </a:lnTo>
                  <a:lnTo>
                    <a:pt x="89" y="82"/>
                  </a:lnTo>
                  <a:lnTo>
                    <a:pt x="79" y="105"/>
                  </a:lnTo>
                  <a:lnTo>
                    <a:pt x="70" y="125"/>
                  </a:lnTo>
                  <a:lnTo>
                    <a:pt x="58" y="143"/>
                  </a:lnTo>
                  <a:lnTo>
                    <a:pt x="44" y="156"/>
                  </a:lnTo>
                  <a:lnTo>
                    <a:pt x="29" y="166"/>
                  </a:lnTo>
                  <a:lnTo>
                    <a:pt x="15" y="171"/>
                  </a:lnTo>
                  <a:lnTo>
                    <a:pt x="0" y="171"/>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3" name="Line 608"/>
            <p:cNvSpPr>
              <a:spLocks noChangeShapeType="1"/>
            </p:cNvSpPr>
            <p:nvPr>
              <p:custDataLst>
                <p:tags r:id="rId19"/>
              </p:custDataLst>
            </p:nvPr>
          </p:nvSpPr>
          <p:spPr bwMode="auto">
            <a:xfrm>
              <a:off x="4049" y="3424"/>
              <a:ext cx="0" cy="5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4" name="Line 609"/>
            <p:cNvSpPr>
              <a:spLocks noChangeShapeType="1"/>
            </p:cNvSpPr>
            <p:nvPr>
              <p:custDataLst>
                <p:tags r:id="rId20"/>
              </p:custDataLst>
            </p:nvPr>
          </p:nvSpPr>
          <p:spPr bwMode="auto">
            <a:xfrm>
              <a:off x="3847" y="3429"/>
              <a:ext cx="0" cy="5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5" name="Freeform 610"/>
            <p:cNvSpPr>
              <a:spLocks/>
            </p:cNvSpPr>
            <p:nvPr>
              <p:custDataLst>
                <p:tags r:id="rId21"/>
              </p:custDataLst>
            </p:nvPr>
          </p:nvSpPr>
          <p:spPr bwMode="auto">
            <a:xfrm>
              <a:off x="3847" y="3422"/>
              <a:ext cx="101" cy="28"/>
            </a:xfrm>
            <a:custGeom>
              <a:avLst/>
              <a:gdLst>
                <a:gd name="T0" fmla="*/ 101 w 101"/>
                <a:gd name="T1" fmla="*/ 28 h 28"/>
                <a:gd name="T2" fmla="*/ 78 w 101"/>
                <a:gd name="T3" fmla="*/ 27 h 28"/>
                <a:gd name="T4" fmla="*/ 56 w 101"/>
                <a:gd name="T5" fmla="*/ 24 h 28"/>
                <a:gd name="T6" fmla="*/ 38 w 101"/>
                <a:gd name="T7" fmla="*/ 21 h 28"/>
                <a:gd name="T8" fmla="*/ 21 w 101"/>
                <a:gd name="T9" fmla="*/ 16 h 28"/>
                <a:gd name="T10" fmla="*/ 9 w 101"/>
                <a:gd name="T11" fmla="*/ 12 h 28"/>
                <a:gd name="T12" fmla="*/ 1 w 101"/>
                <a:gd name="T13" fmla="*/ 5 h 28"/>
                <a:gd name="T14" fmla="*/ 0 w 101"/>
                <a:gd name="T15" fmla="*/ 0 h 28"/>
                <a:gd name="T16" fmla="*/ 0 60000 65536"/>
                <a:gd name="T17" fmla="*/ 0 60000 65536"/>
                <a:gd name="T18" fmla="*/ 0 60000 65536"/>
                <a:gd name="T19" fmla="*/ 0 60000 65536"/>
                <a:gd name="T20" fmla="*/ 0 60000 65536"/>
                <a:gd name="T21" fmla="*/ 0 60000 65536"/>
                <a:gd name="T22" fmla="*/ 0 60000 65536"/>
                <a:gd name="T23" fmla="*/ 0 60000 65536"/>
                <a:gd name="T24" fmla="*/ 0 w 101"/>
                <a:gd name="T25" fmla="*/ 0 h 28"/>
                <a:gd name="T26" fmla="*/ 101 w 101"/>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 h="28">
                  <a:moveTo>
                    <a:pt x="101" y="28"/>
                  </a:moveTo>
                  <a:lnTo>
                    <a:pt x="78" y="27"/>
                  </a:lnTo>
                  <a:lnTo>
                    <a:pt x="56" y="24"/>
                  </a:lnTo>
                  <a:lnTo>
                    <a:pt x="38" y="21"/>
                  </a:lnTo>
                  <a:lnTo>
                    <a:pt x="21" y="16"/>
                  </a:lnTo>
                  <a:lnTo>
                    <a:pt x="9" y="12"/>
                  </a:lnTo>
                  <a:lnTo>
                    <a:pt x="1" y="5"/>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6" name="Freeform 611"/>
            <p:cNvSpPr>
              <a:spLocks/>
            </p:cNvSpPr>
            <p:nvPr>
              <p:custDataLst>
                <p:tags r:id="rId22"/>
              </p:custDataLst>
            </p:nvPr>
          </p:nvSpPr>
          <p:spPr bwMode="auto">
            <a:xfrm>
              <a:off x="3948" y="3426"/>
              <a:ext cx="101" cy="24"/>
            </a:xfrm>
            <a:custGeom>
              <a:avLst/>
              <a:gdLst>
                <a:gd name="T0" fmla="*/ 0 w 101"/>
                <a:gd name="T1" fmla="*/ 24 h 24"/>
                <a:gd name="T2" fmla="*/ 21 w 101"/>
                <a:gd name="T3" fmla="*/ 23 h 24"/>
                <a:gd name="T4" fmla="*/ 43 w 101"/>
                <a:gd name="T5" fmla="*/ 21 h 24"/>
                <a:gd name="T6" fmla="*/ 63 w 101"/>
                <a:gd name="T7" fmla="*/ 17 h 24"/>
                <a:gd name="T8" fmla="*/ 78 w 101"/>
                <a:gd name="T9" fmla="*/ 15 h 24"/>
                <a:gd name="T10" fmla="*/ 90 w 101"/>
                <a:gd name="T11" fmla="*/ 9 h 24"/>
                <a:gd name="T12" fmla="*/ 98 w 101"/>
                <a:gd name="T13" fmla="*/ 5 h 24"/>
                <a:gd name="T14" fmla="*/ 101 w 101"/>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101"/>
                <a:gd name="T25" fmla="*/ 0 h 24"/>
                <a:gd name="T26" fmla="*/ 101 w 101"/>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 h="24">
                  <a:moveTo>
                    <a:pt x="0" y="24"/>
                  </a:moveTo>
                  <a:lnTo>
                    <a:pt x="21" y="23"/>
                  </a:lnTo>
                  <a:lnTo>
                    <a:pt x="43" y="21"/>
                  </a:lnTo>
                  <a:lnTo>
                    <a:pt x="63" y="17"/>
                  </a:lnTo>
                  <a:lnTo>
                    <a:pt x="78" y="15"/>
                  </a:lnTo>
                  <a:lnTo>
                    <a:pt x="90" y="9"/>
                  </a:lnTo>
                  <a:lnTo>
                    <a:pt x="98" y="5"/>
                  </a:lnTo>
                  <a:lnTo>
                    <a:pt x="10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7" name="Line 612"/>
            <p:cNvSpPr>
              <a:spLocks noChangeShapeType="1"/>
            </p:cNvSpPr>
            <p:nvPr>
              <p:custDataLst>
                <p:tags r:id="rId23"/>
              </p:custDataLst>
            </p:nvPr>
          </p:nvSpPr>
          <p:spPr bwMode="auto">
            <a:xfrm>
              <a:off x="3897" y="3699"/>
              <a:ext cx="0" cy="74"/>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8" name="Line 613"/>
            <p:cNvSpPr>
              <a:spLocks noChangeShapeType="1"/>
            </p:cNvSpPr>
            <p:nvPr>
              <p:custDataLst>
                <p:tags r:id="rId24"/>
              </p:custDataLst>
            </p:nvPr>
          </p:nvSpPr>
          <p:spPr bwMode="auto">
            <a:xfrm>
              <a:off x="3796" y="3699"/>
              <a:ext cx="0" cy="73"/>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9" name="Line 614"/>
            <p:cNvSpPr>
              <a:spLocks noChangeShapeType="1"/>
            </p:cNvSpPr>
            <p:nvPr>
              <p:custDataLst>
                <p:tags r:id="rId25"/>
              </p:custDataLst>
            </p:nvPr>
          </p:nvSpPr>
          <p:spPr bwMode="auto">
            <a:xfrm flipV="1">
              <a:off x="3847" y="4002"/>
              <a:ext cx="0" cy="5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0" name="Freeform 615"/>
            <p:cNvSpPr>
              <a:spLocks/>
            </p:cNvSpPr>
            <p:nvPr>
              <p:custDataLst>
                <p:tags r:id="rId26"/>
              </p:custDataLst>
            </p:nvPr>
          </p:nvSpPr>
          <p:spPr bwMode="auto">
            <a:xfrm>
              <a:off x="3746" y="3750"/>
              <a:ext cx="101" cy="26"/>
            </a:xfrm>
            <a:custGeom>
              <a:avLst/>
              <a:gdLst>
                <a:gd name="T0" fmla="*/ 101 w 101"/>
                <a:gd name="T1" fmla="*/ 26 h 26"/>
                <a:gd name="T2" fmla="*/ 78 w 101"/>
                <a:gd name="T3" fmla="*/ 24 h 26"/>
                <a:gd name="T4" fmla="*/ 57 w 101"/>
                <a:gd name="T5" fmla="*/ 23 h 26"/>
                <a:gd name="T6" fmla="*/ 38 w 101"/>
                <a:gd name="T7" fmla="*/ 20 h 26"/>
                <a:gd name="T8" fmla="*/ 22 w 101"/>
                <a:gd name="T9" fmla="*/ 16 h 26"/>
                <a:gd name="T10" fmla="*/ 9 w 101"/>
                <a:gd name="T11" fmla="*/ 11 h 26"/>
                <a:gd name="T12" fmla="*/ 1 w 101"/>
                <a:gd name="T13" fmla="*/ 6 h 26"/>
                <a:gd name="T14" fmla="*/ 0 w 101"/>
                <a:gd name="T15" fmla="*/ 0 h 26"/>
                <a:gd name="T16" fmla="*/ 0 60000 65536"/>
                <a:gd name="T17" fmla="*/ 0 60000 65536"/>
                <a:gd name="T18" fmla="*/ 0 60000 65536"/>
                <a:gd name="T19" fmla="*/ 0 60000 65536"/>
                <a:gd name="T20" fmla="*/ 0 60000 65536"/>
                <a:gd name="T21" fmla="*/ 0 60000 65536"/>
                <a:gd name="T22" fmla="*/ 0 60000 65536"/>
                <a:gd name="T23" fmla="*/ 0 60000 65536"/>
                <a:gd name="T24" fmla="*/ 0 w 101"/>
                <a:gd name="T25" fmla="*/ 0 h 26"/>
                <a:gd name="T26" fmla="*/ 101 w 101"/>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 h="26">
                  <a:moveTo>
                    <a:pt x="101" y="26"/>
                  </a:moveTo>
                  <a:lnTo>
                    <a:pt x="78" y="24"/>
                  </a:lnTo>
                  <a:lnTo>
                    <a:pt x="57" y="23"/>
                  </a:lnTo>
                  <a:lnTo>
                    <a:pt x="38" y="20"/>
                  </a:lnTo>
                  <a:lnTo>
                    <a:pt x="22" y="16"/>
                  </a:lnTo>
                  <a:lnTo>
                    <a:pt x="9" y="11"/>
                  </a:lnTo>
                  <a:lnTo>
                    <a:pt x="1" y="6"/>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1" name="Freeform 616"/>
            <p:cNvSpPr>
              <a:spLocks/>
            </p:cNvSpPr>
            <p:nvPr>
              <p:custDataLst>
                <p:tags r:id="rId27"/>
              </p:custDataLst>
            </p:nvPr>
          </p:nvSpPr>
          <p:spPr bwMode="auto">
            <a:xfrm>
              <a:off x="3847" y="3753"/>
              <a:ext cx="101" cy="23"/>
            </a:xfrm>
            <a:custGeom>
              <a:avLst/>
              <a:gdLst>
                <a:gd name="T0" fmla="*/ 0 w 101"/>
                <a:gd name="T1" fmla="*/ 23 h 23"/>
                <a:gd name="T2" fmla="*/ 21 w 101"/>
                <a:gd name="T3" fmla="*/ 21 h 23"/>
                <a:gd name="T4" fmla="*/ 43 w 101"/>
                <a:gd name="T5" fmla="*/ 20 h 23"/>
                <a:gd name="T6" fmla="*/ 62 w 101"/>
                <a:gd name="T7" fmla="*/ 17 h 23"/>
                <a:gd name="T8" fmla="*/ 78 w 101"/>
                <a:gd name="T9" fmla="*/ 15 h 23"/>
                <a:gd name="T10" fmla="*/ 90 w 101"/>
                <a:gd name="T11" fmla="*/ 9 h 23"/>
                <a:gd name="T12" fmla="*/ 98 w 101"/>
                <a:gd name="T13" fmla="*/ 5 h 23"/>
                <a:gd name="T14" fmla="*/ 101 w 101"/>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101"/>
                <a:gd name="T25" fmla="*/ 0 h 23"/>
                <a:gd name="T26" fmla="*/ 101 w 101"/>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 h="23">
                  <a:moveTo>
                    <a:pt x="0" y="23"/>
                  </a:moveTo>
                  <a:lnTo>
                    <a:pt x="21" y="21"/>
                  </a:lnTo>
                  <a:lnTo>
                    <a:pt x="43" y="20"/>
                  </a:lnTo>
                  <a:lnTo>
                    <a:pt x="62" y="17"/>
                  </a:lnTo>
                  <a:lnTo>
                    <a:pt x="78" y="15"/>
                  </a:lnTo>
                  <a:lnTo>
                    <a:pt x="90" y="9"/>
                  </a:lnTo>
                  <a:lnTo>
                    <a:pt x="98" y="5"/>
                  </a:lnTo>
                  <a:lnTo>
                    <a:pt x="10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2" name="Freeform 617"/>
            <p:cNvSpPr>
              <a:spLocks/>
            </p:cNvSpPr>
            <p:nvPr>
              <p:custDataLst>
                <p:tags r:id="rId28"/>
              </p:custDataLst>
            </p:nvPr>
          </p:nvSpPr>
          <p:spPr bwMode="auto">
            <a:xfrm>
              <a:off x="3746" y="3832"/>
              <a:ext cx="101" cy="170"/>
            </a:xfrm>
            <a:custGeom>
              <a:avLst/>
              <a:gdLst>
                <a:gd name="T0" fmla="*/ 101 w 101"/>
                <a:gd name="T1" fmla="*/ 170 h 170"/>
                <a:gd name="T2" fmla="*/ 85 w 101"/>
                <a:gd name="T3" fmla="*/ 170 h 170"/>
                <a:gd name="T4" fmla="*/ 70 w 101"/>
                <a:gd name="T5" fmla="*/ 166 h 170"/>
                <a:gd name="T6" fmla="*/ 55 w 101"/>
                <a:gd name="T7" fmla="*/ 156 h 170"/>
                <a:gd name="T8" fmla="*/ 42 w 101"/>
                <a:gd name="T9" fmla="*/ 143 h 170"/>
                <a:gd name="T10" fmla="*/ 30 w 101"/>
                <a:gd name="T11" fmla="*/ 125 h 170"/>
                <a:gd name="T12" fmla="*/ 20 w 101"/>
                <a:gd name="T13" fmla="*/ 105 h 170"/>
                <a:gd name="T14" fmla="*/ 12 w 101"/>
                <a:gd name="T15" fmla="*/ 81 h 170"/>
                <a:gd name="T16" fmla="*/ 5 w 101"/>
                <a:gd name="T17" fmla="*/ 55 h 170"/>
                <a:gd name="T18" fmla="*/ 1 w 101"/>
                <a:gd name="T19" fmla="*/ 29 h 170"/>
                <a:gd name="T20" fmla="*/ 0 w 101"/>
                <a:gd name="T21" fmla="*/ 0 h 1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1"/>
                <a:gd name="T34" fmla="*/ 0 h 170"/>
                <a:gd name="T35" fmla="*/ 101 w 101"/>
                <a:gd name="T36" fmla="*/ 170 h 1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1" h="170">
                  <a:moveTo>
                    <a:pt x="101" y="170"/>
                  </a:moveTo>
                  <a:lnTo>
                    <a:pt x="85" y="170"/>
                  </a:lnTo>
                  <a:lnTo>
                    <a:pt x="70" y="166"/>
                  </a:lnTo>
                  <a:lnTo>
                    <a:pt x="55" y="156"/>
                  </a:lnTo>
                  <a:lnTo>
                    <a:pt x="42" y="143"/>
                  </a:lnTo>
                  <a:lnTo>
                    <a:pt x="30" y="125"/>
                  </a:lnTo>
                  <a:lnTo>
                    <a:pt x="20" y="105"/>
                  </a:lnTo>
                  <a:lnTo>
                    <a:pt x="12" y="81"/>
                  </a:lnTo>
                  <a:lnTo>
                    <a:pt x="5" y="55"/>
                  </a:lnTo>
                  <a:lnTo>
                    <a:pt x="1" y="29"/>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 name="Freeform 618"/>
            <p:cNvSpPr>
              <a:spLocks/>
            </p:cNvSpPr>
            <p:nvPr>
              <p:custDataLst>
                <p:tags r:id="rId29"/>
              </p:custDataLst>
            </p:nvPr>
          </p:nvSpPr>
          <p:spPr bwMode="auto">
            <a:xfrm>
              <a:off x="3847" y="3832"/>
              <a:ext cx="101" cy="170"/>
            </a:xfrm>
            <a:custGeom>
              <a:avLst/>
              <a:gdLst>
                <a:gd name="T0" fmla="*/ 101 w 101"/>
                <a:gd name="T1" fmla="*/ 0 h 170"/>
                <a:gd name="T2" fmla="*/ 98 w 101"/>
                <a:gd name="T3" fmla="*/ 29 h 170"/>
                <a:gd name="T4" fmla="*/ 94 w 101"/>
                <a:gd name="T5" fmla="*/ 55 h 170"/>
                <a:gd name="T6" fmla="*/ 89 w 101"/>
                <a:gd name="T7" fmla="*/ 81 h 170"/>
                <a:gd name="T8" fmla="*/ 79 w 101"/>
                <a:gd name="T9" fmla="*/ 105 h 170"/>
                <a:gd name="T10" fmla="*/ 70 w 101"/>
                <a:gd name="T11" fmla="*/ 125 h 170"/>
                <a:gd name="T12" fmla="*/ 58 w 101"/>
                <a:gd name="T13" fmla="*/ 143 h 170"/>
                <a:gd name="T14" fmla="*/ 44 w 101"/>
                <a:gd name="T15" fmla="*/ 156 h 170"/>
                <a:gd name="T16" fmla="*/ 30 w 101"/>
                <a:gd name="T17" fmla="*/ 166 h 170"/>
                <a:gd name="T18" fmla="*/ 15 w 101"/>
                <a:gd name="T19" fmla="*/ 170 h 170"/>
                <a:gd name="T20" fmla="*/ 0 w 101"/>
                <a:gd name="T21" fmla="*/ 170 h 1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1"/>
                <a:gd name="T34" fmla="*/ 0 h 170"/>
                <a:gd name="T35" fmla="*/ 101 w 101"/>
                <a:gd name="T36" fmla="*/ 170 h 1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1" h="170">
                  <a:moveTo>
                    <a:pt x="101" y="0"/>
                  </a:moveTo>
                  <a:lnTo>
                    <a:pt x="98" y="29"/>
                  </a:lnTo>
                  <a:lnTo>
                    <a:pt x="94" y="55"/>
                  </a:lnTo>
                  <a:lnTo>
                    <a:pt x="89" y="81"/>
                  </a:lnTo>
                  <a:lnTo>
                    <a:pt x="79" y="105"/>
                  </a:lnTo>
                  <a:lnTo>
                    <a:pt x="70" y="125"/>
                  </a:lnTo>
                  <a:lnTo>
                    <a:pt x="58" y="143"/>
                  </a:lnTo>
                  <a:lnTo>
                    <a:pt x="44" y="156"/>
                  </a:lnTo>
                  <a:lnTo>
                    <a:pt x="30" y="166"/>
                  </a:lnTo>
                  <a:lnTo>
                    <a:pt x="15" y="170"/>
                  </a:lnTo>
                  <a:lnTo>
                    <a:pt x="0" y="17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 name="Line 619"/>
            <p:cNvSpPr>
              <a:spLocks noChangeShapeType="1"/>
            </p:cNvSpPr>
            <p:nvPr>
              <p:custDataLst>
                <p:tags r:id="rId30"/>
              </p:custDataLst>
            </p:nvPr>
          </p:nvSpPr>
          <p:spPr bwMode="auto">
            <a:xfrm>
              <a:off x="3948" y="3778"/>
              <a:ext cx="0" cy="5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5" name="Line 620"/>
            <p:cNvSpPr>
              <a:spLocks noChangeShapeType="1"/>
            </p:cNvSpPr>
            <p:nvPr>
              <p:custDataLst>
                <p:tags r:id="rId31"/>
              </p:custDataLst>
            </p:nvPr>
          </p:nvSpPr>
          <p:spPr bwMode="auto">
            <a:xfrm>
              <a:off x="3746" y="3782"/>
              <a:ext cx="0" cy="57"/>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 name="Freeform 621"/>
            <p:cNvSpPr>
              <a:spLocks/>
            </p:cNvSpPr>
            <p:nvPr>
              <p:custDataLst>
                <p:tags r:id="rId32"/>
              </p:custDataLst>
            </p:nvPr>
          </p:nvSpPr>
          <p:spPr bwMode="auto">
            <a:xfrm>
              <a:off x="3746" y="3776"/>
              <a:ext cx="101" cy="28"/>
            </a:xfrm>
            <a:custGeom>
              <a:avLst/>
              <a:gdLst>
                <a:gd name="T0" fmla="*/ 101 w 101"/>
                <a:gd name="T1" fmla="*/ 28 h 28"/>
                <a:gd name="T2" fmla="*/ 78 w 101"/>
                <a:gd name="T3" fmla="*/ 27 h 28"/>
                <a:gd name="T4" fmla="*/ 57 w 101"/>
                <a:gd name="T5" fmla="*/ 24 h 28"/>
                <a:gd name="T6" fmla="*/ 38 w 101"/>
                <a:gd name="T7" fmla="*/ 20 h 28"/>
                <a:gd name="T8" fmla="*/ 22 w 101"/>
                <a:gd name="T9" fmla="*/ 16 h 28"/>
                <a:gd name="T10" fmla="*/ 9 w 101"/>
                <a:gd name="T11" fmla="*/ 11 h 28"/>
                <a:gd name="T12" fmla="*/ 1 w 101"/>
                <a:gd name="T13" fmla="*/ 5 h 28"/>
                <a:gd name="T14" fmla="*/ 0 w 101"/>
                <a:gd name="T15" fmla="*/ 0 h 28"/>
                <a:gd name="T16" fmla="*/ 0 60000 65536"/>
                <a:gd name="T17" fmla="*/ 0 60000 65536"/>
                <a:gd name="T18" fmla="*/ 0 60000 65536"/>
                <a:gd name="T19" fmla="*/ 0 60000 65536"/>
                <a:gd name="T20" fmla="*/ 0 60000 65536"/>
                <a:gd name="T21" fmla="*/ 0 60000 65536"/>
                <a:gd name="T22" fmla="*/ 0 60000 65536"/>
                <a:gd name="T23" fmla="*/ 0 60000 65536"/>
                <a:gd name="T24" fmla="*/ 0 w 101"/>
                <a:gd name="T25" fmla="*/ 0 h 28"/>
                <a:gd name="T26" fmla="*/ 101 w 101"/>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 h="28">
                  <a:moveTo>
                    <a:pt x="101" y="28"/>
                  </a:moveTo>
                  <a:lnTo>
                    <a:pt x="78" y="27"/>
                  </a:lnTo>
                  <a:lnTo>
                    <a:pt x="57" y="24"/>
                  </a:lnTo>
                  <a:lnTo>
                    <a:pt x="38" y="20"/>
                  </a:lnTo>
                  <a:lnTo>
                    <a:pt x="22" y="16"/>
                  </a:lnTo>
                  <a:lnTo>
                    <a:pt x="9" y="11"/>
                  </a:lnTo>
                  <a:lnTo>
                    <a:pt x="1" y="5"/>
                  </a:lnTo>
                  <a:lnTo>
                    <a:pt x="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7" name="Freeform 622"/>
            <p:cNvSpPr>
              <a:spLocks/>
            </p:cNvSpPr>
            <p:nvPr>
              <p:custDataLst>
                <p:tags r:id="rId33"/>
              </p:custDataLst>
            </p:nvPr>
          </p:nvSpPr>
          <p:spPr bwMode="auto">
            <a:xfrm>
              <a:off x="3847" y="3778"/>
              <a:ext cx="101" cy="26"/>
            </a:xfrm>
            <a:custGeom>
              <a:avLst/>
              <a:gdLst>
                <a:gd name="T0" fmla="*/ 0 w 101"/>
                <a:gd name="T1" fmla="*/ 26 h 26"/>
                <a:gd name="T2" fmla="*/ 21 w 101"/>
                <a:gd name="T3" fmla="*/ 25 h 26"/>
                <a:gd name="T4" fmla="*/ 43 w 101"/>
                <a:gd name="T5" fmla="*/ 22 h 26"/>
                <a:gd name="T6" fmla="*/ 62 w 101"/>
                <a:gd name="T7" fmla="*/ 19 h 26"/>
                <a:gd name="T8" fmla="*/ 78 w 101"/>
                <a:gd name="T9" fmla="*/ 15 h 26"/>
                <a:gd name="T10" fmla="*/ 90 w 101"/>
                <a:gd name="T11" fmla="*/ 11 h 26"/>
                <a:gd name="T12" fmla="*/ 98 w 101"/>
                <a:gd name="T13" fmla="*/ 6 h 26"/>
                <a:gd name="T14" fmla="*/ 101 w 101"/>
                <a:gd name="T15" fmla="*/ 0 h 26"/>
                <a:gd name="T16" fmla="*/ 0 60000 65536"/>
                <a:gd name="T17" fmla="*/ 0 60000 65536"/>
                <a:gd name="T18" fmla="*/ 0 60000 65536"/>
                <a:gd name="T19" fmla="*/ 0 60000 65536"/>
                <a:gd name="T20" fmla="*/ 0 60000 65536"/>
                <a:gd name="T21" fmla="*/ 0 60000 65536"/>
                <a:gd name="T22" fmla="*/ 0 60000 65536"/>
                <a:gd name="T23" fmla="*/ 0 60000 65536"/>
                <a:gd name="T24" fmla="*/ 0 w 101"/>
                <a:gd name="T25" fmla="*/ 0 h 26"/>
                <a:gd name="T26" fmla="*/ 101 w 101"/>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 h="26">
                  <a:moveTo>
                    <a:pt x="0" y="26"/>
                  </a:moveTo>
                  <a:lnTo>
                    <a:pt x="21" y="25"/>
                  </a:lnTo>
                  <a:lnTo>
                    <a:pt x="43" y="22"/>
                  </a:lnTo>
                  <a:lnTo>
                    <a:pt x="62" y="19"/>
                  </a:lnTo>
                  <a:lnTo>
                    <a:pt x="78" y="15"/>
                  </a:lnTo>
                  <a:lnTo>
                    <a:pt x="90" y="11"/>
                  </a:lnTo>
                  <a:lnTo>
                    <a:pt x="98" y="6"/>
                  </a:lnTo>
                  <a:lnTo>
                    <a:pt x="10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8" name="Line 623"/>
            <p:cNvSpPr>
              <a:spLocks noChangeShapeType="1"/>
            </p:cNvSpPr>
            <p:nvPr>
              <p:custDataLst>
                <p:tags r:id="rId34"/>
              </p:custDataLst>
            </p:nvPr>
          </p:nvSpPr>
          <p:spPr bwMode="auto">
            <a:xfrm flipH="1">
              <a:off x="3897" y="3699"/>
              <a:ext cx="5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 name="Line 624"/>
            <p:cNvSpPr>
              <a:spLocks noChangeShapeType="1"/>
            </p:cNvSpPr>
            <p:nvPr>
              <p:custDataLst>
                <p:tags r:id="rId35"/>
              </p:custDataLst>
            </p:nvPr>
          </p:nvSpPr>
          <p:spPr bwMode="auto">
            <a:xfrm flipV="1">
              <a:off x="3796" y="3246"/>
              <a:ext cx="0" cy="453"/>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 name="Line 625"/>
            <p:cNvSpPr>
              <a:spLocks noChangeShapeType="1"/>
            </p:cNvSpPr>
            <p:nvPr>
              <p:custDataLst>
                <p:tags r:id="rId36"/>
              </p:custDataLst>
            </p:nvPr>
          </p:nvSpPr>
          <p:spPr bwMode="auto">
            <a:xfrm flipV="1">
              <a:off x="3897" y="3246"/>
              <a:ext cx="0" cy="10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 name="Line 626"/>
            <p:cNvSpPr>
              <a:spLocks noChangeShapeType="1"/>
            </p:cNvSpPr>
            <p:nvPr>
              <p:custDataLst>
                <p:tags r:id="rId37"/>
              </p:custDataLst>
            </p:nvPr>
          </p:nvSpPr>
          <p:spPr bwMode="auto">
            <a:xfrm flipV="1">
              <a:off x="3998" y="3246"/>
              <a:ext cx="0" cy="10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 name="Rectangle 627"/>
            <p:cNvSpPr>
              <a:spLocks noChangeArrowheads="1"/>
            </p:cNvSpPr>
            <p:nvPr>
              <p:custDataLst>
                <p:tags r:id="rId38"/>
              </p:custDataLst>
            </p:nvPr>
          </p:nvSpPr>
          <p:spPr bwMode="auto">
            <a:xfrm>
              <a:off x="3960" y="3116"/>
              <a:ext cx="5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B</a:t>
              </a:r>
              <a:endParaRPr lang="de-DE" altLang="en-US" sz="2800"/>
            </a:p>
          </p:txBody>
        </p:sp>
        <p:sp>
          <p:nvSpPr>
            <p:cNvPr id="313" name="Rectangle 628"/>
            <p:cNvSpPr>
              <a:spLocks noChangeArrowheads="1"/>
            </p:cNvSpPr>
            <p:nvPr>
              <p:custDataLst>
                <p:tags r:id="rId39"/>
              </p:custDataLst>
            </p:nvPr>
          </p:nvSpPr>
          <p:spPr bwMode="auto">
            <a:xfrm>
              <a:off x="4020" y="3173"/>
              <a:ext cx="12"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700">
                  <a:solidFill>
                    <a:srgbClr val="000000"/>
                  </a:solidFill>
                </a:rPr>
                <a:t>i</a:t>
              </a:r>
              <a:endParaRPr lang="de-DE" altLang="en-US" sz="2800"/>
            </a:p>
          </p:txBody>
        </p:sp>
        <p:sp>
          <p:nvSpPr>
            <p:cNvPr id="314" name="Rectangle 629"/>
            <p:cNvSpPr>
              <a:spLocks noChangeArrowheads="1"/>
            </p:cNvSpPr>
            <p:nvPr>
              <p:custDataLst>
                <p:tags r:id="rId40"/>
              </p:custDataLst>
            </p:nvPr>
          </p:nvSpPr>
          <p:spPr bwMode="auto">
            <a:xfrm>
              <a:off x="3859" y="3116"/>
              <a:ext cx="5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A</a:t>
              </a:r>
              <a:endParaRPr lang="de-DE" altLang="en-US" sz="2800"/>
            </a:p>
          </p:txBody>
        </p:sp>
        <p:sp>
          <p:nvSpPr>
            <p:cNvPr id="315" name="Rectangle 630"/>
            <p:cNvSpPr>
              <a:spLocks noChangeArrowheads="1"/>
            </p:cNvSpPr>
            <p:nvPr>
              <p:custDataLst>
                <p:tags r:id="rId41"/>
              </p:custDataLst>
            </p:nvPr>
          </p:nvSpPr>
          <p:spPr bwMode="auto">
            <a:xfrm>
              <a:off x="3920" y="3173"/>
              <a:ext cx="12"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700">
                  <a:solidFill>
                    <a:srgbClr val="000000"/>
                  </a:solidFill>
                </a:rPr>
                <a:t>i</a:t>
              </a:r>
              <a:endParaRPr lang="de-DE" altLang="en-US" sz="2800"/>
            </a:p>
          </p:txBody>
        </p:sp>
        <p:sp>
          <p:nvSpPr>
            <p:cNvPr id="316" name="Rectangle 631"/>
            <p:cNvSpPr>
              <a:spLocks noChangeArrowheads="1"/>
            </p:cNvSpPr>
            <p:nvPr>
              <p:custDataLst>
                <p:tags r:id="rId42"/>
              </p:custDataLst>
            </p:nvPr>
          </p:nvSpPr>
          <p:spPr bwMode="auto">
            <a:xfrm>
              <a:off x="3642" y="3116"/>
              <a:ext cx="6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G</a:t>
              </a:r>
              <a:endParaRPr lang="de-DE" altLang="en-US" sz="2800"/>
            </a:p>
          </p:txBody>
        </p:sp>
        <p:sp>
          <p:nvSpPr>
            <p:cNvPr id="317" name="Rectangle 632"/>
            <p:cNvSpPr>
              <a:spLocks noChangeArrowheads="1"/>
            </p:cNvSpPr>
            <p:nvPr>
              <p:custDataLst>
                <p:tags r:id="rId43"/>
              </p:custDataLst>
            </p:nvPr>
          </p:nvSpPr>
          <p:spPr bwMode="auto">
            <a:xfrm>
              <a:off x="3712" y="3173"/>
              <a:ext cx="128"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700">
                  <a:solidFill>
                    <a:srgbClr val="000000"/>
                  </a:solidFill>
                </a:rPr>
                <a:t>i-1:-1</a:t>
              </a:r>
              <a:endParaRPr lang="de-DE" altLang="en-US" sz="2800"/>
            </a:p>
          </p:txBody>
        </p:sp>
        <p:sp>
          <p:nvSpPr>
            <p:cNvPr id="318" name="Rectangle 633"/>
            <p:cNvSpPr>
              <a:spLocks noChangeArrowheads="1"/>
            </p:cNvSpPr>
            <p:nvPr>
              <p:custDataLst>
                <p:tags r:id="rId44"/>
              </p:custDataLst>
            </p:nvPr>
          </p:nvSpPr>
          <p:spPr bwMode="auto">
            <a:xfrm>
              <a:off x="3809" y="4074"/>
              <a:ext cx="5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S</a:t>
              </a:r>
              <a:endParaRPr lang="de-DE" altLang="en-US" sz="2800"/>
            </a:p>
          </p:txBody>
        </p:sp>
        <p:sp>
          <p:nvSpPr>
            <p:cNvPr id="319" name="Rectangle 634"/>
            <p:cNvSpPr>
              <a:spLocks noChangeArrowheads="1"/>
            </p:cNvSpPr>
            <p:nvPr>
              <p:custDataLst>
                <p:tags r:id="rId45"/>
              </p:custDataLst>
            </p:nvPr>
          </p:nvSpPr>
          <p:spPr bwMode="auto">
            <a:xfrm>
              <a:off x="3870" y="4131"/>
              <a:ext cx="1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900">
                  <a:solidFill>
                    <a:srgbClr val="000000"/>
                  </a:solidFill>
                </a:rPr>
                <a:t>i</a:t>
              </a:r>
              <a:endParaRPr lang="de-DE" altLang="en-US" sz="900"/>
            </a:p>
          </p:txBody>
        </p:sp>
      </p:grpSp>
      <p:sp>
        <p:nvSpPr>
          <p:cNvPr id="320" name="Rectangle 635"/>
          <p:cNvSpPr>
            <a:spLocks noChangeArrowheads="1"/>
          </p:cNvSpPr>
          <p:nvPr>
            <p:custDataLst>
              <p:tags r:id="rId11"/>
            </p:custDataLst>
          </p:nvPr>
        </p:nvSpPr>
        <p:spPr bwMode="auto">
          <a:xfrm>
            <a:off x="7228681" y="4602807"/>
            <a:ext cx="317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Wingdings" pitchFamily="2" charset="2"/>
              <a:buChar char="§"/>
              <a:defRPr sz="2000">
                <a:solidFill>
                  <a:schemeClr val="tx1"/>
                </a:solidFill>
                <a:latin typeface="Arial" pitchFamily="34" charset="0"/>
              </a:defRPr>
            </a:lvl1pPr>
            <a:lvl2pPr marL="742950" indent="-285750" eaLnBrk="0" hangingPunct="0">
              <a:spcBef>
                <a:spcPct val="20000"/>
              </a:spcBef>
              <a:buFont typeface="Wingdings" pitchFamily="2" charset="2"/>
              <a:buChar char="§"/>
              <a:defRPr>
                <a:solidFill>
                  <a:schemeClr val="tx1"/>
                </a:solidFill>
                <a:latin typeface="Arial" pitchFamily="34" charset="0"/>
              </a:defRPr>
            </a:lvl2pPr>
            <a:lvl3pPr marL="1143000" indent="-228600" eaLnBrk="0" hangingPunct="0">
              <a:spcBef>
                <a:spcPct val="20000"/>
              </a:spcBef>
              <a:buFont typeface="Wingdings" pitchFamily="2" charset="2"/>
              <a:buChar char="§"/>
              <a:defRPr>
                <a:solidFill>
                  <a:schemeClr val="tx1"/>
                </a:solidFill>
                <a:latin typeface="Arial" pitchFamily="34" charset="0"/>
              </a:defRPr>
            </a:lvl3pPr>
            <a:lvl4pPr marL="1600200" indent="-228600" eaLnBrk="0" hangingPunct="0">
              <a:spcBef>
                <a:spcPct val="20000"/>
              </a:spcBef>
              <a:buFont typeface="Wingdings" pitchFamily="2" charset="2"/>
              <a:buChar char="§"/>
              <a:defRPr sz="1600">
                <a:solidFill>
                  <a:schemeClr val="tx1"/>
                </a:solidFill>
                <a:latin typeface="Arial" pitchFamily="34" charset="0"/>
              </a:defRPr>
            </a:lvl4pPr>
            <a:lvl5pPr marL="2057400" indent="-228600" eaLnBrk="0" hangingPunct="0">
              <a:spcBef>
                <a:spcPct val="20000"/>
              </a:spcBef>
              <a:buFont typeface="Wingdings" pitchFamily="2" charset="2"/>
              <a:buChar char="§"/>
              <a:defRPr sz="1600">
                <a:solidFill>
                  <a:schemeClr val="tx1"/>
                </a:solidFill>
                <a:latin typeface="Arial"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Arial" pitchFamily="34" charset="0"/>
              </a:defRPr>
            </a:lvl9pPr>
          </a:lstStyle>
          <a:p>
            <a:pPr eaLnBrk="1" hangingPunct="1">
              <a:spcBef>
                <a:spcPct val="0"/>
              </a:spcBef>
              <a:buFontTx/>
              <a:buNone/>
            </a:pPr>
            <a:r>
              <a:rPr lang="de-DE" altLang="en-US" sz="1100">
                <a:solidFill>
                  <a:srgbClr val="000000"/>
                </a:solidFill>
              </a:rPr>
              <a:t>i</a:t>
            </a:r>
            <a:endParaRPr lang="de-DE" altLang="en-US" sz="2800"/>
          </a:p>
        </p:txBody>
      </p:sp>
    </p:spTree>
    <p:extLst>
      <p:ext uri="{BB962C8B-B14F-4D97-AF65-F5344CB8AC3E}">
        <p14:creationId xmlns:p14="http://schemas.microsoft.com/office/powerpoint/2010/main" val="144253459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1058" name="Rectangle 2"/>
          <p:cNvSpPr>
            <a:spLocks noChangeArrowheads="1"/>
          </p:cNvSpPr>
          <p:nvPr>
            <p:custDataLst>
              <p:tags r:id="rId1"/>
            </p:custDataLst>
          </p:nvPr>
        </p:nvSpPr>
        <p:spPr bwMode="auto">
          <a:xfrm>
            <a:off x="448408" y="1066800"/>
            <a:ext cx="8314592"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ctr">
              <a:spcBef>
                <a:spcPct val="20000"/>
              </a:spcBef>
            </a:pPr>
            <a:r>
              <a:rPr lang="en-US" sz="3200" b="1" i="1" dirty="0" err="1" smtClean="0">
                <a:solidFill>
                  <a:schemeClr val="accent1"/>
                </a:solidFill>
                <a:latin typeface="Times New Roman" pitchFamily="18" charset="0"/>
                <a:cs typeface="Arial" charset="0"/>
              </a:rPr>
              <a:t>t</a:t>
            </a:r>
            <a:r>
              <a:rPr lang="en-US" sz="3200" b="1" i="1" baseline="-25000" dirty="0" err="1" smtClean="0">
                <a:solidFill>
                  <a:schemeClr val="accent1"/>
                </a:solidFill>
                <a:latin typeface="Times New Roman" pitchFamily="18" charset="0"/>
                <a:cs typeface="Arial" charset="0"/>
              </a:rPr>
              <a:t>PA</a:t>
            </a:r>
            <a:r>
              <a:rPr lang="en-US" sz="3200" b="1" dirty="0" smtClean="0">
                <a:solidFill>
                  <a:schemeClr val="accent1"/>
                </a:solidFill>
                <a:latin typeface="Times New Roman" pitchFamily="18" charset="0"/>
                <a:cs typeface="Arial" charset="0"/>
              </a:rPr>
              <a:t> </a:t>
            </a:r>
            <a:r>
              <a:rPr lang="en-US" sz="3200" b="1" dirty="0">
                <a:solidFill>
                  <a:schemeClr val="accent1"/>
                </a:solidFill>
                <a:latin typeface="Times New Roman" pitchFamily="18" charset="0"/>
                <a:cs typeface="Arial" charset="0"/>
              </a:rPr>
              <a:t>= </a:t>
            </a:r>
            <a:r>
              <a:rPr lang="en-US" sz="3200" b="1" i="1" dirty="0" err="1">
                <a:solidFill>
                  <a:schemeClr val="accent1"/>
                </a:solidFill>
                <a:latin typeface="Times New Roman" pitchFamily="18" charset="0"/>
                <a:cs typeface="Arial" charset="0"/>
              </a:rPr>
              <a:t>t</a:t>
            </a:r>
            <a:r>
              <a:rPr lang="en-US" sz="3200" b="1" i="1" baseline="-25000" dirty="0" err="1">
                <a:solidFill>
                  <a:schemeClr val="accent1"/>
                </a:solidFill>
                <a:latin typeface="Times New Roman" pitchFamily="18" charset="0"/>
                <a:cs typeface="Arial" charset="0"/>
              </a:rPr>
              <a:t>pg</a:t>
            </a:r>
            <a:r>
              <a:rPr lang="en-US" sz="3200" b="1" i="1" dirty="0">
                <a:solidFill>
                  <a:schemeClr val="accent1"/>
                </a:solidFill>
                <a:latin typeface="Times New Roman" pitchFamily="18" charset="0"/>
                <a:cs typeface="Arial" charset="0"/>
              </a:rPr>
              <a:t> + </a:t>
            </a:r>
            <a:r>
              <a:rPr lang="en-US" sz="3200" b="1" dirty="0">
                <a:solidFill>
                  <a:schemeClr val="accent1"/>
                </a:solidFill>
                <a:latin typeface="Times New Roman" pitchFamily="18" charset="0"/>
                <a:cs typeface="Arial" charset="0"/>
              </a:rPr>
              <a:t>log</a:t>
            </a:r>
            <a:r>
              <a:rPr lang="en-US" sz="3200" b="1" i="1" baseline="-25000" dirty="0">
                <a:solidFill>
                  <a:schemeClr val="accent1"/>
                </a:solidFill>
                <a:latin typeface="Times New Roman" pitchFamily="18" charset="0"/>
                <a:cs typeface="Arial" charset="0"/>
              </a:rPr>
              <a:t>2</a:t>
            </a:r>
            <a:r>
              <a:rPr lang="en-US" sz="3200" b="1" i="1" dirty="0">
                <a:solidFill>
                  <a:schemeClr val="accent1"/>
                </a:solidFill>
                <a:latin typeface="Times New Roman" pitchFamily="18" charset="0"/>
                <a:cs typeface="Arial" charset="0"/>
              </a:rPr>
              <a:t>N(</a:t>
            </a:r>
            <a:r>
              <a:rPr lang="en-US" sz="3200" b="1" i="1" dirty="0" err="1">
                <a:solidFill>
                  <a:schemeClr val="accent1"/>
                </a:solidFill>
                <a:latin typeface="Times New Roman" pitchFamily="18" charset="0"/>
                <a:cs typeface="Arial" charset="0"/>
              </a:rPr>
              <a:t>t</a:t>
            </a:r>
            <a:r>
              <a:rPr lang="en-US" sz="3200" b="1" i="1" baseline="-25000" dirty="0" err="1">
                <a:solidFill>
                  <a:schemeClr val="accent1"/>
                </a:solidFill>
                <a:latin typeface="Times New Roman" pitchFamily="18" charset="0"/>
                <a:cs typeface="Arial" charset="0"/>
              </a:rPr>
              <a:t>pg_</a:t>
            </a:r>
            <a:r>
              <a:rPr lang="en-US" sz="3200" b="1" baseline="-25000" dirty="0" err="1">
                <a:solidFill>
                  <a:schemeClr val="accent1"/>
                </a:solidFill>
                <a:latin typeface="Times New Roman" pitchFamily="18" charset="0"/>
                <a:cs typeface="Arial" charset="0"/>
              </a:rPr>
              <a:t>prefix</a:t>
            </a:r>
            <a:r>
              <a:rPr lang="en-US" sz="3200" b="1" i="1" baseline="-25000" dirty="0">
                <a:solidFill>
                  <a:schemeClr val="accent1"/>
                </a:solidFill>
                <a:latin typeface="Times New Roman" pitchFamily="18" charset="0"/>
                <a:cs typeface="Arial" charset="0"/>
              </a:rPr>
              <a:t> </a:t>
            </a:r>
            <a:r>
              <a:rPr lang="en-US" sz="3200" b="1" dirty="0">
                <a:solidFill>
                  <a:schemeClr val="accent1"/>
                </a:solidFill>
                <a:latin typeface="Times New Roman" pitchFamily="18" charset="0"/>
                <a:cs typeface="Arial" charset="0"/>
              </a:rPr>
              <a:t>)</a:t>
            </a:r>
            <a:r>
              <a:rPr lang="en-US" sz="3200" b="1" i="1" dirty="0">
                <a:solidFill>
                  <a:schemeClr val="accent1"/>
                </a:solidFill>
                <a:latin typeface="Times New Roman" pitchFamily="18" charset="0"/>
                <a:cs typeface="Arial" charset="0"/>
              </a:rPr>
              <a:t> + </a:t>
            </a:r>
            <a:r>
              <a:rPr lang="en-US" sz="3200" b="1" i="1" dirty="0" err="1">
                <a:solidFill>
                  <a:schemeClr val="accent1"/>
                </a:solidFill>
                <a:latin typeface="Times New Roman" pitchFamily="18" charset="0"/>
                <a:cs typeface="Arial" charset="0"/>
              </a:rPr>
              <a:t>t</a:t>
            </a:r>
            <a:r>
              <a:rPr lang="en-US" sz="3200" b="1" baseline="-25000" dirty="0" err="1">
                <a:solidFill>
                  <a:schemeClr val="accent1"/>
                </a:solidFill>
                <a:latin typeface="Times New Roman" pitchFamily="18" charset="0"/>
                <a:cs typeface="Arial" charset="0"/>
              </a:rPr>
              <a:t>XOR</a:t>
            </a:r>
            <a:endParaRPr lang="en-US" sz="3200" b="1" i="1" baseline="-25000" dirty="0">
              <a:solidFill>
                <a:schemeClr val="accent1"/>
              </a:solidFill>
              <a:latin typeface="Times New Roman" pitchFamily="18" charset="0"/>
              <a:cs typeface="Arial" charset="0"/>
            </a:endParaRPr>
          </a:p>
          <a:p>
            <a:pPr marL="342900" indent="-342900">
              <a:spcBef>
                <a:spcPct val="20000"/>
              </a:spcBef>
            </a:pPr>
            <a:r>
              <a:rPr lang="en-US" sz="3200" b="1" i="1" baseline="-25000" dirty="0">
                <a:solidFill>
                  <a:schemeClr val="accent1"/>
                </a:solidFill>
                <a:latin typeface="Times New Roman" pitchFamily="18" charset="0"/>
                <a:cs typeface="Arial" charset="0"/>
              </a:rPr>
              <a:t>		</a:t>
            </a:r>
            <a:endParaRPr lang="en-US" sz="2400" dirty="0" smtClean="0">
              <a:latin typeface="Times New Roman" pitchFamily="18" charset="0"/>
              <a:cs typeface="Arial" charset="0"/>
            </a:endParaRPr>
          </a:p>
          <a:p>
            <a:pPr lvl="1">
              <a:spcBef>
                <a:spcPct val="20000"/>
              </a:spcBef>
            </a:pPr>
            <a:r>
              <a:rPr lang="en-US" sz="2800" b="1" i="1" dirty="0" err="1" smtClean="0">
                <a:latin typeface="Times New Roman" pitchFamily="18" charset="0"/>
                <a:cs typeface="Arial" charset="0"/>
              </a:rPr>
              <a:t>t</a:t>
            </a:r>
            <a:r>
              <a:rPr lang="en-US" sz="2800" b="1" i="1" baseline="-25000" dirty="0" err="1" smtClean="0">
                <a:latin typeface="Times New Roman" pitchFamily="18" charset="0"/>
                <a:cs typeface="Arial" charset="0"/>
              </a:rPr>
              <a:t>pg</a:t>
            </a:r>
            <a:r>
              <a:rPr lang="en-US" sz="2800" b="1" dirty="0" smtClean="0">
                <a:latin typeface="Times New Roman" pitchFamily="18" charset="0"/>
                <a:cs typeface="Arial" charset="0"/>
              </a:rPr>
              <a:t>: </a:t>
            </a:r>
            <a:r>
              <a:rPr lang="en-US" sz="2800" dirty="0" smtClean="0">
                <a:latin typeface="Times New Roman" pitchFamily="18" charset="0"/>
                <a:cs typeface="Arial" charset="0"/>
              </a:rPr>
              <a:t> </a:t>
            </a:r>
            <a:r>
              <a:rPr lang="en-US" sz="2800" dirty="0" smtClean="0">
                <a:latin typeface="+mj-lt"/>
                <a:cs typeface="Arial" charset="0"/>
              </a:rPr>
              <a:t>delay to produce </a:t>
            </a:r>
            <a:r>
              <a:rPr lang="en-US" sz="2800" i="1" dirty="0" smtClean="0">
                <a:latin typeface="Times New Roman" panose="02020603050405020304" pitchFamily="18" charset="0"/>
                <a:cs typeface="Times New Roman" panose="02020603050405020304" pitchFamily="18" charset="0"/>
              </a:rPr>
              <a:t>P</a:t>
            </a:r>
            <a:r>
              <a:rPr lang="en-US" sz="2800" i="1" baseline="-25000" dirty="0" smtClean="0">
                <a:latin typeface="Times New Roman" panose="02020603050405020304" pitchFamily="18" charset="0"/>
                <a:cs typeface="Times New Roman" panose="02020603050405020304" pitchFamily="18" charset="0"/>
              </a:rPr>
              <a:t>i</a:t>
            </a:r>
            <a:r>
              <a:rPr lang="en-US" sz="2800" dirty="0" smtClean="0">
                <a:latin typeface="+mj-lt"/>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G</a:t>
            </a:r>
            <a:r>
              <a:rPr lang="en-US" sz="2800" i="1" baseline="-25000" dirty="0" err="1" smtClean="0">
                <a:latin typeface="Times New Roman" panose="02020603050405020304" pitchFamily="18" charset="0"/>
                <a:cs typeface="Times New Roman" panose="02020603050405020304" pitchFamily="18" charset="0"/>
              </a:rPr>
              <a:t>i</a:t>
            </a:r>
            <a:r>
              <a:rPr lang="en-US" sz="2800" dirty="0" smtClean="0">
                <a:latin typeface="Times New Roman" panose="02020603050405020304" pitchFamily="18" charset="0"/>
                <a:cs typeface="Times New Roman" panose="02020603050405020304" pitchFamily="18" charset="0"/>
              </a:rPr>
              <a:t> </a:t>
            </a:r>
            <a:r>
              <a:rPr lang="en-US" sz="2800" dirty="0" smtClean="0">
                <a:latin typeface="+mj-lt"/>
                <a:cs typeface="Arial" charset="0"/>
              </a:rPr>
              <a:t>(AND or </a:t>
            </a:r>
            <a:r>
              <a:rPr lang="en-US" sz="2800" dirty="0" err="1" smtClean="0">
                <a:latin typeface="+mj-lt"/>
                <a:cs typeface="Arial" charset="0"/>
              </a:rPr>
              <a:t>OR</a:t>
            </a:r>
            <a:r>
              <a:rPr lang="en-US" sz="2800" dirty="0" smtClean="0">
                <a:latin typeface="+mj-lt"/>
                <a:cs typeface="Arial" charset="0"/>
              </a:rPr>
              <a:t> gate)</a:t>
            </a:r>
          </a:p>
          <a:p>
            <a:pPr lvl="1">
              <a:spcBef>
                <a:spcPct val="20000"/>
              </a:spcBef>
            </a:pPr>
            <a:r>
              <a:rPr lang="en-US" sz="2800" b="1" i="1" dirty="0" err="1" smtClean="0">
                <a:latin typeface="Times New Roman" pitchFamily="18" charset="0"/>
                <a:cs typeface="Arial" charset="0"/>
              </a:rPr>
              <a:t>t</a:t>
            </a:r>
            <a:r>
              <a:rPr lang="en-US" sz="2800" b="1" i="1" baseline="-25000" dirty="0" err="1" smtClean="0">
                <a:latin typeface="Times New Roman" pitchFamily="18" charset="0"/>
                <a:cs typeface="Arial" charset="0"/>
              </a:rPr>
              <a:t>pg_</a:t>
            </a:r>
            <a:r>
              <a:rPr lang="en-US" sz="2800" b="1" baseline="-25000" dirty="0" err="1" smtClean="0">
                <a:latin typeface="Times New Roman" pitchFamily="18" charset="0"/>
                <a:cs typeface="Arial" charset="0"/>
              </a:rPr>
              <a:t>prefix</a:t>
            </a:r>
            <a:r>
              <a:rPr lang="en-US" sz="2800" b="1" dirty="0" smtClean="0">
                <a:latin typeface="Times New Roman" pitchFamily="18" charset="0"/>
                <a:cs typeface="Arial" charset="0"/>
              </a:rPr>
              <a:t>:</a:t>
            </a:r>
            <a:r>
              <a:rPr lang="en-US" sz="2800" dirty="0" smtClean="0">
                <a:latin typeface="Times New Roman" pitchFamily="18" charset="0"/>
                <a:cs typeface="Arial" charset="0"/>
              </a:rPr>
              <a:t> </a:t>
            </a:r>
            <a:r>
              <a:rPr lang="en-US" sz="2800" dirty="0">
                <a:latin typeface="+mj-lt"/>
                <a:cs typeface="Arial" charset="0"/>
              </a:rPr>
              <a:t>delay of </a:t>
            </a:r>
            <a:r>
              <a:rPr lang="en-US" sz="2800" dirty="0" smtClean="0">
                <a:latin typeface="+mj-lt"/>
                <a:cs typeface="Arial" charset="0"/>
              </a:rPr>
              <a:t>black </a:t>
            </a:r>
            <a:r>
              <a:rPr lang="en-US" sz="2800" dirty="0">
                <a:latin typeface="+mj-lt"/>
                <a:cs typeface="Arial" charset="0"/>
              </a:rPr>
              <a:t>prefix cell (AND-OR gate)</a:t>
            </a: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Prefix Adder Delay</a:t>
            </a:r>
            <a:endParaRPr lang="en-US" sz="4400" dirty="0">
              <a:solidFill>
                <a:schemeClr val="bg1"/>
              </a:solidFill>
              <a:latin typeface="+mj-lt"/>
            </a:endParaRPr>
          </a:p>
        </p:txBody>
      </p:sp>
    </p:spTree>
    <p:extLst>
      <p:ext uri="{BB962C8B-B14F-4D97-AF65-F5344CB8AC3E}">
        <p14:creationId xmlns:p14="http://schemas.microsoft.com/office/powerpoint/2010/main" val="376611786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6" name="Rectangle 2"/>
          <p:cNvSpPr>
            <a:spLocks noChangeArrowheads="1"/>
          </p:cNvSpPr>
          <p:nvPr>
            <p:custDataLst>
              <p:tags r:id="rId1"/>
            </p:custDataLst>
          </p:nvPr>
        </p:nvSpPr>
        <p:spPr bwMode="auto">
          <a:xfrm>
            <a:off x="457200" y="990600"/>
            <a:ext cx="86106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dirty="0">
                <a:latin typeface="+mj-lt"/>
                <a:cs typeface="Arial" charset="0"/>
              </a:rPr>
              <a:t>Compare </a:t>
            </a:r>
            <a:r>
              <a:rPr lang="en-US" sz="2400" b="1" dirty="0" smtClean="0">
                <a:latin typeface="+mj-lt"/>
                <a:cs typeface="Arial" charset="0"/>
              </a:rPr>
              <a:t>delay of: 32-bit </a:t>
            </a:r>
            <a:r>
              <a:rPr lang="en-US" sz="2400" b="1" dirty="0">
                <a:latin typeface="+mj-lt"/>
                <a:cs typeface="Arial" charset="0"/>
              </a:rPr>
              <a:t>ripple-carry, </a:t>
            </a:r>
            <a:r>
              <a:rPr lang="en-US" sz="2400" b="1" dirty="0" smtClean="0">
                <a:latin typeface="+mj-lt"/>
                <a:cs typeface="Arial" charset="0"/>
              </a:rPr>
              <a:t>CLA, </a:t>
            </a:r>
            <a:r>
              <a:rPr lang="en-US" sz="2400" b="1" dirty="0">
                <a:latin typeface="+mj-lt"/>
                <a:cs typeface="Arial" charset="0"/>
              </a:rPr>
              <a:t>and prefix </a:t>
            </a:r>
            <a:r>
              <a:rPr lang="en-US" sz="2400" b="1" dirty="0" smtClean="0">
                <a:latin typeface="+mj-lt"/>
                <a:cs typeface="Arial" charset="0"/>
              </a:rPr>
              <a:t>adders</a:t>
            </a:r>
          </a:p>
          <a:p>
            <a:pPr marL="342900" indent="-342900">
              <a:spcBef>
                <a:spcPct val="20000"/>
              </a:spcBef>
              <a:buFont typeface="Arial" pitchFamily="34" charset="0"/>
              <a:buChar char="•"/>
            </a:pPr>
            <a:r>
              <a:rPr lang="en-US" sz="2400" dirty="0" smtClean="0">
                <a:latin typeface="+mj-lt"/>
                <a:cs typeface="Arial" charset="0"/>
              </a:rPr>
              <a:t>CLA </a:t>
            </a:r>
            <a:r>
              <a:rPr lang="en-US" sz="2400" dirty="0">
                <a:latin typeface="+mj-lt"/>
                <a:cs typeface="Arial" charset="0"/>
              </a:rPr>
              <a:t>has 4-bit </a:t>
            </a:r>
            <a:r>
              <a:rPr lang="en-US" sz="2400" dirty="0" smtClean="0">
                <a:latin typeface="+mj-lt"/>
                <a:cs typeface="Arial" charset="0"/>
              </a:rPr>
              <a:t>blocks</a:t>
            </a:r>
            <a:endParaRPr lang="en-US" sz="2400" dirty="0">
              <a:latin typeface="+mj-lt"/>
              <a:cs typeface="Arial" charset="0"/>
            </a:endParaRPr>
          </a:p>
          <a:p>
            <a:pPr marL="342900" indent="-342900">
              <a:spcBef>
                <a:spcPct val="20000"/>
              </a:spcBef>
              <a:buFont typeface="Arial" pitchFamily="34" charset="0"/>
              <a:buChar char="•"/>
            </a:pPr>
            <a:r>
              <a:rPr lang="en-US" sz="2400" dirty="0" smtClean="0">
                <a:latin typeface="+mj-lt"/>
                <a:cs typeface="Arial" charset="0"/>
              </a:rPr>
              <a:t>2-input </a:t>
            </a:r>
            <a:r>
              <a:rPr lang="en-US" sz="2400" dirty="0">
                <a:latin typeface="+mj-lt"/>
                <a:cs typeface="Arial" charset="0"/>
              </a:rPr>
              <a:t>gate delay =</a:t>
            </a:r>
            <a:r>
              <a:rPr lang="en-US" sz="2400" dirty="0" smtClean="0">
                <a:latin typeface="+mj-lt"/>
                <a:cs typeface="Arial" charset="0"/>
              </a:rPr>
              <a:t> 10 </a:t>
            </a:r>
            <a:r>
              <a:rPr lang="en-US" sz="2400" dirty="0" err="1" smtClean="0">
                <a:latin typeface="+mj-lt"/>
                <a:cs typeface="Arial" charset="0"/>
              </a:rPr>
              <a:t>ps</a:t>
            </a:r>
            <a:r>
              <a:rPr lang="en-US" sz="2400" dirty="0">
                <a:latin typeface="+mj-lt"/>
                <a:cs typeface="Arial" charset="0"/>
              </a:rPr>
              <a:t>;</a:t>
            </a:r>
            <a:r>
              <a:rPr lang="en-US" sz="2400" dirty="0" smtClean="0">
                <a:latin typeface="+mj-lt"/>
                <a:cs typeface="Arial" charset="0"/>
              </a:rPr>
              <a:t> full </a:t>
            </a:r>
            <a:r>
              <a:rPr lang="en-US" sz="2400" dirty="0">
                <a:latin typeface="+mj-lt"/>
                <a:cs typeface="Arial" charset="0"/>
              </a:rPr>
              <a:t>adder delay =</a:t>
            </a:r>
            <a:r>
              <a:rPr lang="en-US" sz="2400" dirty="0" smtClean="0">
                <a:latin typeface="+mj-lt"/>
                <a:cs typeface="Arial" charset="0"/>
              </a:rPr>
              <a:t> 30 </a:t>
            </a:r>
            <a:r>
              <a:rPr lang="en-US" sz="2400" dirty="0" err="1" smtClean="0">
                <a:latin typeface="+mj-lt"/>
                <a:cs typeface="Arial" charset="0"/>
              </a:rPr>
              <a:t>ps</a:t>
            </a:r>
            <a:endParaRPr lang="en-US" sz="800" dirty="0">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r>
              <a:rPr lang="en-US" sz="2400" b="1" i="1" dirty="0" err="1">
                <a:latin typeface="Times New Roman" pitchFamily="18" charset="0"/>
                <a:cs typeface="Arial" charset="0"/>
              </a:rPr>
              <a:t>t</a:t>
            </a:r>
            <a:r>
              <a:rPr lang="en-US" sz="2400" b="1" baseline="-25000" dirty="0" err="1">
                <a:latin typeface="Times New Roman" pitchFamily="18" charset="0"/>
                <a:cs typeface="Arial" charset="0"/>
              </a:rPr>
              <a:t>ripple</a:t>
            </a:r>
            <a:r>
              <a:rPr lang="en-US" sz="2400" dirty="0">
                <a:latin typeface="Times New Roman" pitchFamily="18" charset="0"/>
                <a:cs typeface="Arial" charset="0"/>
              </a:rPr>
              <a:t> 	= </a:t>
            </a:r>
            <a:r>
              <a:rPr lang="en-US" sz="2400" i="1" dirty="0" err="1">
                <a:latin typeface="Times New Roman" pitchFamily="18" charset="0"/>
                <a:cs typeface="Arial" charset="0"/>
              </a:rPr>
              <a:t>Nt</a:t>
            </a:r>
            <a:r>
              <a:rPr lang="en-US" sz="2400" i="1" baseline="-25000" dirty="0" err="1">
                <a:latin typeface="Times New Roman" pitchFamily="18" charset="0"/>
                <a:cs typeface="Arial" charset="0"/>
              </a:rPr>
              <a:t>FA</a:t>
            </a:r>
            <a:r>
              <a:rPr lang="en-US" sz="2400" i="1" baseline="-25000" dirty="0">
                <a:latin typeface="Times New Roman" pitchFamily="18" charset="0"/>
                <a:cs typeface="Arial" charset="0"/>
              </a:rPr>
              <a:t> </a:t>
            </a:r>
            <a:r>
              <a:rPr lang="en-US" sz="2400" dirty="0">
                <a:latin typeface="Times New Roman" pitchFamily="18" charset="0"/>
                <a:cs typeface="Arial" charset="0"/>
              </a:rPr>
              <a:t>= 32(</a:t>
            </a:r>
            <a:r>
              <a:rPr lang="en-US" sz="2400" dirty="0" smtClean="0">
                <a:latin typeface="Times New Roman" pitchFamily="18" charset="0"/>
                <a:cs typeface="Arial" charset="0"/>
              </a:rPr>
              <a:t>30 </a:t>
            </a:r>
            <a:r>
              <a:rPr lang="en-US" sz="2400" dirty="0" err="1">
                <a:latin typeface="Times New Roman" pitchFamily="18" charset="0"/>
                <a:cs typeface="Arial" charset="0"/>
              </a:rPr>
              <a:t>ps</a:t>
            </a:r>
            <a:r>
              <a:rPr lang="en-US" sz="2400" dirty="0">
                <a:latin typeface="Times New Roman" pitchFamily="18" charset="0"/>
                <a:cs typeface="Arial" charset="0"/>
              </a:rPr>
              <a:t>) </a:t>
            </a:r>
          </a:p>
          <a:p>
            <a:pPr marL="342900" indent="-342900">
              <a:spcBef>
                <a:spcPct val="20000"/>
              </a:spcBef>
            </a:pPr>
            <a:r>
              <a:rPr lang="en-US" sz="2400" dirty="0">
                <a:latin typeface="Times New Roman" pitchFamily="18" charset="0"/>
                <a:cs typeface="Arial" charset="0"/>
              </a:rPr>
              <a:t>			= </a:t>
            </a:r>
            <a:r>
              <a:rPr lang="en-US" sz="2400" b="1" dirty="0" smtClean="0">
                <a:solidFill>
                  <a:schemeClr val="accent1"/>
                </a:solidFill>
                <a:latin typeface="Times New Roman" pitchFamily="18" charset="0"/>
                <a:cs typeface="Arial" charset="0"/>
              </a:rPr>
              <a:t>960 </a:t>
            </a:r>
            <a:r>
              <a:rPr lang="en-US" sz="2400" b="1" dirty="0" err="1" smtClean="0">
                <a:solidFill>
                  <a:schemeClr val="accent1"/>
                </a:solidFill>
                <a:latin typeface="Times New Roman" pitchFamily="18" charset="0"/>
                <a:cs typeface="Arial" charset="0"/>
              </a:rPr>
              <a:t>ps</a:t>
            </a:r>
            <a:endParaRPr lang="en-US" sz="2400" b="1" i="1" baseline="-25000" dirty="0">
              <a:solidFill>
                <a:schemeClr val="accent1"/>
              </a:solidFill>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r>
              <a:rPr lang="en-US" sz="2400" b="1" i="1" dirty="0" err="1">
                <a:latin typeface="Times New Roman" pitchFamily="18" charset="0"/>
                <a:cs typeface="Arial" charset="0"/>
              </a:rPr>
              <a:t>t</a:t>
            </a:r>
            <a:r>
              <a:rPr lang="en-US" sz="2400" b="1" i="1" baseline="-25000" dirty="0" err="1">
                <a:latin typeface="Times New Roman" pitchFamily="18" charset="0"/>
                <a:cs typeface="Arial" charset="0"/>
              </a:rPr>
              <a:t>CLA</a:t>
            </a:r>
            <a:r>
              <a:rPr lang="en-US" sz="2400" b="1" dirty="0">
                <a:latin typeface="Times New Roman" pitchFamily="18" charset="0"/>
                <a:cs typeface="Arial" charset="0"/>
              </a:rPr>
              <a:t> </a:t>
            </a:r>
            <a:r>
              <a:rPr lang="en-US" sz="2400" dirty="0">
                <a:latin typeface="Times New Roman" pitchFamily="18" charset="0"/>
                <a:cs typeface="Arial" charset="0"/>
              </a:rPr>
              <a:t>	=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pg</a:t>
            </a:r>
            <a:r>
              <a:rPr lang="en-US" sz="2400" i="1" dirty="0">
                <a:latin typeface="Times New Roman" pitchFamily="18" charset="0"/>
                <a:cs typeface="Arial" charset="0"/>
              </a:rPr>
              <a:t> +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pg_</a:t>
            </a:r>
            <a:r>
              <a:rPr lang="en-US" sz="2400" baseline="-25000" dirty="0" err="1">
                <a:latin typeface="Times New Roman" pitchFamily="18" charset="0"/>
                <a:cs typeface="Arial" charset="0"/>
              </a:rPr>
              <a:t>block</a:t>
            </a:r>
            <a:r>
              <a:rPr lang="en-US" sz="2400" i="1" baseline="-25000" dirty="0">
                <a:latin typeface="Times New Roman" pitchFamily="18" charset="0"/>
                <a:cs typeface="Arial" charset="0"/>
              </a:rPr>
              <a:t> </a:t>
            </a:r>
            <a:r>
              <a:rPr lang="en-US" sz="2400" i="1" dirty="0">
                <a:latin typeface="Times New Roman" pitchFamily="18" charset="0"/>
                <a:cs typeface="Arial" charset="0"/>
              </a:rPr>
              <a:t>+ </a:t>
            </a:r>
            <a:r>
              <a:rPr lang="en-US" sz="2400" dirty="0">
                <a:latin typeface="Times New Roman" pitchFamily="18" charset="0"/>
                <a:cs typeface="Arial" charset="0"/>
              </a:rPr>
              <a:t>(</a:t>
            </a:r>
            <a:r>
              <a:rPr lang="en-US" sz="2400" i="1" dirty="0">
                <a:latin typeface="Times New Roman" pitchFamily="18" charset="0"/>
                <a:cs typeface="Arial" charset="0"/>
              </a:rPr>
              <a:t>N/k</a:t>
            </a:r>
            <a:r>
              <a:rPr lang="en-US" sz="2400" dirty="0">
                <a:latin typeface="Times New Roman" pitchFamily="18" charset="0"/>
                <a:cs typeface="Arial" charset="0"/>
              </a:rPr>
              <a:t> – 1)</a:t>
            </a:r>
            <a:r>
              <a:rPr lang="en-US" sz="2400" i="1" dirty="0" err="1">
                <a:latin typeface="Times New Roman" pitchFamily="18" charset="0"/>
                <a:cs typeface="Arial" charset="0"/>
              </a:rPr>
              <a:t>t</a:t>
            </a:r>
            <a:r>
              <a:rPr lang="en-US" sz="2400" baseline="-25000" dirty="0" err="1">
                <a:latin typeface="Times New Roman" pitchFamily="18" charset="0"/>
                <a:cs typeface="Arial" charset="0"/>
              </a:rPr>
              <a:t>AND_OR</a:t>
            </a:r>
            <a:r>
              <a:rPr lang="en-US" sz="2400" i="1" dirty="0">
                <a:latin typeface="Times New Roman" pitchFamily="18" charset="0"/>
                <a:cs typeface="Arial" charset="0"/>
              </a:rPr>
              <a:t> + </a:t>
            </a:r>
            <a:r>
              <a:rPr lang="en-US" sz="2400" i="1" dirty="0" err="1">
                <a:latin typeface="Times New Roman" pitchFamily="18" charset="0"/>
                <a:cs typeface="Arial" charset="0"/>
              </a:rPr>
              <a:t>kt</a:t>
            </a:r>
            <a:r>
              <a:rPr lang="en-US" sz="2400" i="1" baseline="-25000" dirty="0" err="1">
                <a:latin typeface="Times New Roman" pitchFamily="18" charset="0"/>
                <a:cs typeface="Arial" charset="0"/>
              </a:rPr>
              <a:t>FA</a:t>
            </a:r>
            <a:endParaRPr lang="en-US" sz="2400" i="1" baseline="-25000" dirty="0">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r>
              <a:rPr lang="en-US" sz="2400" dirty="0">
                <a:latin typeface="Times New Roman" pitchFamily="18" charset="0"/>
                <a:cs typeface="Arial" charset="0"/>
              </a:rPr>
              <a:t>= [</a:t>
            </a:r>
            <a:r>
              <a:rPr lang="en-US" sz="2400" dirty="0" smtClean="0">
                <a:latin typeface="Times New Roman" pitchFamily="18" charset="0"/>
                <a:cs typeface="Arial" charset="0"/>
              </a:rPr>
              <a:t>10</a:t>
            </a:r>
            <a:r>
              <a:rPr lang="en-US" sz="2400" i="1" dirty="0" smtClean="0">
                <a:latin typeface="Times New Roman" pitchFamily="18" charset="0"/>
                <a:cs typeface="Arial" charset="0"/>
              </a:rPr>
              <a:t> </a:t>
            </a:r>
            <a:r>
              <a:rPr lang="en-US" sz="2400" i="1" dirty="0">
                <a:latin typeface="Times New Roman" pitchFamily="18" charset="0"/>
                <a:cs typeface="Arial" charset="0"/>
              </a:rPr>
              <a:t>+ </a:t>
            </a:r>
            <a:r>
              <a:rPr lang="en-US" sz="2400" dirty="0" smtClean="0">
                <a:latin typeface="Times New Roman" pitchFamily="18" charset="0"/>
                <a:cs typeface="Arial" charset="0"/>
              </a:rPr>
              <a:t>60</a:t>
            </a:r>
            <a:r>
              <a:rPr lang="en-US" sz="2400" i="1" baseline="-25000" dirty="0" smtClean="0">
                <a:latin typeface="Times New Roman" pitchFamily="18" charset="0"/>
                <a:cs typeface="Arial" charset="0"/>
              </a:rPr>
              <a:t> </a:t>
            </a:r>
            <a:r>
              <a:rPr lang="en-US" sz="2400" i="1" dirty="0">
                <a:latin typeface="Times New Roman" pitchFamily="18" charset="0"/>
                <a:cs typeface="Arial" charset="0"/>
              </a:rPr>
              <a:t>+ </a:t>
            </a:r>
            <a:r>
              <a:rPr lang="en-US" sz="2400" dirty="0">
                <a:latin typeface="Times New Roman" pitchFamily="18" charset="0"/>
                <a:cs typeface="Arial" charset="0"/>
              </a:rPr>
              <a:t>(7)</a:t>
            </a:r>
            <a:r>
              <a:rPr lang="en-US" sz="2400" dirty="0" smtClean="0">
                <a:latin typeface="Times New Roman" pitchFamily="18" charset="0"/>
                <a:cs typeface="Arial" charset="0"/>
              </a:rPr>
              <a:t>20</a:t>
            </a:r>
            <a:r>
              <a:rPr lang="en-US" sz="2400" i="1" dirty="0" smtClean="0">
                <a:latin typeface="Times New Roman" pitchFamily="18" charset="0"/>
                <a:cs typeface="Arial" charset="0"/>
              </a:rPr>
              <a:t> </a:t>
            </a:r>
            <a:r>
              <a:rPr lang="en-US" sz="2400" i="1" dirty="0">
                <a:latin typeface="Times New Roman" pitchFamily="18" charset="0"/>
                <a:cs typeface="Arial" charset="0"/>
              </a:rPr>
              <a:t>+</a:t>
            </a:r>
            <a:r>
              <a:rPr lang="en-US" sz="2400" dirty="0">
                <a:latin typeface="Times New Roman" pitchFamily="18" charset="0"/>
                <a:cs typeface="Arial" charset="0"/>
              </a:rPr>
              <a:t> 4(</a:t>
            </a:r>
            <a:r>
              <a:rPr lang="en-US" sz="2400" dirty="0" smtClean="0">
                <a:latin typeface="Times New Roman" pitchFamily="18" charset="0"/>
                <a:cs typeface="Arial" charset="0"/>
              </a:rPr>
              <a:t>30</a:t>
            </a:r>
            <a:r>
              <a:rPr lang="en-US" sz="2400" dirty="0">
                <a:latin typeface="Times New Roman" pitchFamily="18" charset="0"/>
                <a:cs typeface="Arial" charset="0"/>
              </a:rPr>
              <a:t>)] </a:t>
            </a:r>
            <a:r>
              <a:rPr lang="en-US" sz="2400" dirty="0" err="1">
                <a:latin typeface="Times New Roman" pitchFamily="18" charset="0"/>
                <a:cs typeface="Arial" charset="0"/>
              </a:rPr>
              <a:t>ps</a:t>
            </a:r>
            <a:endParaRPr lang="en-US" sz="2400" baseline="-25000" dirty="0">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r>
              <a:rPr lang="en-US" sz="2400" dirty="0">
                <a:latin typeface="Times New Roman" pitchFamily="18" charset="0"/>
                <a:cs typeface="Arial" charset="0"/>
              </a:rPr>
              <a:t>= </a:t>
            </a:r>
            <a:r>
              <a:rPr lang="en-US" sz="2400" b="1" dirty="0" smtClean="0">
                <a:solidFill>
                  <a:schemeClr val="accent1"/>
                </a:solidFill>
                <a:latin typeface="Times New Roman" pitchFamily="18" charset="0"/>
                <a:cs typeface="Arial" charset="0"/>
              </a:rPr>
              <a:t>330 </a:t>
            </a:r>
            <a:r>
              <a:rPr lang="en-US" sz="2400" b="1" dirty="0" err="1" smtClean="0">
                <a:solidFill>
                  <a:schemeClr val="accent1"/>
                </a:solidFill>
                <a:latin typeface="Times New Roman" pitchFamily="18" charset="0"/>
                <a:cs typeface="Arial" charset="0"/>
              </a:rPr>
              <a:t>ps</a:t>
            </a:r>
            <a:endParaRPr lang="en-US" sz="2400" b="1" dirty="0">
              <a:solidFill>
                <a:schemeClr val="accent1"/>
              </a:solidFill>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r>
              <a:rPr lang="en-US" sz="2400" b="1" i="1" dirty="0" err="1">
                <a:latin typeface="Times New Roman" pitchFamily="18" charset="0"/>
                <a:cs typeface="Arial" charset="0"/>
              </a:rPr>
              <a:t>t</a:t>
            </a:r>
            <a:r>
              <a:rPr lang="en-US" sz="2400" b="1" i="1" baseline="-25000" dirty="0" err="1">
                <a:latin typeface="Times New Roman" pitchFamily="18" charset="0"/>
                <a:cs typeface="Arial" charset="0"/>
              </a:rPr>
              <a:t>PA</a:t>
            </a:r>
            <a:r>
              <a:rPr lang="en-US" sz="2400" b="1" dirty="0">
                <a:latin typeface="Times New Roman" pitchFamily="18" charset="0"/>
                <a:cs typeface="Arial" charset="0"/>
              </a:rPr>
              <a:t> </a:t>
            </a:r>
            <a:r>
              <a:rPr lang="en-US" sz="2400" dirty="0">
                <a:latin typeface="Times New Roman" pitchFamily="18" charset="0"/>
                <a:cs typeface="Arial" charset="0"/>
              </a:rPr>
              <a:t>	=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pg</a:t>
            </a:r>
            <a:r>
              <a:rPr lang="en-US" sz="2400" i="1" dirty="0">
                <a:latin typeface="Times New Roman" pitchFamily="18" charset="0"/>
                <a:cs typeface="Arial" charset="0"/>
              </a:rPr>
              <a:t> + </a:t>
            </a:r>
            <a:r>
              <a:rPr lang="en-US" sz="2400" dirty="0">
                <a:latin typeface="Times New Roman" pitchFamily="18" charset="0"/>
                <a:cs typeface="Arial" charset="0"/>
              </a:rPr>
              <a:t>log</a:t>
            </a:r>
            <a:r>
              <a:rPr lang="en-US" sz="2400" i="1" baseline="-25000" dirty="0">
                <a:latin typeface="Times New Roman" pitchFamily="18" charset="0"/>
                <a:cs typeface="Arial" charset="0"/>
              </a:rPr>
              <a:t>2</a:t>
            </a:r>
            <a:r>
              <a:rPr lang="en-US" sz="2400" i="1" dirty="0">
                <a:latin typeface="Times New Roman" pitchFamily="18" charset="0"/>
                <a:cs typeface="Arial" charset="0"/>
              </a:rPr>
              <a:t>N(</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pg_</a:t>
            </a:r>
            <a:r>
              <a:rPr lang="en-US" sz="2400" baseline="-25000" dirty="0" err="1">
                <a:latin typeface="Times New Roman" pitchFamily="18" charset="0"/>
                <a:cs typeface="Arial" charset="0"/>
              </a:rPr>
              <a:t>prefix</a:t>
            </a:r>
            <a:r>
              <a:rPr lang="en-US" sz="2400" i="1" baseline="-25000" dirty="0">
                <a:latin typeface="Times New Roman" pitchFamily="18" charset="0"/>
                <a:cs typeface="Arial" charset="0"/>
              </a:rPr>
              <a:t> </a:t>
            </a:r>
            <a:r>
              <a:rPr lang="en-US" sz="2400" dirty="0">
                <a:latin typeface="Times New Roman" pitchFamily="18" charset="0"/>
                <a:cs typeface="Arial" charset="0"/>
              </a:rPr>
              <a:t>)</a:t>
            </a:r>
            <a:r>
              <a:rPr lang="en-US" sz="2400" i="1" dirty="0">
                <a:latin typeface="Times New Roman" pitchFamily="18" charset="0"/>
                <a:cs typeface="Arial" charset="0"/>
              </a:rPr>
              <a:t> + </a:t>
            </a:r>
            <a:r>
              <a:rPr lang="en-US" sz="2400" i="1" dirty="0" err="1">
                <a:latin typeface="Times New Roman" pitchFamily="18" charset="0"/>
                <a:cs typeface="Arial" charset="0"/>
              </a:rPr>
              <a:t>t</a:t>
            </a:r>
            <a:r>
              <a:rPr lang="en-US" sz="2400" baseline="-25000" dirty="0" err="1">
                <a:latin typeface="Times New Roman" pitchFamily="18" charset="0"/>
                <a:cs typeface="Arial" charset="0"/>
              </a:rPr>
              <a:t>XOR</a:t>
            </a:r>
            <a:endParaRPr lang="en-US" sz="2400" i="1" baseline="-25000" dirty="0">
              <a:latin typeface="Times New Roman" pitchFamily="18" charset="0"/>
              <a:cs typeface="Arial" charset="0"/>
            </a:endParaRPr>
          </a:p>
          <a:p>
            <a:pPr marL="342900" indent="-342900">
              <a:spcBef>
                <a:spcPct val="20000"/>
              </a:spcBef>
            </a:pPr>
            <a:r>
              <a:rPr lang="en-US" sz="2400" i="1" baseline="-25000" dirty="0">
                <a:latin typeface="Times New Roman" pitchFamily="18" charset="0"/>
                <a:cs typeface="Arial" charset="0"/>
              </a:rPr>
              <a:t>			</a:t>
            </a:r>
            <a:r>
              <a:rPr lang="en-US" sz="2400" dirty="0">
                <a:latin typeface="Times New Roman" pitchFamily="18" charset="0"/>
                <a:cs typeface="Arial" charset="0"/>
              </a:rPr>
              <a:t>= [</a:t>
            </a:r>
            <a:r>
              <a:rPr lang="en-US" sz="2400" dirty="0" smtClean="0">
                <a:latin typeface="Times New Roman" pitchFamily="18" charset="0"/>
                <a:cs typeface="Arial" charset="0"/>
              </a:rPr>
              <a:t>10</a:t>
            </a:r>
            <a:r>
              <a:rPr lang="en-US" sz="2400" i="1" dirty="0" smtClean="0">
                <a:latin typeface="Times New Roman" pitchFamily="18" charset="0"/>
                <a:cs typeface="Arial" charset="0"/>
              </a:rPr>
              <a:t> </a:t>
            </a:r>
            <a:r>
              <a:rPr lang="en-US" sz="2400" i="1" dirty="0">
                <a:latin typeface="Times New Roman" pitchFamily="18" charset="0"/>
                <a:cs typeface="Arial" charset="0"/>
              </a:rPr>
              <a:t>+ </a:t>
            </a:r>
            <a:r>
              <a:rPr lang="en-US" sz="2400" dirty="0">
                <a:latin typeface="Times New Roman" pitchFamily="18" charset="0"/>
                <a:cs typeface="Arial" charset="0"/>
              </a:rPr>
              <a:t>log</a:t>
            </a:r>
            <a:r>
              <a:rPr lang="en-US" sz="2400" i="1" baseline="-25000" dirty="0">
                <a:latin typeface="Times New Roman" pitchFamily="18" charset="0"/>
                <a:cs typeface="Arial" charset="0"/>
              </a:rPr>
              <a:t>2</a:t>
            </a:r>
            <a:r>
              <a:rPr lang="en-US" sz="2400" dirty="0">
                <a:latin typeface="Times New Roman" pitchFamily="18" charset="0"/>
                <a:cs typeface="Arial" charset="0"/>
              </a:rPr>
              <a:t>32(</a:t>
            </a:r>
            <a:r>
              <a:rPr lang="en-US" sz="2400" dirty="0" smtClean="0">
                <a:latin typeface="Times New Roman" pitchFamily="18" charset="0"/>
                <a:cs typeface="Arial" charset="0"/>
              </a:rPr>
              <a:t>20</a:t>
            </a:r>
            <a:r>
              <a:rPr lang="en-US" sz="2400" dirty="0">
                <a:latin typeface="Times New Roman" pitchFamily="18" charset="0"/>
                <a:cs typeface="Arial" charset="0"/>
              </a:rPr>
              <a:t>)</a:t>
            </a:r>
            <a:r>
              <a:rPr lang="en-US" sz="2400" i="1" dirty="0">
                <a:latin typeface="Times New Roman" pitchFamily="18" charset="0"/>
                <a:cs typeface="Arial" charset="0"/>
              </a:rPr>
              <a:t> </a:t>
            </a:r>
            <a:r>
              <a:rPr lang="en-US" sz="2400" dirty="0">
                <a:latin typeface="Times New Roman" pitchFamily="18" charset="0"/>
                <a:cs typeface="Arial" charset="0"/>
              </a:rPr>
              <a:t>+ </a:t>
            </a:r>
            <a:r>
              <a:rPr lang="en-US" sz="2400" dirty="0" smtClean="0">
                <a:latin typeface="Times New Roman" pitchFamily="18" charset="0"/>
                <a:cs typeface="Arial" charset="0"/>
              </a:rPr>
              <a:t>10</a:t>
            </a:r>
            <a:r>
              <a:rPr lang="en-US" sz="2400" dirty="0">
                <a:latin typeface="Times New Roman" pitchFamily="18" charset="0"/>
                <a:cs typeface="Arial" charset="0"/>
              </a:rPr>
              <a:t>] </a:t>
            </a:r>
            <a:r>
              <a:rPr lang="en-US" sz="2400" dirty="0" err="1">
                <a:latin typeface="Times New Roman" pitchFamily="18" charset="0"/>
                <a:cs typeface="Arial" charset="0"/>
              </a:rPr>
              <a:t>ps</a:t>
            </a:r>
            <a:endParaRPr lang="en-US" sz="2400" dirty="0">
              <a:latin typeface="Times New Roman" pitchFamily="18" charset="0"/>
              <a:cs typeface="Arial" charset="0"/>
            </a:endParaRPr>
          </a:p>
          <a:p>
            <a:pPr marL="342900" indent="-342900">
              <a:spcBef>
                <a:spcPct val="20000"/>
              </a:spcBef>
            </a:pPr>
            <a:r>
              <a:rPr lang="en-US" sz="2400" dirty="0">
                <a:latin typeface="Times New Roman" pitchFamily="18" charset="0"/>
                <a:cs typeface="Arial" charset="0"/>
              </a:rPr>
              <a:t>			= </a:t>
            </a:r>
            <a:r>
              <a:rPr lang="en-US" sz="2400" b="1" dirty="0" smtClean="0">
                <a:solidFill>
                  <a:schemeClr val="accent1"/>
                </a:solidFill>
                <a:latin typeface="Times New Roman" pitchFamily="18" charset="0"/>
                <a:cs typeface="Arial" charset="0"/>
              </a:rPr>
              <a:t>120 </a:t>
            </a:r>
            <a:r>
              <a:rPr lang="en-US" sz="2400" b="1" dirty="0" err="1" smtClean="0">
                <a:solidFill>
                  <a:schemeClr val="accent1"/>
                </a:solidFill>
                <a:latin typeface="Times New Roman" pitchFamily="18" charset="0"/>
                <a:cs typeface="Arial" charset="0"/>
              </a:rPr>
              <a:t>ps</a:t>
            </a:r>
            <a:endParaRPr lang="en-US" sz="2400" b="1" baseline="-25000" dirty="0">
              <a:solidFill>
                <a:schemeClr val="accent1"/>
              </a:solidFill>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Adder Delay Comparisons</a:t>
            </a:r>
            <a:endParaRPr lang="en-US" sz="4400" dirty="0">
              <a:solidFill>
                <a:schemeClr val="bg1"/>
              </a:solidFill>
              <a:latin typeface="+mj-lt"/>
            </a:endParaRPr>
          </a:p>
        </p:txBody>
      </p:sp>
    </p:spTree>
    <p:extLst>
      <p:ext uri="{BB962C8B-B14F-4D97-AF65-F5344CB8AC3E}">
        <p14:creationId xmlns:p14="http://schemas.microsoft.com/office/powerpoint/2010/main" val="273070291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0581" name="Object 5"/>
          <p:cNvGraphicFramePr>
            <a:graphicFrameLocks noGrp="1" noChangeAspect="1"/>
          </p:cNvGraphicFramePr>
          <p:nvPr>
            <p:ph idx="4294967295"/>
            <p:custDataLst>
              <p:tags r:id="rId2"/>
            </p:custDataLst>
            <p:extLst>
              <p:ext uri="{D42A27DB-BD31-4B8C-83A1-F6EECF244321}">
                <p14:modId xmlns:p14="http://schemas.microsoft.com/office/powerpoint/2010/main" val="1439226034"/>
              </p:ext>
            </p:extLst>
          </p:nvPr>
        </p:nvGraphicFramePr>
        <p:xfrm>
          <a:off x="1600200" y="1093177"/>
          <a:ext cx="6338888" cy="4660900"/>
        </p:xfrm>
        <a:graphic>
          <a:graphicData uri="http://schemas.openxmlformats.org/presentationml/2006/ole">
            <mc:AlternateContent xmlns:mc="http://schemas.openxmlformats.org/markup-compatibility/2006">
              <mc:Choice xmlns:v="urn:schemas-microsoft-com:vml" Requires="v">
                <p:oleObj spid="_x0000_s118881" name="VISIO" r:id="rId6" imgW="1942560" imgH="1428840" progId="Visio.Drawing.6">
                  <p:embed/>
                </p:oleObj>
              </mc:Choice>
              <mc:Fallback>
                <p:oleObj name="VISIO" r:id="rId6" imgW="1942560" imgH="142884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00200" y="1093177"/>
                        <a:ext cx="6338888" cy="4660900"/>
                      </a:xfrm>
                      <a:prstGeom prst="rect">
                        <a:avLst/>
                      </a:prstGeom>
                    </p:spPr>
                  </p:pic>
                </p:oleObj>
              </mc:Fallback>
            </mc:AlternateContent>
          </a:graphicData>
        </a:graphic>
      </p:graphicFrame>
      <p:sp>
        <p:nvSpPr>
          <p:cNvPr id="92057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err="1" smtClean="0">
                <a:solidFill>
                  <a:schemeClr val="bg1"/>
                </a:solidFill>
                <a:latin typeface="+mj-lt"/>
              </a:rPr>
              <a:t>Subtracter</a:t>
            </a:r>
            <a:endParaRPr lang="en-US" sz="4400" dirty="0">
              <a:solidFill>
                <a:schemeClr val="bg1"/>
              </a:solidFill>
              <a:latin typeface="+mj-lt"/>
            </a:endParaRPr>
          </a:p>
        </p:txBody>
      </p:sp>
      <p:sp>
        <p:nvSpPr>
          <p:cNvPr id="5" name="Rectangle 4"/>
          <p:cNvSpPr/>
          <p:nvPr/>
        </p:nvSpPr>
        <p:spPr>
          <a:xfrm>
            <a:off x="5169830" y="2652416"/>
            <a:ext cx="2277062" cy="25062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39337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05" name="Object 5"/>
          <p:cNvGraphicFramePr>
            <a:graphicFrameLocks noGrp="1" noChangeAspect="1"/>
          </p:cNvGraphicFramePr>
          <p:nvPr>
            <p:ph idx="4294967295"/>
            <p:custDataLst>
              <p:tags r:id="rId2"/>
            </p:custDataLst>
            <p:extLst>
              <p:ext uri="{D42A27DB-BD31-4B8C-83A1-F6EECF244321}">
                <p14:modId xmlns:p14="http://schemas.microsoft.com/office/powerpoint/2010/main" val="2443528188"/>
              </p:ext>
            </p:extLst>
          </p:nvPr>
        </p:nvGraphicFramePr>
        <p:xfrm>
          <a:off x="1143000" y="1063869"/>
          <a:ext cx="7772400" cy="4627563"/>
        </p:xfrm>
        <a:graphic>
          <a:graphicData uri="http://schemas.openxmlformats.org/presentationml/2006/ole">
            <mc:AlternateContent xmlns:mc="http://schemas.openxmlformats.org/markup-compatibility/2006">
              <mc:Choice xmlns:v="urn:schemas-microsoft-com:vml" Requires="v">
                <p:oleObj spid="_x0000_s119905" name="VISIO" r:id="rId6" imgW="2836080" imgH="1689480" progId="Visio.Drawing.6">
                  <p:embed/>
                </p:oleObj>
              </mc:Choice>
              <mc:Fallback>
                <p:oleObj name="VISIO" r:id="rId6" imgW="2836080" imgH="168948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3000" y="1063869"/>
                        <a:ext cx="7772400" cy="4627563"/>
                      </a:xfrm>
                      <a:prstGeom prst="rect">
                        <a:avLst/>
                      </a:prstGeom>
                    </p:spPr>
                  </p:pic>
                </p:oleObj>
              </mc:Fallback>
            </mc:AlternateContent>
          </a:graphicData>
        </a:graphic>
      </p:graphicFrame>
      <p:sp>
        <p:nvSpPr>
          <p:cNvPr id="92160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Comparator: Equality</a:t>
            </a:r>
            <a:endParaRPr lang="en-US" sz="4400" dirty="0">
              <a:solidFill>
                <a:schemeClr val="bg1"/>
              </a:solidFill>
              <a:latin typeface="+mj-lt"/>
            </a:endParaRPr>
          </a:p>
        </p:txBody>
      </p:sp>
      <p:sp>
        <p:nvSpPr>
          <p:cNvPr id="5" name="Rectangle 4"/>
          <p:cNvSpPr/>
          <p:nvPr/>
        </p:nvSpPr>
        <p:spPr>
          <a:xfrm>
            <a:off x="4762213" y="1915459"/>
            <a:ext cx="3076622" cy="38233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492716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4294967295"/>
          </p:nvPr>
        </p:nvSpPr>
        <p:spPr>
          <a:xfrm>
            <a:off x="7010400" y="6356350"/>
            <a:ext cx="2133600" cy="365125"/>
          </a:xfrm>
        </p:spPr>
        <p:txBody>
          <a:bodyPr/>
          <a:lstStyle/>
          <a:p>
            <a:r>
              <a:rPr lang="en-US"/>
              <a:t>5-&lt;</a:t>
            </a:r>
            <a:fld id="{4616EC90-A69E-4B91-B120-0ABD8D554FF2}" type="slidenum">
              <a:rPr lang="en-US"/>
              <a:pPr/>
              <a:t>27</a:t>
            </a:fld>
            <a:r>
              <a:rPr lang="en-US"/>
              <a:t>&gt;</a:t>
            </a:r>
          </a:p>
          <a:p>
            <a:endParaRPr lang="en-GB"/>
          </a:p>
        </p:txBody>
      </p:sp>
      <p:graphicFrame>
        <p:nvGraphicFramePr>
          <p:cNvPr id="922628" name="Object 4"/>
          <p:cNvGraphicFramePr>
            <a:graphicFrameLocks noGrp="1" noChangeAspect="1"/>
          </p:cNvGraphicFramePr>
          <p:nvPr>
            <p:ph idx="4294967295"/>
            <p:custDataLst>
              <p:tags r:id="rId2"/>
            </p:custDataLst>
            <p:extLst>
              <p:ext uri="{D42A27DB-BD31-4B8C-83A1-F6EECF244321}">
                <p14:modId xmlns:p14="http://schemas.microsoft.com/office/powerpoint/2010/main" val="3844599987"/>
              </p:ext>
            </p:extLst>
          </p:nvPr>
        </p:nvGraphicFramePr>
        <p:xfrm>
          <a:off x="3124200" y="1295400"/>
          <a:ext cx="2401888" cy="3852863"/>
        </p:xfrm>
        <a:graphic>
          <a:graphicData uri="http://schemas.openxmlformats.org/presentationml/2006/ole">
            <mc:AlternateContent xmlns:mc="http://schemas.openxmlformats.org/markup-compatibility/2006">
              <mc:Choice xmlns:v="urn:schemas-microsoft-com:vml" Requires="v">
                <p:oleObj spid="_x0000_s62600" name="VISIO" r:id="rId6" imgW="591120" imgH="990720" progId="Visio.Drawing.6">
                  <p:embed/>
                </p:oleObj>
              </mc:Choice>
              <mc:Fallback>
                <p:oleObj name="VISIO" r:id="rId6" imgW="591120" imgH="99072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4200" y="1295400"/>
                        <a:ext cx="2401888" cy="3852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262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Comparator: Less Than</a:t>
            </a:r>
            <a:endParaRPr lang="en-US" sz="4400" dirty="0">
              <a:solidFill>
                <a:schemeClr val="bg1"/>
              </a:solidFill>
              <a:latin typeface="+mj-lt"/>
            </a:endParaRPr>
          </a:p>
        </p:txBody>
      </p:sp>
    </p:spTree>
    <p:extLst>
      <p:ext uri="{BB962C8B-B14F-4D97-AF65-F5344CB8AC3E}">
        <p14:creationId xmlns:p14="http://schemas.microsoft.com/office/powerpoint/2010/main" val="292793461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6" name="Rectangle 2"/>
          <p:cNvSpPr>
            <a:spLocks noChangeArrowheads="1"/>
          </p:cNvSpPr>
          <p:nvPr>
            <p:custDataLst>
              <p:tags r:id="rId1"/>
            </p:custDataLst>
          </p:nvPr>
        </p:nvSpPr>
        <p:spPr bwMode="auto">
          <a:xfrm>
            <a:off x="457200" y="990600"/>
            <a:ext cx="86106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3200" b="1" dirty="0" smtClean="0">
                <a:latin typeface="+mj-lt"/>
                <a:cs typeface="Arial" charset="0"/>
              </a:rPr>
              <a:t>ALU should perform:</a:t>
            </a:r>
          </a:p>
          <a:p>
            <a:pPr marL="457200" indent="-457200">
              <a:spcBef>
                <a:spcPct val="20000"/>
              </a:spcBef>
              <a:buFont typeface="Arial" panose="020B0604020202020204" pitchFamily="34" charset="0"/>
              <a:buChar char="•"/>
            </a:pPr>
            <a:r>
              <a:rPr lang="en-US" sz="3200" dirty="0" smtClean="0">
                <a:latin typeface="+mj-lt"/>
                <a:cs typeface="Arial" charset="0"/>
              </a:rPr>
              <a:t>Addition</a:t>
            </a:r>
          </a:p>
          <a:p>
            <a:pPr marL="457200" indent="-457200">
              <a:spcBef>
                <a:spcPct val="20000"/>
              </a:spcBef>
              <a:buFont typeface="Arial" panose="020B0604020202020204" pitchFamily="34" charset="0"/>
              <a:buChar char="•"/>
            </a:pPr>
            <a:r>
              <a:rPr lang="en-US" sz="3200" dirty="0" smtClean="0">
                <a:latin typeface="+mj-lt"/>
                <a:cs typeface="Arial" charset="0"/>
              </a:rPr>
              <a:t>Subtraction</a:t>
            </a:r>
          </a:p>
          <a:p>
            <a:pPr marL="457200" indent="-457200">
              <a:spcBef>
                <a:spcPct val="20000"/>
              </a:spcBef>
              <a:buFont typeface="Arial" panose="020B0604020202020204" pitchFamily="34" charset="0"/>
              <a:buChar char="•"/>
            </a:pPr>
            <a:r>
              <a:rPr lang="en-US" sz="3200" dirty="0" smtClean="0">
                <a:latin typeface="+mj-lt"/>
                <a:cs typeface="Arial" charset="0"/>
              </a:rPr>
              <a:t>AND</a:t>
            </a:r>
          </a:p>
          <a:p>
            <a:pPr marL="457200" indent="-457200">
              <a:spcBef>
                <a:spcPct val="20000"/>
              </a:spcBef>
              <a:buFont typeface="Arial" panose="020B0604020202020204" pitchFamily="34" charset="0"/>
              <a:buChar char="•"/>
            </a:pPr>
            <a:r>
              <a:rPr lang="en-US" sz="3200" dirty="0" smtClean="0">
                <a:latin typeface="+mj-lt"/>
                <a:cs typeface="Arial" charset="0"/>
              </a:rPr>
              <a:t>OR</a:t>
            </a:r>
            <a:endParaRPr lang="en-US" sz="3200" dirty="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Arithmetic Logic Unit</a:t>
            </a:r>
            <a:endParaRPr lang="en-US" sz="4400" dirty="0">
              <a:solidFill>
                <a:schemeClr val="bg1"/>
              </a:solidFill>
              <a:latin typeface="+mj-lt"/>
            </a:endParaRPr>
          </a:p>
        </p:txBody>
      </p:sp>
    </p:spTree>
    <p:extLst>
      <p:ext uri="{BB962C8B-B14F-4D97-AF65-F5344CB8AC3E}">
        <p14:creationId xmlns:p14="http://schemas.microsoft.com/office/powerpoint/2010/main" val="138584340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6755"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pic>
        <p:nvPicPr>
          <p:cNvPr id="11366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238250"/>
            <a:ext cx="4171749" cy="2304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Arithmetic Logic Unit</a:t>
            </a:r>
            <a:endParaRPr lang="en-US" sz="4400" dirty="0">
              <a:solidFill>
                <a:schemeClr val="bg1"/>
              </a:solidFill>
              <a:latin typeface="+mj-lt"/>
            </a:endParaRPr>
          </a:p>
        </p:txBody>
      </p:sp>
      <p:graphicFrame>
        <p:nvGraphicFramePr>
          <p:cNvPr id="6" name="Group 5"/>
          <p:cNvGraphicFramePr>
            <a:graphicFrameLocks noGrp="1"/>
          </p:cNvGraphicFramePr>
          <p:nvPr>
            <p:custDataLst>
              <p:tags r:id="rId2"/>
            </p:custDataLst>
            <p:extLst>
              <p:ext uri="{D42A27DB-BD31-4B8C-83A1-F6EECF244321}">
                <p14:modId xmlns:p14="http://schemas.microsoft.com/office/powerpoint/2010/main" val="3504709200"/>
              </p:ext>
            </p:extLst>
          </p:nvPr>
        </p:nvGraphicFramePr>
        <p:xfrm>
          <a:off x="609600" y="1219200"/>
          <a:ext cx="3657600" cy="2381250"/>
        </p:xfrm>
        <a:graphic>
          <a:graphicData uri="http://schemas.openxmlformats.org/drawingml/2006/table">
            <a:tbl>
              <a:tblPr/>
              <a:tblGrid>
                <a:gridCol w="2161309"/>
                <a:gridCol w="1496291"/>
              </a:tblGrid>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ALUControl</a:t>
                      </a:r>
                      <a:r>
                        <a:rPr kumimoji="0" lang="en-US" sz="2400" b="1" i="0" u="none" strike="noStrike" cap="none" normalizeH="0" baseline="-25000" dirty="0" smtClean="0">
                          <a:ln>
                            <a:noFill/>
                          </a:ln>
                          <a:solidFill>
                            <a:schemeClr val="bg1"/>
                          </a:solidFill>
                          <a:effectLst/>
                          <a:latin typeface="Times New Roman" pitchFamily="18" charset="0"/>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Add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Subtract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AND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Rectangle 2"/>
          <p:cNvSpPr>
            <a:spLocks noChangeArrowheads="1"/>
          </p:cNvSpPr>
          <p:nvPr>
            <p:custDataLst>
              <p:tags r:id="rId3"/>
            </p:custDataLst>
          </p:nvPr>
        </p:nvSpPr>
        <p:spPr bwMode="auto">
          <a:xfrm>
            <a:off x="2362200" y="3676650"/>
            <a:ext cx="50292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3200" b="1" dirty="0" smtClean="0">
                <a:solidFill>
                  <a:srgbClr val="0070C0"/>
                </a:solidFill>
                <a:latin typeface="+mj-lt"/>
                <a:cs typeface="Arial" charset="0"/>
              </a:rPr>
              <a:t>Example: </a:t>
            </a:r>
            <a:r>
              <a:rPr lang="en-US" sz="3200" b="1" dirty="0">
                <a:latin typeface="+mj-lt"/>
                <a:cs typeface="Arial" charset="0"/>
              </a:rPr>
              <a:t>P</a:t>
            </a:r>
            <a:r>
              <a:rPr lang="en-US" sz="3200" b="1" dirty="0" smtClean="0">
                <a:latin typeface="+mj-lt"/>
                <a:cs typeface="Arial" charset="0"/>
              </a:rPr>
              <a:t>erform </a:t>
            </a:r>
            <a:r>
              <a:rPr lang="en-US" sz="3200" b="1" i="1" dirty="0" smtClean="0">
                <a:latin typeface="+mj-lt"/>
                <a:cs typeface="Arial" charset="0"/>
              </a:rPr>
              <a:t>A</a:t>
            </a:r>
            <a:r>
              <a:rPr lang="en-US" sz="3200" b="1" dirty="0" smtClean="0">
                <a:latin typeface="+mj-lt"/>
                <a:cs typeface="Arial" charset="0"/>
              </a:rPr>
              <a:t> + </a:t>
            </a:r>
            <a:r>
              <a:rPr lang="en-US" sz="3200" b="1" i="1" dirty="0" smtClean="0">
                <a:latin typeface="+mj-lt"/>
                <a:cs typeface="Arial" charset="0"/>
              </a:rPr>
              <a:t>B</a:t>
            </a:r>
            <a:endParaRPr lang="en-US" sz="3200" i="1" dirty="0" smtClean="0">
              <a:latin typeface="+mj-lt"/>
              <a:cs typeface="Arial" charset="0"/>
            </a:endParaRPr>
          </a:p>
          <a:p>
            <a:pPr>
              <a:spcBef>
                <a:spcPct val="20000"/>
              </a:spcBef>
            </a:pPr>
            <a:r>
              <a:rPr lang="en-US" sz="3200" dirty="0" smtClean="0">
                <a:latin typeface="+mj-lt"/>
                <a:cs typeface="Arial" charset="0"/>
              </a:rPr>
              <a:t>	</a:t>
            </a:r>
            <a:r>
              <a:rPr lang="en-US" sz="3200" i="1" dirty="0" err="1" smtClean="0">
                <a:latin typeface="+mj-lt"/>
                <a:cs typeface="Arial" charset="0"/>
              </a:rPr>
              <a:t>ALUControl</a:t>
            </a:r>
            <a:r>
              <a:rPr lang="en-US" sz="3200" dirty="0" smtClean="0">
                <a:latin typeface="+mj-lt"/>
                <a:cs typeface="Arial" charset="0"/>
              </a:rPr>
              <a:t> = 00</a:t>
            </a:r>
            <a:endParaRPr lang="en-US" sz="3200" dirty="0">
              <a:latin typeface="Times New Roman" pitchFamily="18" charset="0"/>
              <a:cs typeface="Arial" charset="0"/>
            </a:endParaRPr>
          </a:p>
          <a:p>
            <a:pPr>
              <a:spcBef>
                <a:spcPct val="20000"/>
              </a:spcBef>
            </a:pPr>
            <a:r>
              <a:rPr lang="en-US" sz="3200" dirty="0">
                <a:latin typeface="Times New Roman" pitchFamily="18" charset="0"/>
                <a:cs typeface="Arial" charset="0"/>
              </a:rPr>
              <a:t>	</a:t>
            </a:r>
            <a:r>
              <a:rPr lang="en-US" sz="3200" i="1" dirty="0" smtClean="0">
                <a:latin typeface="Times New Roman" pitchFamily="18" charset="0"/>
                <a:cs typeface="Arial" charset="0"/>
              </a:rPr>
              <a:t>Result</a:t>
            </a:r>
            <a:r>
              <a:rPr lang="en-US" sz="3200" dirty="0" smtClean="0">
                <a:latin typeface="Times New Roman" pitchFamily="18" charset="0"/>
                <a:cs typeface="Arial" charset="0"/>
              </a:rPr>
              <a:t> = </a:t>
            </a:r>
            <a:r>
              <a:rPr lang="en-US" sz="3200" i="1" dirty="0" smtClean="0">
                <a:latin typeface="Times New Roman" pitchFamily="18" charset="0"/>
                <a:cs typeface="Arial" charset="0"/>
              </a:rPr>
              <a:t>A</a:t>
            </a:r>
            <a:r>
              <a:rPr lang="en-US" sz="3200" dirty="0" smtClean="0">
                <a:latin typeface="Times New Roman" pitchFamily="18" charset="0"/>
                <a:cs typeface="Arial" charset="0"/>
              </a:rPr>
              <a:t> + </a:t>
            </a:r>
            <a:r>
              <a:rPr lang="en-US" sz="3200" i="1" dirty="0" smtClean="0">
                <a:latin typeface="Times New Roman" pitchFamily="18" charset="0"/>
                <a:cs typeface="Arial" charset="0"/>
              </a:rPr>
              <a:t>B</a:t>
            </a:r>
            <a:endParaRPr lang="en-US" sz="3200" i="1" dirty="0" smtClean="0">
              <a:latin typeface="+mj-lt"/>
              <a:cs typeface="Arial" charset="0"/>
            </a:endParaRPr>
          </a:p>
        </p:txBody>
      </p:sp>
    </p:spTree>
    <p:extLst>
      <p:ext uri="{BB962C8B-B14F-4D97-AF65-F5344CB8AC3E}">
        <p14:creationId xmlns:p14="http://schemas.microsoft.com/office/powerpoint/2010/main" val="76750649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63" name="Rectangle 3"/>
          <p:cNvSpPr>
            <a:spLocks noGrp="1" noChangeArrowheads="1"/>
          </p:cNvSpPr>
          <p:nvPr>
            <p:ph type="body" idx="4294967295"/>
            <p:custDataLst>
              <p:tags r:id="rId1"/>
            </p:custDataLst>
          </p:nvPr>
        </p:nvSpPr>
        <p:spPr>
          <a:xfrm>
            <a:off x="457200" y="990600"/>
            <a:ext cx="7543800" cy="4953000"/>
          </a:xfrm>
        </p:spPr>
        <p:txBody>
          <a:bodyPr>
            <a:normAutofit fontScale="92500" lnSpcReduction="10000"/>
          </a:bodyPr>
          <a:lstStyle/>
          <a:p>
            <a:r>
              <a:rPr lang="en-US" sz="3500" b="1" dirty="0"/>
              <a:t>Digital building blocks:</a:t>
            </a:r>
          </a:p>
          <a:p>
            <a:pPr lvl="1"/>
            <a:r>
              <a:rPr lang="en-US" dirty="0"/>
              <a:t>Gates, multiplexers, decoders, registers, arithmetic circuits, counters, memory arrays, logic arrays</a:t>
            </a:r>
          </a:p>
          <a:p>
            <a:r>
              <a:rPr lang="en-US" sz="3500" b="1" dirty="0"/>
              <a:t>Building blocks demonstrate hierarchy, modularity, and regularity:</a:t>
            </a:r>
          </a:p>
          <a:p>
            <a:pPr lvl="1"/>
            <a:r>
              <a:rPr lang="en-US" dirty="0"/>
              <a:t>Hierarchy of simpler components</a:t>
            </a:r>
          </a:p>
          <a:p>
            <a:pPr lvl="1"/>
            <a:r>
              <a:rPr lang="en-US" dirty="0"/>
              <a:t>Well-defined interfaces and functions</a:t>
            </a:r>
          </a:p>
          <a:p>
            <a:pPr lvl="1"/>
            <a:r>
              <a:rPr lang="en-US" dirty="0"/>
              <a:t>Regular structure easily </a:t>
            </a:r>
            <a:r>
              <a:rPr lang="en-US" dirty="0" smtClean="0"/>
              <a:t>extends </a:t>
            </a:r>
            <a:r>
              <a:rPr lang="en-US" dirty="0"/>
              <a:t>to different sizes</a:t>
            </a:r>
          </a:p>
          <a:p>
            <a:r>
              <a:rPr lang="en-US" sz="3500" b="1" dirty="0"/>
              <a:t>Will use </a:t>
            </a:r>
            <a:r>
              <a:rPr lang="en-US" sz="3500" b="1" dirty="0" smtClean="0"/>
              <a:t>these building blocks in Chapter 7 to build microprocessor</a:t>
            </a:r>
            <a:endParaRPr lang="en-US" sz="3500" b="1" dirty="0"/>
          </a:p>
          <a:p>
            <a:pPr>
              <a:buFontTx/>
              <a:buNone/>
            </a:pPr>
            <a:endParaRPr lang="en-US" sz="2000" dirty="0"/>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Introduction</a:t>
            </a:r>
            <a:endParaRPr lang="en-US" sz="4400" dirty="0">
              <a:solidFill>
                <a:schemeClr val="bg1"/>
              </a:solidFill>
              <a:latin typeface="+mj-lt"/>
            </a:endParaRPr>
          </a:p>
        </p:txBody>
      </p:sp>
    </p:spTree>
    <p:extLst>
      <p:ext uri="{BB962C8B-B14F-4D97-AF65-F5344CB8AC3E}">
        <p14:creationId xmlns:p14="http://schemas.microsoft.com/office/powerpoint/2010/main" val="352856275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6755"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Arithmetic Logic Unit</a:t>
            </a:r>
            <a:endParaRPr lang="en-US" sz="4400" dirty="0">
              <a:solidFill>
                <a:schemeClr val="bg1"/>
              </a:solidFill>
              <a:latin typeface="+mj-lt"/>
            </a:endParaRPr>
          </a:p>
        </p:txBody>
      </p:sp>
      <p:pic>
        <p:nvPicPr>
          <p:cNvPr id="11469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4109" y="1140106"/>
            <a:ext cx="4391291" cy="4625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8" name="Group 5"/>
          <p:cNvGraphicFramePr>
            <a:graphicFrameLocks noGrp="1"/>
          </p:cNvGraphicFramePr>
          <p:nvPr>
            <p:custDataLst>
              <p:tags r:id="rId2"/>
            </p:custDataLst>
            <p:extLst>
              <p:ext uri="{D42A27DB-BD31-4B8C-83A1-F6EECF244321}">
                <p14:modId xmlns:p14="http://schemas.microsoft.com/office/powerpoint/2010/main" val="104382278"/>
              </p:ext>
            </p:extLst>
          </p:nvPr>
        </p:nvGraphicFramePr>
        <p:xfrm>
          <a:off x="609600" y="1066800"/>
          <a:ext cx="3657600" cy="2381250"/>
        </p:xfrm>
        <a:graphic>
          <a:graphicData uri="http://schemas.openxmlformats.org/drawingml/2006/table">
            <a:tbl>
              <a:tblPr/>
              <a:tblGrid>
                <a:gridCol w="2161309"/>
                <a:gridCol w="1496291"/>
              </a:tblGrid>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ALUControl</a:t>
                      </a:r>
                      <a:r>
                        <a:rPr kumimoji="0" lang="en-US" sz="2400" b="1" i="0" u="none" strike="noStrike" cap="none" normalizeH="0" baseline="-25000" dirty="0" smtClean="0">
                          <a:ln>
                            <a:noFill/>
                          </a:ln>
                          <a:solidFill>
                            <a:schemeClr val="bg1"/>
                          </a:solidFill>
                          <a:effectLst/>
                          <a:latin typeface="Times New Roman" pitchFamily="18" charset="0"/>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Add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Subtract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AND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Rectangle 2"/>
          <p:cNvSpPr>
            <a:spLocks noChangeArrowheads="1"/>
          </p:cNvSpPr>
          <p:nvPr>
            <p:custDataLst>
              <p:tags r:id="rId3"/>
            </p:custDataLst>
          </p:nvPr>
        </p:nvSpPr>
        <p:spPr bwMode="auto">
          <a:xfrm>
            <a:off x="304800" y="3429000"/>
            <a:ext cx="50292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dirty="0" smtClean="0">
                <a:solidFill>
                  <a:srgbClr val="0070C0"/>
                </a:solidFill>
                <a:latin typeface="+mj-lt"/>
                <a:cs typeface="Arial" charset="0"/>
              </a:rPr>
              <a:t>Example: </a:t>
            </a:r>
            <a:r>
              <a:rPr lang="en-US" sz="2400" b="1" dirty="0">
                <a:latin typeface="+mj-lt"/>
                <a:cs typeface="Arial" charset="0"/>
              </a:rPr>
              <a:t>P</a:t>
            </a:r>
            <a:r>
              <a:rPr lang="en-US" sz="2400" b="1" dirty="0" smtClean="0">
                <a:latin typeface="+mj-lt"/>
                <a:cs typeface="Arial" charset="0"/>
              </a:rPr>
              <a:t>erform </a:t>
            </a:r>
            <a:r>
              <a:rPr lang="en-US" sz="2400" b="1" i="1" dirty="0" smtClean="0">
                <a:latin typeface="+mj-lt"/>
                <a:cs typeface="Arial" charset="0"/>
              </a:rPr>
              <a:t>A</a:t>
            </a:r>
            <a:r>
              <a:rPr lang="en-US" sz="2400" b="1" dirty="0" smtClean="0">
                <a:latin typeface="+mj-lt"/>
                <a:cs typeface="Arial" charset="0"/>
              </a:rPr>
              <a:t> OR </a:t>
            </a:r>
            <a:r>
              <a:rPr lang="en-US" sz="2400" b="1" i="1" dirty="0" smtClean="0">
                <a:latin typeface="+mj-lt"/>
                <a:cs typeface="Arial" charset="0"/>
              </a:rPr>
              <a:t>B</a:t>
            </a:r>
            <a:endParaRPr lang="en-US" sz="2400" i="1" dirty="0" smtClean="0">
              <a:latin typeface="+mj-lt"/>
              <a:cs typeface="Arial" charset="0"/>
            </a:endParaRPr>
          </a:p>
        </p:txBody>
      </p:sp>
    </p:spTree>
    <p:extLst>
      <p:ext uri="{BB962C8B-B14F-4D97-AF65-F5344CB8AC3E}">
        <p14:creationId xmlns:p14="http://schemas.microsoft.com/office/powerpoint/2010/main" val="313308981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6755"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Arithmetic Logic Unit</a:t>
            </a:r>
            <a:endParaRPr lang="en-US" sz="4400" dirty="0">
              <a:solidFill>
                <a:schemeClr val="bg1"/>
              </a:solidFill>
              <a:latin typeface="+mj-lt"/>
            </a:endParaRPr>
          </a:p>
        </p:txBody>
      </p:sp>
      <p:pic>
        <p:nvPicPr>
          <p:cNvPr id="11469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4109" y="1140106"/>
            <a:ext cx="4391291" cy="4625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8" name="Group 5"/>
          <p:cNvGraphicFramePr>
            <a:graphicFrameLocks noGrp="1"/>
          </p:cNvGraphicFramePr>
          <p:nvPr>
            <p:custDataLst>
              <p:tags r:id="rId2"/>
            </p:custDataLst>
            <p:extLst>
              <p:ext uri="{D42A27DB-BD31-4B8C-83A1-F6EECF244321}">
                <p14:modId xmlns:p14="http://schemas.microsoft.com/office/powerpoint/2010/main" val="1777363378"/>
              </p:ext>
            </p:extLst>
          </p:nvPr>
        </p:nvGraphicFramePr>
        <p:xfrm>
          <a:off x="609600" y="1066800"/>
          <a:ext cx="3657600" cy="2381250"/>
        </p:xfrm>
        <a:graphic>
          <a:graphicData uri="http://schemas.openxmlformats.org/drawingml/2006/table">
            <a:tbl>
              <a:tblPr/>
              <a:tblGrid>
                <a:gridCol w="2161309"/>
                <a:gridCol w="1496291"/>
              </a:tblGrid>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ALUControl</a:t>
                      </a:r>
                      <a:r>
                        <a:rPr kumimoji="0" lang="en-US" sz="2400" b="1" i="0" u="none" strike="noStrike" cap="none" normalizeH="0" baseline="-25000" dirty="0" smtClean="0">
                          <a:ln>
                            <a:noFill/>
                          </a:ln>
                          <a:solidFill>
                            <a:schemeClr val="bg1"/>
                          </a:solidFill>
                          <a:effectLst/>
                          <a:latin typeface="Times New Roman" pitchFamily="18" charset="0"/>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Add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Subtract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AND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Rectangle 2"/>
          <p:cNvSpPr>
            <a:spLocks noChangeArrowheads="1"/>
          </p:cNvSpPr>
          <p:nvPr>
            <p:custDataLst>
              <p:tags r:id="rId3"/>
            </p:custDataLst>
          </p:nvPr>
        </p:nvSpPr>
        <p:spPr bwMode="auto">
          <a:xfrm>
            <a:off x="304800" y="3429000"/>
            <a:ext cx="50292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dirty="0" smtClean="0">
                <a:solidFill>
                  <a:srgbClr val="0070C0"/>
                </a:solidFill>
                <a:latin typeface="+mj-lt"/>
                <a:cs typeface="Arial" charset="0"/>
              </a:rPr>
              <a:t>Example: </a:t>
            </a:r>
            <a:r>
              <a:rPr lang="en-US" sz="2400" b="1" dirty="0">
                <a:latin typeface="+mj-lt"/>
                <a:cs typeface="Arial" charset="0"/>
              </a:rPr>
              <a:t>P</a:t>
            </a:r>
            <a:r>
              <a:rPr lang="en-US" sz="2400" b="1" dirty="0" smtClean="0">
                <a:latin typeface="+mj-lt"/>
                <a:cs typeface="Arial" charset="0"/>
              </a:rPr>
              <a:t>erform </a:t>
            </a:r>
            <a:r>
              <a:rPr lang="en-US" sz="2400" b="1" i="1" dirty="0" smtClean="0">
                <a:latin typeface="+mj-lt"/>
                <a:cs typeface="Arial" charset="0"/>
              </a:rPr>
              <a:t>A</a:t>
            </a:r>
            <a:r>
              <a:rPr lang="en-US" sz="2400" b="1" dirty="0" smtClean="0">
                <a:latin typeface="+mj-lt"/>
                <a:cs typeface="Arial" charset="0"/>
              </a:rPr>
              <a:t> OR </a:t>
            </a:r>
            <a:r>
              <a:rPr lang="en-US" sz="2400" b="1" i="1" dirty="0" smtClean="0">
                <a:latin typeface="+mj-lt"/>
                <a:cs typeface="Arial" charset="0"/>
              </a:rPr>
              <a:t>B</a:t>
            </a:r>
            <a:endParaRPr lang="en-US" sz="2400" i="1" dirty="0" smtClean="0">
              <a:latin typeface="+mj-lt"/>
              <a:cs typeface="Arial" charset="0"/>
            </a:endParaRPr>
          </a:p>
          <a:p>
            <a:r>
              <a:rPr lang="en-US" sz="2000" i="1" dirty="0" smtClean="0">
                <a:latin typeface="+mj-lt"/>
                <a:cs typeface="Arial" charset="0"/>
              </a:rPr>
              <a:t>ALUControl</a:t>
            </a:r>
            <a:r>
              <a:rPr lang="en-US" sz="2000" baseline="-25000" dirty="0" smtClean="0">
                <a:latin typeface="+mj-lt"/>
                <a:cs typeface="Arial" charset="0"/>
              </a:rPr>
              <a:t>1:0</a:t>
            </a:r>
            <a:r>
              <a:rPr lang="en-US" sz="2000" dirty="0" smtClean="0">
                <a:latin typeface="+mj-lt"/>
                <a:cs typeface="Arial" charset="0"/>
              </a:rPr>
              <a:t> = 11</a:t>
            </a:r>
          </a:p>
          <a:p>
            <a:r>
              <a:rPr lang="en-US" sz="2000" dirty="0" smtClean="0">
                <a:latin typeface="Times New Roman" pitchFamily="18" charset="0"/>
                <a:cs typeface="Arial" charset="0"/>
              </a:rPr>
              <a:t>Mux selects output of OR gate as </a:t>
            </a:r>
            <a:r>
              <a:rPr lang="en-US" sz="2000" i="1" dirty="0" smtClean="0">
                <a:latin typeface="Times New Roman" pitchFamily="18" charset="0"/>
                <a:cs typeface="Arial" charset="0"/>
              </a:rPr>
              <a:t>Result, </a:t>
            </a:r>
            <a:r>
              <a:rPr lang="en-US" sz="2000" dirty="0" smtClean="0">
                <a:latin typeface="Times New Roman" pitchFamily="18" charset="0"/>
                <a:cs typeface="Arial" charset="0"/>
              </a:rPr>
              <a:t>so</a:t>
            </a:r>
          </a:p>
          <a:p>
            <a:r>
              <a:rPr lang="en-US" sz="2000" i="1" dirty="0" smtClean="0">
                <a:latin typeface="Times New Roman" pitchFamily="18" charset="0"/>
                <a:cs typeface="Arial" charset="0"/>
              </a:rPr>
              <a:t>    </a:t>
            </a:r>
            <a:r>
              <a:rPr lang="en-US" sz="2000" b="1" i="1" dirty="0" smtClean="0">
                <a:latin typeface="Times New Roman" pitchFamily="18" charset="0"/>
                <a:cs typeface="Arial" charset="0"/>
              </a:rPr>
              <a:t>Result</a:t>
            </a:r>
            <a:r>
              <a:rPr lang="en-US" sz="2000" b="1" dirty="0" smtClean="0">
                <a:latin typeface="Times New Roman" pitchFamily="18" charset="0"/>
                <a:cs typeface="Arial" charset="0"/>
              </a:rPr>
              <a:t> = </a:t>
            </a:r>
            <a:r>
              <a:rPr lang="en-US" sz="2000" b="1" i="1" dirty="0" smtClean="0">
                <a:latin typeface="Times New Roman" pitchFamily="18" charset="0"/>
                <a:cs typeface="Arial" charset="0"/>
              </a:rPr>
              <a:t>A</a:t>
            </a:r>
            <a:r>
              <a:rPr lang="en-US" sz="2000" b="1" dirty="0" smtClean="0">
                <a:latin typeface="Times New Roman" pitchFamily="18" charset="0"/>
                <a:cs typeface="Arial" charset="0"/>
              </a:rPr>
              <a:t> OR </a:t>
            </a:r>
            <a:r>
              <a:rPr lang="en-US" sz="2000" b="1" i="1" dirty="0" smtClean="0">
                <a:latin typeface="Times New Roman" pitchFamily="18" charset="0"/>
                <a:cs typeface="Arial" charset="0"/>
              </a:rPr>
              <a:t>B</a:t>
            </a:r>
            <a:endParaRPr lang="en-US" sz="2000" b="1" i="1" dirty="0" smtClean="0">
              <a:latin typeface="+mj-lt"/>
              <a:cs typeface="Arial" charset="0"/>
            </a:endParaRPr>
          </a:p>
        </p:txBody>
      </p:sp>
    </p:spTree>
    <p:extLst>
      <p:ext uri="{BB962C8B-B14F-4D97-AF65-F5344CB8AC3E}">
        <p14:creationId xmlns:p14="http://schemas.microsoft.com/office/powerpoint/2010/main" val="310186213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6755"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Arithmetic Logic Unit</a:t>
            </a:r>
            <a:endParaRPr lang="en-US" sz="4400" dirty="0">
              <a:solidFill>
                <a:schemeClr val="bg1"/>
              </a:solidFill>
              <a:latin typeface="+mj-lt"/>
            </a:endParaRPr>
          </a:p>
        </p:txBody>
      </p:sp>
      <p:pic>
        <p:nvPicPr>
          <p:cNvPr id="11469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4109" y="1140106"/>
            <a:ext cx="4391291" cy="4625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8" name="Group 5"/>
          <p:cNvGraphicFramePr>
            <a:graphicFrameLocks noGrp="1"/>
          </p:cNvGraphicFramePr>
          <p:nvPr>
            <p:custDataLst>
              <p:tags r:id="rId2"/>
            </p:custDataLst>
            <p:extLst>
              <p:ext uri="{D42A27DB-BD31-4B8C-83A1-F6EECF244321}">
                <p14:modId xmlns:p14="http://schemas.microsoft.com/office/powerpoint/2010/main" val="1777363378"/>
              </p:ext>
            </p:extLst>
          </p:nvPr>
        </p:nvGraphicFramePr>
        <p:xfrm>
          <a:off x="609600" y="1066800"/>
          <a:ext cx="3657600" cy="2381250"/>
        </p:xfrm>
        <a:graphic>
          <a:graphicData uri="http://schemas.openxmlformats.org/drawingml/2006/table">
            <a:tbl>
              <a:tblPr/>
              <a:tblGrid>
                <a:gridCol w="2161309"/>
                <a:gridCol w="1496291"/>
              </a:tblGrid>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ALUControl</a:t>
                      </a:r>
                      <a:r>
                        <a:rPr kumimoji="0" lang="en-US" sz="2400" b="1" i="0" u="none" strike="noStrike" cap="none" normalizeH="0" baseline="-25000" dirty="0" smtClean="0">
                          <a:ln>
                            <a:noFill/>
                          </a:ln>
                          <a:solidFill>
                            <a:schemeClr val="bg1"/>
                          </a:solidFill>
                          <a:effectLst/>
                          <a:latin typeface="Times New Roman" pitchFamily="18" charset="0"/>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Add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Subtract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AND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Rectangle 2"/>
          <p:cNvSpPr>
            <a:spLocks noChangeArrowheads="1"/>
          </p:cNvSpPr>
          <p:nvPr>
            <p:custDataLst>
              <p:tags r:id="rId3"/>
            </p:custDataLst>
          </p:nvPr>
        </p:nvSpPr>
        <p:spPr bwMode="auto">
          <a:xfrm>
            <a:off x="304800" y="3429000"/>
            <a:ext cx="50292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dirty="0" smtClean="0">
                <a:solidFill>
                  <a:srgbClr val="0070C0"/>
                </a:solidFill>
                <a:latin typeface="+mj-lt"/>
                <a:cs typeface="Arial" charset="0"/>
              </a:rPr>
              <a:t>Example: </a:t>
            </a:r>
            <a:r>
              <a:rPr lang="en-US" sz="2400" b="1" dirty="0">
                <a:latin typeface="+mj-lt"/>
                <a:cs typeface="Arial" charset="0"/>
              </a:rPr>
              <a:t>P</a:t>
            </a:r>
            <a:r>
              <a:rPr lang="en-US" sz="2400" b="1" dirty="0" smtClean="0">
                <a:latin typeface="+mj-lt"/>
                <a:cs typeface="Arial" charset="0"/>
              </a:rPr>
              <a:t>erform </a:t>
            </a:r>
            <a:r>
              <a:rPr lang="en-US" sz="2400" b="1" i="1" dirty="0" smtClean="0">
                <a:latin typeface="+mj-lt"/>
                <a:cs typeface="Arial" charset="0"/>
              </a:rPr>
              <a:t>A</a:t>
            </a:r>
            <a:r>
              <a:rPr lang="en-US" sz="2400" b="1" dirty="0" smtClean="0">
                <a:latin typeface="+mj-lt"/>
                <a:cs typeface="Arial" charset="0"/>
              </a:rPr>
              <a:t> + </a:t>
            </a:r>
            <a:r>
              <a:rPr lang="en-US" sz="2400" b="1" i="1" dirty="0" smtClean="0">
                <a:latin typeface="+mj-lt"/>
                <a:cs typeface="Arial" charset="0"/>
              </a:rPr>
              <a:t>B</a:t>
            </a:r>
            <a:endParaRPr lang="en-US" sz="2400" i="1" dirty="0" smtClean="0">
              <a:latin typeface="+mj-lt"/>
              <a:cs typeface="Arial" charset="0"/>
            </a:endParaRPr>
          </a:p>
        </p:txBody>
      </p:sp>
    </p:spTree>
    <p:extLst>
      <p:ext uri="{BB962C8B-B14F-4D97-AF65-F5344CB8AC3E}">
        <p14:creationId xmlns:p14="http://schemas.microsoft.com/office/powerpoint/2010/main" val="310186213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6755"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Arithmetic Logic Unit</a:t>
            </a:r>
            <a:endParaRPr lang="en-US" sz="4400" dirty="0">
              <a:solidFill>
                <a:schemeClr val="bg1"/>
              </a:solidFill>
              <a:latin typeface="+mj-lt"/>
            </a:endParaRPr>
          </a:p>
        </p:txBody>
      </p:sp>
      <p:pic>
        <p:nvPicPr>
          <p:cNvPr id="11469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4109" y="1140106"/>
            <a:ext cx="4391291" cy="4625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8" name="Group 5"/>
          <p:cNvGraphicFramePr>
            <a:graphicFrameLocks noGrp="1"/>
          </p:cNvGraphicFramePr>
          <p:nvPr>
            <p:custDataLst>
              <p:tags r:id="rId2"/>
            </p:custDataLst>
            <p:extLst>
              <p:ext uri="{D42A27DB-BD31-4B8C-83A1-F6EECF244321}">
                <p14:modId xmlns:p14="http://schemas.microsoft.com/office/powerpoint/2010/main" val="2625358504"/>
              </p:ext>
            </p:extLst>
          </p:nvPr>
        </p:nvGraphicFramePr>
        <p:xfrm>
          <a:off x="609600" y="1066800"/>
          <a:ext cx="3657600" cy="2381250"/>
        </p:xfrm>
        <a:graphic>
          <a:graphicData uri="http://schemas.openxmlformats.org/drawingml/2006/table">
            <a:tbl>
              <a:tblPr/>
              <a:tblGrid>
                <a:gridCol w="2161309"/>
                <a:gridCol w="1496291"/>
              </a:tblGrid>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ALUControl</a:t>
                      </a:r>
                      <a:r>
                        <a:rPr kumimoji="0" lang="en-US" sz="2400" b="1" i="0" u="none" strike="noStrike" cap="none" normalizeH="0" baseline="-25000" dirty="0" smtClean="0">
                          <a:ln>
                            <a:noFill/>
                          </a:ln>
                          <a:solidFill>
                            <a:schemeClr val="bg1"/>
                          </a:solidFill>
                          <a:effectLst/>
                          <a:latin typeface="Times New Roman" pitchFamily="18" charset="0"/>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Add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Subtract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AND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Rectangle 2"/>
          <p:cNvSpPr>
            <a:spLocks noChangeArrowheads="1"/>
          </p:cNvSpPr>
          <p:nvPr>
            <p:custDataLst>
              <p:tags r:id="rId3"/>
            </p:custDataLst>
          </p:nvPr>
        </p:nvSpPr>
        <p:spPr bwMode="auto">
          <a:xfrm>
            <a:off x="304800" y="3429000"/>
            <a:ext cx="50292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dirty="0" smtClean="0">
                <a:solidFill>
                  <a:srgbClr val="0070C0"/>
                </a:solidFill>
                <a:latin typeface="+mj-lt"/>
                <a:cs typeface="Arial" charset="0"/>
              </a:rPr>
              <a:t>Example: </a:t>
            </a:r>
            <a:r>
              <a:rPr lang="en-US" sz="2400" b="1" dirty="0">
                <a:latin typeface="+mj-lt"/>
                <a:cs typeface="Arial" charset="0"/>
              </a:rPr>
              <a:t>P</a:t>
            </a:r>
            <a:r>
              <a:rPr lang="en-US" sz="2400" b="1" dirty="0" smtClean="0">
                <a:latin typeface="+mj-lt"/>
                <a:cs typeface="Arial" charset="0"/>
              </a:rPr>
              <a:t>erform </a:t>
            </a:r>
            <a:r>
              <a:rPr lang="en-US" sz="2400" b="1" i="1" dirty="0" smtClean="0">
                <a:latin typeface="+mj-lt"/>
                <a:cs typeface="Arial" charset="0"/>
              </a:rPr>
              <a:t>A</a:t>
            </a:r>
            <a:r>
              <a:rPr lang="en-US" sz="2400" b="1" dirty="0" smtClean="0">
                <a:latin typeface="+mj-lt"/>
                <a:cs typeface="Arial" charset="0"/>
              </a:rPr>
              <a:t> + </a:t>
            </a:r>
            <a:r>
              <a:rPr lang="en-US" sz="2400" b="1" i="1" dirty="0" smtClean="0">
                <a:latin typeface="+mj-lt"/>
                <a:cs typeface="Arial" charset="0"/>
              </a:rPr>
              <a:t>B</a:t>
            </a:r>
            <a:endParaRPr lang="en-US" sz="2400" i="1" dirty="0" smtClean="0">
              <a:latin typeface="+mj-lt"/>
              <a:cs typeface="Arial" charset="0"/>
            </a:endParaRPr>
          </a:p>
          <a:p>
            <a:r>
              <a:rPr lang="en-US" sz="2000" i="1" dirty="0" smtClean="0">
                <a:latin typeface="+mj-lt"/>
                <a:cs typeface="Arial" charset="0"/>
              </a:rPr>
              <a:t>ALUControl</a:t>
            </a:r>
            <a:r>
              <a:rPr lang="en-US" sz="2000" baseline="-25000" dirty="0" smtClean="0">
                <a:latin typeface="+mj-lt"/>
                <a:cs typeface="Arial" charset="0"/>
              </a:rPr>
              <a:t>1:0</a:t>
            </a:r>
            <a:r>
              <a:rPr lang="en-US" sz="2000" dirty="0" smtClean="0">
                <a:latin typeface="+mj-lt"/>
                <a:cs typeface="Arial" charset="0"/>
              </a:rPr>
              <a:t> = 00</a:t>
            </a:r>
          </a:p>
          <a:p>
            <a:r>
              <a:rPr lang="en-US" sz="2000" i="1" dirty="0" smtClean="0">
                <a:cs typeface="Arial" charset="0"/>
              </a:rPr>
              <a:t>ALUControl</a:t>
            </a:r>
            <a:r>
              <a:rPr lang="en-US" sz="2000" baseline="-25000" dirty="0" smtClean="0">
                <a:cs typeface="Arial" charset="0"/>
              </a:rPr>
              <a:t>0</a:t>
            </a:r>
            <a:r>
              <a:rPr lang="en-US" sz="2000" dirty="0" smtClean="0">
                <a:cs typeface="Arial" charset="0"/>
              </a:rPr>
              <a:t> </a:t>
            </a:r>
            <a:r>
              <a:rPr lang="en-US" sz="2000" dirty="0">
                <a:cs typeface="Arial" charset="0"/>
              </a:rPr>
              <a:t>= </a:t>
            </a:r>
            <a:r>
              <a:rPr lang="en-US" sz="2000" dirty="0" smtClean="0">
                <a:cs typeface="Arial" charset="0"/>
              </a:rPr>
              <a:t>0, so:</a:t>
            </a:r>
          </a:p>
          <a:p>
            <a:r>
              <a:rPr lang="en-US" sz="2000" dirty="0" smtClean="0">
                <a:latin typeface="+mj-lt"/>
                <a:cs typeface="Arial" charset="0"/>
              </a:rPr>
              <a:t>    </a:t>
            </a:r>
            <a:r>
              <a:rPr lang="en-US" sz="2000" dirty="0" err="1" smtClean="0">
                <a:latin typeface="+mj-lt"/>
                <a:cs typeface="Arial" charset="0"/>
              </a:rPr>
              <a:t>C</a:t>
            </a:r>
            <a:r>
              <a:rPr lang="en-US" sz="2000" baseline="-25000" dirty="0" err="1" smtClean="0">
                <a:latin typeface="+mj-lt"/>
                <a:cs typeface="Arial" charset="0"/>
              </a:rPr>
              <a:t>in</a:t>
            </a:r>
            <a:r>
              <a:rPr lang="en-US" sz="2000" dirty="0" smtClean="0">
                <a:latin typeface="+mj-lt"/>
                <a:cs typeface="Arial" charset="0"/>
              </a:rPr>
              <a:t> to adder = 0</a:t>
            </a:r>
          </a:p>
          <a:p>
            <a:r>
              <a:rPr lang="en-US" sz="2000" dirty="0" smtClean="0">
                <a:latin typeface="+mj-lt"/>
                <a:cs typeface="Arial" charset="0"/>
              </a:rPr>
              <a:t>    2</a:t>
            </a:r>
            <a:r>
              <a:rPr lang="en-US" sz="2000" baseline="30000" dirty="0" smtClean="0">
                <a:latin typeface="+mj-lt"/>
                <a:cs typeface="Arial" charset="0"/>
              </a:rPr>
              <a:t>nd</a:t>
            </a:r>
            <a:r>
              <a:rPr lang="en-US" sz="2000" dirty="0" smtClean="0">
                <a:latin typeface="+mj-lt"/>
                <a:cs typeface="Arial" charset="0"/>
              </a:rPr>
              <a:t> input to adder is </a:t>
            </a:r>
            <a:r>
              <a:rPr lang="en-US" sz="2000" i="1" dirty="0" smtClean="0">
                <a:latin typeface="+mj-lt"/>
                <a:cs typeface="Arial" charset="0"/>
              </a:rPr>
              <a:t>B</a:t>
            </a:r>
            <a:endParaRPr lang="en-US" sz="2000" dirty="0">
              <a:latin typeface="Times New Roman" pitchFamily="18" charset="0"/>
              <a:cs typeface="Arial" charset="0"/>
            </a:endParaRPr>
          </a:p>
          <a:p>
            <a:r>
              <a:rPr lang="en-US" sz="2000" dirty="0" smtClean="0">
                <a:latin typeface="Times New Roman" pitchFamily="18" charset="0"/>
                <a:cs typeface="Arial" charset="0"/>
              </a:rPr>
              <a:t>Mux selects </a:t>
            </a:r>
            <a:r>
              <a:rPr lang="en-US" sz="2000" i="1" dirty="0" smtClean="0">
                <a:latin typeface="Times New Roman" pitchFamily="18" charset="0"/>
                <a:cs typeface="Arial" charset="0"/>
              </a:rPr>
              <a:t>Sum</a:t>
            </a:r>
            <a:r>
              <a:rPr lang="en-US" sz="2000" dirty="0" smtClean="0">
                <a:latin typeface="Times New Roman" pitchFamily="18" charset="0"/>
                <a:cs typeface="Arial" charset="0"/>
              </a:rPr>
              <a:t> as </a:t>
            </a:r>
            <a:r>
              <a:rPr lang="en-US" sz="2000" i="1" dirty="0" smtClean="0">
                <a:latin typeface="Times New Roman" pitchFamily="18" charset="0"/>
                <a:cs typeface="Arial" charset="0"/>
              </a:rPr>
              <a:t>Result, </a:t>
            </a:r>
            <a:r>
              <a:rPr lang="en-US" sz="2000" dirty="0" smtClean="0">
                <a:latin typeface="Times New Roman" pitchFamily="18" charset="0"/>
                <a:cs typeface="Arial" charset="0"/>
              </a:rPr>
              <a:t>so</a:t>
            </a:r>
          </a:p>
          <a:p>
            <a:r>
              <a:rPr lang="en-US" sz="2000" i="1" dirty="0" smtClean="0">
                <a:latin typeface="Times New Roman" pitchFamily="18" charset="0"/>
                <a:cs typeface="Arial" charset="0"/>
              </a:rPr>
              <a:t>    </a:t>
            </a:r>
            <a:r>
              <a:rPr lang="en-US" sz="2000" b="1" i="1" dirty="0" smtClean="0">
                <a:latin typeface="Times New Roman" pitchFamily="18" charset="0"/>
                <a:cs typeface="Arial" charset="0"/>
              </a:rPr>
              <a:t>Result</a:t>
            </a:r>
            <a:r>
              <a:rPr lang="en-US" sz="2000" b="1" dirty="0" smtClean="0">
                <a:latin typeface="Times New Roman" pitchFamily="18" charset="0"/>
                <a:cs typeface="Arial" charset="0"/>
              </a:rPr>
              <a:t> = </a:t>
            </a:r>
            <a:r>
              <a:rPr lang="en-US" sz="2000" b="1" i="1" dirty="0" smtClean="0">
                <a:latin typeface="Times New Roman" pitchFamily="18" charset="0"/>
                <a:cs typeface="Arial" charset="0"/>
              </a:rPr>
              <a:t>A</a:t>
            </a:r>
            <a:r>
              <a:rPr lang="en-US" sz="2000" b="1" dirty="0" smtClean="0">
                <a:latin typeface="Times New Roman" pitchFamily="18" charset="0"/>
                <a:cs typeface="Arial" charset="0"/>
              </a:rPr>
              <a:t> + </a:t>
            </a:r>
            <a:r>
              <a:rPr lang="en-US" sz="2000" b="1" i="1" dirty="0" smtClean="0">
                <a:latin typeface="Times New Roman" pitchFamily="18" charset="0"/>
                <a:cs typeface="Arial" charset="0"/>
              </a:rPr>
              <a:t>B</a:t>
            </a:r>
            <a:endParaRPr lang="en-US" sz="2000" b="1" i="1" dirty="0" smtClean="0">
              <a:latin typeface="+mj-lt"/>
              <a:cs typeface="Arial" charset="0"/>
            </a:endParaRPr>
          </a:p>
        </p:txBody>
      </p:sp>
    </p:spTree>
    <p:extLst>
      <p:ext uri="{BB962C8B-B14F-4D97-AF65-F5344CB8AC3E}">
        <p14:creationId xmlns:p14="http://schemas.microsoft.com/office/powerpoint/2010/main" val="72742770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038" name="Picture 10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000" y="1981200"/>
            <a:ext cx="3614036" cy="2451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26755"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graphicFrame>
        <p:nvGraphicFramePr>
          <p:cNvPr id="1226757" name="Group 5"/>
          <p:cNvGraphicFramePr>
            <a:graphicFrameLocks noGrp="1"/>
          </p:cNvGraphicFramePr>
          <p:nvPr>
            <p:custDataLst>
              <p:tags r:id="rId2"/>
            </p:custDataLst>
            <p:extLst>
              <p:ext uri="{D42A27DB-BD31-4B8C-83A1-F6EECF244321}">
                <p14:modId xmlns:p14="http://schemas.microsoft.com/office/powerpoint/2010/main" val="3954073284"/>
              </p:ext>
            </p:extLst>
          </p:nvPr>
        </p:nvGraphicFramePr>
        <p:xfrm>
          <a:off x="381000" y="1954530"/>
          <a:ext cx="4708004" cy="2465070"/>
        </p:xfrm>
        <a:graphic>
          <a:graphicData uri="http://schemas.openxmlformats.org/drawingml/2006/table">
            <a:tbl>
              <a:tblPr/>
              <a:tblGrid>
                <a:gridCol w="1126604"/>
                <a:gridCol w="3581400"/>
              </a:tblGrid>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dirty="0" smtClean="0">
                          <a:ln>
                            <a:noFill/>
                          </a:ln>
                          <a:solidFill>
                            <a:schemeClr val="bg1"/>
                          </a:solidFill>
                          <a:effectLst/>
                          <a:latin typeface="+mj-lt"/>
                          <a:cs typeface="Arial" charset="0"/>
                        </a:rPr>
                        <a:t>Flag</a:t>
                      </a:r>
                      <a:endParaRPr kumimoji="0" lang="en-US" sz="3200" b="1" i="0" u="none" strike="noStrike" cap="none" normalizeH="0" baseline="-25000" dirty="0" smtClean="0">
                        <a:ln>
                          <a:noFill/>
                        </a:ln>
                        <a:solidFill>
                          <a:schemeClr val="bg1"/>
                        </a:solidFill>
                        <a:effectLst/>
                        <a:latin typeface="+mj-lt"/>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dirty="0" smtClean="0">
                          <a:ln>
                            <a:noFill/>
                          </a:ln>
                          <a:solidFill>
                            <a:schemeClr val="bg1"/>
                          </a:solidFill>
                          <a:effectLst/>
                          <a:latin typeface="+mj-lt"/>
                          <a:cs typeface="Arial" charset="0"/>
                        </a:rPr>
                        <a:t>Description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mj-lt"/>
                          <a:cs typeface="Arial" charset="0"/>
                        </a:rPr>
                        <a:t>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mj-lt"/>
                          <a:cs typeface="Arial" charset="0"/>
                        </a:rPr>
                        <a:t>Result</a:t>
                      </a:r>
                      <a:r>
                        <a:rPr kumimoji="0" lang="en-US" sz="2400" b="0" i="0" u="none" strike="noStrike" cap="none" normalizeH="0" baseline="0" dirty="0" smtClean="0">
                          <a:ln>
                            <a:noFill/>
                          </a:ln>
                          <a:solidFill>
                            <a:schemeClr val="tx1"/>
                          </a:solidFill>
                          <a:effectLst/>
                          <a:latin typeface="+mj-lt"/>
                          <a:cs typeface="Arial" charset="0"/>
                        </a:rPr>
                        <a:t> is </a:t>
                      </a:r>
                      <a:r>
                        <a:rPr kumimoji="0" lang="en-US" sz="2400" b="1" i="0" u="none" strike="noStrike" cap="none" normalizeH="0" baseline="0" dirty="0" smtClean="0">
                          <a:ln>
                            <a:noFill/>
                          </a:ln>
                          <a:solidFill>
                            <a:srgbClr val="0070C0"/>
                          </a:solidFill>
                          <a:effectLst/>
                          <a:latin typeface="+mj-lt"/>
                          <a:cs typeface="Arial" charset="0"/>
                        </a:rPr>
                        <a:t>N</a:t>
                      </a:r>
                      <a:r>
                        <a:rPr kumimoji="0" lang="en-US" sz="2400" b="0" i="0" u="none" strike="noStrike" cap="none" normalizeH="0" baseline="0" dirty="0" smtClean="0">
                          <a:ln>
                            <a:noFill/>
                          </a:ln>
                          <a:solidFill>
                            <a:schemeClr val="tx1"/>
                          </a:solidFill>
                          <a:effectLst/>
                          <a:latin typeface="+mj-lt"/>
                          <a:cs typeface="Arial" charset="0"/>
                        </a:rPr>
                        <a:t>egative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mj-lt"/>
                          <a:cs typeface="Arial" charset="0"/>
                        </a:rPr>
                        <a:t>Z</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mj-lt"/>
                          <a:cs typeface="Arial" charset="0"/>
                        </a:rPr>
                        <a:t>Result</a:t>
                      </a:r>
                      <a:r>
                        <a:rPr kumimoji="0" lang="en-US" sz="2400" b="0" i="0" u="none" strike="noStrike" cap="none" normalizeH="0" baseline="0" dirty="0" smtClean="0">
                          <a:ln>
                            <a:noFill/>
                          </a:ln>
                          <a:solidFill>
                            <a:schemeClr val="tx1"/>
                          </a:solidFill>
                          <a:effectLst/>
                          <a:latin typeface="+mj-lt"/>
                          <a:cs typeface="Arial" charset="0"/>
                        </a:rPr>
                        <a:t> is </a:t>
                      </a:r>
                      <a:r>
                        <a:rPr kumimoji="0" lang="en-US" sz="2400" b="1" i="0" u="none" strike="noStrike" cap="none" normalizeH="0" baseline="0" dirty="0" smtClean="0">
                          <a:ln>
                            <a:noFill/>
                          </a:ln>
                          <a:solidFill>
                            <a:srgbClr val="0070C0"/>
                          </a:solidFill>
                          <a:effectLst/>
                          <a:latin typeface="+mj-lt"/>
                          <a:cs typeface="Arial" charset="0"/>
                        </a:rPr>
                        <a:t>Z</a:t>
                      </a:r>
                      <a:r>
                        <a:rPr kumimoji="0" lang="en-US" sz="2400" b="0" i="0" u="none" strike="noStrike" cap="none" normalizeH="0" baseline="0" dirty="0" smtClean="0">
                          <a:ln>
                            <a:noFill/>
                          </a:ln>
                          <a:solidFill>
                            <a:schemeClr val="tx1"/>
                          </a:solidFill>
                          <a:effectLst/>
                          <a:latin typeface="+mj-lt"/>
                          <a:cs typeface="Arial" charset="0"/>
                        </a:rPr>
                        <a:t>ero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mj-lt"/>
                          <a:cs typeface="Arial" charset="0"/>
                        </a:rPr>
                        <a:t>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mj-lt"/>
                          <a:cs typeface="Arial" charset="0"/>
                        </a:rPr>
                        <a:t>Adder produces </a:t>
                      </a:r>
                      <a:r>
                        <a:rPr kumimoji="0" lang="en-US" sz="2400" b="1" i="0" u="none" strike="noStrike" cap="none" normalizeH="0" baseline="0" dirty="0" smtClean="0">
                          <a:ln>
                            <a:noFill/>
                          </a:ln>
                          <a:solidFill>
                            <a:srgbClr val="0070C0"/>
                          </a:solidFill>
                          <a:effectLst/>
                          <a:latin typeface="+mj-lt"/>
                          <a:cs typeface="Arial" charset="0"/>
                        </a:rPr>
                        <a:t>C</a:t>
                      </a:r>
                      <a:r>
                        <a:rPr kumimoji="0" lang="en-US" sz="2400" b="0" i="0" u="none" strike="noStrike" cap="none" normalizeH="0" baseline="0" dirty="0" smtClean="0">
                          <a:ln>
                            <a:noFill/>
                          </a:ln>
                          <a:solidFill>
                            <a:schemeClr val="tx1"/>
                          </a:solidFill>
                          <a:effectLst/>
                          <a:latin typeface="+mj-lt"/>
                          <a:cs typeface="Arial" charset="0"/>
                        </a:rPr>
                        <a:t>arry out</a:t>
                      </a:r>
                      <a:endParaRPr kumimoji="0" lang="en-US" sz="2400" b="0" i="1" u="none" strike="noStrike" cap="none" normalizeH="0" baseline="-25000" dirty="0" smtClean="0">
                        <a:ln>
                          <a:noFill/>
                        </a:ln>
                        <a:solidFill>
                          <a:schemeClr val="tx1"/>
                        </a:solidFill>
                        <a:effectLst/>
                        <a:latin typeface="+mj-lt"/>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573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mj-lt"/>
                          <a:cs typeface="Arial" charset="0"/>
                        </a:rPr>
                        <a:t>V</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mj-lt"/>
                          <a:cs typeface="Arial" charset="0"/>
                        </a:rPr>
                        <a:t>Adder </a:t>
                      </a:r>
                      <a:r>
                        <a:rPr kumimoji="0" lang="en-US" sz="2400" b="0" i="0" u="none" strike="noStrike" cap="none" normalizeH="0" baseline="0" dirty="0" err="1" smtClean="0">
                          <a:ln>
                            <a:noFill/>
                          </a:ln>
                          <a:solidFill>
                            <a:schemeClr val="tx1"/>
                          </a:solidFill>
                          <a:effectLst/>
                          <a:latin typeface="+mj-lt"/>
                          <a:cs typeface="Arial" charset="0"/>
                        </a:rPr>
                        <a:t>o</a:t>
                      </a:r>
                      <a:r>
                        <a:rPr kumimoji="0" lang="en-US" sz="2400" b="1" i="0" u="none" strike="noStrike" cap="none" normalizeH="0" baseline="0" dirty="0" err="1" smtClean="0">
                          <a:ln>
                            <a:noFill/>
                          </a:ln>
                          <a:solidFill>
                            <a:srgbClr val="0070C0"/>
                          </a:solidFill>
                          <a:effectLst/>
                          <a:latin typeface="+mj-lt"/>
                          <a:cs typeface="Arial" charset="0"/>
                        </a:rPr>
                        <a:t>V</a:t>
                      </a:r>
                      <a:r>
                        <a:rPr kumimoji="0" lang="en-US" sz="2400" b="0" i="0" u="none" strike="noStrike" cap="none" normalizeH="0" baseline="0" dirty="0" err="1" smtClean="0">
                          <a:ln>
                            <a:noFill/>
                          </a:ln>
                          <a:solidFill>
                            <a:schemeClr val="tx1"/>
                          </a:solidFill>
                          <a:effectLst/>
                          <a:latin typeface="+mj-lt"/>
                          <a:cs typeface="Arial" charset="0"/>
                        </a:rPr>
                        <a:t>erflowed</a:t>
                      </a:r>
                      <a:endParaRPr kumimoji="0" lang="en-US" sz="2400" b="0" i="0" u="none" strike="noStrike" cap="none" normalizeH="0" baseline="0" dirty="0" smtClean="0">
                        <a:ln>
                          <a:noFill/>
                        </a:ln>
                        <a:solidFill>
                          <a:schemeClr val="tx1"/>
                        </a:solidFill>
                        <a:effectLst/>
                        <a:latin typeface="+mj-lt"/>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with Status Flags</a:t>
            </a:r>
            <a:endParaRPr lang="en-US" sz="4400" dirty="0">
              <a:solidFill>
                <a:schemeClr val="bg1"/>
              </a:solidFill>
              <a:latin typeface="+mj-lt"/>
            </a:endParaRPr>
          </a:p>
        </p:txBody>
      </p:sp>
    </p:spTree>
    <p:extLst>
      <p:ext uri="{BB962C8B-B14F-4D97-AF65-F5344CB8AC3E}">
        <p14:creationId xmlns:p14="http://schemas.microsoft.com/office/powerpoint/2010/main" val="24516335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7779"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pic>
        <p:nvPicPr>
          <p:cNvPr id="169064" name="Picture 10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 y="1045779"/>
            <a:ext cx="6553200" cy="4745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with Status Flags</a:t>
            </a:r>
            <a:endParaRPr lang="en-US" sz="4400" dirty="0">
              <a:solidFill>
                <a:schemeClr val="bg1"/>
              </a:solidFill>
              <a:latin typeface="+mj-lt"/>
            </a:endParaRPr>
          </a:p>
        </p:txBody>
      </p:sp>
    </p:spTree>
    <p:extLst>
      <p:ext uri="{BB962C8B-B14F-4D97-AF65-F5344CB8AC3E}">
        <p14:creationId xmlns:p14="http://schemas.microsoft.com/office/powerpoint/2010/main" val="200198357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7779"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pic>
        <p:nvPicPr>
          <p:cNvPr id="169064" name="Picture 10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 y="1045779"/>
            <a:ext cx="6553200" cy="4745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with Status Flags: </a:t>
            </a:r>
            <a:r>
              <a:rPr lang="en-US" sz="4400" dirty="0" smtClean="0">
                <a:solidFill>
                  <a:srgbClr val="0070C0"/>
                </a:solidFill>
                <a:latin typeface="+mj-lt"/>
              </a:rPr>
              <a:t>N</a:t>
            </a:r>
            <a:r>
              <a:rPr lang="en-US" sz="4400" dirty="0" smtClean="0">
                <a:solidFill>
                  <a:schemeClr val="bg1"/>
                </a:solidFill>
                <a:latin typeface="+mj-lt"/>
              </a:rPr>
              <a:t>egative</a:t>
            </a:r>
            <a:endParaRPr lang="en-US" sz="4400" dirty="0">
              <a:solidFill>
                <a:schemeClr val="bg1"/>
              </a:solidFill>
              <a:latin typeface="+mj-lt"/>
            </a:endParaRPr>
          </a:p>
        </p:txBody>
      </p:sp>
      <p:sp>
        <p:nvSpPr>
          <p:cNvPr id="6" name="Rectangle 2"/>
          <p:cNvSpPr>
            <a:spLocks noChangeArrowheads="1"/>
          </p:cNvSpPr>
          <p:nvPr>
            <p:custDataLst>
              <p:tags r:id="rId2"/>
            </p:custDataLst>
          </p:nvPr>
        </p:nvSpPr>
        <p:spPr bwMode="auto">
          <a:xfrm>
            <a:off x="5943600" y="1045778"/>
            <a:ext cx="3200400" cy="4669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i="1" dirty="0">
                <a:solidFill>
                  <a:srgbClr val="0070C0"/>
                </a:solidFill>
                <a:latin typeface="+mj-lt"/>
                <a:cs typeface="Arial" charset="0"/>
              </a:rPr>
              <a:t>N</a:t>
            </a:r>
            <a:r>
              <a:rPr lang="en-US" sz="2400" b="1" dirty="0" smtClean="0">
                <a:solidFill>
                  <a:srgbClr val="0070C0"/>
                </a:solidFill>
                <a:latin typeface="+mj-lt"/>
                <a:cs typeface="Arial" charset="0"/>
              </a:rPr>
              <a:t> = 1</a:t>
            </a:r>
            <a:r>
              <a:rPr lang="en-US" sz="2400" dirty="0" smtClean="0">
                <a:latin typeface="+mj-lt"/>
                <a:cs typeface="Arial" charset="0"/>
              </a:rPr>
              <a:t> if:</a:t>
            </a:r>
          </a:p>
          <a:p>
            <a:pPr>
              <a:spcBef>
                <a:spcPct val="20000"/>
              </a:spcBef>
            </a:pPr>
            <a:r>
              <a:rPr lang="en-US" sz="2400" i="1" dirty="0" smtClean="0">
                <a:latin typeface="+mj-lt"/>
                <a:cs typeface="Arial" charset="0"/>
              </a:rPr>
              <a:t>Result</a:t>
            </a:r>
            <a:r>
              <a:rPr lang="en-US" sz="2400" dirty="0" smtClean="0">
                <a:latin typeface="+mj-lt"/>
                <a:cs typeface="Arial" charset="0"/>
              </a:rPr>
              <a:t> is </a:t>
            </a:r>
            <a:r>
              <a:rPr lang="en-US" sz="2400" b="1" dirty="0" smtClean="0">
                <a:latin typeface="+mj-lt"/>
                <a:cs typeface="Arial" charset="0"/>
              </a:rPr>
              <a:t>negative</a:t>
            </a:r>
            <a:endParaRPr lang="en-US" sz="2400" dirty="0">
              <a:latin typeface="+mj-lt"/>
              <a:cs typeface="Arial" charset="0"/>
            </a:endParaRPr>
          </a:p>
          <a:p>
            <a:pPr>
              <a:spcBef>
                <a:spcPct val="20000"/>
              </a:spcBef>
            </a:pPr>
            <a:r>
              <a:rPr lang="en-US" sz="2400" b="1" dirty="0" smtClean="0">
                <a:latin typeface="+mj-lt"/>
                <a:cs typeface="Arial" charset="0"/>
              </a:rPr>
              <a:t>So,</a:t>
            </a:r>
            <a:r>
              <a:rPr lang="en-US" sz="2400" dirty="0" smtClean="0">
                <a:latin typeface="+mj-lt"/>
                <a:cs typeface="Arial" charset="0"/>
              </a:rPr>
              <a:t> </a:t>
            </a:r>
            <a:r>
              <a:rPr lang="en-US" sz="2400" i="1" dirty="0" smtClean="0">
                <a:latin typeface="+mj-lt"/>
                <a:cs typeface="Arial" charset="0"/>
              </a:rPr>
              <a:t>N</a:t>
            </a:r>
            <a:r>
              <a:rPr lang="en-US" sz="2400" dirty="0" smtClean="0">
                <a:latin typeface="+mj-lt"/>
                <a:cs typeface="Arial" charset="0"/>
              </a:rPr>
              <a:t> is connected to most significant bit of </a:t>
            </a:r>
            <a:r>
              <a:rPr lang="en-US" sz="2400" i="1" dirty="0" smtClean="0">
                <a:latin typeface="+mj-lt"/>
                <a:cs typeface="Arial" charset="0"/>
              </a:rPr>
              <a:t>Result</a:t>
            </a:r>
            <a:endParaRPr lang="en-US" sz="2400" b="1" i="1" dirty="0" smtClean="0">
              <a:latin typeface="+mj-lt"/>
              <a:cs typeface="Arial" charset="0"/>
            </a:endParaRPr>
          </a:p>
        </p:txBody>
      </p:sp>
    </p:spTree>
    <p:extLst>
      <p:ext uri="{BB962C8B-B14F-4D97-AF65-F5344CB8AC3E}">
        <p14:creationId xmlns:p14="http://schemas.microsoft.com/office/powerpoint/2010/main" val="203737572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7779"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pic>
        <p:nvPicPr>
          <p:cNvPr id="169064" name="Picture 10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 y="1045779"/>
            <a:ext cx="6553200" cy="4745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with Status Flags: </a:t>
            </a:r>
            <a:r>
              <a:rPr lang="en-US" sz="4400" dirty="0" smtClean="0">
                <a:solidFill>
                  <a:srgbClr val="0070C0"/>
                </a:solidFill>
                <a:latin typeface="+mj-lt"/>
              </a:rPr>
              <a:t>Z</a:t>
            </a:r>
            <a:r>
              <a:rPr lang="en-US" sz="4400" dirty="0" smtClean="0">
                <a:solidFill>
                  <a:schemeClr val="bg1"/>
                </a:solidFill>
                <a:latin typeface="+mj-lt"/>
              </a:rPr>
              <a:t>ero</a:t>
            </a:r>
            <a:endParaRPr lang="en-US" sz="4400" dirty="0">
              <a:solidFill>
                <a:schemeClr val="bg1"/>
              </a:solidFill>
              <a:latin typeface="+mj-lt"/>
            </a:endParaRPr>
          </a:p>
        </p:txBody>
      </p:sp>
      <p:sp>
        <p:nvSpPr>
          <p:cNvPr id="6" name="Rectangle 2"/>
          <p:cNvSpPr>
            <a:spLocks noChangeArrowheads="1"/>
          </p:cNvSpPr>
          <p:nvPr>
            <p:custDataLst>
              <p:tags r:id="rId2"/>
            </p:custDataLst>
          </p:nvPr>
        </p:nvSpPr>
        <p:spPr bwMode="auto">
          <a:xfrm>
            <a:off x="5943600" y="1045778"/>
            <a:ext cx="3200400" cy="4669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i="1" dirty="0">
                <a:solidFill>
                  <a:srgbClr val="0070C0"/>
                </a:solidFill>
                <a:latin typeface="+mj-lt"/>
                <a:cs typeface="Arial" charset="0"/>
              </a:rPr>
              <a:t>Z</a:t>
            </a:r>
            <a:r>
              <a:rPr lang="en-US" sz="2400" b="1" dirty="0" smtClean="0">
                <a:solidFill>
                  <a:srgbClr val="0070C0"/>
                </a:solidFill>
                <a:latin typeface="+mj-lt"/>
                <a:cs typeface="Arial" charset="0"/>
              </a:rPr>
              <a:t> = 1</a:t>
            </a:r>
            <a:r>
              <a:rPr lang="en-US" sz="2400" dirty="0" smtClean="0">
                <a:latin typeface="+mj-lt"/>
                <a:cs typeface="Arial" charset="0"/>
              </a:rPr>
              <a:t> if:</a:t>
            </a:r>
          </a:p>
          <a:p>
            <a:pPr>
              <a:spcBef>
                <a:spcPct val="20000"/>
              </a:spcBef>
            </a:pPr>
            <a:r>
              <a:rPr lang="en-US" sz="2400" b="1" dirty="0" smtClean="0">
                <a:latin typeface="+mj-lt"/>
                <a:cs typeface="Arial" charset="0"/>
              </a:rPr>
              <a:t>all</a:t>
            </a:r>
            <a:r>
              <a:rPr lang="en-US" sz="2400" dirty="0" smtClean="0">
                <a:latin typeface="+mj-lt"/>
                <a:cs typeface="Arial" charset="0"/>
              </a:rPr>
              <a:t> of the bits of </a:t>
            </a:r>
            <a:r>
              <a:rPr lang="en-US" sz="2400" i="1" dirty="0" smtClean="0">
                <a:latin typeface="+mj-lt"/>
                <a:cs typeface="Arial" charset="0"/>
              </a:rPr>
              <a:t>Result</a:t>
            </a:r>
            <a:r>
              <a:rPr lang="en-US" sz="2400" dirty="0" smtClean="0">
                <a:latin typeface="+mj-lt"/>
                <a:cs typeface="Arial" charset="0"/>
              </a:rPr>
              <a:t> are 0</a:t>
            </a:r>
          </a:p>
        </p:txBody>
      </p:sp>
    </p:spTree>
    <p:extLst>
      <p:ext uri="{BB962C8B-B14F-4D97-AF65-F5344CB8AC3E}">
        <p14:creationId xmlns:p14="http://schemas.microsoft.com/office/powerpoint/2010/main" val="16357498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7779"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pic>
        <p:nvPicPr>
          <p:cNvPr id="169064" name="Picture 10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 y="1045779"/>
            <a:ext cx="6553200" cy="4745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with Status Flags: </a:t>
            </a:r>
            <a:r>
              <a:rPr lang="en-US" sz="4400" dirty="0" smtClean="0">
                <a:solidFill>
                  <a:srgbClr val="0070C0"/>
                </a:solidFill>
                <a:latin typeface="+mj-lt"/>
              </a:rPr>
              <a:t>C</a:t>
            </a:r>
            <a:r>
              <a:rPr lang="en-US" sz="4400" dirty="0" smtClean="0">
                <a:solidFill>
                  <a:schemeClr val="bg1"/>
                </a:solidFill>
                <a:latin typeface="+mj-lt"/>
              </a:rPr>
              <a:t>arry</a:t>
            </a:r>
            <a:endParaRPr lang="en-US" sz="4400" dirty="0">
              <a:solidFill>
                <a:schemeClr val="bg1"/>
              </a:solidFill>
              <a:latin typeface="+mj-lt"/>
            </a:endParaRPr>
          </a:p>
        </p:txBody>
      </p:sp>
      <p:sp>
        <p:nvSpPr>
          <p:cNvPr id="6" name="Rectangle 2"/>
          <p:cNvSpPr>
            <a:spLocks noChangeArrowheads="1"/>
          </p:cNvSpPr>
          <p:nvPr>
            <p:custDataLst>
              <p:tags r:id="rId2"/>
            </p:custDataLst>
          </p:nvPr>
        </p:nvSpPr>
        <p:spPr bwMode="auto">
          <a:xfrm>
            <a:off x="5943600" y="1045778"/>
            <a:ext cx="3200400" cy="4669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i="1" dirty="0" smtClean="0">
                <a:solidFill>
                  <a:srgbClr val="0070C0"/>
                </a:solidFill>
                <a:latin typeface="+mj-lt"/>
                <a:cs typeface="Arial" charset="0"/>
              </a:rPr>
              <a:t>C</a:t>
            </a:r>
            <a:r>
              <a:rPr lang="en-US" sz="2400" b="1" dirty="0" smtClean="0">
                <a:solidFill>
                  <a:srgbClr val="0070C0"/>
                </a:solidFill>
                <a:latin typeface="+mj-lt"/>
                <a:cs typeface="Arial" charset="0"/>
              </a:rPr>
              <a:t> = 1</a:t>
            </a:r>
            <a:r>
              <a:rPr lang="en-US" sz="2400" dirty="0" smtClean="0">
                <a:latin typeface="+mj-lt"/>
                <a:cs typeface="Arial" charset="0"/>
              </a:rPr>
              <a:t> if:</a:t>
            </a:r>
          </a:p>
          <a:p>
            <a:pPr>
              <a:spcBef>
                <a:spcPct val="20000"/>
              </a:spcBef>
            </a:pPr>
            <a:r>
              <a:rPr lang="en-US" sz="2400" i="1" dirty="0" err="1" smtClean="0">
                <a:latin typeface="+mj-lt"/>
                <a:cs typeface="Arial" charset="0"/>
              </a:rPr>
              <a:t>C</a:t>
            </a:r>
            <a:r>
              <a:rPr lang="en-US" sz="2400" i="1" baseline="-25000" dirty="0" err="1" smtClean="0">
                <a:latin typeface="+mj-lt"/>
                <a:cs typeface="Arial" charset="0"/>
              </a:rPr>
              <a:t>out</a:t>
            </a:r>
            <a:r>
              <a:rPr lang="en-US" sz="2400" dirty="0" smtClean="0">
                <a:latin typeface="+mj-lt"/>
                <a:cs typeface="Arial" charset="0"/>
              </a:rPr>
              <a:t> of Adder is 1</a:t>
            </a:r>
          </a:p>
          <a:p>
            <a:pPr>
              <a:spcBef>
                <a:spcPct val="20000"/>
              </a:spcBef>
            </a:pPr>
            <a:r>
              <a:rPr lang="en-US" sz="2400" dirty="0" smtClean="0">
                <a:latin typeface="+mj-lt"/>
                <a:cs typeface="Arial" charset="0"/>
              </a:rPr>
              <a:t>	</a:t>
            </a:r>
            <a:r>
              <a:rPr lang="en-US" sz="2400" b="1" dirty="0" smtClean="0">
                <a:latin typeface="+mj-lt"/>
                <a:cs typeface="Arial" charset="0"/>
              </a:rPr>
              <a:t>AND</a:t>
            </a:r>
          </a:p>
          <a:p>
            <a:pPr>
              <a:spcBef>
                <a:spcPct val="20000"/>
              </a:spcBef>
            </a:pPr>
            <a:r>
              <a:rPr lang="en-US" sz="2400" dirty="0" smtClean="0">
                <a:latin typeface="+mj-lt"/>
                <a:cs typeface="Arial" charset="0"/>
              </a:rPr>
              <a:t>ALU is adding or subtracting (</a:t>
            </a:r>
            <a:r>
              <a:rPr lang="en-US" sz="2400" dirty="0" err="1" smtClean="0">
                <a:latin typeface="+mj-lt"/>
                <a:cs typeface="Arial" charset="0"/>
              </a:rPr>
              <a:t>ALUControl</a:t>
            </a:r>
            <a:r>
              <a:rPr lang="en-US" sz="2400" dirty="0" smtClean="0">
                <a:latin typeface="+mj-lt"/>
                <a:cs typeface="Arial" charset="0"/>
              </a:rPr>
              <a:t> is 00 or 01)</a:t>
            </a:r>
          </a:p>
        </p:txBody>
      </p:sp>
    </p:spTree>
    <p:extLst>
      <p:ext uri="{BB962C8B-B14F-4D97-AF65-F5344CB8AC3E}">
        <p14:creationId xmlns:p14="http://schemas.microsoft.com/office/powerpoint/2010/main" val="118874359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7779"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pic>
        <p:nvPicPr>
          <p:cNvPr id="169064" name="Picture 10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 y="1045779"/>
            <a:ext cx="6553200" cy="4745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with Status Flags: </a:t>
            </a:r>
            <a:r>
              <a:rPr lang="en-US" sz="4400" dirty="0" err="1" smtClean="0">
                <a:solidFill>
                  <a:schemeClr val="bg1"/>
                </a:solidFill>
                <a:latin typeface="+mj-lt"/>
              </a:rPr>
              <a:t>o</a:t>
            </a:r>
            <a:r>
              <a:rPr lang="en-US" sz="4400" dirty="0" err="1" smtClean="0">
                <a:solidFill>
                  <a:srgbClr val="0070C0"/>
                </a:solidFill>
                <a:latin typeface="+mj-lt"/>
              </a:rPr>
              <a:t>V</a:t>
            </a:r>
            <a:r>
              <a:rPr lang="en-US" sz="4400" dirty="0" err="1" smtClean="0">
                <a:solidFill>
                  <a:schemeClr val="bg1"/>
                </a:solidFill>
                <a:latin typeface="+mj-lt"/>
              </a:rPr>
              <a:t>erflow</a:t>
            </a:r>
            <a:endParaRPr lang="en-US" sz="4400" dirty="0">
              <a:solidFill>
                <a:schemeClr val="bg1"/>
              </a:solidFill>
              <a:latin typeface="+mj-lt"/>
            </a:endParaRPr>
          </a:p>
        </p:txBody>
      </p:sp>
      <p:sp>
        <p:nvSpPr>
          <p:cNvPr id="6" name="Rectangle 2"/>
          <p:cNvSpPr>
            <a:spLocks noChangeArrowheads="1"/>
          </p:cNvSpPr>
          <p:nvPr>
            <p:custDataLst>
              <p:tags r:id="rId2"/>
            </p:custDataLst>
          </p:nvPr>
        </p:nvSpPr>
        <p:spPr bwMode="auto">
          <a:xfrm>
            <a:off x="5943600" y="1045778"/>
            <a:ext cx="3200400" cy="4669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i="1" dirty="0">
                <a:solidFill>
                  <a:srgbClr val="0070C0"/>
                </a:solidFill>
                <a:latin typeface="+mj-lt"/>
                <a:cs typeface="Arial" charset="0"/>
              </a:rPr>
              <a:t>V</a:t>
            </a:r>
            <a:r>
              <a:rPr lang="en-US" sz="2400" b="1" dirty="0" smtClean="0">
                <a:solidFill>
                  <a:srgbClr val="0070C0"/>
                </a:solidFill>
                <a:latin typeface="+mj-lt"/>
                <a:cs typeface="Arial" charset="0"/>
              </a:rPr>
              <a:t> = 1</a:t>
            </a:r>
            <a:r>
              <a:rPr lang="en-US" sz="2400" dirty="0" smtClean="0">
                <a:latin typeface="+mj-lt"/>
                <a:cs typeface="Arial" charset="0"/>
              </a:rPr>
              <a:t> if:</a:t>
            </a:r>
          </a:p>
          <a:p>
            <a:pPr>
              <a:spcBef>
                <a:spcPct val="20000"/>
              </a:spcBef>
            </a:pPr>
            <a:r>
              <a:rPr lang="en-US" sz="2400" dirty="0">
                <a:latin typeface="+mj-lt"/>
                <a:cs typeface="Arial" charset="0"/>
              </a:rPr>
              <a:t>T</a:t>
            </a:r>
            <a:r>
              <a:rPr lang="en-US" sz="2400" dirty="0" smtClean="0">
                <a:latin typeface="+mj-lt"/>
                <a:cs typeface="Arial" charset="0"/>
              </a:rPr>
              <a:t>he addition of 2 </a:t>
            </a:r>
            <a:r>
              <a:rPr lang="en-US" sz="2400" b="1" dirty="0" smtClean="0">
                <a:latin typeface="+mj-lt"/>
                <a:cs typeface="Arial" charset="0"/>
              </a:rPr>
              <a:t>same-signed numbers </a:t>
            </a:r>
            <a:r>
              <a:rPr lang="en-US" sz="2400" dirty="0" smtClean="0">
                <a:latin typeface="+mj-lt"/>
                <a:cs typeface="Arial" charset="0"/>
              </a:rPr>
              <a:t>produces a result with the </a:t>
            </a:r>
            <a:r>
              <a:rPr lang="en-US" sz="2400" b="1" dirty="0" smtClean="0">
                <a:latin typeface="+mj-lt"/>
                <a:cs typeface="Arial" charset="0"/>
              </a:rPr>
              <a:t>opposite sign</a:t>
            </a:r>
          </a:p>
          <a:p>
            <a:pPr>
              <a:spcBef>
                <a:spcPct val="20000"/>
              </a:spcBef>
            </a:pPr>
            <a:endParaRPr lang="en-US" sz="2400" b="1" dirty="0" smtClean="0">
              <a:latin typeface="+mj-lt"/>
              <a:cs typeface="Arial" charset="0"/>
            </a:endParaRPr>
          </a:p>
        </p:txBody>
      </p:sp>
    </p:spTree>
    <p:extLst>
      <p:ext uri="{BB962C8B-B14F-4D97-AF65-F5344CB8AC3E}">
        <p14:creationId xmlns:p14="http://schemas.microsoft.com/office/powerpoint/2010/main" val="19481672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2308"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2673878698"/>
              </p:ext>
            </p:extLst>
          </p:nvPr>
        </p:nvGraphicFramePr>
        <p:xfrm>
          <a:off x="2108200" y="914400"/>
          <a:ext cx="4673600" cy="4953000"/>
        </p:xfrm>
        <a:graphic>
          <a:graphicData uri="http://schemas.openxmlformats.org/presentationml/2006/ole">
            <mc:AlternateContent xmlns:mc="http://schemas.openxmlformats.org/markup-compatibility/2006">
              <mc:Choice xmlns:v="urn:schemas-microsoft-com:vml" Requires="v">
                <p:oleObj spid="_x0000_s55431" name="VISIO" r:id="rId6" imgW="2510280" imgH="2660400" progId="Visio.Drawing.6">
                  <p:embed/>
                </p:oleObj>
              </mc:Choice>
              <mc:Fallback>
                <p:oleObj name="VISIO" r:id="rId6" imgW="2510280" imgH="266040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08200" y="914400"/>
                        <a:ext cx="4673600" cy="4953000"/>
                      </a:xfrm>
                      <a:prstGeom prst="rect">
                        <a:avLst/>
                      </a:prstGeom>
                    </p:spPr>
                  </p:pic>
                </p:oleObj>
              </mc:Fallback>
            </mc:AlternateContent>
          </a:graphicData>
        </a:graphic>
      </p:graphicFrame>
      <p:sp>
        <p:nvSpPr>
          <p:cNvPr id="112230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1-Bit Adders</a:t>
            </a:r>
            <a:endParaRPr lang="en-US" sz="4400" dirty="0">
              <a:solidFill>
                <a:schemeClr val="bg1"/>
              </a:solidFill>
              <a:latin typeface="+mj-lt"/>
            </a:endParaRPr>
          </a:p>
        </p:txBody>
      </p:sp>
      <p:sp>
        <p:nvSpPr>
          <p:cNvPr id="5" name="Rectangle 4"/>
          <p:cNvSpPr/>
          <p:nvPr/>
        </p:nvSpPr>
        <p:spPr>
          <a:xfrm>
            <a:off x="3225799" y="3452091"/>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228108" y="3639127"/>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228108" y="3858492"/>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230417" y="4045528"/>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3140363" y="4532746"/>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3105727" y="4775201"/>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5814291" y="3442855"/>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5816600" y="3629891"/>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5816600" y="3849256"/>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5818909" y="4036292"/>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5816595" y="4287982"/>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5818904" y="4475018"/>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5818904" y="4694383"/>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5821213" y="4904509"/>
            <a:ext cx="595745" cy="1847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5153886" y="5368637"/>
            <a:ext cx="1022932" cy="2539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5086921" y="5532582"/>
            <a:ext cx="1459351" cy="29787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324764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0" nodeType="clickEffect">
                                  <p:stCondLst>
                                    <p:cond delay="0"/>
                                  </p:stCondLst>
                                  <p:childTnLst>
                                    <p:animEffect transition="out" filter="dissolve">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9" presetClass="exit" presetSubtype="0" fill="hold" grpId="0" nodeType="clickEffect">
                                  <p:stCondLst>
                                    <p:cond delay="0"/>
                                  </p:stCondLst>
                                  <p:childTnLst>
                                    <p:animEffect transition="out" filter="dissolve">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9" presetClass="exit" presetSubtype="0" fill="hold" grpId="0" nodeType="clickEffect">
                                  <p:stCondLst>
                                    <p:cond delay="0"/>
                                  </p:stCondLst>
                                  <p:childTnLst>
                                    <p:animEffect transition="out" filter="dissolve">
                                      <p:cBhvr>
                                        <p:cTn id="56" dur="500"/>
                                        <p:tgtEl>
                                          <p:spTgt spid="20"/>
                                        </p:tgtEl>
                                      </p:cBhvr>
                                    </p:animEffect>
                                    <p:set>
                                      <p:cBhvr>
                                        <p:cTn id="57" dur="1" fill="hold">
                                          <p:stCondLst>
                                            <p:cond delay="499"/>
                                          </p:stCondLst>
                                        </p:cTn>
                                        <p:tgtEl>
                                          <p:spTgt spid="20"/>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9" presetClass="exit" presetSubtype="0" fill="hold" grpId="0" nodeType="clickEffect">
                                  <p:stCondLst>
                                    <p:cond delay="0"/>
                                  </p:stCondLst>
                                  <p:childTnLst>
                                    <p:animEffect transition="out" filter="dissolve">
                                      <p:cBhvr>
                                        <p:cTn id="61" dur="500"/>
                                        <p:tgtEl>
                                          <p:spTgt spid="21"/>
                                        </p:tgtEl>
                                      </p:cBhvr>
                                    </p:animEffect>
                                    <p:set>
                                      <p:cBhvr>
                                        <p:cTn id="62" dur="1" fill="hold">
                                          <p:stCondLst>
                                            <p:cond delay="499"/>
                                          </p:stCondLst>
                                        </p:cTn>
                                        <p:tgtEl>
                                          <p:spTgt spid="21"/>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9" presetClass="exit" presetSubtype="0" fill="hold" grpId="0" nodeType="clickEffect">
                                  <p:stCondLst>
                                    <p:cond delay="0"/>
                                  </p:stCondLst>
                                  <p:childTnLst>
                                    <p:animEffect transition="out" filter="dissolve">
                                      <p:cBhvr>
                                        <p:cTn id="66" dur="500"/>
                                        <p:tgtEl>
                                          <p:spTgt spid="22"/>
                                        </p:tgtEl>
                                      </p:cBhvr>
                                    </p:animEffect>
                                    <p:set>
                                      <p:cBhvr>
                                        <p:cTn id="67" dur="1" fill="hold">
                                          <p:stCondLst>
                                            <p:cond delay="499"/>
                                          </p:stCondLst>
                                        </p:cTn>
                                        <p:tgtEl>
                                          <p:spTgt spid="22"/>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9" presetClass="exit" presetSubtype="0" fill="hold" grpId="0" nodeType="clickEffect">
                                  <p:stCondLst>
                                    <p:cond delay="0"/>
                                  </p:stCondLst>
                                  <p:childTnLst>
                                    <p:animEffect transition="out" filter="dissolve">
                                      <p:cBhvr>
                                        <p:cTn id="71" dur="500"/>
                                        <p:tgtEl>
                                          <p:spTgt spid="23"/>
                                        </p:tgtEl>
                                      </p:cBhvr>
                                    </p:animEffect>
                                    <p:set>
                                      <p:cBhvr>
                                        <p:cTn id="72" dur="1" fill="hold">
                                          <p:stCondLst>
                                            <p:cond delay="499"/>
                                          </p:stCondLst>
                                        </p:cTn>
                                        <p:tgtEl>
                                          <p:spTgt spid="23"/>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9" presetClass="exit" presetSubtype="0" fill="hold" grpId="0" nodeType="clickEffect">
                                  <p:stCondLst>
                                    <p:cond delay="0"/>
                                  </p:stCondLst>
                                  <p:childTnLst>
                                    <p:animEffect transition="out" filter="dissolve">
                                      <p:cBhvr>
                                        <p:cTn id="76" dur="500"/>
                                        <p:tgtEl>
                                          <p:spTgt spid="24"/>
                                        </p:tgtEl>
                                      </p:cBhvr>
                                    </p:animEffect>
                                    <p:set>
                                      <p:cBhvr>
                                        <p:cTn id="77" dur="1" fill="hold">
                                          <p:stCondLst>
                                            <p:cond delay="499"/>
                                          </p:stCondLst>
                                        </p:cTn>
                                        <p:tgtEl>
                                          <p:spTgt spid="24"/>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9" presetClass="exit" presetSubtype="0" fill="hold" grpId="0" nodeType="clickEffect">
                                  <p:stCondLst>
                                    <p:cond delay="0"/>
                                  </p:stCondLst>
                                  <p:childTnLst>
                                    <p:animEffect transition="out" filter="dissolve">
                                      <p:cBhvr>
                                        <p:cTn id="81" dur="500"/>
                                        <p:tgtEl>
                                          <p:spTgt spid="25"/>
                                        </p:tgtEl>
                                      </p:cBhvr>
                                    </p:animEffect>
                                    <p:set>
                                      <p:cBhvr>
                                        <p:cTn id="8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28600" y="954624"/>
            <a:ext cx="3352800" cy="4836576"/>
            <a:chOff x="457200" y="914400"/>
            <a:chExt cx="3352800" cy="4836576"/>
          </a:xfrm>
        </p:grpSpPr>
        <p:pic>
          <p:nvPicPr>
            <p:cNvPr id="169064" name="Picture 10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 r="57788"/>
            <a:stretch/>
          </p:blipFill>
          <p:spPr bwMode="auto">
            <a:xfrm>
              <a:off x="457200" y="914400"/>
              <a:ext cx="2819400" cy="4836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2819400" y="2971800"/>
              <a:ext cx="990600" cy="27431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514600" y="4038601"/>
              <a:ext cx="990600" cy="16763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27779"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5" name="TextBox 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with Status Flags: </a:t>
            </a:r>
            <a:r>
              <a:rPr lang="en-US" sz="4400" dirty="0" err="1" smtClean="0">
                <a:solidFill>
                  <a:schemeClr val="bg1"/>
                </a:solidFill>
                <a:latin typeface="+mj-lt"/>
              </a:rPr>
              <a:t>o</a:t>
            </a:r>
            <a:r>
              <a:rPr lang="en-US" sz="4400" dirty="0" err="1" smtClean="0">
                <a:solidFill>
                  <a:srgbClr val="0070C0"/>
                </a:solidFill>
                <a:latin typeface="+mj-lt"/>
              </a:rPr>
              <a:t>V</a:t>
            </a:r>
            <a:r>
              <a:rPr lang="en-US" sz="4400" dirty="0" err="1" smtClean="0">
                <a:solidFill>
                  <a:schemeClr val="bg1"/>
                </a:solidFill>
                <a:latin typeface="+mj-lt"/>
              </a:rPr>
              <a:t>erflow</a:t>
            </a:r>
            <a:endParaRPr lang="en-US" sz="4400" dirty="0">
              <a:solidFill>
                <a:schemeClr val="bg1"/>
              </a:solidFill>
              <a:latin typeface="+mj-lt"/>
            </a:endParaRPr>
          </a:p>
        </p:txBody>
      </p:sp>
      <p:sp>
        <p:nvSpPr>
          <p:cNvPr id="6" name="Rectangle 2"/>
          <p:cNvSpPr>
            <a:spLocks noChangeArrowheads="1"/>
          </p:cNvSpPr>
          <p:nvPr>
            <p:custDataLst>
              <p:tags r:id="rId2"/>
            </p:custDataLst>
          </p:nvPr>
        </p:nvSpPr>
        <p:spPr bwMode="auto">
          <a:xfrm>
            <a:off x="3200400" y="1121979"/>
            <a:ext cx="5867400" cy="4669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i="1" dirty="0">
                <a:solidFill>
                  <a:srgbClr val="0070C0"/>
                </a:solidFill>
                <a:latin typeface="+mj-lt"/>
                <a:cs typeface="Arial" charset="0"/>
              </a:rPr>
              <a:t>V</a:t>
            </a:r>
            <a:r>
              <a:rPr lang="en-US" sz="2400" b="1" dirty="0" smtClean="0">
                <a:solidFill>
                  <a:srgbClr val="0070C0"/>
                </a:solidFill>
                <a:latin typeface="+mj-lt"/>
                <a:cs typeface="Arial" charset="0"/>
              </a:rPr>
              <a:t> = 1</a:t>
            </a:r>
            <a:r>
              <a:rPr lang="en-US" sz="2400" dirty="0" smtClean="0">
                <a:latin typeface="+mj-lt"/>
                <a:cs typeface="Arial" charset="0"/>
              </a:rPr>
              <a:t> if:</a:t>
            </a:r>
          </a:p>
          <a:p>
            <a:pPr>
              <a:spcBef>
                <a:spcPct val="20000"/>
              </a:spcBef>
            </a:pPr>
            <a:r>
              <a:rPr lang="en-US" sz="2400" dirty="0" smtClean="0">
                <a:latin typeface="+mj-lt"/>
                <a:cs typeface="Arial" charset="0"/>
              </a:rPr>
              <a:t>ALU is performing addition or subtraction</a:t>
            </a:r>
          </a:p>
          <a:p>
            <a:pPr>
              <a:spcBef>
                <a:spcPct val="20000"/>
              </a:spcBef>
            </a:pPr>
            <a:r>
              <a:rPr lang="en-US" sz="2400" dirty="0" smtClean="0">
                <a:latin typeface="+mj-lt"/>
                <a:cs typeface="Arial" charset="0"/>
              </a:rPr>
              <a:t>(</a:t>
            </a:r>
            <a:r>
              <a:rPr lang="en-US" sz="2400" i="1" dirty="0" smtClean="0">
                <a:latin typeface="+mj-lt"/>
                <a:cs typeface="Arial" charset="0"/>
              </a:rPr>
              <a:t>ALUControl</a:t>
            </a:r>
            <a:r>
              <a:rPr lang="en-US" sz="2400" baseline="-25000" dirty="0" smtClean="0">
                <a:latin typeface="+mj-lt"/>
                <a:cs typeface="Arial" charset="0"/>
              </a:rPr>
              <a:t>1</a:t>
            </a:r>
            <a:r>
              <a:rPr lang="en-US" sz="2400" dirty="0" smtClean="0">
                <a:latin typeface="+mj-lt"/>
                <a:cs typeface="Arial" charset="0"/>
              </a:rPr>
              <a:t> = 0)</a:t>
            </a:r>
          </a:p>
        </p:txBody>
      </p:sp>
      <p:sp>
        <p:nvSpPr>
          <p:cNvPr id="4" name="Oval 3"/>
          <p:cNvSpPr/>
          <p:nvPr/>
        </p:nvSpPr>
        <p:spPr>
          <a:xfrm>
            <a:off x="1981200" y="1940976"/>
            <a:ext cx="1066800" cy="103082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438400" y="4018644"/>
            <a:ext cx="22860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97659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28600" y="954624"/>
            <a:ext cx="3352800" cy="4836576"/>
            <a:chOff x="457200" y="914400"/>
            <a:chExt cx="3352800" cy="4836576"/>
          </a:xfrm>
        </p:grpSpPr>
        <p:pic>
          <p:nvPicPr>
            <p:cNvPr id="169064" name="Picture 10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 r="57788"/>
            <a:stretch/>
          </p:blipFill>
          <p:spPr bwMode="auto">
            <a:xfrm>
              <a:off x="457200" y="914400"/>
              <a:ext cx="2819400" cy="4836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2819400" y="2971800"/>
              <a:ext cx="990600" cy="27431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514600" y="4038601"/>
              <a:ext cx="990600" cy="16763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27779"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5" name="TextBox 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with Status Flags: </a:t>
            </a:r>
            <a:r>
              <a:rPr lang="en-US" sz="4400" dirty="0" err="1" smtClean="0">
                <a:solidFill>
                  <a:schemeClr val="bg1"/>
                </a:solidFill>
                <a:latin typeface="+mj-lt"/>
              </a:rPr>
              <a:t>o</a:t>
            </a:r>
            <a:r>
              <a:rPr lang="en-US" sz="4400" dirty="0" err="1" smtClean="0">
                <a:solidFill>
                  <a:srgbClr val="0070C0"/>
                </a:solidFill>
                <a:latin typeface="+mj-lt"/>
              </a:rPr>
              <a:t>V</a:t>
            </a:r>
            <a:r>
              <a:rPr lang="en-US" sz="4400" dirty="0" err="1" smtClean="0">
                <a:solidFill>
                  <a:schemeClr val="bg1"/>
                </a:solidFill>
                <a:latin typeface="+mj-lt"/>
              </a:rPr>
              <a:t>erflow</a:t>
            </a:r>
            <a:endParaRPr lang="en-US" sz="4400" dirty="0">
              <a:solidFill>
                <a:schemeClr val="bg1"/>
              </a:solidFill>
              <a:latin typeface="+mj-lt"/>
            </a:endParaRPr>
          </a:p>
        </p:txBody>
      </p:sp>
      <p:sp>
        <p:nvSpPr>
          <p:cNvPr id="6" name="Rectangle 2"/>
          <p:cNvSpPr>
            <a:spLocks noChangeArrowheads="1"/>
          </p:cNvSpPr>
          <p:nvPr>
            <p:custDataLst>
              <p:tags r:id="rId2"/>
            </p:custDataLst>
          </p:nvPr>
        </p:nvSpPr>
        <p:spPr bwMode="auto">
          <a:xfrm>
            <a:off x="3200400" y="1121979"/>
            <a:ext cx="5867400" cy="4669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i="1" dirty="0">
                <a:solidFill>
                  <a:srgbClr val="0070C0"/>
                </a:solidFill>
                <a:latin typeface="+mj-lt"/>
                <a:cs typeface="Arial" charset="0"/>
              </a:rPr>
              <a:t>V</a:t>
            </a:r>
            <a:r>
              <a:rPr lang="en-US" sz="2400" b="1" dirty="0" smtClean="0">
                <a:solidFill>
                  <a:srgbClr val="0070C0"/>
                </a:solidFill>
                <a:latin typeface="+mj-lt"/>
                <a:cs typeface="Arial" charset="0"/>
              </a:rPr>
              <a:t> = 1</a:t>
            </a:r>
            <a:r>
              <a:rPr lang="en-US" sz="2400" dirty="0" smtClean="0">
                <a:latin typeface="+mj-lt"/>
                <a:cs typeface="Arial" charset="0"/>
              </a:rPr>
              <a:t> if:</a:t>
            </a:r>
          </a:p>
          <a:p>
            <a:pPr>
              <a:spcBef>
                <a:spcPct val="20000"/>
              </a:spcBef>
            </a:pPr>
            <a:r>
              <a:rPr lang="en-US" sz="2400" dirty="0" smtClean="0">
                <a:latin typeface="+mj-lt"/>
                <a:cs typeface="Arial" charset="0"/>
              </a:rPr>
              <a:t>ALU is performing addition or subtraction</a:t>
            </a:r>
          </a:p>
          <a:p>
            <a:pPr>
              <a:spcBef>
                <a:spcPct val="20000"/>
              </a:spcBef>
            </a:pPr>
            <a:r>
              <a:rPr lang="en-US" sz="2400" dirty="0" smtClean="0">
                <a:latin typeface="+mj-lt"/>
                <a:cs typeface="Arial" charset="0"/>
              </a:rPr>
              <a:t>(</a:t>
            </a:r>
            <a:r>
              <a:rPr lang="en-US" sz="2400" i="1" dirty="0" smtClean="0">
                <a:latin typeface="+mj-lt"/>
                <a:cs typeface="Arial" charset="0"/>
              </a:rPr>
              <a:t>ALUControl</a:t>
            </a:r>
            <a:r>
              <a:rPr lang="en-US" sz="2400" baseline="-25000" dirty="0" smtClean="0">
                <a:latin typeface="+mj-lt"/>
                <a:cs typeface="Arial" charset="0"/>
              </a:rPr>
              <a:t>1</a:t>
            </a:r>
            <a:r>
              <a:rPr lang="en-US" sz="2400" dirty="0" smtClean="0">
                <a:latin typeface="+mj-lt"/>
                <a:cs typeface="Arial" charset="0"/>
              </a:rPr>
              <a:t> = 0)</a:t>
            </a:r>
          </a:p>
          <a:p>
            <a:pPr>
              <a:spcBef>
                <a:spcPct val="20000"/>
              </a:spcBef>
            </a:pPr>
            <a:r>
              <a:rPr lang="en-US" sz="2400" b="1" dirty="0" smtClean="0">
                <a:latin typeface="+mj-lt"/>
                <a:cs typeface="Arial" charset="0"/>
              </a:rPr>
              <a:t>AND</a:t>
            </a:r>
          </a:p>
          <a:p>
            <a:pPr>
              <a:spcBef>
                <a:spcPct val="20000"/>
              </a:spcBef>
            </a:pPr>
            <a:r>
              <a:rPr lang="en-US" sz="2400" dirty="0" smtClean="0">
                <a:latin typeface="+mj-lt"/>
                <a:cs typeface="Arial" charset="0"/>
              </a:rPr>
              <a:t>A and Sum have opposite signs</a:t>
            </a:r>
          </a:p>
        </p:txBody>
      </p:sp>
      <p:sp>
        <p:nvSpPr>
          <p:cNvPr id="9" name="Oval 8"/>
          <p:cNvSpPr/>
          <p:nvPr/>
        </p:nvSpPr>
        <p:spPr>
          <a:xfrm>
            <a:off x="1143000" y="2017176"/>
            <a:ext cx="1066800" cy="103082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438400" y="4018644"/>
            <a:ext cx="22860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821691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28600" y="954624"/>
            <a:ext cx="3352800" cy="4836576"/>
            <a:chOff x="457200" y="914400"/>
            <a:chExt cx="3352800" cy="4836576"/>
          </a:xfrm>
        </p:grpSpPr>
        <p:pic>
          <p:nvPicPr>
            <p:cNvPr id="169064" name="Picture 10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 r="57788"/>
            <a:stretch/>
          </p:blipFill>
          <p:spPr bwMode="auto">
            <a:xfrm>
              <a:off x="457200" y="914400"/>
              <a:ext cx="2819400" cy="4836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2819400" y="2971800"/>
              <a:ext cx="990600" cy="27431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514600" y="4038601"/>
              <a:ext cx="990600" cy="16763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27779"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5" name="TextBox 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with Status Flags: </a:t>
            </a:r>
            <a:r>
              <a:rPr lang="en-US" sz="4400" dirty="0" err="1" smtClean="0">
                <a:solidFill>
                  <a:schemeClr val="bg1"/>
                </a:solidFill>
                <a:latin typeface="+mj-lt"/>
              </a:rPr>
              <a:t>o</a:t>
            </a:r>
            <a:r>
              <a:rPr lang="en-US" sz="4400" dirty="0" err="1" smtClean="0">
                <a:solidFill>
                  <a:srgbClr val="0070C0"/>
                </a:solidFill>
                <a:latin typeface="+mj-lt"/>
              </a:rPr>
              <a:t>V</a:t>
            </a:r>
            <a:r>
              <a:rPr lang="en-US" sz="4400" dirty="0" err="1" smtClean="0">
                <a:solidFill>
                  <a:schemeClr val="bg1"/>
                </a:solidFill>
                <a:latin typeface="+mj-lt"/>
              </a:rPr>
              <a:t>erflow</a:t>
            </a:r>
            <a:endParaRPr lang="en-US" sz="4400" dirty="0">
              <a:solidFill>
                <a:schemeClr val="bg1"/>
              </a:solidFill>
              <a:latin typeface="+mj-lt"/>
            </a:endParaRPr>
          </a:p>
        </p:txBody>
      </p:sp>
      <p:sp>
        <p:nvSpPr>
          <p:cNvPr id="6" name="Rectangle 2"/>
          <p:cNvSpPr>
            <a:spLocks noChangeArrowheads="1"/>
          </p:cNvSpPr>
          <p:nvPr>
            <p:custDataLst>
              <p:tags r:id="rId2"/>
            </p:custDataLst>
          </p:nvPr>
        </p:nvSpPr>
        <p:spPr bwMode="auto">
          <a:xfrm>
            <a:off x="3200400" y="1121979"/>
            <a:ext cx="5867400" cy="4669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i="1" dirty="0">
                <a:solidFill>
                  <a:srgbClr val="0070C0"/>
                </a:solidFill>
                <a:latin typeface="+mj-lt"/>
                <a:cs typeface="Arial" charset="0"/>
              </a:rPr>
              <a:t>V</a:t>
            </a:r>
            <a:r>
              <a:rPr lang="en-US" sz="2400" b="1" dirty="0" smtClean="0">
                <a:solidFill>
                  <a:srgbClr val="0070C0"/>
                </a:solidFill>
                <a:latin typeface="+mj-lt"/>
                <a:cs typeface="Arial" charset="0"/>
              </a:rPr>
              <a:t> = 1</a:t>
            </a:r>
            <a:r>
              <a:rPr lang="en-US" sz="2400" dirty="0" smtClean="0">
                <a:latin typeface="+mj-lt"/>
                <a:cs typeface="Arial" charset="0"/>
              </a:rPr>
              <a:t> if:</a:t>
            </a:r>
          </a:p>
          <a:p>
            <a:pPr>
              <a:spcBef>
                <a:spcPct val="20000"/>
              </a:spcBef>
            </a:pPr>
            <a:r>
              <a:rPr lang="en-US" sz="2400" dirty="0" smtClean="0">
                <a:latin typeface="+mj-lt"/>
                <a:cs typeface="Arial" charset="0"/>
              </a:rPr>
              <a:t>ALU is performing addition or subtraction</a:t>
            </a:r>
          </a:p>
          <a:p>
            <a:pPr>
              <a:spcBef>
                <a:spcPct val="20000"/>
              </a:spcBef>
            </a:pPr>
            <a:r>
              <a:rPr lang="en-US" sz="2400" dirty="0" smtClean="0">
                <a:latin typeface="+mj-lt"/>
                <a:cs typeface="Arial" charset="0"/>
              </a:rPr>
              <a:t>(</a:t>
            </a:r>
            <a:r>
              <a:rPr lang="en-US" sz="2400" i="1" dirty="0" smtClean="0">
                <a:latin typeface="+mj-lt"/>
                <a:cs typeface="Arial" charset="0"/>
              </a:rPr>
              <a:t>ALUControl</a:t>
            </a:r>
            <a:r>
              <a:rPr lang="en-US" sz="2400" baseline="-25000" dirty="0" smtClean="0">
                <a:latin typeface="+mj-lt"/>
                <a:cs typeface="Arial" charset="0"/>
              </a:rPr>
              <a:t>1</a:t>
            </a:r>
            <a:r>
              <a:rPr lang="en-US" sz="2400" dirty="0" smtClean="0">
                <a:latin typeface="+mj-lt"/>
                <a:cs typeface="Arial" charset="0"/>
              </a:rPr>
              <a:t> = 0)</a:t>
            </a:r>
          </a:p>
          <a:p>
            <a:pPr>
              <a:spcBef>
                <a:spcPct val="20000"/>
              </a:spcBef>
            </a:pPr>
            <a:r>
              <a:rPr lang="en-US" sz="2400" b="1" dirty="0" smtClean="0">
                <a:latin typeface="+mj-lt"/>
                <a:cs typeface="Arial" charset="0"/>
              </a:rPr>
              <a:t>AND</a:t>
            </a:r>
          </a:p>
          <a:p>
            <a:pPr>
              <a:spcBef>
                <a:spcPct val="20000"/>
              </a:spcBef>
            </a:pPr>
            <a:r>
              <a:rPr lang="en-US" sz="2400" dirty="0" smtClean="0">
                <a:latin typeface="+mj-lt"/>
                <a:cs typeface="Arial" charset="0"/>
              </a:rPr>
              <a:t>A and Sum have opposite signs</a:t>
            </a:r>
          </a:p>
          <a:p>
            <a:pPr>
              <a:spcBef>
                <a:spcPct val="20000"/>
              </a:spcBef>
            </a:pPr>
            <a:r>
              <a:rPr lang="en-US" sz="2400" b="1" dirty="0" smtClean="0">
                <a:latin typeface="+mj-lt"/>
                <a:cs typeface="Arial" charset="0"/>
              </a:rPr>
              <a:t>AND</a:t>
            </a:r>
          </a:p>
          <a:p>
            <a:pPr>
              <a:spcBef>
                <a:spcPct val="20000"/>
              </a:spcBef>
            </a:pPr>
            <a:r>
              <a:rPr lang="en-US" sz="2400" dirty="0" smtClean="0">
                <a:latin typeface="+mj-lt"/>
                <a:cs typeface="Arial" charset="0"/>
              </a:rPr>
              <a:t>A and B have same signs upon addition </a:t>
            </a:r>
            <a:r>
              <a:rPr lang="en-US" sz="2400" b="1" dirty="0" smtClean="0">
                <a:latin typeface="+mj-lt"/>
                <a:cs typeface="Arial" charset="0"/>
              </a:rPr>
              <a:t>OR</a:t>
            </a:r>
          </a:p>
          <a:p>
            <a:pPr>
              <a:spcBef>
                <a:spcPct val="20000"/>
              </a:spcBef>
            </a:pPr>
            <a:r>
              <a:rPr lang="en-US" sz="2400" dirty="0" smtClean="0">
                <a:latin typeface="+mj-lt"/>
                <a:cs typeface="Arial" charset="0"/>
              </a:rPr>
              <a:t>A and B have different signs upon subtraction</a:t>
            </a:r>
          </a:p>
          <a:p>
            <a:pPr>
              <a:spcBef>
                <a:spcPct val="20000"/>
              </a:spcBef>
            </a:pPr>
            <a:endParaRPr lang="en-US" sz="2400" dirty="0" smtClean="0">
              <a:latin typeface="+mj-lt"/>
              <a:cs typeface="Arial" charset="0"/>
            </a:endParaRPr>
          </a:p>
        </p:txBody>
      </p:sp>
      <p:sp>
        <p:nvSpPr>
          <p:cNvPr id="9" name="Oval 8"/>
          <p:cNvSpPr/>
          <p:nvPr/>
        </p:nvSpPr>
        <p:spPr>
          <a:xfrm>
            <a:off x="685800" y="2017176"/>
            <a:ext cx="1066800" cy="103082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438400" y="4018644"/>
            <a:ext cx="22860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821691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28600" y="954624"/>
            <a:ext cx="3352800" cy="4836576"/>
            <a:chOff x="457200" y="914400"/>
            <a:chExt cx="3352800" cy="4836576"/>
          </a:xfrm>
        </p:grpSpPr>
        <p:pic>
          <p:nvPicPr>
            <p:cNvPr id="169064" name="Picture 10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 r="57788"/>
            <a:stretch/>
          </p:blipFill>
          <p:spPr bwMode="auto">
            <a:xfrm>
              <a:off x="457200" y="914400"/>
              <a:ext cx="2819400" cy="4836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2819400" y="2971800"/>
              <a:ext cx="990600" cy="27431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514600" y="4038601"/>
              <a:ext cx="990600" cy="16763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27779"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5" name="TextBox 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ALU with Status Flags: </a:t>
            </a:r>
            <a:r>
              <a:rPr lang="en-US" sz="4400" dirty="0" err="1" smtClean="0">
                <a:solidFill>
                  <a:schemeClr val="bg1"/>
                </a:solidFill>
                <a:latin typeface="+mj-lt"/>
              </a:rPr>
              <a:t>o</a:t>
            </a:r>
            <a:r>
              <a:rPr lang="en-US" sz="4400" dirty="0" err="1" smtClean="0">
                <a:solidFill>
                  <a:srgbClr val="0070C0"/>
                </a:solidFill>
                <a:latin typeface="+mj-lt"/>
              </a:rPr>
              <a:t>V</a:t>
            </a:r>
            <a:r>
              <a:rPr lang="en-US" sz="4400" dirty="0" err="1" smtClean="0">
                <a:solidFill>
                  <a:schemeClr val="bg1"/>
                </a:solidFill>
                <a:latin typeface="+mj-lt"/>
              </a:rPr>
              <a:t>erflow</a:t>
            </a:r>
            <a:endParaRPr lang="en-US" sz="4400" dirty="0">
              <a:solidFill>
                <a:schemeClr val="bg1"/>
              </a:solidFill>
              <a:latin typeface="+mj-lt"/>
            </a:endParaRPr>
          </a:p>
        </p:txBody>
      </p:sp>
      <p:sp>
        <p:nvSpPr>
          <p:cNvPr id="6" name="Rectangle 2"/>
          <p:cNvSpPr>
            <a:spLocks noChangeArrowheads="1"/>
          </p:cNvSpPr>
          <p:nvPr>
            <p:custDataLst>
              <p:tags r:id="rId2"/>
            </p:custDataLst>
          </p:nvPr>
        </p:nvSpPr>
        <p:spPr bwMode="auto">
          <a:xfrm>
            <a:off x="3200400" y="1121979"/>
            <a:ext cx="5867400" cy="4669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i="1" dirty="0">
                <a:solidFill>
                  <a:srgbClr val="0070C0"/>
                </a:solidFill>
                <a:latin typeface="+mj-lt"/>
                <a:cs typeface="Arial" charset="0"/>
              </a:rPr>
              <a:t>V</a:t>
            </a:r>
            <a:r>
              <a:rPr lang="en-US" sz="2400" b="1" dirty="0" smtClean="0">
                <a:solidFill>
                  <a:srgbClr val="0070C0"/>
                </a:solidFill>
                <a:latin typeface="+mj-lt"/>
                <a:cs typeface="Arial" charset="0"/>
              </a:rPr>
              <a:t> = 1</a:t>
            </a:r>
            <a:r>
              <a:rPr lang="en-US" sz="2400" dirty="0" smtClean="0">
                <a:latin typeface="+mj-lt"/>
                <a:cs typeface="Arial" charset="0"/>
              </a:rPr>
              <a:t> if:</a:t>
            </a:r>
          </a:p>
          <a:p>
            <a:pPr>
              <a:spcBef>
                <a:spcPct val="20000"/>
              </a:spcBef>
            </a:pPr>
            <a:r>
              <a:rPr lang="en-US" sz="2400" dirty="0" smtClean="0">
                <a:latin typeface="+mj-lt"/>
                <a:cs typeface="Arial" charset="0"/>
              </a:rPr>
              <a:t>ALU is performing addition or subtraction</a:t>
            </a:r>
          </a:p>
          <a:p>
            <a:pPr>
              <a:spcBef>
                <a:spcPct val="20000"/>
              </a:spcBef>
            </a:pPr>
            <a:r>
              <a:rPr lang="en-US" sz="2400" dirty="0" smtClean="0">
                <a:latin typeface="+mj-lt"/>
                <a:cs typeface="Arial" charset="0"/>
              </a:rPr>
              <a:t>(</a:t>
            </a:r>
            <a:r>
              <a:rPr lang="en-US" sz="2400" i="1" dirty="0" smtClean="0">
                <a:latin typeface="+mj-lt"/>
                <a:cs typeface="Arial" charset="0"/>
              </a:rPr>
              <a:t>ALUControl</a:t>
            </a:r>
            <a:r>
              <a:rPr lang="en-US" sz="2400" baseline="-25000" dirty="0" smtClean="0">
                <a:latin typeface="+mj-lt"/>
                <a:cs typeface="Arial" charset="0"/>
              </a:rPr>
              <a:t>1</a:t>
            </a:r>
            <a:r>
              <a:rPr lang="en-US" sz="2400" dirty="0" smtClean="0">
                <a:latin typeface="+mj-lt"/>
                <a:cs typeface="Arial" charset="0"/>
              </a:rPr>
              <a:t> = 0)</a:t>
            </a:r>
          </a:p>
          <a:p>
            <a:pPr>
              <a:spcBef>
                <a:spcPct val="20000"/>
              </a:spcBef>
            </a:pPr>
            <a:r>
              <a:rPr lang="en-US" sz="2400" b="1" dirty="0" smtClean="0">
                <a:latin typeface="+mj-lt"/>
                <a:cs typeface="Arial" charset="0"/>
              </a:rPr>
              <a:t>AND</a:t>
            </a:r>
          </a:p>
          <a:p>
            <a:pPr>
              <a:spcBef>
                <a:spcPct val="20000"/>
              </a:spcBef>
            </a:pPr>
            <a:r>
              <a:rPr lang="en-US" sz="2400" dirty="0" smtClean="0">
                <a:latin typeface="+mj-lt"/>
                <a:cs typeface="Arial" charset="0"/>
              </a:rPr>
              <a:t>A and Sum have opposite signs</a:t>
            </a:r>
          </a:p>
          <a:p>
            <a:pPr>
              <a:spcBef>
                <a:spcPct val="20000"/>
              </a:spcBef>
            </a:pPr>
            <a:r>
              <a:rPr lang="en-US" sz="2400" b="1" dirty="0" smtClean="0">
                <a:latin typeface="+mj-lt"/>
                <a:cs typeface="Arial" charset="0"/>
              </a:rPr>
              <a:t>AND</a:t>
            </a:r>
          </a:p>
          <a:p>
            <a:pPr>
              <a:spcBef>
                <a:spcPct val="20000"/>
              </a:spcBef>
            </a:pPr>
            <a:r>
              <a:rPr lang="en-US" sz="2400" dirty="0" smtClean="0">
                <a:latin typeface="+mj-lt"/>
                <a:cs typeface="Arial" charset="0"/>
              </a:rPr>
              <a:t>A and B have same signs upon addition (</a:t>
            </a:r>
            <a:r>
              <a:rPr lang="en-US" sz="2400" i="1" dirty="0" smtClean="0">
                <a:latin typeface="+mj-lt"/>
                <a:cs typeface="Arial" charset="0"/>
              </a:rPr>
              <a:t>ALUControl</a:t>
            </a:r>
            <a:r>
              <a:rPr lang="en-US" sz="2400" baseline="-25000" dirty="0" smtClean="0">
                <a:latin typeface="+mj-lt"/>
                <a:cs typeface="Arial" charset="0"/>
              </a:rPr>
              <a:t>0</a:t>
            </a:r>
            <a:r>
              <a:rPr lang="en-US" sz="2400" dirty="0" smtClean="0">
                <a:latin typeface="+mj-lt"/>
                <a:cs typeface="Arial" charset="0"/>
              </a:rPr>
              <a:t> = 0)                                           </a:t>
            </a:r>
            <a:r>
              <a:rPr lang="en-US" sz="2400" b="1" dirty="0" smtClean="0">
                <a:cs typeface="Arial" charset="0"/>
              </a:rPr>
              <a:t>OR </a:t>
            </a:r>
            <a:endParaRPr lang="en-US" sz="2400" dirty="0" smtClean="0">
              <a:latin typeface="+mj-lt"/>
              <a:cs typeface="Arial" charset="0"/>
            </a:endParaRPr>
          </a:p>
          <a:p>
            <a:pPr>
              <a:spcBef>
                <a:spcPct val="20000"/>
              </a:spcBef>
            </a:pPr>
            <a:r>
              <a:rPr lang="en-US" sz="2400" dirty="0" smtClean="0">
                <a:latin typeface="+mj-lt"/>
                <a:cs typeface="Arial" charset="0"/>
              </a:rPr>
              <a:t>A and B have different signs upon subtraction</a:t>
            </a:r>
          </a:p>
          <a:p>
            <a:pPr>
              <a:spcBef>
                <a:spcPct val="20000"/>
              </a:spcBef>
            </a:pPr>
            <a:r>
              <a:rPr lang="en-US" sz="2400" dirty="0">
                <a:cs typeface="Arial" charset="0"/>
              </a:rPr>
              <a:t>(</a:t>
            </a:r>
            <a:r>
              <a:rPr lang="en-US" sz="2400" i="1" dirty="0">
                <a:cs typeface="Arial" charset="0"/>
              </a:rPr>
              <a:t>ALUControl</a:t>
            </a:r>
            <a:r>
              <a:rPr lang="en-US" sz="2400" baseline="-25000" dirty="0">
                <a:cs typeface="Arial" charset="0"/>
              </a:rPr>
              <a:t>0</a:t>
            </a:r>
            <a:r>
              <a:rPr lang="en-US" sz="2400" dirty="0">
                <a:cs typeface="Arial" charset="0"/>
              </a:rPr>
              <a:t> = </a:t>
            </a:r>
            <a:r>
              <a:rPr lang="en-US" sz="2400" dirty="0" smtClean="0">
                <a:cs typeface="Arial" charset="0"/>
              </a:rPr>
              <a:t>1)</a:t>
            </a:r>
            <a:endParaRPr lang="en-US" sz="2400" dirty="0" smtClean="0">
              <a:latin typeface="+mj-lt"/>
              <a:cs typeface="Arial" charset="0"/>
            </a:endParaRPr>
          </a:p>
        </p:txBody>
      </p:sp>
      <p:sp>
        <p:nvSpPr>
          <p:cNvPr id="9" name="Oval 8"/>
          <p:cNvSpPr/>
          <p:nvPr/>
        </p:nvSpPr>
        <p:spPr>
          <a:xfrm>
            <a:off x="685800" y="2017176"/>
            <a:ext cx="1066800" cy="103082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438400" y="4018644"/>
            <a:ext cx="22860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18577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4294967295"/>
          </p:nvPr>
        </p:nvSpPr>
        <p:spPr>
          <a:xfrm>
            <a:off x="0" y="6356350"/>
            <a:ext cx="2895600" cy="365125"/>
          </a:xfrm>
        </p:spPr>
        <p:txBody>
          <a:bodyPr/>
          <a:lstStyle/>
          <a:p>
            <a:r>
              <a:rPr lang="en-US"/>
              <a:t>Copyright © 2007 Elsevier</a:t>
            </a:r>
            <a:endParaRPr lang="en-GB"/>
          </a:p>
        </p:txBody>
      </p:sp>
      <p:sp>
        <p:nvSpPr>
          <p:cNvPr id="6" name="Slide Number Placeholder 4"/>
          <p:cNvSpPr>
            <a:spLocks noGrp="1"/>
          </p:cNvSpPr>
          <p:nvPr>
            <p:ph type="sldNum" sz="quarter" idx="4294967295"/>
          </p:nvPr>
        </p:nvSpPr>
        <p:spPr>
          <a:xfrm>
            <a:off x="7010400" y="6356350"/>
            <a:ext cx="2133600" cy="365125"/>
          </a:xfrm>
        </p:spPr>
        <p:txBody>
          <a:bodyPr/>
          <a:lstStyle/>
          <a:p>
            <a:r>
              <a:rPr lang="en-US"/>
              <a:t>5-&lt;</a:t>
            </a:r>
            <a:fld id="{E7EE011B-AC2D-4460-83BE-C50325B444AD}" type="slidenum">
              <a:rPr lang="en-US"/>
              <a:pPr/>
              <a:t>44</a:t>
            </a:fld>
            <a:r>
              <a:rPr lang="en-US"/>
              <a:t>&gt;</a:t>
            </a:r>
          </a:p>
          <a:p>
            <a:endParaRPr lang="en-GB"/>
          </a:p>
        </p:txBody>
      </p:sp>
      <p:sp>
        <p:nvSpPr>
          <p:cNvPr id="927748" name="Rectangle 4"/>
          <p:cNvSpPr>
            <a:spLocks noGrp="1" noChangeArrowheads="1"/>
          </p:cNvSpPr>
          <p:nvPr>
            <p:ph idx="4294967295"/>
            <p:custDataLst>
              <p:tags r:id="rId1"/>
            </p:custDataLst>
          </p:nvPr>
        </p:nvSpPr>
        <p:spPr>
          <a:xfrm>
            <a:off x="284285" y="1036637"/>
            <a:ext cx="8783515" cy="4525963"/>
          </a:xfrm>
        </p:spPr>
        <p:txBody>
          <a:bodyPr>
            <a:normAutofit lnSpcReduction="10000"/>
          </a:bodyPr>
          <a:lstStyle/>
          <a:p>
            <a:pPr marL="0" indent="0">
              <a:buNone/>
            </a:pPr>
            <a:r>
              <a:rPr lang="en-US" sz="2200" b="1" dirty="0"/>
              <a:t>Logical shifter: </a:t>
            </a:r>
            <a:r>
              <a:rPr lang="en-US" sz="2200" dirty="0"/>
              <a:t>shifts value to left or right and fills empty spaces with 0’s</a:t>
            </a:r>
          </a:p>
          <a:p>
            <a:pPr lvl="1"/>
            <a:r>
              <a:rPr lang="en-US" sz="1800" dirty="0"/>
              <a:t>Ex: </a:t>
            </a:r>
            <a:r>
              <a:rPr lang="en-US" sz="1800" dirty="0">
                <a:solidFill>
                  <a:schemeClr val="accent1"/>
                </a:solidFill>
              </a:rPr>
              <a:t>11</a:t>
            </a:r>
            <a:r>
              <a:rPr lang="en-US" sz="1800" dirty="0">
                <a:solidFill>
                  <a:srgbClr val="FF3300"/>
                </a:solidFill>
              </a:rPr>
              <a:t>0</a:t>
            </a:r>
            <a:r>
              <a:rPr lang="en-US" sz="1800" dirty="0">
                <a:solidFill>
                  <a:schemeClr val="accent1"/>
                </a:solidFill>
              </a:rPr>
              <a:t>01</a:t>
            </a:r>
            <a:r>
              <a:rPr lang="en-US" sz="1800" dirty="0"/>
              <a:t> &gt;&gt; 2 </a:t>
            </a:r>
            <a:r>
              <a:rPr lang="en-US" sz="1800" dirty="0" smtClean="0"/>
              <a:t>=  00</a:t>
            </a:r>
            <a:r>
              <a:rPr lang="en-US" sz="1800" dirty="0" smtClean="0">
                <a:solidFill>
                  <a:schemeClr val="accent1"/>
                </a:solidFill>
              </a:rPr>
              <a:t>11</a:t>
            </a:r>
            <a:r>
              <a:rPr lang="en-US" sz="1800" dirty="0" smtClean="0">
                <a:solidFill>
                  <a:srgbClr val="FF3300"/>
                </a:solidFill>
              </a:rPr>
              <a:t>0</a:t>
            </a:r>
            <a:endParaRPr lang="en-US" sz="1800" dirty="0">
              <a:solidFill>
                <a:srgbClr val="FF3300"/>
              </a:solidFill>
            </a:endParaRPr>
          </a:p>
          <a:p>
            <a:pPr lvl="1"/>
            <a:r>
              <a:rPr lang="en-US" sz="1800" dirty="0"/>
              <a:t>Ex: </a:t>
            </a:r>
            <a:r>
              <a:rPr lang="en-US" sz="1800" dirty="0">
                <a:solidFill>
                  <a:schemeClr val="accent1"/>
                </a:solidFill>
              </a:rPr>
              <a:t>11</a:t>
            </a:r>
            <a:r>
              <a:rPr lang="en-US" sz="1800" dirty="0">
                <a:solidFill>
                  <a:srgbClr val="FF3300"/>
                </a:solidFill>
              </a:rPr>
              <a:t>0</a:t>
            </a:r>
            <a:r>
              <a:rPr lang="en-US" sz="1800" dirty="0">
                <a:solidFill>
                  <a:schemeClr val="accent1"/>
                </a:solidFill>
              </a:rPr>
              <a:t>01</a:t>
            </a:r>
            <a:r>
              <a:rPr lang="en-US" sz="1800" dirty="0"/>
              <a:t> &lt;&lt; 2 </a:t>
            </a:r>
            <a:r>
              <a:rPr lang="en-US" sz="1800" dirty="0" smtClean="0"/>
              <a:t>=  </a:t>
            </a:r>
            <a:r>
              <a:rPr lang="en-US" sz="1800" dirty="0" smtClean="0">
                <a:solidFill>
                  <a:srgbClr val="FF3300"/>
                </a:solidFill>
              </a:rPr>
              <a:t>0</a:t>
            </a:r>
            <a:r>
              <a:rPr lang="en-US" sz="1800" dirty="0" smtClean="0">
                <a:solidFill>
                  <a:schemeClr val="accent1"/>
                </a:solidFill>
              </a:rPr>
              <a:t>01</a:t>
            </a:r>
            <a:r>
              <a:rPr lang="en-US" sz="1800" dirty="0" smtClean="0"/>
              <a:t>00</a:t>
            </a:r>
          </a:p>
          <a:p>
            <a:endParaRPr lang="en-US" sz="2000" dirty="0"/>
          </a:p>
          <a:p>
            <a:pPr marL="0" indent="0">
              <a:buNone/>
            </a:pPr>
            <a:r>
              <a:rPr lang="en-US" sz="2200" b="1" dirty="0"/>
              <a:t>Arithmetic shifter:</a:t>
            </a:r>
            <a:r>
              <a:rPr lang="en-US" sz="2200" dirty="0"/>
              <a:t> same as logical shifter, but on right shift, fills empty spaces with the old most significant bit (</a:t>
            </a:r>
            <a:r>
              <a:rPr lang="en-US" sz="2200" dirty="0" err="1"/>
              <a:t>msb</a:t>
            </a:r>
            <a:r>
              <a:rPr lang="en-US" sz="2200" dirty="0" smtClean="0"/>
              <a:t>)</a:t>
            </a:r>
            <a:endParaRPr lang="en-US" sz="2200" dirty="0"/>
          </a:p>
          <a:p>
            <a:pPr lvl="1"/>
            <a:r>
              <a:rPr lang="en-US" sz="1800" dirty="0"/>
              <a:t>Ex: </a:t>
            </a:r>
            <a:r>
              <a:rPr lang="en-US" sz="1800" dirty="0">
                <a:solidFill>
                  <a:schemeClr val="accent1"/>
                </a:solidFill>
              </a:rPr>
              <a:t>11</a:t>
            </a:r>
            <a:r>
              <a:rPr lang="en-US" sz="1800" dirty="0">
                <a:solidFill>
                  <a:srgbClr val="FF3300"/>
                </a:solidFill>
              </a:rPr>
              <a:t>0</a:t>
            </a:r>
            <a:r>
              <a:rPr lang="en-US" sz="1800" dirty="0">
                <a:solidFill>
                  <a:schemeClr val="accent1"/>
                </a:solidFill>
              </a:rPr>
              <a:t>01</a:t>
            </a:r>
            <a:r>
              <a:rPr lang="en-US" sz="1800" dirty="0"/>
              <a:t> &gt;&gt;&gt; 2 =  </a:t>
            </a:r>
            <a:r>
              <a:rPr lang="en-US" sz="1800" dirty="0" smtClean="0"/>
              <a:t>11</a:t>
            </a:r>
            <a:r>
              <a:rPr lang="en-US" sz="1800" dirty="0" smtClean="0">
                <a:solidFill>
                  <a:schemeClr val="accent1"/>
                </a:solidFill>
              </a:rPr>
              <a:t>11</a:t>
            </a:r>
            <a:r>
              <a:rPr lang="en-US" sz="1800" dirty="0" smtClean="0">
                <a:solidFill>
                  <a:srgbClr val="FF3300"/>
                </a:solidFill>
              </a:rPr>
              <a:t>0</a:t>
            </a:r>
            <a:endParaRPr lang="en-US" sz="1800" dirty="0">
              <a:solidFill>
                <a:srgbClr val="FF3300"/>
              </a:solidFill>
            </a:endParaRPr>
          </a:p>
          <a:p>
            <a:pPr lvl="1"/>
            <a:r>
              <a:rPr lang="en-US" sz="1800" dirty="0"/>
              <a:t>Ex: </a:t>
            </a:r>
            <a:r>
              <a:rPr lang="en-US" sz="1800" dirty="0">
                <a:solidFill>
                  <a:schemeClr val="accent1"/>
                </a:solidFill>
              </a:rPr>
              <a:t>11</a:t>
            </a:r>
            <a:r>
              <a:rPr lang="en-US" sz="1800" dirty="0">
                <a:solidFill>
                  <a:srgbClr val="FF3300"/>
                </a:solidFill>
              </a:rPr>
              <a:t>0</a:t>
            </a:r>
            <a:r>
              <a:rPr lang="en-US" sz="1800" dirty="0">
                <a:solidFill>
                  <a:schemeClr val="accent1"/>
                </a:solidFill>
              </a:rPr>
              <a:t>01</a:t>
            </a:r>
            <a:r>
              <a:rPr lang="en-US" sz="1800" dirty="0"/>
              <a:t> &lt;&lt;&lt; 2 </a:t>
            </a:r>
            <a:r>
              <a:rPr lang="en-US" sz="1800" dirty="0" smtClean="0"/>
              <a:t>=  </a:t>
            </a:r>
            <a:r>
              <a:rPr lang="en-US" sz="1800" dirty="0" smtClean="0">
                <a:solidFill>
                  <a:schemeClr val="accent1"/>
                </a:solidFill>
              </a:rPr>
              <a:t>00</a:t>
            </a:r>
            <a:r>
              <a:rPr lang="en-US" sz="1800" dirty="0" smtClean="0">
                <a:solidFill>
                  <a:srgbClr val="FF3300"/>
                </a:solidFill>
              </a:rPr>
              <a:t>1</a:t>
            </a:r>
            <a:r>
              <a:rPr lang="en-US" sz="1800" dirty="0" smtClean="0"/>
              <a:t>00</a:t>
            </a:r>
            <a:endParaRPr lang="en-US" sz="1800" dirty="0"/>
          </a:p>
          <a:p>
            <a:endParaRPr lang="en-US" sz="2000" dirty="0"/>
          </a:p>
          <a:p>
            <a:pPr marL="0" indent="0">
              <a:buNone/>
            </a:pPr>
            <a:r>
              <a:rPr lang="en-US" sz="2200" b="1" dirty="0"/>
              <a:t>Rotator:</a:t>
            </a:r>
            <a:r>
              <a:rPr lang="en-US" sz="2200" dirty="0"/>
              <a:t> rotates bits in a circle, such that bits shifted off one end are shifted into the other end</a:t>
            </a:r>
          </a:p>
          <a:p>
            <a:pPr lvl="1"/>
            <a:r>
              <a:rPr lang="en-US" sz="1800" dirty="0"/>
              <a:t>Ex: </a:t>
            </a:r>
            <a:r>
              <a:rPr lang="en-US" sz="1800" dirty="0">
                <a:solidFill>
                  <a:schemeClr val="accent1"/>
                </a:solidFill>
              </a:rPr>
              <a:t>11</a:t>
            </a:r>
            <a:r>
              <a:rPr lang="en-US" sz="1800" dirty="0">
                <a:solidFill>
                  <a:srgbClr val="FF3300"/>
                </a:solidFill>
              </a:rPr>
              <a:t>0</a:t>
            </a:r>
            <a:r>
              <a:rPr lang="en-US" sz="1800" dirty="0"/>
              <a:t>01 ROR 2 =  </a:t>
            </a:r>
            <a:r>
              <a:rPr lang="en-US" sz="1800" dirty="0" smtClean="0"/>
              <a:t>01</a:t>
            </a:r>
            <a:r>
              <a:rPr lang="en-US" sz="1800" dirty="0" smtClean="0">
                <a:solidFill>
                  <a:schemeClr val="accent1"/>
                </a:solidFill>
              </a:rPr>
              <a:t>11</a:t>
            </a:r>
            <a:r>
              <a:rPr lang="en-US" sz="1800" dirty="0" smtClean="0">
                <a:solidFill>
                  <a:srgbClr val="FF3300"/>
                </a:solidFill>
              </a:rPr>
              <a:t>0</a:t>
            </a:r>
            <a:endParaRPr lang="en-US" sz="1800" dirty="0">
              <a:solidFill>
                <a:srgbClr val="FF3300"/>
              </a:solidFill>
            </a:endParaRPr>
          </a:p>
          <a:p>
            <a:pPr lvl="1"/>
            <a:r>
              <a:rPr lang="en-US" sz="1800" dirty="0"/>
              <a:t>Ex: </a:t>
            </a:r>
            <a:r>
              <a:rPr lang="en-US" sz="1800" dirty="0">
                <a:solidFill>
                  <a:schemeClr val="accent1"/>
                </a:solidFill>
              </a:rPr>
              <a:t>11</a:t>
            </a:r>
            <a:r>
              <a:rPr lang="en-US" sz="1800" dirty="0">
                <a:solidFill>
                  <a:srgbClr val="FF3300"/>
                </a:solidFill>
              </a:rPr>
              <a:t>0</a:t>
            </a:r>
            <a:r>
              <a:rPr lang="en-US" sz="1800" dirty="0"/>
              <a:t>01 ROL 2 </a:t>
            </a:r>
            <a:r>
              <a:rPr lang="en-US" sz="1800" dirty="0" smtClean="0"/>
              <a:t>=  </a:t>
            </a:r>
            <a:r>
              <a:rPr lang="en-US" sz="1800" dirty="0" smtClean="0">
                <a:solidFill>
                  <a:srgbClr val="FF3300"/>
                </a:solidFill>
              </a:rPr>
              <a:t>0</a:t>
            </a:r>
            <a:r>
              <a:rPr lang="en-US" sz="1800" dirty="0" smtClean="0">
                <a:solidFill>
                  <a:schemeClr val="accent1"/>
                </a:solidFill>
              </a:rPr>
              <a:t>01</a:t>
            </a:r>
            <a:r>
              <a:rPr lang="en-US" sz="1800" dirty="0" smtClean="0"/>
              <a:t>11</a:t>
            </a:r>
            <a:endParaRPr lang="en-US" sz="1800" dirty="0"/>
          </a:p>
        </p:txBody>
      </p:sp>
      <p:sp>
        <p:nvSpPr>
          <p:cNvPr id="927746"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Shifters</a:t>
            </a:r>
            <a:endParaRPr lang="en-US" sz="4400" dirty="0">
              <a:solidFill>
                <a:schemeClr val="bg1"/>
              </a:solidFill>
              <a:latin typeface="+mj-lt"/>
            </a:endParaRPr>
          </a:p>
        </p:txBody>
      </p:sp>
      <p:sp>
        <p:nvSpPr>
          <p:cNvPr id="8" name="Rectangle 7"/>
          <p:cNvSpPr/>
          <p:nvPr/>
        </p:nvSpPr>
        <p:spPr>
          <a:xfrm>
            <a:off x="2724116" y="1445062"/>
            <a:ext cx="1210979" cy="31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2735417" y="1769941"/>
            <a:ext cx="1210979" cy="31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845160" y="3040013"/>
            <a:ext cx="1210979" cy="31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856461" y="3364892"/>
            <a:ext cx="1210979" cy="31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2860838" y="4623684"/>
            <a:ext cx="1210979" cy="31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2872139" y="4948563"/>
            <a:ext cx="1210979" cy="31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170507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8772"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3595379155"/>
              </p:ext>
            </p:extLst>
          </p:nvPr>
        </p:nvGraphicFramePr>
        <p:xfrm>
          <a:off x="1447800" y="2133600"/>
          <a:ext cx="3810000" cy="1797050"/>
        </p:xfrm>
        <a:graphic>
          <a:graphicData uri="http://schemas.openxmlformats.org/presentationml/2006/ole">
            <mc:AlternateContent xmlns:mc="http://schemas.openxmlformats.org/markup-compatibility/2006">
              <mc:Choice xmlns:v="urn:schemas-microsoft-com:vml" Requires="v">
                <p:oleObj spid="_x0000_s67852" name="VISIO" r:id="rId7" imgW="1046880" imgH="515160" progId="Visio.Drawing.6">
                  <p:embed/>
                </p:oleObj>
              </mc:Choice>
              <mc:Fallback>
                <p:oleObj name="VISIO" r:id="rId7" imgW="1046880" imgH="51516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7800" y="2133600"/>
                        <a:ext cx="3810000" cy="1797050"/>
                      </a:xfrm>
                      <a:prstGeom prst="rect">
                        <a:avLst/>
                      </a:prstGeom>
                    </p:spPr>
                  </p:pic>
                </p:oleObj>
              </mc:Fallback>
            </mc:AlternateContent>
          </a:graphicData>
        </a:graphic>
      </p:graphicFrame>
      <p:graphicFrame>
        <p:nvGraphicFramePr>
          <p:cNvPr id="928773" name="Object 5"/>
          <p:cNvGraphicFramePr>
            <a:graphicFrameLocks noGrp="1" noChangeAspect="1"/>
          </p:cNvGraphicFramePr>
          <p:nvPr>
            <p:ph sz="half" idx="4294967295"/>
            <p:custDataLst>
              <p:tags r:id="rId3"/>
            </p:custDataLst>
            <p:extLst>
              <p:ext uri="{D42A27DB-BD31-4B8C-83A1-F6EECF244321}">
                <p14:modId xmlns:p14="http://schemas.microsoft.com/office/powerpoint/2010/main" val="3172033406"/>
              </p:ext>
            </p:extLst>
          </p:nvPr>
        </p:nvGraphicFramePr>
        <p:xfrm>
          <a:off x="5334000" y="990600"/>
          <a:ext cx="2765425" cy="4953000"/>
        </p:xfrm>
        <a:graphic>
          <a:graphicData uri="http://schemas.openxmlformats.org/presentationml/2006/ole">
            <mc:AlternateContent xmlns:mc="http://schemas.openxmlformats.org/markup-compatibility/2006">
              <mc:Choice xmlns:v="urn:schemas-microsoft-com:vml" Requires="v">
                <p:oleObj spid="_x0000_s67853" name="VISIO" r:id="rId9" imgW="1354320" imgH="2536560" progId="Visio.Drawing.6">
                  <p:embed/>
                </p:oleObj>
              </mc:Choice>
              <mc:Fallback>
                <p:oleObj name="VISIO" r:id="rId9" imgW="1354320" imgH="253656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4000" y="990600"/>
                        <a:ext cx="2765425" cy="4953000"/>
                      </a:xfrm>
                      <a:prstGeom prst="rect">
                        <a:avLst/>
                      </a:prstGeom>
                    </p:spPr>
                  </p:pic>
                </p:oleObj>
              </mc:Fallback>
            </mc:AlternateContent>
          </a:graphicData>
        </a:graphic>
      </p:graphicFrame>
      <p:sp>
        <p:nvSpPr>
          <p:cNvPr id="928770"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Shifter Design</a:t>
            </a:r>
            <a:endParaRPr lang="en-US" sz="4400" dirty="0">
              <a:solidFill>
                <a:schemeClr val="bg1"/>
              </a:solidFill>
              <a:latin typeface="+mj-lt"/>
            </a:endParaRPr>
          </a:p>
        </p:txBody>
      </p:sp>
    </p:spTree>
    <p:extLst>
      <p:ext uri="{BB962C8B-B14F-4D97-AF65-F5344CB8AC3E}">
        <p14:creationId xmlns:p14="http://schemas.microsoft.com/office/powerpoint/2010/main" val="416989108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7204" name="Rectangle 4"/>
          <p:cNvSpPr>
            <a:spLocks noGrp="1" noChangeArrowheads="1"/>
          </p:cNvSpPr>
          <p:nvPr>
            <p:ph idx="4294967295"/>
            <p:custDataLst>
              <p:tags r:id="rId1"/>
            </p:custDataLst>
          </p:nvPr>
        </p:nvSpPr>
        <p:spPr>
          <a:xfrm>
            <a:off x="914400" y="1394618"/>
            <a:ext cx="8229600" cy="4525963"/>
          </a:xfrm>
        </p:spPr>
        <p:txBody>
          <a:bodyPr/>
          <a:lstStyle/>
          <a:p>
            <a:r>
              <a:rPr lang="en-US" b="1" i="1" dirty="0" smtClean="0">
                <a:solidFill>
                  <a:schemeClr val="accent1"/>
                </a:solidFill>
              </a:rPr>
              <a:t>A</a:t>
            </a:r>
            <a:r>
              <a:rPr lang="en-US" b="1" dirty="0" smtClean="0">
                <a:solidFill>
                  <a:schemeClr val="accent1"/>
                </a:solidFill>
              </a:rPr>
              <a:t> &lt;&lt; </a:t>
            </a:r>
            <a:r>
              <a:rPr lang="en-US" b="1" i="1" dirty="0" smtClean="0">
                <a:solidFill>
                  <a:schemeClr val="accent1"/>
                </a:solidFill>
              </a:rPr>
              <a:t>N</a:t>
            </a:r>
            <a:r>
              <a:rPr lang="en-US" b="1" dirty="0" smtClean="0">
                <a:solidFill>
                  <a:schemeClr val="accent1"/>
                </a:solidFill>
              </a:rPr>
              <a:t> = </a:t>
            </a:r>
            <a:r>
              <a:rPr lang="en-US" b="1" i="1" dirty="0" smtClean="0">
                <a:solidFill>
                  <a:schemeClr val="accent1"/>
                </a:solidFill>
              </a:rPr>
              <a:t>A</a:t>
            </a:r>
            <a:r>
              <a:rPr lang="en-US" b="1" dirty="0" smtClean="0">
                <a:solidFill>
                  <a:schemeClr val="accent1"/>
                </a:solidFill>
              </a:rPr>
              <a:t> </a:t>
            </a:r>
            <a:r>
              <a:rPr lang="en-US" b="1" dirty="0">
                <a:solidFill>
                  <a:schemeClr val="accent1"/>
                </a:solidFill>
                <a:cs typeface="Times New Roman" pitchFamily="18" charset="0"/>
              </a:rPr>
              <a:t>×</a:t>
            </a:r>
            <a:r>
              <a:rPr lang="en-US" b="1" dirty="0" smtClean="0">
                <a:solidFill>
                  <a:schemeClr val="accent1"/>
                </a:solidFill>
              </a:rPr>
              <a:t> </a:t>
            </a:r>
            <a:r>
              <a:rPr lang="en-US" b="1" dirty="0">
                <a:solidFill>
                  <a:schemeClr val="accent1"/>
                </a:solidFill>
              </a:rPr>
              <a:t>2</a:t>
            </a:r>
            <a:r>
              <a:rPr lang="en-US" b="1" i="1" baseline="30000" dirty="0">
                <a:solidFill>
                  <a:schemeClr val="accent1"/>
                </a:solidFill>
              </a:rPr>
              <a:t>N</a:t>
            </a:r>
          </a:p>
          <a:p>
            <a:pPr lvl="1"/>
            <a:r>
              <a:rPr lang="en-US" sz="2600" b="1" dirty="0" smtClean="0"/>
              <a:t>Example:</a:t>
            </a:r>
            <a:r>
              <a:rPr lang="en-US" sz="2600" dirty="0" smtClean="0"/>
              <a:t> </a:t>
            </a:r>
            <a:r>
              <a:rPr lang="en-US" sz="2600" dirty="0"/>
              <a:t>00001 &lt;&lt; 2  = 00100  (1 </a:t>
            </a:r>
            <a:r>
              <a:rPr lang="en-US" sz="2600" dirty="0">
                <a:cs typeface="Times New Roman" pitchFamily="18" charset="0"/>
              </a:rPr>
              <a:t>× 2</a:t>
            </a:r>
            <a:r>
              <a:rPr lang="en-US" sz="2600" baseline="30000" dirty="0">
                <a:cs typeface="Times New Roman" pitchFamily="18" charset="0"/>
              </a:rPr>
              <a:t>2</a:t>
            </a:r>
            <a:r>
              <a:rPr lang="en-US" sz="2600" dirty="0">
                <a:cs typeface="Times New Roman" pitchFamily="18" charset="0"/>
              </a:rPr>
              <a:t> = 4)</a:t>
            </a:r>
          </a:p>
          <a:p>
            <a:pPr lvl="1"/>
            <a:r>
              <a:rPr lang="en-US" sz="2600" b="1" dirty="0" smtClean="0"/>
              <a:t>Example: </a:t>
            </a:r>
            <a:r>
              <a:rPr lang="en-US" sz="2600" dirty="0"/>
              <a:t>11101 &lt;&lt; 2  = 10100  (-3 </a:t>
            </a:r>
            <a:r>
              <a:rPr lang="en-US" sz="2600" dirty="0">
                <a:cs typeface="Times New Roman" pitchFamily="18" charset="0"/>
              </a:rPr>
              <a:t>× 2</a:t>
            </a:r>
            <a:r>
              <a:rPr lang="en-US" sz="2600" baseline="30000" dirty="0">
                <a:cs typeface="Times New Roman" pitchFamily="18" charset="0"/>
              </a:rPr>
              <a:t>2</a:t>
            </a:r>
            <a:r>
              <a:rPr lang="en-US" sz="2600" dirty="0">
                <a:cs typeface="Times New Roman" pitchFamily="18" charset="0"/>
              </a:rPr>
              <a:t> = -12</a:t>
            </a:r>
            <a:r>
              <a:rPr lang="en-US" sz="2600" dirty="0" smtClean="0">
                <a:cs typeface="Times New Roman" pitchFamily="18" charset="0"/>
              </a:rPr>
              <a:t>)</a:t>
            </a:r>
            <a:endParaRPr lang="en-US" sz="2600" dirty="0"/>
          </a:p>
          <a:p>
            <a:r>
              <a:rPr lang="en-US" b="1" i="1" dirty="0" smtClean="0">
                <a:solidFill>
                  <a:schemeClr val="accent1"/>
                </a:solidFill>
              </a:rPr>
              <a:t>A</a:t>
            </a:r>
            <a:r>
              <a:rPr lang="en-US" b="1" dirty="0" smtClean="0">
                <a:solidFill>
                  <a:schemeClr val="accent1"/>
                </a:solidFill>
              </a:rPr>
              <a:t> &gt;&gt;&gt; </a:t>
            </a:r>
            <a:r>
              <a:rPr lang="en-US" b="1" i="1" dirty="0" smtClean="0">
                <a:solidFill>
                  <a:schemeClr val="accent1"/>
                </a:solidFill>
              </a:rPr>
              <a:t>N</a:t>
            </a:r>
            <a:r>
              <a:rPr lang="en-US" b="1" dirty="0" smtClean="0">
                <a:solidFill>
                  <a:schemeClr val="accent1"/>
                </a:solidFill>
              </a:rPr>
              <a:t> = </a:t>
            </a:r>
            <a:r>
              <a:rPr lang="en-US" b="1" i="1" dirty="0" smtClean="0">
                <a:solidFill>
                  <a:schemeClr val="accent1"/>
                </a:solidFill>
              </a:rPr>
              <a:t>A</a:t>
            </a:r>
            <a:r>
              <a:rPr lang="en-US" b="1" dirty="0" smtClean="0">
                <a:solidFill>
                  <a:schemeClr val="accent1"/>
                </a:solidFill>
              </a:rPr>
              <a:t> </a:t>
            </a:r>
            <a:r>
              <a:rPr lang="en-US" b="1" dirty="0">
                <a:solidFill>
                  <a:schemeClr val="accent1"/>
                </a:solidFill>
                <a:cs typeface="Times New Roman" pitchFamily="18" charset="0"/>
              </a:rPr>
              <a:t>÷</a:t>
            </a:r>
            <a:r>
              <a:rPr lang="en-US" b="1" dirty="0" smtClean="0">
                <a:solidFill>
                  <a:schemeClr val="accent1"/>
                </a:solidFill>
              </a:rPr>
              <a:t> </a:t>
            </a:r>
            <a:r>
              <a:rPr lang="en-US" b="1" dirty="0">
                <a:solidFill>
                  <a:schemeClr val="accent1"/>
                </a:solidFill>
              </a:rPr>
              <a:t>2</a:t>
            </a:r>
            <a:r>
              <a:rPr lang="en-US" b="1" i="1" baseline="30000" dirty="0">
                <a:solidFill>
                  <a:schemeClr val="accent1"/>
                </a:solidFill>
              </a:rPr>
              <a:t>N</a:t>
            </a:r>
          </a:p>
          <a:p>
            <a:pPr lvl="1"/>
            <a:r>
              <a:rPr lang="en-US" sz="2600" b="1" dirty="0"/>
              <a:t>Example:</a:t>
            </a:r>
            <a:r>
              <a:rPr lang="en-US" sz="2600" dirty="0" smtClean="0"/>
              <a:t> </a:t>
            </a:r>
            <a:r>
              <a:rPr lang="en-US" sz="2600" dirty="0"/>
              <a:t>01000 &gt;&gt;&gt; 2 = 00010  (8 </a:t>
            </a:r>
            <a:r>
              <a:rPr lang="en-US" sz="2600" dirty="0">
                <a:cs typeface="Times New Roman" pitchFamily="18" charset="0"/>
              </a:rPr>
              <a:t>÷ 2</a:t>
            </a:r>
            <a:r>
              <a:rPr lang="en-US" sz="2600" baseline="30000" dirty="0">
                <a:cs typeface="Times New Roman" pitchFamily="18" charset="0"/>
              </a:rPr>
              <a:t>2</a:t>
            </a:r>
            <a:r>
              <a:rPr lang="en-US" sz="2600" dirty="0">
                <a:cs typeface="Times New Roman" pitchFamily="18" charset="0"/>
              </a:rPr>
              <a:t> = 2)</a:t>
            </a:r>
            <a:endParaRPr lang="en-US" sz="2600" dirty="0"/>
          </a:p>
          <a:p>
            <a:pPr lvl="1"/>
            <a:r>
              <a:rPr lang="en-US" sz="2600" b="1" dirty="0"/>
              <a:t>Example:</a:t>
            </a:r>
            <a:r>
              <a:rPr lang="en-US" sz="2600" dirty="0" smtClean="0"/>
              <a:t> </a:t>
            </a:r>
            <a:r>
              <a:rPr lang="en-US" sz="2600" dirty="0"/>
              <a:t>10000 &gt;&gt;&gt; 2 = 11100  (-16 </a:t>
            </a:r>
            <a:r>
              <a:rPr lang="en-US" sz="2600" dirty="0">
                <a:cs typeface="Times New Roman" pitchFamily="18" charset="0"/>
              </a:rPr>
              <a:t>÷ 2</a:t>
            </a:r>
            <a:r>
              <a:rPr lang="en-US" sz="2600" baseline="30000" dirty="0">
                <a:cs typeface="Times New Roman" pitchFamily="18" charset="0"/>
              </a:rPr>
              <a:t>2</a:t>
            </a:r>
            <a:r>
              <a:rPr lang="en-US" sz="2600" dirty="0">
                <a:cs typeface="Times New Roman" pitchFamily="18" charset="0"/>
              </a:rPr>
              <a:t> = -4)</a:t>
            </a:r>
          </a:p>
        </p:txBody>
      </p:sp>
      <p:sp>
        <p:nvSpPr>
          <p:cNvPr id="947202"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Shifters as Multipliers, Dividers</a:t>
            </a:r>
            <a:endParaRPr lang="en-US" sz="4400" dirty="0">
              <a:solidFill>
                <a:schemeClr val="bg1"/>
              </a:solidFill>
              <a:latin typeface="+mj-lt"/>
            </a:endParaRPr>
          </a:p>
        </p:txBody>
      </p:sp>
    </p:spTree>
    <p:extLst>
      <p:ext uri="{BB962C8B-B14F-4D97-AF65-F5344CB8AC3E}">
        <p14:creationId xmlns:p14="http://schemas.microsoft.com/office/powerpoint/2010/main" val="128320333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80" name="Rectangle 4"/>
          <p:cNvSpPr>
            <a:spLocks noGrp="1" noChangeArrowheads="1"/>
          </p:cNvSpPr>
          <p:nvPr>
            <p:ph sz="half" idx="4294967295"/>
            <p:custDataLst>
              <p:tags r:id="rId2"/>
            </p:custDataLst>
          </p:nvPr>
        </p:nvSpPr>
        <p:spPr>
          <a:xfrm>
            <a:off x="457200" y="978877"/>
            <a:ext cx="7467600" cy="4953000"/>
          </a:xfrm>
        </p:spPr>
        <p:txBody>
          <a:bodyPr>
            <a:normAutofit/>
          </a:bodyPr>
          <a:lstStyle/>
          <a:p>
            <a:r>
              <a:rPr lang="en-US" sz="2800" b="1" dirty="0" smtClean="0"/>
              <a:t>Partial </a:t>
            </a:r>
            <a:r>
              <a:rPr lang="en-US" sz="2800" b="1" dirty="0"/>
              <a:t>products </a:t>
            </a:r>
            <a:r>
              <a:rPr lang="en-US" sz="2800" dirty="0" smtClean="0"/>
              <a:t>formed </a:t>
            </a:r>
            <a:r>
              <a:rPr lang="en-US" sz="2800" dirty="0"/>
              <a:t>by multiplying a single digit of the multiplier </a:t>
            </a:r>
            <a:r>
              <a:rPr lang="en-US" sz="2800" dirty="0" smtClean="0"/>
              <a:t>with multiplicand</a:t>
            </a:r>
          </a:p>
          <a:p>
            <a:r>
              <a:rPr lang="en-US" sz="2800" b="1" dirty="0" smtClean="0"/>
              <a:t>Shifted</a:t>
            </a:r>
            <a:r>
              <a:rPr lang="en-US" sz="2800" dirty="0" smtClean="0"/>
              <a:t> </a:t>
            </a:r>
            <a:r>
              <a:rPr lang="en-US" sz="2800" dirty="0"/>
              <a:t>partial products </a:t>
            </a:r>
            <a:r>
              <a:rPr lang="en-US" sz="2800" b="1" dirty="0" smtClean="0"/>
              <a:t>summed</a:t>
            </a:r>
            <a:r>
              <a:rPr lang="en-US" sz="2800" dirty="0" smtClean="0"/>
              <a:t> </a:t>
            </a:r>
            <a:r>
              <a:rPr lang="en-US" sz="2800" dirty="0"/>
              <a:t>to form </a:t>
            </a:r>
            <a:r>
              <a:rPr lang="en-US" sz="2800" dirty="0" smtClean="0"/>
              <a:t>result</a:t>
            </a:r>
            <a:endParaRPr lang="en-US" sz="2800" dirty="0">
              <a:solidFill>
                <a:schemeClr val="accent2"/>
              </a:solidFill>
            </a:endParaRPr>
          </a:p>
        </p:txBody>
      </p:sp>
      <p:graphicFrame>
        <p:nvGraphicFramePr>
          <p:cNvPr id="946183" name="Object 7"/>
          <p:cNvGraphicFramePr>
            <a:graphicFrameLocks noGrp="1" noChangeAspect="1"/>
          </p:cNvGraphicFramePr>
          <p:nvPr>
            <p:ph sz="half" idx="4294967295"/>
            <p:custDataLst>
              <p:tags r:id="rId3"/>
            </p:custDataLst>
            <p:extLst>
              <p:ext uri="{D42A27DB-BD31-4B8C-83A1-F6EECF244321}">
                <p14:modId xmlns:p14="http://schemas.microsoft.com/office/powerpoint/2010/main" val="3034744644"/>
              </p:ext>
            </p:extLst>
          </p:nvPr>
        </p:nvGraphicFramePr>
        <p:xfrm>
          <a:off x="1371600" y="2209800"/>
          <a:ext cx="5446565" cy="3581400"/>
        </p:xfrm>
        <a:graphic>
          <a:graphicData uri="http://schemas.openxmlformats.org/presentationml/2006/ole">
            <mc:AlternateContent xmlns:mc="http://schemas.openxmlformats.org/markup-compatibility/2006">
              <mc:Choice xmlns:v="urn:schemas-microsoft-com:vml" Requires="v">
                <p:oleObj spid="_x0000_s68745" name="VISIO" r:id="rId7" imgW="2223360" imgH="1461600" progId="Visio.Drawing.6">
                  <p:embed/>
                </p:oleObj>
              </mc:Choice>
              <mc:Fallback>
                <p:oleObj name="VISIO" r:id="rId7" imgW="2223360" imgH="146160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1600" y="2209800"/>
                        <a:ext cx="5446565" cy="3581400"/>
                      </a:xfrm>
                      <a:prstGeom prst="rect">
                        <a:avLst/>
                      </a:prstGeom>
                    </p:spPr>
                  </p:pic>
                </p:oleObj>
              </mc:Fallback>
            </mc:AlternateContent>
          </a:graphicData>
        </a:graphic>
      </p:graphicFrame>
      <p:sp>
        <p:nvSpPr>
          <p:cNvPr id="946178" name="Rectangle 2"/>
          <p:cNvSpPr>
            <a:spLocks noChangeArrowheads="1"/>
          </p:cNvSpPr>
          <p:nvPr>
            <p:custDataLst>
              <p:tags r:id="rId4"/>
            </p:custDataLst>
          </p:nvPr>
        </p:nvSpPr>
        <p:spPr bwMode="auto">
          <a:xfrm>
            <a:off x="76200" y="762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Multipliers</a:t>
            </a:r>
            <a:endParaRPr lang="en-US" sz="4400" dirty="0">
              <a:solidFill>
                <a:schemeClr val="bg1"/>
              </a:solidFill>
              <a:latin typeface="+mj-lt"/>
            </a:endParaRPr>
          </a:p>
        </p:txBody>
      </p:sp>
    </p:spTree>
    <p:extLst>
      <p:ext uri="{BB962C8B-B14F-4D97-AF65-F5344CB8AC3E}">
        <p14:creationId xmlns:p14="http://schemas.microsoft.com/office/powerpoint/2010/main" val="205270221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925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4 x 4 Multiplier</a:t>
            </a:r>
            <a:endParaRPr lang="en-US" sz="4400" dirty="0">
              <a:solidFill>
                <a:schemeClr val="bg1"/>
              </a:solidFill>
              <a:latin typeface="+mj-lt"/>
            </a:endParaRPr>
          </a:p>
        </p:txBody>
      </p:sp>
      <p:pic>
        <p:nvPicPr>
          <p:cNvPr id="6964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6663" y="2514600"/>
            <a:ext cx="8718737" cy="329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44"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73526" y="1066801"/>
            <a:ext cx="92906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637552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80" name="Rectangle 4"/>
          <p:cNvSpPr>
            <a:spLocks noGrp="1" noChangeArrowheads="1"/>
          </p:cNvSpPr>
          <p:nvPr>
            <p:ph sz="half" idx="4294967295"/>
            <p:custDataLst>
              <p:tags r:id="rId1"/>
            </p:custDataLst>
          </p:nvPr>
        </p:nvSpPr>
        <p:spPr>
          <a:xfrm>
            <a:off x="457200" y="978877"/>
            <a:ext cx="7467600" cy="4953000"/>
          </a:xfrm>
        </p:spPr>
        <p:txBody>
          <a:bodyPr>
            <a:normAutofit/>
          </a:bodyPr>
          <a:lstStyle/>
          <a:p>
            <a:pPr marL="0" indent="0" algn="ctr">
              <a:buNone/>
            </a:pPr>
            <a:r>
              <a:rPr lang="en-US" sz="2800" b="1" dirty="0" smtClean="0"/>
              <a:t>A/B = Q + R/B</a:t>
            </a:r>
          </a:p>
          <a:p>
            <a:pPr marL="0" indent="0">
              <a:buNone/>
            </a:pPr>
            <a:r>
              <a:rPr lang="en-US" sz="2800" b="1" dirty="0" smtClean="0">
                <a:solidFill>
                  <a:schemeClr val="accent1"/>
                </a:solidFill>
              </a:rPr>
              <a:t>Decimal Example:  </a:t>
            </a:r>
            <a:r>
              <a:rPr lang="en-US" sz="2800" b="1" dirty="0" smtClean="0"/>
              <a:t>2584/15 = 172 R4</a:t>
            </a:r>
          </a:p>
          <a:p>
            <a:pPr marL="0" indent="0">
              <a:buNone/>
            </a:pPr>
            <a:endParaRPr lang="en-US" sz="2800" b="1" dirty="0"/>
          </a:p>
        </p:txBody>
      </p:sp>
      <p:sp>
        <p:nvSpPr>
          <p:cNvPr id="946178" name="Rectangle 2"/>
          <p:cNvSpPr>
            <a:spLocks noChangeArrowheads="1"/>
          </p:cNvSpPr>
          <p:nvPr>
            <p:custDataLst>
              <p:tags r:id="rId2"/>
            </p:custDataLst>
          </p:nvPr>
        </p:nvSpPr>
        <p:spPr bwMode="auto">
          <a:xfrm>
            <a:off x="76200" y="762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Dividers</a:t>
            </a:r>
            <a:endParaRPr lang="en-US" sz="4400" dirty="0">
              <a:solidFill>
                <a:schemeClr val="bg1"/>
              </a:solidFill>
              <a:latin typeface="+mj-lt"/>
            </a:endParaRPr>
          </a:p>
        </p:txBody>
      </p:sp>
    </p:spTree>
    <p:extLst>
      <p:ext uri="{BB962C8B-B14F-4D97-AF65-F5344CB8AC3E}">
        <p14:creationId xmlns:p14="http://schemas.microsoft.com/office/powerpoint/2010/main" val="214936881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8532"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2578944459"/>
              </p:ext>
            </p:extLst>
          </p:nvPr>
        </p:nvGraphicFramePr>
        <p:xfrm>
          <a:off x="5867400" y="3886200"/>
          <a:ext cx="2743200" cy="2005012"/>
        </p:xfrm>
        <a:graphic>
          <a:graphicData uri="http://schemas.openxmlformats.org/presentationml/2006/ole">
            <mc:AlternateContent xmlns:mc="http://schemas.openxmlformats.org/markup-compatibility/2006">
              <mc:Choice xmlns:v="urn:schemas-microsoft-com:vml" Requires="v">
                <p:oleObj spid="_x0000_s56456" name="VISIO" r:id="rId7" imgW="1050120" imgH="802080" progId="Visio.Drawing.6">
                  <p:embed/>
                </p:oleObj>
              </mc:Choice>
              <mc:Fallback>
                <p:oleObj name="VISIO" r:id="rId7" imgW="1050120" imgH="80208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67400" y="3886200"/>
                        <a:ext cx="2743200" cy="2005012"/>
                      </a:xfrm>
                      <a:prstGeom prst="rect">
                        <a:avLst/>
                      </a:prstGeom>
                    </p:spPr>
                  </p:pic>
                </p:oleObj>
              </mc:Fallback>
            </mc:AlternateContent>
          </a:graphicData>
        </a:graphic>
      </p:graphicFrame>
      <p:sp>
        <p:nvSpPr>
          <p:cNvPr id="918530"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18534" name="Rectangle 6"/>
          <p:cNvSpPr>
            <a:spLocks noChangeArrowheads="1"/>
          </p:cNvSpPr>
          <p:nvPr>
            <p:custDataLst>
              <p:tags r:id="rId4"/>
            </p:custDataLst>
          </p:nvPr>
        </p:nvSpPr>
        <p:spPr bwMode="auto">
          <a:xfrm>
            <a:off x="4572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smtClean="0">
                <a:latin typeface="+mj-lt"/>
                <a:cs typeface="Arial" charset="0"/>
              </a:rPr>
              <a:t>Types of </a:t>
            </a:r>
            <a:r>
              <a:rPr lang="en-US" sz="3200" dirty="0">
                <a:latin typeface="+mj-lt"/>
                <a:cs typeface="Arial" charset="0"/>
              </a:rPr>
              <a:t>carry propagate adders (CPAs</a:t>
            </a:r>
            <a:r>
              <a:rPr lang="en-US" sz="3200" dirty="0" smtClean="0">
                <a:latin typeface="+mj-lt"/>
                <a:cs typeface="Arial" charset="0"/>
              </a:rPr>
              <a:t>):</a:t>
            </a:r>
            <a:endParaRPr lang="en-US" sz="3200" dirty="0">
              <a:latin typeface="+mj-lt"/>
              <a:cs typeface="Arial" charset="0"/>
            </a:endParaRPr>
          </a:p>
          <a:p>
            <a:pPr marL="742950" lvl="1" indent="-285750">
              <a:buFontTx/>
              <a:buChar char="–"/>
            </a:pPr>
            <a:r>
              <a:rPr lang="en-US" sz="2600" dirty="0">
                <a:latin typeface="+mj-lt"/>
                <a:cs typeface="Arial" charset="0"/>
              </a:rPr>
              <a:t>Ripple-carry 	</a:t>
            </a:r>
            <a:r>
              <a:rPr lang="en-US" sz="2600" dirty="0" smtClean="0">
                <a:latin typeface="+mj-lt"/>
                <a:cs typeface="Arial" charset="0"/>
              </a:rPr>
              <a:t>	(</a:t>
            </a:r>
            <a:r>
              <a:rPr lang="en-US" sz="2600" dirty="0">
                <a:latin typeface="+mj-lt"/>
                <a:cs typeface="Arial" charset="0"/>
              </a:rPr>
              <a:t>slow)</a:t>
            </a:r>
          </a:p>
          <a:p>
            <a:pPr marL="742950" lvl="1" indent="-285750">
              <a:buFontTx/>
              <a:buChar char="–"/>
            </a:pPr>
            <a:r>
              <a:rPr lang="en-US" sz="2600" dirty="0">
                <a:latin typeface="+mj-lt"/>
                <a:cs typeface="Arial" charset="0"/>
              </a:rPr>
              <a:t>Carry-</a:t>
            </a:r>
            <a:r>
              <a:rPr lang="en-US" sz="2600" dirty="0" err="1">
                <a:latin typeface="+mj-lt"/>
                <a:cs typeface="Arial" charset="0"/>
              </a:rPr>
              <a:t>lookahead</a:t>
            </a:r>
            <a:r>
              <a:rPr lang="en-US" sz="2600" dirty="0">
                <a:latin typeface="+mj-lt"/>
                <a:cs typeface="Arial" charset="0"/>
              </a:rPr>
              <a:t> 	(fast)</a:t>
            </a:r>
          </a:p>
          <a:p>
            <a:pPr marL="742950" lvl="1" indent="-285750">
              <a:buFontTx/>
              <a:buChar char="–"/>
            </a:pPr>
            <a:r>
              <a:rPr lang="en-US" sz="2600" dirty="0">
                <a:latin typeface="+mj-lt"/>
                <a:cs typeface="Arial" charset="0"/>
              </a:rPr>
              <a:t>Prefix 		</a:t>
            </a:r>
            <a:r>
              <a:rPr lang="en-US" sz="2600" dirty="0" smtClean="0">
                <a:latin typeface="+mj-lt"/>
                <a:cs typeface="Arial" charset="0"/>
              </a:rPr>
              <a:t>	(</a:t>
            </a:r>
            <a:r>
              <a:rPr lang="en-US" sz="2600" dirty="0">
                <a:latin typeface="+mj-lt"/>
                <a:cs typeface="Arial" charset="0"/>
              </a:rPr>
              <a:t>faster)</a:t>
            </a:r>
          </a:p>
          <a:p>
            <a:pPr marL="342900" indent="-342900">
              <a:buFontTx/>
              <a:buChar char="•"/>
            </a:pPr>
            <a:r>
              <a:rPr lang="en-US" sz="2600" dirty="0">
                <a:latin typeface="+mj-lt"/>
                <a:cs typeface="Arial" charset="0"/>
              </a:rPr>
              <a:t>Carry-</a:t>
            </a:r>
            <a:r>
              <a:rPr lang="en-US" sz="2600" dirty="0" err="1">
                <a:latin typeface="+mj-lt"/>
                <a:cs typeface="Arial" charset="0"/>
              </a:rPr>
              <a:t>lookahead</a:t>
            </a:r>
            <a:r>
              <a:rPr lang="en-US" sz="2600" dirty="0">
                <a:latin typeface="+mj-lt"/>
                <a:cs typeface="Arial" charset="0"/>
              </a:rPr>
              <a:t> and prefix adders </a:t>
            </a:r>
            <a:r>
              <a:rPr lang="en-US" sz="2600" dirty="0" smtClean="0">
                <a:latin typeface="+mj-lt"/>
                <a:cs typeface="Arial" charset="0"/>
              </a:rPr>
              <a:t>faster </a:t>
            </a:r>
            <a:r>
              <a:rPr lang="en-US" sz="2600" dirty="0">
                <a:latin typeface="+mj-lt"/>
                <a:cs typeface="Arial" charset="0"/>
              </a:rPr>
              <a:t>for large adders but require more </a:t>
            </a:r>
            <a:r>
              <a:rPr lang="en-US" sz="2600" dirty="0" smtClean="0">
                <a:latin typeface="+mj-lt"/>
                <a:cs typeface="Arial" charset="0"/>
              </a:rPr>
              <a:t>hardware</a:t>
            </a:r>
            <a:r>
              <a:rPr lang="en-US" sz="2600" dirty="0">
                <a:latin typeface="+mj-lt"/>
                <a:cs typeface="Arial" charset="0"/>
              </a:rPr>
              <a:t> </a:t>
            </a:r>
            <a:r>
              <a:rPr lang="en-US" sz="2600" dirty="0" smtClean="0">
                <a:latin typeface="+mj-lt"/>
                <a:cs typeface="Arial" charset="0"/>
              </a:rPr>
              <a:t>             </a:t>
            </a:r>
          </a:p>
          <a:p>
            <a:r>
              <a:rPr lang="en-US" sz="2600" b="1" dirty="0">
                <a:solidFill>
                  <a:srgbClr val="0070C0"/>
                </a:solidFill>
                <a:latin typeface="+mj-lt"/>
                <a:cs typeface="Arial" charset="0"/>
              </a:rPr>
              <a:t>	</a:t>
            </a:r>
            <a:r>
              <a:rPr lang="en-US" sz="2600" b="1" dirty="0" smtClean="0">
                <a:solidFill>
                  <a:srgbClr val="0070C0"/>
                </a:solidFill>
                <a:latin typeface="+mj-lt"/>
                <a:cs typeface="Arial" charset="0"/>
              </a:rPr>
              <a:t>					          Symbol</a:t>
            </a:r>
            <a:endParaRPr lang="en-US" sz="2600" b="1" dirty="0">
              <a:solidFill>
                <a:srgbClr val="0070C0"/>
              </a:solidFill>
              <a:latin typeface="+mj-lt"/>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err="1" smtClean="0">
                <a:solidFill>
                  <a:schemeClr val="bg1"/>
                </a:solidFill>
                <a:latin typeface="+mj-lt"/>
              </a:rPr>
              <a:t>Multibit</a:t>
            </a:r>
            <a:r>
              <a:rPr lang="en-US" sz="4400" dirty="0" smtClean="0">
                <a:solidFill>
                  <a:schemeClr val="bg1"/>
                </a:solidFill>
                <a:latin typeface="+mj-lt"/>
              </a:rPr>
              <a:t> Adders (CPAs)</a:t>
            </a:r>
            <a:endParaRPr lang="en-US" sz="4400" dirty="0">
              <a:solidFill>
                <a:schemeClr val="bg1"/>
              </a:solidFill>
              <a:latin typeface="+mj-lt"/>
            </a:endParaRPr>
          </a:p>
        </p:txBody>
      </p:sp>
    </p:spTree>
    <p:extLst>
      <p:ext uri="{BB962C8B-B14F-4D97-AF65-F5344CB8AC3E}">
        <p14:creationId xmlns:p14="http://schemas.microsoft.com/office/powerpoint/2010/main" val="288572249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80" name="Rectangle 4"/>
          <p:cNvSpPr>
            <a:spLocks noGrp="1" noChangeArrowheads="1"/>
          </p:cNvSpPr>
          <p:nvPr>
            <p:ph sz="half" idx="4294967295"/>
            <p:custDataLst>
              <p:tags r:id="rId1"/>
            </p:custDataLst>
          </p:nvPr>
        </p:nvSpPr>
        <p:spPr>
          <a:xfrm>
            <a:off x="457200" y="978877"/>
            <a:ext cx="7467600" cy="4953000"/>
          </a:xfrm>
        </p:spPr>
        <p:txBody>
          <a:bodyPr>
            <a:normAutofit/>
          </a:bodyPr>
          <a:lstStyle/>
          <a:p>
            <a:pPr marL="0" indent="0" algn="ctr">
              <a:buNone/>
            </a:pPr>
            <a:r>
              <a:rPr lang="en-US" sz="2800" b="1" dirty="0" smtClean="0"/>
              <a:t>A/B = Q + R/B</a:t>
            </a:r>
          </a:p>
          <a:p>
            <a:pPr marL="0" indent="0">
              <a:buNone/>
            </a:pPr>
            <a:r>
              <a:rPr lang="en-US" sz="2800" b="1" dirty="0" smtClean="0">
                <a:solidFill>
                  <a:schemeClr val="accent1"/>
                </a:solidFill>
              </a:rPr>
              <a:t>Decimal Example:  </a:t>
            </a:r>
            <a:r>
              <a:rPr lang="en-US" sz="2800" b="1" dirty="0" smtClean="0"/>
              <a:t>2584/15 = 172 R4</a:t>
            </a:r>
          </a:p>
          <a:p>
            <a:pPr marL="0" indent="0">
              <a:buNone/>
            </a:pPr>
            <a:r>
              <a:rPr lang="en-US" sz="2800" b="1" dirty="0" smtClean="0"/>
              <a:t>Long-Hand:</a:t>
            </a:r>
          </a:p>
          <a:p>
            <a:pPr marL="0" indent="0">
              <a:buNone/>
            </a:pPr>
            <a:endParaRPr lang="en-US" sz="2800" b="1" dirty="0"/>
          </a:p>
        </p:txBody>
      </p:sp>
      <p:sp>
        <p:nvSpPr>
          <p:cNvPr id="946178" name="Rectangle 2"/>
          <p:cNvSpPr>
            <a:spLocks noChangeArrowheads="1"/>
          </p:cNvSpPr>
          <p:nvPr>
            <p:custDataLst>
              <p:tags r:id="rId2"/>
            </p:custDataLst>
          </p:nvPr>
        </p:nvSpPr>
        <p:spPr bwMode="auto">
          <a:xfrm>
            <a:off x="76200" y="762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Dividers</a:t>
            </a:r>
            <a:endParaRPr lang="en-US" sz="4400" dirty="0">
              <a:solidFill>
                <a:schemeClr val="bg1"/>
              </a:solidFill>
              <a:latin typeface="+mj-lt"/>
            </a:endParaRP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66813" y="2781300"/>
            <a:ext cx="1877970" cy="2581274"/>
          </a:xfrm>
          <a:prstGeom prst="rect">
            <a:avLst/>
          </a:prstGeom>
        </p:spPr>
      </p:pic>
    </p:spTree>
    <p:extLst>
      <p:ext uri="{BB962C8B-B14F-4D97-AF65-F5344CB8AC3E}">
        <p14:creationId xmlns:p14="http://schemas.microsoft.com/office/powerpoint/2010/main" val="120351493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80" name="Rectangle 4"/>
          <p:cNvSpPr>
            <a:spLocks noGrp="1" noChangeArrowheads="1"/>
          </p:cNvSpPr>
          <p:nvPr>
            <p:ph sz="half" idx="4294967295"/>
            <p:custDataLst>
              <p:tags r:id="rId1"/>
            </p:custDataLst>
          </p:nvPr>
        </p:nvSpPr>
        <p:spPr>
          <a:xfrm>
            <a:off x="457200" y="978877"/>
            <a:ext cx="7467600" cy="4953000"/>
          </a:xfrm>
        </p:spPr>
        <p:txBody>
          <a:bodyPr>
            <a:normAutofit/>
          </a:bodyPr>
          <a:lstStyle/>
          <a:p>
            <a:pPr marL="0" indent="0" algn="ctr">
              <a:buNone/>
            </a:pPr>
            <a:r>
              <a:rPr lang="en-US" sz="2800" b="1" dirty="0" smtClean="0"/>
              <a:t>A/B = Q + R/B</a:t>
            </a:r>
          </a:p>
          <a:p>
            <a:pPr marL="0" indent="0">
              <a:buNone/>
            </a:pPr>
            <a:r>
              <a:rPr lang="en-US" sz="2800" b="1" dirty="0" smtClean="0">
                <a:solidFill>
                  <a:schemeClr val="accent1"/>
                </a:solidFill>
              </a:rPr>
              <a:t>Decimal Example:  </a:t>
            </a:r>
            <a:r>
              <a:rPr lang="en-US" sz="2800" b="1" dirty="0" smtClean="0"/>
              <a:t>2584/15 = 172 R4</a:t>
            </a:r>
          </a:p>
          <a:p>
            <a:pPr marL="0" indent="0">
              <a:buNone/>
            </a:pPr>
            <a:r>
              <a:rPr lang="en-US" sz="2800" b="1" dirty="0" smtClean="0"/>
              <a:t>Long-Hand:</a:t>
            </a:r>
          </a:p>
          <a:p>
            <a:pPr marL="0" indent="0">
              <a:buNone/>
            </a:pPr>
            <a:endParaRPr lang="en-US" sz="2800" b="1" dirty="0"/>
          </a:p>
        </p:txBody>
      </p:sp>
      <p:sp>
        <p:nvSpPr>
          <p:cNvPr id="946178" name="Rectangle 2"/>
          <p:cNvSpPr>
            <a:spLocks noChangeArrowheads="1"/>
          </p:cNvSpPr>
          <p:nvPr>
            <p:custDataLst>
              <p:tags r:id="rId2"/>
            </p:custDataLst>
          </p:nvPr>
        </p:nvSpPr>
        <p:spPr bwMode="auto">
          <a:xfrm>
            <a:off x="76200" y="762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Dividers</a:t>
            </a:r>
            <a:endParaRPr lang="en-US" sz="4400" dirty="0">
              <a:solidFill>
                <a:schemeClr val="bg1"/>
              </a:solidFill>
              <a:latin typeface="+mj-lt"/>
            </a:endParaRP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66813" y="2781300"/>
            <a:ext cx="1877970" cy="2581274"/>
          </a:xfrm>
          <a:prstGeom prst="rect">
            <a:avLst/>
          </a:prstGeom>
        </p:spPr>
      </p:pic>
      <p:sp>
        <p:nvSpPr>
          <p:cNvPr id="10" name="TextBox 9"/>
          <p:cNvSpPr txBox="1"/>
          <p:nvPr/>
        </p:nvSpPr>
        <p:spPr>
          <a:xfrm>
            <a:off x="4800599" y="1991380"/>
            <a:ext cx="3743325" cy="523220"/>
          </a:xfrm>
          <a:prstGeom prst="rect">
            <a:avLst/>
          </a:prstGeom>
          <a:noFill/>
        </p:spPr>
        <p:txBody>
          <a:bodyPr wrap="square" rtlCol="0">
            <a:spAutoFit/>
          </a:bodyPr>
          <a:lstStyle/>
          <a:p>
            <a:r>
              <a:rPr lang="en-US" sz="2800" b="1" dirty="0" smtClean="0"/>
              <a:t>Long-Hand Revisited:</a:t>
            </a:r>
            <a:endParaRPr lang="en-US" sz="2800" b="1" dirty="0"/>
          </a:p>
        </p:txBody>
      </p:sp>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80723" y="2447925"/>
            <a:ext cx="2172601" cy="3428998"/>
          </a:xfrm>
          <a:prstGeom prst="rect">
            <a:avLst/>
          </a:prstGeom>
        </p:spPr>
      </p:pic>
    </p:spTree>
    <p:extLst>
      <p:ext uri="{BB962C8B-B14F-4D97-AF65-F5344CB8AC3E}">
        <p14:creationId xmlns:p14="http://schemas.microsoft.com/office/powerpoint/2010/main" val="120351493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80" name="Rectangle 4"/>
          <p:cNvSpPr>
            <a:spLocks noGrp="1" noChangeArrowheads="1"/>
          </p:cNvSpPr>
          <p:nvPr>
            <p:ph sz="half" idx="4294967295"/>
            <p:custDataLst>
              <p:tags r:id="rId1"/>
            </p:custDataLst>
          </p:nvPr>
        </p:nvSpPr>
        <p:spPr>
          <a:xfrm>
            <a:off x="200025" y="978877"/>
            <a:ext cx="7467600" cy="4953000"/>
          </a:xfrm>
        </p:spPr>
        <p:txBody>
          <a:bodyPr>
            <a:normAutofit/>
          </a:bodyPr>
          <a:lstStyle/>
          <a:p>
            <a:pPr marL="0" indent="0" algn="ctr">
              <a:buNone/>
            </a:pPr>
            <a:r>
              <a:rPr lang="en-US" sz="2800" b="1" dirty="0" smtClean="0"/>
              <a:t>A/B = Q + R/B</a:t>
            </a:r>
          </a:p>
          <a:p>
            <a:pPr marL="0" indent="0">
              <a:buNone/>
            </a:pPr>
            <a:r>
              <a:rPr lang="en-US" sz="2800" b="1" dirty="0" smtClean="0">
                <a:solidFill>
                  <a:schemeClr val="accent1"/>
                </a:solidFill>
              </a:rPr>
              <a:t>Decimal:  </a:t>
            </a:r>
            <a:r>
              <a:rPr lang="en-US" sz="2800" b="1" dirty="0" smtClean="0"/>
              <a:t>2584/15 = 172 R4</a:t>
            </a:r>
          </a:p>
          <a:p>
            <a:pPr marL="0" indent="0">
              <a:buNone/>
            </a:pPr>
            <a:endParaRPr lang="en-US" sz="2800" b="1" dirty="0"/>
          </a:p>
        </p:txBody>
      </p:sp>
      <p:sp>
        <p:nvSpPr>
          <p:cNvPr id="946178" name="Rectangle 2"/>
          <p:cNvSpPr>
            <a:spLocks noChangeArrowheads="1"/>
          </p:cNvSpPr>
          <p:nvPr>
            <p:custDataLst>
              <p:tags r:id="rId2"/>
            </p:custDataLst>
          </p:nvPr>
        </p:nvSpPr>
        <p:spPr bwMode="auto">
          <a:xfrm>
            <a:off x="76200" y="762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Dividers</a:t>
            </a:r>
            <a:endParaRPr lang="en-US" sz="4400" dirty="0">
              <a:solidFill>
                <a:schemeClr val="bg1"/>
              </a:solidFill>
              <a:latin typeface="+mj-lt"/>
            </a:endParaRPr>
          </a:p>
        </p:txBody>
      </p:sp>
      <p:sp>
        <p:nvSpPr>
          <p:cNvPr id="16" name="TextBox 15"/>
          <p:cNvSpPr txBox="1"/>
          <p:nvPr/>
        </p:nvSpPr>
        <p:spPr>
          <a:xfrm>
            <a:off x="4495800" y="1487865"/>
            <a:ext cx="4657725" cy="523220"/>
          </a:xfrm>
          <a:prstGeom prst="rect">
            <a:avLst/>
          </a:prstGeom>
          <a:noFill/>
        </p:spPr>
        <p:txBody>
          <a:bodyPr wrap="square" rtlCol="0">
            <a:spAutoFit/>
          </a:bodyPr>
          <a:lstStyle/>
          <a:p>
            <a:r>
              <a:rPr lang="en-US" sz="2800" b="1" dirty="0" smtClean="0">
                <a:solidFill>
                  <a:schemeClr val="accent1"/>
                </a:solidFill>
              </a:rPr>
              <a:t>Binary:   </a:t>
            </a:r>
            <a:r>
              <a:rPr lang="en-US" sz="2800" b="1" dirty="0" smtClean="0"/>
              <a:t>1101/0010 = 0110 R1</a:t>
            </a:r>
            <a:endParaRPr lang="en-US" sz="2800" b="1" dirty="0"/>
          </a:p>
        </p:txBody>
      </p:sp>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84973" y="2087126"/>
            <a:ext cx="2401202" cy="3789797"/>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68706" y="2103157"/>
            <a:ext cx="2784694" cy="3735669"/>
          </a:xfrm>
          <a:prstGeom prst="rect">
            <a:avLst/>
          </a:prstGeom>
        </p:spPr>
      </p:pic>
    </p:spTree>
    <p:extLst>
      <p:ext uri="{BB962C8B-B14F-4D97-AF65-F5344CB8AC3E}">
        <p14:creationId xmlns:p14="http://schemas.microsoft.com/office/powerpoint/2010/main" val="76405254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925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Divider Algorithm</a:t>
            </a:r>
            <a:endParaRPr lang="en-US" sz="4400" dirty="0">
              <a:solidFill>
                <a:schemeClr val="bg1"/>
              </a:solidFill>
              <a:latin typeface="+mj-lt"/>
            </a:endParaRPr>
          </a:p>
        </p:txBody>
      </p:sp>
      <p:sp>
        <p:nvSpPr>
          <p:cNvPr id="8" name="Rectangle 4"/>
          <p:cNvSpPr>
            <a:spLocks noChangeArrowheads="1"/>
          </p:cNvSpPr>
          <p:nvPr>
            <p:custDataLst>
              <p:tags r:id="rId2"/>
            </p:custDataLst>
          </p:nvPr>
        </p:nvSpPr>
        <p:spPr bwMode="auto">
          <a:xfrm>
            <a:off x="533400" y="1066800"/>
            <a:ext cx="375285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2600" b="1" dirty="0" smtClean="0">
                <a:solidFill>
                  <a:schemeClr val="accent1"/>
                </a:solidFill>
                <a:latin typeface="Times New Roman" pitchFamily="18" charset="0"/>
                <a:cs typeface="Arial" charset="0"/>
              </a:rPr>
              <a:t>A/B </a:t>
            </a:r>
            <a:r>
              <a:rPr lang="en-US" sz="2600" b="1" dirty="0">
                <a:solidFill>
                  <a:schemeClr val="accent1"/>
                </a:solidFill>
                <a:latin typeface="Times New Roman" pitchFamily="18" charset="0"/>
                <a:cs typeface="Arial" charset="0"/>
              </a:rPr>
              <a:t>= Q + </a:t>
            </a:r>
            <a:r>
              <a:rPr lang="en-US" sz="2600" b="1" dirty="0" smtClean="0">
                <a:solidFill>
                  <a:schemeClr val="accent1"/>
                </a:solidFill>
                <a:latin typeface="Times New Roman" pitchFamily="18" charset="0"/>
                <a:cs typeface="Arial" charset="0"/>
              </a:rPr>
              <a:t>R/B</a:t>
            </a:r>
            <a:endParaRPr lang="en-US" sz="2600" b="1" dirty="0" smtClean="0">
              <a:solidFill>
                <a:schemeClr val="accent1"/>
              </a:solidFill>
              <a:latin typeface="+mj-lt"/>
              <a:cs typeface="Arial" charset="0"/>
            </a:endParaRPr>
          </a:p>
          <a:p>
            <a:endParaRPr lang="en-US" sz="2600" dirty="0" smtClean="0">
              <a:latin typeface="Times New Roman" pitchFamily="18" charset="0"/>
              <a:cs typeface="Arial" charset="0"/>
            </a:endParaRPr>
          </a:p>
          <a:p>
            <a:r>
              <a:rPr lang="en-US" sz="2600" dirty="0" smtClean="0">
                <a:latin typeface="Times New Roman" pitchFamily="18" charset="0"/>
                <a:cs typeface="Arial" charset="0"/>
              </a:rPr>
              <a:t>R</a:t>
            </a:r>
            <a:r>
              <a:rPr lang="en-US" sz="2600" dirty="0" smtClean="0">
                <a:latin typeface="Courier (W1)" pitchFamily="49" charset="0"/>
                <a:cs typeface="Arial" charset="0"/>
              </a:rPr>
              <a:t>’</a:t>
            </a:r>
            <a:r>
              <a:rPr lang="en-US" sz="2600" dirty="0" smtClean="0">
                <a:latin typeface="Times New Roman" pitchFamily="18" charset="0"/>
                <a:cs typeface="Arial" charset="0"/>
              </a:rPr>
              <a:t> = 0</a:t>
            </a:r>
          </a:p>
          <a:p>
            <a:r>
              <a:rPr lang="en-US" sz="2600" dirty="0" smtClean="0">
                <a:latin typeface="Times New Roman" pitchFamily="18" charset="0"/>
                <a:cs typeface="Arial" charset="0"/>
              </a:rPr>
              <a:t>for </a:t>
            </a:r>
            <a:r>
              <a:rPr lang="en-US" sz="2600" i="1" dirty="0" err="1" smtClean="0">
                <a:latin typeface="Times New Roman" pitchFamily="18" charset="0"/>
                <a:cs typeface="Arial" charset="0"/>
              </a:rPr>
              <a:t>i</a:t>
            </a:r>
            <a:r>
              <a:rPr lang="en-US" sz="2600" dirty="0">
                <a:latin typeface="Times New Roman" pitchFamily="18" charset="0"/>
                <a:cs typeface="Arial" charset="0"/>
              </a:rPr>
              <a:t> </a:t>
            </a:r>
            <a:r>
              <a:rPr lang="en-US" sz="2600" dirty="0" smtClean="0">
                <a:latin typeface="Times New Roman" pitchFamily="18" charset="0"/>
                <a:cs typeface="Arial" charset="0"/>
              </a:rPr>
              <a:t>= N-1 to 0</a:t>
            </a:r>
          </a:p>
          <a:p>
            <a:r>
              <a:rPr lang="en-US" sz="2600" dirty="0">
                <a:latin typeface="Times New Roman" pitchFamily="18" charset="0"/>
                <a:cs typeface="Arial" charset="0"/>
              </a:rPr>
              <a:t> </a:t>
            </a:r>
            <a:r>
              <a:rPr lang="en-US" sz="2600" dirty="0" smtClean="0">
                <a:latin typeface="Times New Roman" pitchFamily="18" charset="0"/>
                <a:cs typeface="Arial" charset="0"/>
              </a:rPr>
              <a:t>   R = {R</a:t>
            </a:r>
            <a:r>
              <a:rPr lang="en-US" sz="2600" dirty="0" smtClean="0">
                <a:latin typeface="Courier (W1)" pitchFamily="49" charset="0"/>
                <a:cs typeface="Arial" charset="0"/>
              </a:rPr>
              <a:t>’</a:t>
            </a:r>
            <a:r>
              <a:rPr lang="en-US" sz="2600" dirty="0" smtClean="0">
                <a:latin typeface="Times New Roman" pitchFamily="18" charset="0"/>
                <a:cs typeface="Arial" charset="0"/>
              </a:rPr>
              <a:t> &lt;&lt; 1, A</a:t>
            </a:r>
            <a:r>
              <a:rPr lang="en-US" sz="2600" i="1" baseline="-25000" dirty="0" smtClean="0">
                <a:latin typeface="Times New Roman" pitchFamily="18" charset="0"/>
                <a:cs typeface="Arial" charset="0"/>
              </a:rPr>
              <a:t>i</a:t>
            </a:r>
            <a:r>
              <a:rPr lang="en-US" sz="2600" dirty="0" smtClean="0">
                <a:latin typeface="Times New Roman" pitchFamily="18" charset="0"/>
                <a:cs typeface="Arial" charset="0"/>
              </a:rPr>
              <a:t>}</a:t>
            </a:r>
          </a:p>
          <a:p>
            <a:r>
              <a:rPr lang="en-US" sz="2600" dirty="0">
                <a:latin typeface="Times New Roman" pitchFamily="18" charset="0"/>
                <a:cs typeface="Arial" charset="0"/>
              </a:rPr>
              <a:t> </a:t>
            </a:r>
            <a:r>
              <a:rPr lang="en-US" sz="2600" dirty="0" smtClean="0">
                <a:latin typeface="Times New Roman" pitchFamily="18" charset="0"/>
                <a:cs typeface="Arial" charset="0"/>
              </a:rPr>
              <a:t>   D = R - B</a:t>
            </a:r>
          </a:p>
          <a:p>
            <a:r>
              <a:rPr lang="en-US" sz="2600" dirty="0" smtClean="0">
                <a:latin typeface="Times New Roman" pitchFamily="18" charset="0"/>
                <a:cs typeface="Arial" charset="0"/>
              </a:rPr>
              <a:t>    if D &lt; 0, Q</a:t>
            </a:r>
            <a:r>
              <a:rPr lang="en-US" sz="2600" i="1" baseline="-25000" dirty="0" smtClean="0">
                <a:latin typeface="Times New Roman" pitchFamily="18" charset="0"/>
                <a:cs typeface="Arial" charset="0"/>
              </a:rPr>
              <a:t>i</a:t>
            </a:r>
            <a:r>
              <a:rPr lang="en-US" sz="2600" dirty="0" smtClean="0">
                <a:latin typeface="Times New Roman" pitchFamily="18" charset="0"/>
                <a:cs typeface="Arial" charset="0"/>
              </a:rPr>
              <a:t>= 0;  R</a:t>
            </a:r>
            <a:r>
              <a:rPr lang="en-US" sz="2600" dirty="0" smtClean="0">
                <a:latin typeface="Courier (W1)" pitchFamily="49" charset="0"/>
                <a:cs typeface="Arial" charset="0"/>
              </a:rPr>
              <a:t>’</a:t>
            </a:r>
            <a:r>
              <a:rPr lang="en-US" sz="2600" dirty="0" smtClean="0">
                <a:latin typeface="Times New Roman" pitchFamily="18" charset="0"/>
                <a:cs typeface="Arial" charset="0"/>
              </a:rPr>
              <a:t>= R</a:t>
            </a:r>
          </a:p>
          <a:p>
            <a:r>
              <a:rPr lang="en-US" sz="2600" dirty="0" smtClean="0">
                <a:latin typeface="Times New Roman" pitchFamily="18" charset="0"/>
                <a:cs typeface="Arial" charset="0"/>
              </a:rPr>
              <a:t>    else        Q</a:t>
            </a:r>
            <a:r>
              <a:rPr lang="en-US" sz="2600" i="1" baseline="-25000" dirty="0" smtClean="0">
                <a:latin typeface="Times New Roman" pitchFamily="18" charset="0"/>
                <a:cs typeface="Arial" charset="0"/>
              </a:rPr>
              <a:t>i</a:t>
            </a:r>
            <a:r>
              <a:rPr lang="en-US" sz="2600" dirty="0" smtClean="0">
                <a:latin typeface="Times New Roman" pitchFamily="18" charset="0"/>
                <a:cs typeface="Arial" charset="0"/>
              </a:rPr>
              <a:t>= 1;  </a:t>
            </a:r>
            <a:r>
              <a:rPr lang="en-US" sz="2600" dirty="0">
                <a:latin typeface="Times New Roman" pitchFamily="18" charset="0"/>
                <a:cs typeface="Arial" charset="0"/>
              </a:rPr>
              <a:t>R</a:t>
            </a:r>
            <a:r>
              <a:rPr lang="en-US" sz="2600" dirty="0" smtClean="0">
                <a:latin typeface="Courier (W1)" pitchFamily="49" charset="0"/>
                <a:cs typeface="Arial" charset="0"/>
              </a:rPr>
              <a:t>’</a:t>
            </a:r>
            <a:r>
              <a:rPr lang="en-US" sz="2600" dirty="0" smtClean="0">
                <a:latin typeface="Times New Roman" pitchFamily="18" charset="0"/>
                <a:cs typeface="Arial" charset="0"/>
              </a:rPr>
              <a:t>= D</a:t>
            </a:r>
          </a:p>
          <a:p>
            <a:r>
              <a:rPr lang="en-US" sz="2600" dirty="0" smtClean="0">
                <a:latin typeface="Times New Roman" pitchFamily="18" charset="0"/>
                <a:cs typeface="Arial" charset="0"/>
              </a:rPr>
              <a:t>R=R</a:t>
            </a:r>
            <a:r>
              <a:rPr lang="en-US" sz="2600" dirty="0">
                <a:latin typeface="Courier (W1)" pitchFamily="49" charset="0"/>
                <a:cs typeface="Arial" charset="0"/>
              </a:rPr>
              <a:t>’</a:t>
            </a:r>
            <a:endParaRPr lang="en-US" sz="2600" dirty="0" smtClean="0">
              <a:latin typeface="Times New Roman" pitchFamily="18" charset="0"/>
              <a:cs typeface="Arial" charset="0"/>
            </a:endParaRPr>
          </a:p>
        </p:txBody>
      </p:sp>
      <p:sp>
        <p:nvSpPr>
          <p:cNvPr id="9" name="TextBox 8"/>
          <p:cNvSpPr txBox="1"/>
          <p:nvPr/>
        </p:nvSpPr>
        <p:spPr>
          <a:xfrm>
            <a:off x="4676774" y="1240215"/>
            <a:ext cx="4457701" cy="523220"/>
          </a:xfrm>
          <a:prstGeom prst="rect">
            <a:avLst/>
          </a:prstGeom>
          <a:noFill/>
        </p:spPr>
        <p:txBody>
          <a:bodyPr wrap="square" rtlCol="0">
            <a:spAutoFit/>
          </a:bodyPr>
          <a:lstStyle/>
          <a:p>
            <a:r>
              <a:rPr lang="en-US" sz="2800" b="1" dirty="0" smtClean="0">
                <a:solidFill>
                  <a:schemeClr val="accent1"/>
                </a:solidFill>
              </a:rPr>
              <a:t>Binary:   </a:t>
            </a:r>
            <a:r>
              <a:rPr lang="en-US" sz="2800" b="1" dirty="0" smtClean="0"/>
              <a:t>1101/10 = 0110 R1</a:t>
            </a:r>
            <a:endParaRPr lang="en-US" sz="2800" b="1"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9656" y="1855507"/>
            <a:ext cx="2784694" cy="3735669"/>
          </a:xfrm>
          <a:prstGeom prst="rect">
            <a:avLst/>
          </a:prstGeom>
        </p:spPr>
      </p:pic>
    </p:spTree>
    <p:extLst>
      <p:ext uri="{BB962C8B-B14F-4D97-AF65-F5344CB8AC3E}">
        <p14:creationId xmlns:p14="http://schemas.microsoft.com/office/powerpoint/2010/main" val="206577316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925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4 x 4 Divider</a:t>
            </a:r>
            <a:endParaRPr lang="en-US" sz="4400" dirty="0">
              <a:solidFill>
                <a:schemeClr val="bg1"/>
              </a:solidFill>
              <a:latin typeface="+mj-lt"/>
            </a:endParaRPr>
          </a:p>
        </p:txBody>
      </p:sp>
      <p:pic>
        <p:nvPicPr>
          <p:cNvPr id="11366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24425" y="867229"/>
            <a:ext cx="3148477" cy="2409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4"/>
          <p:cNvSpPr>
            <a:spLocks noChangeArrowheads="1"/>
          </p:cNvSpPr>
          <p:nvPr>
            <p:custDataLst>
              <p:tags r:id="rId2"/>
            </p:custDataLst>
          </p:nvPr>
        </p:nvSpPr>
        <p:spPr bwMode="auto">
          <a:xfrm>
            <a:off x="6014573" y="3105151"/>
            <a:ext cx="3453277"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2200" b="1" dirty="0" smtClean="0">
                <a:solidFill>
                  <a:schemeClr val="accent1"/>
                </a:solidFill>
                <a:latin typeface="+mj-lt"/>
                <a:cs typeface="Arial" charset="0"/>
              </a:rPr>
              <a:t>Division: </a:t>
            </a:r>
            <a:r>
              <a:rPr lang="en-US" sz="2200" dirty="0">
                <a:latin typeface="Times New Roman" pitchFamily="18" charset="0"/>
                <a:cs typeface="Arial" charset="0"/>
              </a:rPr>
              <a:t>A/B = Q + </a:t>
            </a:r>
            <a:r>
              <a:rPr lang="en-US" sz="2200" dirty="0" smtClean="0">
                <a:latin typeface="Times New Roman" pitchFamily="18" charset="0"/>
                <a:cs typeface="Arial" charset="0"/>
              </a:rPr>
              <a:t>R/B</a:t>
            </a:r>
            <a:endParaRPr lang="en-US" sz="2200" b="1" dirty="0" smtClean="0">
              <a:solidFill>
                <a:schemeClr val="accent1"/>
              </a:solidFill>
              <a:latin typeface="+mj-lt"/>
              <a:cs typeface="Arial" charset="0"/>
            </a:endParaRPr>
          </a:p>
          <a:p>
            <a:r>
              <a:rPr lang="en-US" sz="2200" dirty="0" smtClean="0">
                <a:latin typeface="Times New Roman" pitchFamily="18" charset="0"/>
                <a:cs typeface="Arial" charset="0"/>
              </a:rPr>
              <a:t>R</a:t>
            </a:r>
            <a:r>
              <a:rPr lang="en-US" sz="2200" dirty="0" smtClean="0">
                <a:latin typeface="Courier (W1)" pitchFamily="49" charset="0"/>
                <a:cs typeface="Arial" charset="0"/>
              </a:rPr>
              <a:t>’</a:t>
            </a:r>
            <a:r>
              <a:rPr lang="en-US" sz="2200" dirty="0" smtClean="0">
                <a:latin typeface="Times New Roman" pitchFamily="18" charset="0"/>
                <a:cs typeface="Arial" charset="0"/>
              </a:rPr>
              <a:t> = 0</a:t>
            </a:r>
          </a:p>
          <a:p>
            <a:r>
              <a:rPr lang="en-US" sz="2200" dirty="0" smtClean="0">
                <a:latin typeface="Times New Roman" pitchFamily="18" charset="0"/>
                <a:cs typeface="Arial" charset="0"/>
              </a:rPr>
              <a:t>for </a:t>
            </a:r>
            <a:r>
              <a:rPr lang="en-US" sz="2200" i="1" dirty="0" err="1" smtClean="0">
                <a:latin typeface="Times New Roman" pitchFamily="18" charset="0"/>
                <a:cs typeface="Arial" charset="0"/>
              </a:rPr>
              <a:t>i</a:t>
            </a:r>
            <a:r>
              <a:rPr lang="en-US" sz="2200" dirty="0">
                <a:latin typeface="Times New Roman" pitchFamily="18" charset="0"/>
                <a:cs typeface="Arial" charset="0"/>
              </a:rPr>
              <a:t> </a:t>
            </a:r>
            <a:r>
              <a:rPr lang="en-US" sz="2200" dirty="0" smtClean="0">
                <a:latin typeface="Times New Roman" pitchFamily="18" charset="0"/>
                <a:cs typeface="Arial" charset="0"/>
              </a:rPr>
              <a:t>= N-1 to 0</a:t>
            </a:r>
          </a:p>
          <a:p>
            <a:r>
              <a:rPr lang="en-US" sz="2200" dirty="0">
                <a:latin typeface="Times New Roman" pitchFamily="18" charset="0"/>
                <a:cs typeface="Arial" charset="0"/>
              </a:rPr>
              <a:t> </a:t>
            </a:r>
            <a:r>
              <a:rPr lang="en-US" sz="2200" dirty="0" smtClean="0">
                <a:latin typeface="Times New Roman" pitchFamily="18" charset="0"/>
                <a:cs typeface="Arial" charset="0"/>
              </a:rPr>
              <a:t> R = {R</a:t>
            </a:r>
            <a:r>
              <a:rPr lang="en-US" sz="2200" dirty="0" smtClean="0">
                <a:latin typeface="Courier (W1)" pitchFamily="49" charset="0"/>
                <a:cs typeface="Arial" charset="0"/>
              </a:rPr>
              <a:t>’</a:t>
            </a:r>
            <a:r>
              <a:rPr lang="en-US" sz="2200" dirty="0" smtClean="0">
                <a:latin typeface="Times New Roman" pitchFamily="18" charset="0"/>
                <a:cs typeface="Arial" charset="0"/>
              </a:rPr>
              <a:t> &lt;&lt; 1, A</a:t>
            </a:r>
            <a:r>
              <a:rPr lang="en-US" sz="2200" i="1" baseline="-25000" dirty="0" smtClean="0">
                <a:latin typeface="Times New Roman" pitchFamily="18" charset="0"/>
                <a:cs typeface="Arial" charset="0"/>
              </a:rPr>
              <a:t>i</a:t>
            </a:r>
            <a:r>
              <a:rPr lang="en-US" sz="2200" dirty="0" smtClean="0">
                <a:latin typeface="Times New Roman" pitchFamily="18" charset="0"/>
                <a:cs typeface="Arial" charset="0"/>
              </a:rPr>
              <a:t>}</a:t>
            </a:r>
          </a:p>
          <a:p>
            <a:r>
              <a:rPr lang="en-US" sz="2200" dirty="0">
                <a:latin typeface="Times New Roman" pitchFamily="18" charset="0"/>
                <a:cs typeface="Arial" charset="0"/>
              </a:rPr>
              <a:t> </a:t>
            </a:r>
            <a:r>
              <a:rPr lang="en-US" sz="2200" dirty="0" smtClean="0">
                <a:latin typeface="Times New Roman" pitchFamily="18" charset="0"/>
                <a:cs typeface="Arial" charset="0"/>
              </a:rPr>
              <a:t> D = R - B</a:t>
            </a:r>
          </a:p>
          <a:p>
            <a:r>
              <a:rPr lang="en-US" sz="2200" dirty="0" smtClean="0">
                <a:latin typeface="Times New Roman" pitchFamily="18" charset="0"/>
                <a:cs typeface="Arial" charset="0"/>
              </a:rPr>
              <a:t>  if D &lt; 0, Q</a:t>
            </a:r>
            <a:r>
              <a:rPr lang="en-US" sz="2200" i="1" baseline="-25000" dirty="0" smtClean="0">
                <a:latin typeface="Times New Roman" pitchFamily="18" charset="0"/>
                <a:cs typeface="Arial" charset="0"/>
              </a:rPr>
              <a:t>i</a:t>
            </a:r>
            <a:r>
              <a:rPr lang="en-US" sz="2200" dirty="0" smtClean="0">
                <a:latin typeface="Times New Roman" pitchFamily="18" charset="0"/>
                <a:cs typeface="Arial" charset="0"/>
              </a:rPr>
              <a:t>=0, R</a:t>
            </a:r>
            <a:r>
              <a:rPr lang="en-US" sz="2200" dirty="0" smtClean="0">
                <a:latin typeface="Courier (W1)" pitchFamily="49" charset="0"/>
                <a:cs typeface="Arial" charset="0"/>
              </a:rPr>
              <a:t>’</a:t>
            </a:r>
            <a:r>
              <a:rPr lang="en-US" sz="2200" dirty="0" smtClean="0">
                <a:latin typeface="Times New Roman" pitchFamily="18" charset="0"/>
                <a:cs typeface="Arial" charset="0"/>
              </a:rPr>
              <a:t>=R</a:t>
            </a:r>
          </a:p>
          <a:p>
            <a:r>
              <a:rPr lang="en-US" sz="2200" dirty="0" smtClean="0">
                <a:latin typeface="Times New Roman" pitchFamily="18" charset="0"/>
                <a:cs typeface="Arial" charset="0"/>
              </a:rPr>
              <a:t>  else        Q</a:t>
            </a:r>
            <a:r>
              <a:rPr lang="en-US" sz="2200" i="1" baseline="-25000" dirty="0" smtClean="0">
                <a:latin typeface="Times New Roman" pitchFamily="18" charset="0"/>
                <a:cs typeface="Arial" charset="0"/>
              </a:rPr>
              <a:t>i</a:t>
            </a:r>
            <a:r>
              <a:rPr lang="en-US" sz="2200" dirty="0" smtClean="0">
                <a:latin typeface="Times New Roman" pitchFamily="18" charset="0"/>
                <a:cs typeface="Arial" charset="0"/>
              </a:rPr>
              <a:t>=1, </a:t>
            </a:r>
            <a:r>
              <a:rPr lang="en-US" sz="2200" dirty="0">
                <a:latin typeface="Times New Roman" pitchFamily="18" charset="0"/>
                <a:cs typeface="Arial" charset="0"/>
              </a:rPr>
              <a:t>R</a:t>
            </a:r>
            <a:r>
              <a:rPr lang="en-US" sz="2200" dirty="0" smtClean="0">
                <a:latin typeface="Courier (W1)" pitchFamily="49" charset="0"/>
                <a:cs typeface="Arial" charset="0"/>
              </a:rPr>
              <a:t>’</a:t>
            </a:r>
            <a:r>
              <a:rPr lang="en-US" sz="2200" dirty="0" smtClean="0">
                <a:latin typeface="Times New Roman" pitchFamily="18" charset="0"/>
                <a:cs typeface="Arial" charset="0"/>
              </a:rPr>
              <a:t>=D</a:t>
            </a:r>
          </a:p>
          <a:p>
            <a:r>
              <a:rPr lang="en-US" sz="2200" dirty="0" smtClean="0">
                <a:latin typeface="Times New Roman" pitchFamily="18" charset="0"/>
                <a:cs typeface="Arial" charset="0"/>
              </a:rPr>
              <a:t>R=R</a:t>
            </a:r>
            <a:r>
              <a:rPr lang="en-US" sz="2200" dirty="0">
                <a:latin typeface="Courier (W1)" pitchFamily="49" charset="0"/>
                <a:cs typeface="Arial" charset="0"/>
              </a:rPr>
              <a:t>’</a:t>
            </a:r>
            <a:endParaRPr lang="en-US" sz="2200" dirty="0" smtClean="0">
              <a:latin typeface="Times New Roman" pitchFamily="18" charset="0"/>
              <a:cs typeface="Arial" charset="0"/>
            </a:endParaRPr>
          </a:p>
        </p:txBody>
      </p:sp>
      <p:pic>
        <p:nvPicPr>
          <p:cNvPr id="11571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8225" y="990600"/>
            <a:ext cx="3394677"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23825" y="5448300"/>
            <a:ext cx="5788701" cy="369332"/>
          </a:xfrm>
          <a:prstGeom prst="rect">
            <a:avLst/>
          </a:prstGeom>
          <a:noFill/>
        </p:spPr>
        <p:txBody>
          <a:bodyPr wrap="none" rtlCol="0">
            <a:spAutoFit/>
          </a:bodyPr>
          <a:lstStyle/>
          <a:p>
            <a:r>
              <a:rPr lang="en-US" b="1" dirty="0" smtClean="0">
                <a:solidFill>
                  <a:schemeClr val="accent1"/>
                </a:solidFill>
              </a:rPr>
              <a:t>Each row computes one iteration of the division algorithm.</a:t>
            </a:r>
            <a:endParaRPr lang="en-US" b="1" dirty="0">
              <a:solidFill>
                <a:schemeClr val="accent1"/>
              </a:solidFill>
            </a:endParaRPr>
          </a:p>
        </p:txBody>
      </p:sp>
    </p:spTree>
    <p:extLst>
      <p:ext uri="{BB962C8B-B14F-4D97-AF65-F5344CB8AC3E}">
        <p14:creationId xmlns:p14="http://schemas.microsoft.com/office/powerpoint/2010/main" val="246579202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925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4 x 4 Divider</a:t>
            </a:r>
            <a:endParaRPr lang="en-US" sz="4400" dirty="0">
              <a:solidFill>
                <a:schemeClr val="bg1"/>
              </a:solidFill>
              <a:latin typeface="+mj-lt"/>
            </a:endParaRPr>
          </a:p>
        </p:txBody>
      </p:sp>
      <p:pic>
        <p:nvPicPr>
          <p:cNvPr id="11366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24425" y="867229"/>
            <a:ext cx="3148477" cy="2409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57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8225" y="990600"/>
            <a:ext cx="3394677"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23825" y="5448300"/>
            <a:ext cx="5788701" cy="369332"/>
          </a:xfrm>
          <a:prstGeom prst="rect">
            <a:avLst/>
          </a:prstGeom>
          <a:noFill/>
        </p:spPr>
        <p:txBody>
          <a:bodyPr wrap="none" rtlCol="0">
            <a:spAutoFit/>
          </a:bodyPr>
          <a:lstStyle/>
          <a:p>
            <a:r>
              <a:rPr lang="en-US" b="1" dirty="0" smtClean="0">
                <a:solidFill>
                  <a:schemeClr val="accent1"/>
                </a:solidFill>
              </a:rPr>
              <a:t>Each row computes one iteration of the division algorithm.</a:t>
            </a:r>
            <a:endParaRPr lang="en-US" b="1" dirty="0">
              <a:solidFill>
                <a:schemeClr val="accent1"/>
              </a:solidFill>
            </a:endParaRPr>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2606" y="3124200"/>
            <a:ext cx="1966772" cy="2638426"/>
          </a:xfrm>
          <a:prstGeom prst="rect">
            <a:avLst/>
          </a:prstGeom>
        </p:spPr>
      </p:pic>
    </p:spTree>
    <p:extLst>
      <p:ext uri="{BB962C8B-B14F-4D97-AF65-F5344CB8AC3E}">
        <p14:creationId xmlns:p14="http://schemas.microsoft.com/office/powerpoint/2010/main" val="356074616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129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1300" name="Rectangle 4"/>
          <p:cNvSpPr>
            <a:spLocks noChangeArrowheads="1"/>
          </p:cNvSpPr>
          <p:nvPr>
            <p:custDataLst>
              <p:tags r:id="rId2"/>
            </p:custDataLst>
          </p:nvPr>
        </p:nvSpPr>
        <p:spPr bwMode="auto">
          <a:xfrm>
            <a:off x="4572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3200" dirty="0" smtClean="0">
                <a:latin typeface="+mj-lt"/>
                <a:cs typeface="Arial" charset="0"/>
              </a:rPr>
              <a:t>Numbers we can </a:t>
            </a:r>
            <a:r>
              <a:rPr lang="en-US" sz="3200" dirty="0">
                <a:latin typeface="+mj-lt"/>
                <a:cs typeface="Arial" charset="0"/>
              </a:rPr>
              <a:t>represent using binary </a:t>
            </a:r>
            <a:r>
              <a:rPr lang="en-US" sz="3200" dirty="0" smtClean="0">
                <a:latin typeface="+mj-lt"/>
                <a:cs typeface="Arial" charset="0"/>
              </a:rPr>
              <a:t>representations</a:t>
            </a:r>
            <a:endParaRPr lang="en-US" sz="3200" dirty="0">
              <a:latin typeface="+mj-lt"/>
              <a:cs typeface="Arial" charset="0"/>
            </a:endParaRPr>
          </a:p>
          <a:p>
            <a:pPr marL="742950" lvl="1" indent="-285750">
              <a:spcBef>
                <a:spcPct val="20000"/>
              </a:spcBef>
              <a:buFontTx/>
              <a:buChar char="–"/>
            </a:pPr>
            <a:r>
              <a:rPr lang="en-US" sz="2600" b="1" dirty="0">
                <a:solidFill>
                  <a:srgbClr val="0070C0"/>
                </a:solidFill>
                <a:latin typeface="+mj-lt"/>
                <a:cs typeface="Arial" charset="0"/>
              </a:rPr>
              <a:t>Positive numbers</a:t>
            </a:r>
          </a:p>
          <a:p>
            <a:pPr marL="1143000" lvl="2" indent="-228600">
              <a:spcBef>
                <a:spcPct val="20000"/>
              </a:spcBef>
              <a:buFontTx/>
              <a:buChar char="•"/>
            </a:pPr>
            <a:r>
              <a:rPr lang="en-US" sz="2600" dirty="0">
                <a:latin typeface="+mj-lt"/>
                <a:cs typeface="Arial" charset="0"/>
              </a:rPr>
              <a:t>Unsigned binary</a:t>
            </a:r>
          </a:p>
          <a:p>
            <a:pPr marL="742950" lvl="1" indent="-285750">
              <a:spcBef>
                <a:spcPct val="20000"/>
              </a:spcBef>
              <a:buFontTx/>
              <a:buChar char="–"/>
            </a:pPr>
            <a:r>
              <a:rPr lang="en-US" sz="2600" b="1" dirty="0">
                <a:solidFill>
                  <a:srgbClr val="0070C0"/>
                </a:solidFill>
                <a:latin typeface="+mj-lt"/>
                <a:cs typeface="Arial" charset="0"/>
              </a:rPr>
              <a:t>Negative numbers</a:t>
            </a:r>
          </a:p>
          <a:p>
            <a:pPr marL="1143000" lvl="2" indent="-228600">
              <a:spcBef>
                <a:spcPct val="20000"/>
              </a:spcBef>
              <a:buFontTx/>
              <a:buChar char="•"/>
            </a:pPr>
            <a:r>
              <a:rPr lang="en-US" sz="2600" dirty="0">
                <a:latin typeface="+mj-lt"/>
                <a:cs typeface="Arial" charset="0"/>
              </a:rPr>
              <a:t>Two’s complement</a:t>
            </a:r>
          </a:p>
          <a:p>
            <a:pPr marL="1143000" lvl="2" indent="-228600">
              <a:spcBef>
                <a:spcPct val="20000"/>
              </a:spcBef>
              <a:buFontTx/>
              <a:buChar char="•"/>
            </a:pPr>
            <a:r>
              <a:rPr lang="en-US" sz="2600" dirty="0">
                <a:latin typeface="+mj-lt"/>
                <a:cs typeface="Arial" charset="0"/>
              </a:rPr>
              <a:t>Sign/magnitude </a:t>
            </a:r>
            <a:r>
              <a:rPr lang="en-US" sz="2600" dirty="0" smtClean="0">
                <a:latin typeface="+mj-lt"/>
                <a:cs typeface="Arial" charset="0"/>
              </a:rPr>
              <a:t>numbers</a:t>
            </a:r>
          </a:p>
          <a:p>
            <a:pPr lvl="2">
              <a:spcBef>
                <a:spcPct val="20000"/>
              </a:spcBef>
            </a:pPr>
            <a:endParaRPr lang="en-US" sz="3200" dirty="0">
              <a:latin typeface="+mj-lt"/>
              <a:cs typeface="Arial" charset="0"/>
            </a:endParaRPr>
          </a:p>
          <a:p>
            <a:pPr>
              <a:spcBef>
                <a:spcPct val="20000"/>
              </a:spcBef>
            </a:pPr>
            <a:r>
              <a:rPr lang="en-US" sz="3200" dirty="0">
                <a:latin typeface="+mj-lt"/>
                <a:cs typeface="Arial" charset="0"/>
              </a:rPr>
              <a:t>What about </a:t>
            </a:r>
            <a:r>
              <a:rPr lang="en-US" sz="3200" b="1" dirty="0" smtClean="0">
                <a:solidFill>
                  <a:srgbClr val="0070C0"/>
                </a:solidFill>
                <a:latin typeface="+mj-lt"/>
                <a:cs typeface="Arial" charset="0"/>
              </a:rPr>
              <a:t>fractions</a:t>
            </a:r>
            <a:r>
              <a:rPr lang="en-US" sz="3200" dirty="0" smtClean="0">
                <a:latin typeface="+mj-lt"/>
                <a:cs typeface="Arial" charset="0"/>
              </a:rPr>
              <a:t>?</a:t>
            </a:r>
            <a:endParaRPr lang="en-US" sz="3200" dirty="0">
              <a:latin typeface="+mj-lt"/>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Number Systems</a:t>
            </a:r>
            <a:endParaRPr lang="en-US" sz="4400" dirty="0">
              <a:solidFill>
                <a:schemeClr val="bg1"/>
              </a:solidFill>
              <a:latin typeface="+mj-lt"/>
            </a:endParaRPr>
          </a:p>
        </p:txBody>
      </p:sp>
    </p:spTree>
    <p:extLst>
      <p:ext uri="{BB962C8B-B14F-4D97-AF65-F5344CB8AC3E}">
        <p14:creationId xmlns:p14="http://schemas.microsoft.com/office/powerpoint/2010/main" val="422204494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2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2324" name="Rectangle 4"/>
          <p:cNvSpPr>
            <a:spLocks noChangeArrowheads="1"/>
          </p:cNvSpPr>
          <p:nvPr>
            <p:custDataLst>
              <p:tags r:id="rId2"/>
            </p:custDataLst>
          </p:nvPr>
        </p:nvSpPr>
        <p:spPr bwMode="auto">
          <a:xfrm>
            <a:off x="533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3200" dirty="0">
                <a:latin typeface="+mj-lt"/>
                <a:cs typeface="Arial" charset="0"/>
              </a:rPr>
              <a:t>Two common notations:</a:t>
            </a:r>
          </a:p>
          <a:p>
            <a:pPr marL="457200" indent="-457200">
              <a:spcBef>
                <a:spcPct val="20000"/>
              </a:spcBef>
              <a:buFont typeface="Arial" panose="020B0604020202020204" pitchFamily="34" charset="0"/>
              <a:buChar char="•"/>
            </a:pPr>
            <a:r>
              <a:rPr lang="en-US" sz="2800" b="1" dirty="0">
                <a:solidFill>
                  <a:srgbClr val="0070C0"/>
                </a:solidFill>
                <a:latin typeface="+mj-lt"/>
                <a:cs typeface="Arial" charset="0"/>
              </a:rPr>
              <a:t>Fixed-point:</a:t>
            </a:r>
            <a:r>
              <a:rPr lang="en-US" sz="2800" b="1" dirty="0">
                <a:solidFill>
                  <a:schemeClr val="accent1"/>
                </a:solidFill>
                <a:latin typeface="+mj-lt"/>
                <a:cs typeface="Arial" charset="0"/>
              </a:rPr>
              <a:t> </a:t>
            </a:r>
            <a:r>
              <a:rPr lang="en-US" sz="2800" dirty="0" smtClean="0">
                <a:latin typeface="+mj-lt"/>
                <a:cs typeface="Arial" charset="0"/>
              </a:rPr>
              <a:t>binary </a:t>
            </a:r>
            <a:r>
              <a:rPr lang="en-US" sz="2800" dirty="0">
                <a:latin typeface="+mj-lt"/>
                <a:cs typeface="Arial" charset="0"/>
              </a:rPr>
              <a:t>point </a:t>
            </a:r>
            <a:r>
              <a:rPr lang="en-US" sz="2800" dirty="0" smtClean="0">
                <a:latin typeface="+mj-lt"/>
                <a:cs typeface="Arial" charset="0"/>
              </a:rPr>
              <a:t>fixed</a:t>
            </a:r>
            <a:endParaRPr lang="en-US" sz="2800" dirty="0">
              <a:latin typeface="+mj-lt"/>
              <a:cs typeface="Arial" charset="0"/>
            </a:endParaRPr>
          </a:p>
          <a:p>
            <a:pPr marL="457200" indent="-457200">
              <a:spcBef>
                <a:spcPct val="20000"/>
              </a:spcBef>
              <a:buFont typeface="Arial" panose="020B0604020202020204" pitchFamily="34" charset="0"/>
              <a:buChar char="•"/>
            </a:pPr>
            <a:r>
              <a:rPr lang="en-US" sz="2800" b="1" dirty="0" smtClean="0">
                <a:solidFill>
                  <a:srgbClr val="0070C0"/>
                </a:solidFill>
                <a:latin typeface="+mj-lt"/>
                <a:cs typeface="Arial" charset="0"/>
              </a:rPr>
              <a:t>Floating-point:</a:t>
            </a:r>
            <a:r>
              <a:rPr lang="en-US" sz="2800" b="1" dirty="0" smtClean="0">
                <a:solidFill>
                  <a:schemeClr val="accent1"/>
                </a:solidFill>
                <a:latin typeface="+mj-lt"/>
                <a:cs typeface="Arial" charset="0"/>
              </a:rPr>
              <a:t> </a:t>
            </a:r>
            <a:r>
              <a:rPr lang="en-US" sz="2800" dirty="0" smtClean="0">
                <a:latin typeface="+mj-lt"/>
                <a:cs typeface="Arial" charset="0"/>
              </a:rPr>
              <a:t>binary </a:t>
            </a:r>
            <a:r>
              <a:rPr lang="en-US" sz="2800" dirty="0">
                <a:latin typeface="+mj-lt"/>
                <a:cs typeface="Arial" charset="0"/>
              </a:rPr>
              <a:t>point floats to the right of the most </a:t>
            </a:r>
            <a:r>
              <a:rPr lang="en-US" sz="2800" dirty="0" smtClean="0">
                <a:latin typeface="+mj-lt"/>
                <a:cs typeface="Arial" charset="0"/>
              </a:rPr>
              <a:t>significant </a:t>
            </a:r>
            <a:r>
              <a:rPr lang="en-US" sz="2800" dirty="0">
                <a:latin typeface="+mj-lt"/>
                <a:cs typeface="Arial" charset="0"/>
              </a:rPr>
              <a:t>1</a:t>
            </a: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Numbers with Fractions</a:t>
            </a:r>
            <a:endParaRPr lang="en-US" sz="4400" dirty="0">
              <a:solidFill>
                <a:schemeClr val="bg1"/>
              </a:solidFill>
              <a:latin typeface="+mj-lt"/>
            </a:endParaRPr>
          </a:p>
        </p:txBody>
      </p:sp>
    </p:spTree>
    <p:extLst>
      <p:ext uri="{BB962C8B-B14F-4D97-AF65-F5344CB8AC3E}">
        <p14:creationId xmlns:p14="http://schemas.microsoft.com/office/powerpoint/2010/main" val="118471726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3349" name="Object 5"/>
          <p:cNvGraphicFramePr>
            <a:graphicFrameLocks noGrp="1" noChangeAspect="1"/>
          </p:cNvGraphicFramePr>
          <p:nvPr>
            <p:ph idx="4294967295"/>
            <p:custDataLst>
              <p:tags r:id="rId2"/>
            </p:custDataLst>
            <p:extLst>
              <p:ext uri="{D42A27DB-BD31-4B8C-83A1-F6EECF244321}">
                <p14:modId xmlns:p14="http://schemas.microsoft.com/office/powerpoint/2010/main" val="185984901"/>
              </p:ext>
            </p:extLst>
          </p:nvPr>
        </p:nvGraphicFramePr>
        <p:xfrm>
          <a:off x="1676400" y="1752600"/>
          <a:ext cx="6400800" cy="2243138"/>
        </p:xfrm>
        <a:graphic>
          <a:graphicData uri="http://schemas.openxmlformats.org/presentationml/2006/ole">
            <mc:AlternateContent xmlns:mc="http://schemas.openxmlformats.org/markup-compatibility/2006">
              <mc:Choice xmlns:v="urn:schemas-microsoft-com:vml" Requires="v">
                <p:oleObj spid="_x0000_s70793" name="VISIO" r:id="rId7" imgW="1389960" imgH="487800" progId="Visio.Drawing.6">
                  <p:embed/>
                </p:oleObj>
              </mc:Choice>
              <mc:Fallback>
                <p:oleObj name="VISIO" r:id="rId7" imgW="1389960" imgH="48780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76400" y="1752600"/>
                        <a:ext cx="6400800" cy="2243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5334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3348" name="Rectangle 4"/>
          <p:cNvSpPr>
            <a:spLocks noChangeArrowheads="1"/>
          </p:cNvSpPr>
          <p:nvPr>
            <p:custDataLst>
              <p:tags r:id="rId4"/>
            </p:custDataLst>
          </p:nvPr>
        </p:nvSpPr>
        <p:spPr bwMode="auto">
          <a:xfrm>
            <a:off x="3810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smtClean="0">
                <a:latin typeface="+mj-lt"/>
                <a:cs typeface="Arial" charset="0"/>
              </a:rPr>
              <a:t>6.75 </a:t>
            </a:r>
            <a:r>
              <a:rPr lang="en-US" sz="3200" dirty="0">
                <a:latin typeface="+mj-lt"/>
                <a:cs typeface="Arial" charset="0"/>
              </a:rPr>
              <a:t>using 4 integer bits and 4 fraction bits:</a:t>
            </a:r>
          </a:p>
          <a:p>
            <a:pPr marL="342900" indent="-342900">
              <a:spcBef>
                <a:spcPct val="20000"/>
              </a:spcBef>
              <a:buFontTx/>
              <a:buChar char="•"/>
            </a:pPr>
            <a:endParaRPr lang="en-US" sz="3200" dirty="0">
              <a:latin typeface="+mj-lt"/>
              <a:cs typeface="Arial" charset="0"/>
            </a:endParaRPr>
          </a:p>
          <a:p>
            <a:pPr marL="342900" indent="-342900">
              <a:spcBef>
                <a:spcPct val="20000"/>
              </a:spcBef>
              <a:buFontTx/>
              <a:buChar char="•"/>
            </a:pPr>
            <a:endParaRPr lang="en-US" sz="3200" dirty="0">
              <a:latin typeface="+mj-lt"/>
              <a:cs typeface="Arial" charset="0"/>
            </a:endParaRPr>
          </a:p>
          <a:p>
            <a:pPr marL="342900" indent="-342900">
              <a:spcBef>
                <a:spcPct val="20000"/>
              </a:spcBef>
              <a:buFontTx/>
              <a:buChar char="•"/>
            </a:pPr>
            <a:endParaRPr lang="en-US" sz="3200" dirty="0">
              <a:latin typeface="+mj-lt"/>
              <a:cs typeface="Arial" charset="0"/>
            </a:endParaRPr>
          </a:p>
          <a:p>
            <a:pPr>
              <a:spcBef>
                <a:spcPct val="20000"/>
              </a:spcBef>
            </a:pPr>
            <a:endParaRPr lang="en-US" sz="3200" dirty="0" smtClean="0">
              <a:latin typeface="+mj-lt"/>
              <a:cs typeface="Arial" charset="0"/>
            </a:endParaRPr>
          </a:p>
          <a:p>
            <a:pPr marL="800100" lvl="1" indent="-342900">
              <a:spcBef>
                <a:spcPct val="20000"/>
              </a:spcBef>
              <a:buFontTx/>
              <a:buChar char="•"/>
            </a:pPr>
            <a:r>
              <a:rPr lang="en-US" sz="2600" dirty="0" smtClean="0">
                <a:latin typeface="+mj-lt"/>
                <a:cs typeface="Arial" charset="0"/>
              </a:rPr>
              <a:t>Binary point is implied</a:t>
            </a:r>
          </a:p>
          <a:p>
            <a:pPr marL="800100" lvl="1" indent="-342900">
              <a:spcBef>
                <a:spcPct val="20000"/>
              </a:spcBef>
              <a:buFontTx/>
              <a:buChar char="•"/>
            </a:pPr>
            <a:r>
              <a:rPr lang="en-US" sz="2600" dirty="0" smtClean="0">
                <a:latin typeface="+mj-lt"/>
                <a:cs typeface="Arial" charset="0"/>
              </a:rPr>
              <a:t>The </a:t>
            </a:r>
            <a:r>
              <a:rPr lang="en-US" sz="2600" dirty="0">
                <a:latin typeface="+mj-lt"/>
                <a:cs typeface="Arial" charset="0"/>
              </a:rPr>
              <a:t>number of integer and fraction bits must be agreed upon </a:t>
            </a:r>
            <a:r>
              <a:rPr lang="en-US" sz="2600" dirty="0" smtClean="0">
                <a:latin typeface="+mj-lt"/>
                <a:cs typeface="Arial" charset="0"/>
              </a:rPr>
              <a:t>beforehand</a:t>
            </a:r>
            <a:endParaRPr lang="en-US" sz="2600" dirty="0">
              <a:latin typeface="+mj-lt"/>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Fixed-Point Numbers</a:t>
            </a:r>
            <a:endParaRPr lang="en-US" sz="4400" dirty="0">
              <a:solidFill>
                <a:schemeClr val="bg1"/>
              </a:solidFill>
              <a:latin typeface="+mj-lt"/>
            </a:endParaRPr>
          </a:p>
        </p:txBody>
      </p:sp>
    </p:spTree>
    <p:extLst>
      <p:ext uri="{BB962C8B-B14F-4D97-AF65-F5344CB8AC3E}">
        <p14:creationId xmlns:p14="http://schemas.microsoft.com/office/powerpoint/2010/main" val="406494344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0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26404" name="Rectangle 4"/>
          <p:cNvSpPr>
            <a:spLocks noChangeArrowheads="1"/>
          </p:cNvSpPr>
          <p:nvPr>
            <p:custDataLst>
              <p:tags r:id="rId2"/>
            </p:custDataLst>
          </p:nvPr>
        </p:nvSpPr>
        <p:spPr bwMode="auto">
          <a:xfrm>
            <a:off x="4572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smtClean="0">
                <a:latin typeface="+mj-lt"/>
                <a:cs typeface="Arial" charset="0"/>
              </a:rPr>
              <a:t>Represent </a:t>
            </a:r>
            <a:r>
              <a:rPr lang="en-US" sz="3200" dirty="0">
                <a:latin typeface="+mj-lt"/>
                <a:cs typeface="Arial" charset="0"/>
              </a:rPr>
              <a:t>7.5</a:t>
            </a:r>
            <a:r>
              <a:rPr lang="en-US" sz="3200" baseline="-25000" dirty="0">
                <a:latin typeface="+mj-lt"/>
                <a:cs typeface="Arial" charset="0"/>
              </a:rPr>
              <a:t>10</a:t>
            </a:r>
            <a:r>
              <a:rPr lang="en-US" sz="3200" dirty="0">
                <a:latin typeface="+mj-lt"/>
                <a:cs typeface="Arial" charset="0"/>
              </a:rPr>
              <a:t> using </a:t>
            </a:r>
            <a:r>
              <a:rPr lang="en-US" sz="3200" dirty="0" smtClean="0">
                <a:latin typeface="+mj-lt"/>
                <a:cs typeface="Arial" charset="0"/>
              </a:rPr>
              <a:t>4 </a:t>
            </a:r>
            <a:r>
              <a:rPr lang="en-US" sz="3200" dirty="0">
                <a:latin typeface="+mj-lt"/>
                <a:cs typeface="Arial" charset="0"/>
              </a:rPr>
              <a:t>integer bits and 4 fraction bits.</a:t>
            </a:r>
          </a:p>
          <a:p>
            <a:pPr marL="342900" indent="-342900">
              <a:spcBef>
                <a:spcPct val="20000"/>
              </a:spcBef>
              <a:buFontTx/>
              <a:buChar char="•"/>
            </a:pPr>
            <a:endParaRPr lang="en-US" sz="3200" dirty="0">
              <a:latin typeface="Times New Roman" pitchFamily="18" charset="0"/>
              <a:cs typeface="Arial" charset="0"/>
            </a:endParaRPr>
          </a:p>
          <a:p>
            <a:pPr marL="742950" lvl="1" indent="-285750">
              <a:spcBef>
                <a:spcPct val="20000"/>
              </a:spcBef>
            </a:pPr>
            <a:r>
              <a:rPr lang="en-US" sz="3200" dirty="0">
                <a:latin typeface="Times New Roman" pitchFamily="18" charset="0"/>
                <a:cs typeface="Arial" charset="0"/>
              </a:rPr>
              <a:t>			</a:t>
            </a:r>
            <a:r>
              <a:rPr lang="en-US" sz="3200" b="1" dirty="0">
                <a:solidFill>
                  <a:srgbClr val="0070C0"/>
                </a:solidFill>
                <a:latin typeface="Times New Roman" pitchFamily="18" charset="0"/>
                <a:cs typeface="Arial" charset="0"/>
              </a:rPr>
              <a:t>01111000</a:t>
            </a: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Fixed-Point Number Example</a:t>
            </a:r>
            <a:endParaRPr lang="en-US" sz="4400" dirty="0">
              <a:solidFill>
                <a:schemeClr val="bg1"/>
              </a:solidFill>
              <a:latin typeface="+mj-lt"/>
            </a:endParaRPr>
          </a:p>
        </p:txBody>
      </p:sp>
      <p:sp>
        <p:nvSpPr>
          <p:cNvPr id="5" name="Rectangle 4"/>
          <p:cNvSpPr/>
          <p:nvPr/>
        </p:nvSpPr>
        <p:spPr>
          <a:xfrm>
            <a:off x="2253784" y="2636737"/>
            <a:ext cx="2277062" cy="54628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589614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9556"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3163161891"/>
              </p:ext>
            </p:extLst>
          </p:nvPr>
        </p:nvGraphicFramePr>
        <p:xfrm>
          <a:off x="838200" y="3429000"/>
          <a:ext cx="8153400" cy="1779588"/>
        </p:xfrm>
        <a:graphic>
          <a:graphicData uri="http://schemas.openxmlformats.org/presentationml/2006/ole">
            <mc:AlternateContent xmlns:mc="http://schemas.openxmlformats.org/markup-compatibility/2006">
              <mc:Choice xmlns:v="urn:schemas-microsoft-com:vml" Requires="v">
                <p:oleObj spid="_x0000_s57480" name="VISIO" r:id="rId6" imgW="3135960" imgH="684360" progId="Visio.Drawing.6">
                  <p:embed/>
                </p:oleObj>
              </mc:Choice>
              <mc:Fallback>
                <p:oleObj name="VISIO" r:id="rId6" imgW="3135960" imgH="68436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8200" y="3429000"/>
                        <a:ext cx="8153400" cy="1779588"/>
                      </a:xfrm>
                      <a:prstGeom prst="rect">
                        <a:avLst/>
                      </a:prstGeom>
                    </p:spPr>
                  </p:pic>
                </p:oleObj>
              </mc:Fallback>
            </mc:AlternateContent>
          </a:graphicData>
        </a:graphic>
      </p:graphicFrame>
      <p:sp>
        <p:nvSpPr>
          <p:cNvPr id="919554" name="Rectangle 2"/>
          <p:cNvSpPr>
            <a:spLocks noChangeArrowheads="1"/>
          </p:cNvSpPr>
          <p:nvPr>
            <p:custDataLst>
              <p:tags r:id="rId3"/>
            </p:custDataLst>
          </p:nvPr>
        </p:nvSpPr>
        <p:spPr bwMode="auto">
          <a:xfrm>
            <a:off x="914400" y="1134208"/>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cs typeface="Arial" charset="0"/>
              </a:rPr>
              <a:t>Chain 1-bit adders together</a:t>
            </a:r>
          </a:p>
          <a:p>
            <a:pPr marL="342900" indent="-342900">
              <a:spcBef>
                <a:spcPct val="20000"/>
              </a:spcBef>
              <a:buFontTx/>
              <a:buChar char="•"/>
            </a:pPr>
            <a:r>
              <a:rPr lang="en-US" sz="3200" dirty="0">
                <a:latin typeface="+mj-lt"/>
                <a:cs typeface="Arial" charset="0"/>
              </a:rPr>
              <a:t>Carry ripples through entire chain</a:t>
            </a:r>
          </a:p>
          <a:p>
            <a:pPr marL="342900" indent="-342900">
              <a:spcBef>
                <a:spcPct val="20000"/>
              </a:spcBef>
              <a:buFontTx/>
              <a:buChar char="•"/>
            </a:pPr>
            <a:r>
              <a:rPr lang="en-US" sz="3200" dirty="0">
                <a:latin typeface="+mj-lt"/>
                <a:cs typeface="Arial" charset="0"/>
              </a:rPr>
              <a:t>Disadvantage: </a:t>
            </a:r>
            <a:r>
              <a:rPr lang="en-US" sz="3200" b="1" dirty="0">
                <a:solidFill>
                  <a:srgbClr val="0070C0"/>
                </a:solidFill>
                <a:latin typeface="+mj-lt"/>
                <a:cs typeface="Arial" charset="0"/>
              </a:rPr>
              <a:t>slow</a:t>
            </a: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Ripple-Carry Adder</a:t>
            </a:r>
            <a:endParaRPr lang="en-US" sz="4400" dirty="0">
              <a:solidFill>
                <a:schemeClr val="bg1"/>
              </a:solidFill>
              <a:latin typeface="+mj-lt"/>
            </a:endParaRPr>
          </a:p>
        </p:txBody>
      </p:sp>
    </p:spTree>
    <p:extLst>
      <p:ext uri="{BB962C8B-B14F-4D97-AF65-F5344CB8AC3E}">
        <p14:creationId xmlns:p14="http://schemas.microsoft.com/office/powerpoint/2010/main" val="70244862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561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35620" name="Rectangle 4"/>
          <p:cNvSpPr>
            <a:spLocks noChangeArrowheads="1"/>
          </p:cNvSpPr>
          <p:nvPr>
            <p:custDataLst>
              <p:tags r:id="rId2"/>
            </p:custDataLst>
          </p:nvPr>
        </p:nvSpPr>
        <p:spPr bwMode="auto">
          <a:xfrm>
            <a:off x="304800" y="914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b="1" dirty="0" smtClean="0">
                <a:latin typeface="+mj-lt"/>
                <a:cs typeface="Arial" charset="0"/>
              </a:rPr>
              <a:t>Representations:</a:t>
            </a:r>
            <a:endParaRPr lang="en-US" sz="2600" b="1" dirty="0">
              <a:latin typeface="+mj-lt"/>
              <a:cs typeface="Arial" charset="0"/>
            </a:endParaRPr>
          </a:p>
          <a:p>
            <a:pPr marL="742950" lvl="1" indent="-285750">
              <a:spcBef>
                <a:spcPct val="20000"/>
              </a:spcBef>
              <a:buFontTx/>
              <a:buChar char="–"/>
            </a:pPr>
            <a:r>
              <a:rPr lang="en-US" sz="2200" dirty="0" smtClean="0">
                <a:latin typeface="+mj-lt"/>
                <a:cs typeface="Arial" charset="0"/>
              </a:rPr>
              <a:t>Sign/magnitude</a:t>
            </a:r>
            <a:endParaRPr lang="en-US" sz="2200" dirty="0">
              <a:latin typeface="+mj-lt"/>
              <a:cs typeface="Arial" charset="0"/>
            </a:endParaRPr>
          </a:p>
          <a:p>
            <a:pPr marL="742950" lvl="1" indent="-285750">
              <a:spcBef>
                <a:spcPct val="20000"/>
              </a:spcBef>
              <a:buFontTx/>
              <a:buChar char="–"/>
            </a:pPr>
            <a:r>
              <a:rPr lang="en-US" sz="2200" dirty="0">
                <a:latin typeface="+mj-lt"/>
                <a:cs typeface="Arial" charset="0"/>
              </a:rPr>
              <a:t>Two’s </a:t>
            </a:r>
            <a:r>
              <a:rPr lang="en-US" sz="2200" dirty="0" smtClean="0">
                <a:latin typeface="+mj-lt"/>
                <a:cs typeface="Arial" charset="0"/>
              </a:rPr>
              <a:t>complement</a:t>
            </a:r>
            <a:endParaRPr lang="en-US" sz="2200" dirty="0">
              <a:latin typeface="+mj-lt"/>
              <a:cs typeface="Arial" charset="0"/>
            </a:endParaRPr>
          </a:p>
          <a:p>
            <a:pPr marL="342900" indent="-342900">
              <a:spcBef>
                <a:spcPct val="20000"/>
              </a:spcBef>
              <a:buFontTx/>
              <a:buChar char="•"/>
            </a:pPr>
            <a:r>
              <a:rPr lang="en-US" sz="2600" b="1" dirty="0" smtClean="0">
                <a:latin typeface="+mj-lt"/>
                <a:cs typeface="Arial" charset="0"/>
              </a:rPr>
              <a:t>Example: </a:t>
            </a:r>
            <a:r>
              <a:rPr lang="en-US" sz="2600" dirty="0" smtClean="0">
                <a:latin typeface="+mj-lt"/>
                <a:cs typeface="Arial" charset="0"/>
              </a:rPr>
              <a:t>Represent </a:t>
            </a:r>
            <a:r>
              <a:rPr lang="en-US" sz="2600" dirty="0">
                <a:latin typeface="+mj-lt"/>
                <a:cs typeface="Arial" charset="0"/>
              </a:rPr>
              <a:t>-7.5</a:t>
            </a:r>
            <a:r>
              <a:rPr lang="en-US" sz="2600" baseline="-25000" dirty="0">
                <a:latin typeface="+mj-lt"/>
                <a:cs typeface="Arial" charset="0"/>
              </a:rPr>
              <a:t>10</a:t>
            </a:r>
            <a:r>
              <a:rPr lang="en-US" sz="2600" dirty="0">
                <a:latin typeface="+mj-lt"/>
                <a:cs typeface="Arial" charset="0"/>
              </a:rPr>
              <a:t> </a:t>
            </a:r>
            <a:r>
              <a:rPr lang="en-US" sz="2600" dirty="0" smtClean="0">
                <a:latin typeface="+mj-lt"/>
                <a:cs typeface="Arial" charset="0"/>
              </a:rPr>
              <a:t>using </a:t>
            </a:r>
            <a:r>
              <a:rPr lang="en-US" sz="2600" dirty="0">
                <a:latin typeface="+mj-lt"/>
                <a:cs typeface="Arial" charset="0"/>
              </a:rPr>
              <a:t>4 integer </a:t>
            </a:r>
            <a:r>
              <a:rPr lang="en-US" sz="2600" dirty="0" smtClean="0">
                <a:latin typeface="+mj-lt"/>
                <a:cs typeface="Arial" charset="0"/>
              </a:rPr>
              <a:t>and </a:t>
            </a:r>
            <a:r>
              <a:rPr lang="en-US" sz="2600" dirty="0">
                <a:latin typeface="+mj-lt"/>
                <a:cs typeface="Arial" charset="0"/>
              </a:rPr>
              <a:t>4 fraction </a:t>
            </a:r>
            <a:r>
              <a:rPr lang="en-US" sz="2600" dirty="0" smtClean="0">
                <a:latin typeface="+mj-lt"/>
                <a:cs typeface="Arial" charset="0"/>
              </a:rPr>
              <a:t>bits</a:t>
            </a:r>
            <a:endParaRPr lang="en-US" sz="2600" dirty="0">
              <a:latin typeface="+mj-lt"/>
              <a:cs typeface="Arial" charset="0"/>
            </a:endParaRPr>
          </a:p>
          <a:p>
            <a:pPr marL="742950" lvl="1" indent="-285750">
              <a:spcBef>
                <a:spcPct val="20000"/>
              </a:spcBef>
              <a:buFontTx/>
              <a:buChar char="–"/>
            </a:pPr>
            <a:r>
              <a:rPr lang="en-US" sz="2200" b="1" dirty="0">
                <a:solidFill>
                  <a:srgbClr val="0070C0"/>
                </a:solidFill>
                <a:latin typeface="+mj-lt"/>
                <a:cs typeface="Arial" charset="0"/>
              </a:rPr>
              <a:t>Sign/magnitude:</a:t>
            </a:r>
          </a:p>
          <a:p>
            <a:pPr marL="742950" lvl="1" indent="-285750">
              <a:spcBef>
                <a:spcPct val="20000"/>
              </a:spcBef>
            </a:pPr>
            <a:r>
              <a:rPr lang="en-US" sz="2400" dirty="0">
                <a:latin typeface="+mj-lt"/>
                <a:cs typeface="Arial" charset="0"/>
              </a:rPr>
              <a:t>			</a:t>
            </a:r>
            <a:r>
              <a:rPr lang="en-US" sz="2000" dirty="0">
                <a:solidFill>
                  <a:srgbClr val="0070C0"/>
                </a:solidFill>
                <a:latin typeface="+mj-lt"/>
                <a:cs typeface="Arial" charset="0"/>
              </a:rPr>
              <a:t>1</a:t>
            </a:r>
            <a:r>
              <a:rPr lang="en-US" sz="2000" dirty="0">
                <a:latin typeface="+mj-lt"/>
                <a:cs typeface="Arial" charset="0"/>
              </a:rPr>
              <a:t>1111000</a:t>
            </a:r>
          </a:p>
          <a:p>
            <a:pPr marL="742950" lvl="1" indent="-285750">
              <a:spcBef>
                <a:spcPct val="20000"/>
              </a:spcBef>
              <a:buFontTx/>
              <a:buChar char="–"/>
            </a:pPr>
            <a:r>
              <a:rPr lang="en-US" sz="2200" b="1" dirty="0">
                <a:solidFill>
                  <a:srgbClr val="0070C0"/>
                </a:solidFill>
                <a:latin typeface="+mj-lt"/>
                <a:cs typeface="Arial" charset="0"/>
              </a:rPr>
              <a:t>Two’s complement:</a:t>
            </a:r>
          </a:p>
          <a:p>
            <a:pPr marL="742950" lvl="1" indent="-285750">
              <a:spcBef>
                <a:spcPct val="20000"/>
              </a:spcBef>
            </a:pPr>
            <a:r>
              <a:rPr lang="en-US" sz="2400" dirty="0">
                <a:latin typeface="+mj-lt"/>
                <a:cs typeface="Arial" charset="0"/>
              </a:rPr>
              <a:t>			</a:t>
            </a:r>
            <a:r>
              <a:rPr lang="en-US" sz="2000" dirty="0">
                <a:latin typeface="+mj-lt"/>
                <a:cs typeface="Arial" charset="0"/>
              </a:rPr>
              <a:t>1. +7.5:		01111000</a:t>
            </a:r>
          </a:p>
          <a:p>
            <a:pPr marL="742950" lvl="1" indent="-285750">
              <a:spcBef>
                <a:spcPct val="20000"/>
              </a:spcBef>
            </a:pPr>
            <a:r>
              <a:rPr lang="en-US" sz="2000" dirty="0">
                <a:latin typeface="+mj-lt"/>
                <a:cs typeface="Arial" charset="0"/>
              </a:rPr>
              <a:t>			2. Invert bits: 	10000111</a:t>
            </a:r>
          </a:p>
          <a:p>
            <a:pPr marL="742950" lvl="1" indent="-285750">
              <a:spcBef>
                <a:spcPct val="20000"/>
              </a:spcBef>
            </a:pPr>
            <a:r>
              <a:rPr lang="en-US" sz="2000" dirty="0">
                <a:latin typeface="+mj-lt"/>
                <a:cs typeface="Arial" charset="0"/>
              </a:rPr>
              <a:t>                  	3. Add 1 to </a:t>
            </a:r>
            <a:r>
              <a:rPr lang="en-US" sz="2000" dirty="0" err="1">
                <a:latin typeface="+mj-lt"/>
                <a:cs typeface="Arial" charset="0"/>
              </a:rPr>
              <a:t>lsb</a:t>
            </a:r>
            <a:r>
              <a:rPr lang="en-US" sz="2000" dirty="0">
                <a:latin typeface="+mj-lt"/>
                <a:cs typeface="Arial" charset="0"/>
              </a:rPr>
              <a:t>:	+     </a:t>
            </a:r>
            <a:r>
              <a:rPr lang="en-US" sz="2000" dirty="0" smtClean="0">
                <a:latin typeface="+mj-lt"/>
                <a:cs typeface="Arial" charset="0"/>
              </a:rPr>
              <a:t>        </a:t>
            </a:r>
            <a:r>
              <a:rPr lang="en-US" sz="1000" dirty="0" smtClean="0">
                <a:latin typeface="+mj-lt"/>
                <a:cs typeface="Arial" charset="0"/>
              </a:rPr>
              <a:t> </a:t>
            </a:r>
            <a:r>
              <a:rPr lang="en-US" sz="2000" dirty="0" smtClean="0">
                <a:latin typeface="+mj-lt"/>
                <a:cs typeface="Arial" charset="0"/>
              </a:rPr>
              <a:t>1</a:t>
            </a:r>
            <a:endParaRPr lang="en-US" sz="2000" dirty="0">
              <a:latin typeface="+mj-lt"/>
              <a:cs typeface="Arial" charset="0"/>
            </a:endParaRPr>
          </a:p>
          <a:p>
            <a:pPr marL="742950" lvl="1" indent="-285750">
              <a:spcBef>
                <a:spcPct val="20000"/>
              </a:spcBef>
            </a:pPr>
            <a:r>
              <a:rPr lang="en-US" sz="2000" dirty="0">
                <a:latin typeface="+mj-lt"/>
                <a:cs typeface="Arial" charset="0"/>
              </a:rPr>
              <a:t>                      	            	</a:t>
            </a:r>
            <a:r>
              <a:rPr lang="en-US" sz="2000" dirty="0" smtClean="0">
                <a:latin typeface="+mj-lt"/>
                <a:cs typeface="Arial" charset="0"/>
              </a:rPr>
              <a:t>                </a:t>
            </a:r>
            <a:r>
              <a:rPr lang="en-US" sz="2000" b="1" dirty="0" smtClean="0">
                <a:solidFill>
                  <a:srgbClr val="0070C0"/>
                </a:solidFill>
                <a:latin typeface="+mj-lt"/>
                <a:cs typeface="Arial" charset="0"/>
              </a:rPr>
              <a:t>10001000</a:t>
            </a:r>
            <a:endParaRPr lang="en-US" sz="2000" b="1" dirty="0">
              <a:solidFill>
                <a:srgbClr val="0070C0"/>
              </a:solidFill>
              <a:latin typeface="+mj-lt"/>
              <a:cs typeface="Arial" charset="0"/>
            </a:endParaRPr>
          </a:p>
          <a:p>
            <a:pPr marL="342900" indent="-342900">
              <a:spcBef>
                <a:spcPct val="20000"/>
              </a:spcBef>
              <a:buFontTx/>
              <a:buChar char="•"/>
            </a:pPr>
            <a:endParaRPr lang="en-US" sz="2000" dirty="0">
              <a:latin typeface="+mj-lt"/>
              <a:cs typeface="Arial" charset="0"/>
            </a:endParaRPr>
          </a:p>
        </p:txBody>
      </p:sp>
      <p:sp>
        <p:nvSpPr>
          <p:cNvPr id="1135621" name="Line 5"/>
          <p:cNvSpPr>
            <a:spLocks noChangeShapeType="1"/>
          </p:cNvSpPr>
          <p:nvPr>
            <p:custDataLst>
              <p:tags r:id="rId3"/>
            </p:custDataLst>
          </p:nvPr>
        </p:nvSpPr>
        <p:spPr bwMode="auto">
          <a:xfrm flipH="1">
            <a:off x="3962400" y="5486400"/>
            <a:ext cx="1219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Signed Fixed-Point Numbers</a:t>
            </a:r>
            <a:endParaRPr lang="en-US" sz="4400" dirty="0">
              <a:solidFill>
                <a:schemeClr val="bg1"/>
              </a:solidFill>
              <a:latin typeface="+mj-lt"/>
            </a:endParaRPr>
          </a:p>
        </p:txBody>
      </p:sp>
      <p:sp>
        <p:nvSpPr>
          <p:cNvPr id="6" name="Rectangle 5"/>
          <p:cNvSpPr/>
          <p:nvPr/>
        </p:nvSpPr>
        <p:spPr>
          <a:xfrm>
            <a:off x="2128363" y="3546171"/>
            <a:ext cx="1587244" cy="38948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973951" y="4310087"/>
            <a:ext cx="1293746" cy="38948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969574" y="4697686"/>
            <a:ext cx="1293746" cy="38948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996552" y="5524322"/>
            <a:ext cx="1293746" cy="38948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78060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39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5396" name="Rectangle 4"/>
          <p:cNvSpPr>
            <a:spLocks noChangeArrowheads="1"/>
          </p:cNvSpPr>
          <p:nvPr>
            <p:custDataLst>
              <p:tags r:id="rId2"/>
            </p:custDataLst>
          </p:nvPr>
        </p:nvSpPr>
        <p:spPr bwMode="auto">
          <a:xfrm>
            <a:off x="4572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smtClean="0">
                <a:latin typeface="+mj-lt"/>
                <a:cs typeface="Arial" charset="0"/>
              </a:rPr>
              <a:t>Binary </a:t>
            </a:r>
            <a:r>
              <a:rPr lang="en-US" sz="2400" dirty="0">
                <a:latin typeface="+mj-lt"/>
                <a:cs typeface="Arial" charset="0"/>
              </a:rPr>
              <a:t>point floats to the right of the most significant </a:t>
            </a:r>
            <a:r>
              <a:rPr lang="en-US" sz="2400" dirty="0" smtClean="0">
                <a:latin typeface="+mj-lt"/>
                <a:cs typeface="Arial" charset="0"/>
              </a:rPr>
              <a:t>1</a:t>
            </a:r>
            <a:endParaRPr lang="en-US" sz="2400" dirty="0">
              <a:latin typeface="+mj-lt"/>
              <a:cs typeface="Arial" charset="0"/>
            </a:endParaRPr>
          </a:p>
          <a:p>
            <a:pPr marL="342900" indent="-342900">
              <a:spcBef>
                <a:spcPct val="20000"/>
              </a:spcBef>
              <a:buFontTx/>
              <a:buChar char="•"/>
            </a:pPr>
            <a:r>
              <a:rPr lang="en-US" sz="2400" dirty="0">
                <a:latin typeface="+mj-lt"/>
                <a:cs typeface="Arial" charset="0"/>
              </a:rPr>
              <a:t>Similar to decimal scientific </a:t>
            </a:r>
            <a:r>
              <a:rPr lang="en-US" sz="2400" dirty="0" smtClean="0">
                <a:latin typeface="+mj-lt"/>
                <a:cs typeface="Arial" charset="0"/>
              </a:rPr>
              <a:t>notation</a:t>
            </a:r>
          </a:p>
          <a:p>
            <a:pPr>
              <a:spcBef>
                <a:spcPct val="20000"/>
              </a:spcBef>
            </a:pPr>
            <a:endParaRPr lang="en-US" sz="2400" dirty="0">
              <a:latin typeface="+mj-lt"/>
              <a:cs typeface="Arial" charset="0"/>
            </a:endParaRPr>
          </a:p>
          <a:p>
            <a:pPr marL="342900" indent="-342900">
              <a:spcBef>
                <a:spcPct val="20000"/>
              </a:spcBef>
              <a:buFontTx/>
              <a:buChar char="•"/>
            </a:pPr>
            <a:r>
              <a:rPr lang="en-US" sz="2400" dirty="0">
                <a:latin typeface="+mj-lt"/>
                <a:cs typeface="Arial" charset="0"/>
              </a:rPr>
              <a:t>For example, write 273</a:t>
            </a:r>
            <a:r>
              <a:rPr lang="en-US" sz="2400" baseline="-25000" dirty="0">
                <a:latin typeface="+mj-lt"/>
                <a:cs typeface="Arial" charset="0"/>
              </a:rPr>
              <a:t>10</a:t>
            </a:r>
            <a:r>
              <a:rPr lang="en-US" sz="2400" dirty="0">
                <a:latin typeface="+mj-lt"/>
                <a:cs typeface="Arial" charset="0"/>
              </a:rPr>
              <a:t> in scientific notation:</a:t>
            </a:r>
          </a:p>
          <a:p>
            <a:pPr marL="742950" lvl="1" indent="-285750">
              <a:spcBef>
                <a:spcPct val="20000"/>
              </a:spcBef>
            </a:pPr>
            <a:r>
              <a:rPr lang="en-US" sz="2000" b="1" dirty="0">
                <a:solidFill>
                  <a:schemeClr val="accent1"/>
                </a:solidFill>
                <a:latin typeface="+mj-lt"/>
                <a:cs typeface="Arial" charset="0"/>
              </a:rPr>
              <a:t>				</a:t>
            </a:r>
            <a:r>
              <a:rPr lang="en-US" sz="2400" b="1" dirty="0">
                <a:solidFill>
                  <a:srgbClr val="0070C0"/>
                </a:solidFill>
                <a:latin typeface="+mj-lt"/>
                <a:cs typeface="Arial" charset="0"/>
              </a:rPr>
              <a:t>273 = 2.73 </a:t>
            </a:r>
            <a:r>
              <a:rPr lang="en-US" sz="2400" b="1" dirty="0">
                <a:solidFill>
                  <a:srgbClr val="0070C0"/>
                </a:solidFill>
                <a:latin typeface="+mj-lt"/>
                <a:cs typeface="Times New Roman" pitchFamily="18" charset="0"/>
              </a:rPr>
              <a:t>× 10</a:t>
            </a:r>
            <a:r>
              <a:rPr lang="en-US" sz="2400" b="1" baseline="30000" dirty="0">
                <a:solidFill>
                  <a:srgbClr val="0070C0"/>
                </a:solidFill>
                <a:latin typeface="+mj-lt"/>
                <a:cs typeface="Times New Roman" pitchFamily="18" charset="0"/>
              </a:rPr>
              <a:t>2</a:t>
            </a:r>
          </a:p>
          <a:p>
            <a:pPr marL="342900" indent="-342900">
              <a:spcBef>
                <a:spcPct val="20000"/>
              </a:spcBef>
              <a:buFontTx/>
              <a:buChar char="•"/>
            </a:pPr>
            <a:r>
              <a:rPr lang="en-US" sz="2400" dirty="0">
                <a:latin typeface="+mj-lt"/>
                <a:cs typeface="Arial" charset="0"/>
              </a:rPr>
              <a:t>In general, a number is written in scientific notation as:</a:t>
            </a:r>
          </a:p>
          <a:p>
            <a:pPr marL="342900" indent="-342900">
              <a:spcBef>
                <a:spcPct val="20000"/>
              </a:spcBef>
            </a:pPr>
            <a:r>
              <a:rPr lang="en-US" sz="2400" dirty="0">
                <a:latin typeface="+mj-lt"/>
                <a:cs typeface="Arial" charset="0"/>
              </a:rPr>
              <a:t>				</a:t>
            </a:r>
            <a:r>
              <a:rPr lang="en-US" sz="2400" b="1" dirty="0">
                <a:solidFill>
                  <a:srgbClr val="0070C0"/>
                </a:solidFill>
                <a:latin typeface="+mj-lt"/>
                <a:cs typeface="Times New Roman" pitchFamily="18" charset="0"/>
              </a:rPr>
              <a:t>± </a:t>
            </a:r>
            <a:r>
              <a:rPr lang="en-US" sz="2400" b="1" dirty="0">
                <a:solidFill>
                  <a:srgbClr val="0070C0"/>
                </a:solidFill>
                <a:latin typeface="+mj-lt"/>
                <a:cs typeface="Arial" charset="0"/>
              </a:rPr>
              <a:t>M </a:t>
            </a:r>
            <a:r>
              <a:rPr lang="en-US" sz="2400" b="1" dirty="0">
                <a:solidFill>
                  <a:srgbClr val="0070C0"/>
                </a:solidFill>
                <a:latin typeface="+mj-lt"/>
                <a:cs typeface="Times New Roman" pitchFamily="18" charset="0"/>
              </a:rPr>
              <a:t>× </a:t>
            </a:r>
            <a:r>
              <a:rPr lang="en-US" sz="2400" b="1" dirty="0" smtClean="0">
                <a:solidFill>
                  <a:srgbClr val="0070C0"/>
                </a:solidFill>
                <a:latin typeface="+mj-lt"/>
                <a:cs typeface="Times New Roman" pitchFamily="18" charset="0"/>
              </a:rPr>
              <a:t>B</a:t>
            </a:r>
            <a:r>
              <a:rPr lang="en-US" sz="2400" b="1" baseline="30000" dirty="0" smtClean="0">
                <a:solidFill>
                  <a:srgbClr val="0070C0"/>
                </a:solidFill>
                <a:latin typeface="+mj-lt"/>
                <a:cs typeface="Times New Roman" pitchFamily="18" charset="0"/>
              </a:rPr>
              <a:t>E</a:t>
            </a:r>
            <a:endParaRPr lang="en-US" sz="2000" dirty="0" smtClean="0">
              <a:solidFill>
                <a:srgbClr val="0070C0"/>
              </a:solidFill>
              <a:latin typeface="+mj-lt"/>
              <a:cs typeface="Arial" charset="0"/>
            </a:endParaRPr>
          </a:p>
          <a:p>
            <a:pPr marL="742950" lvl="1" indent="-285750">
              <a:spcBef>
                <a:spcPct val="20000"/>
              </a:spcBef>
              <a:buFontTx/>
              <a:buChar char="–"/>
            </a:pPr>
            <a:r>
              <a:rPr lang="en-US" sz="2000" b="1" dirty="0" smtClean="0">
                <a:solidFill>
                  <a:srgbClr val="0070C0"/>
                </a:solidFill>
                <a:latin typeface="+mj-lt"/>
                <a:cs typeface="Arial" charset="0"/>
              </a:rPr>
              <a:t>M</a:t>
            </a:r>
            <a:r>
              <a:rPr lang="en-US" sz="2000" dirty="0" smtClean="0">
                <a:solidFill>
                  <a:srgbClr val="0070C0"/>
                </a:solidFill>
                <a:latin typeface="+mj-lt"/>
                <a:cs typeface="Arial" charset="0"/>
              </a:rPr>
              <a:t> </a:t>
            </a:r>
            <a:r>
              <a:rPr lang="en-US" sz="2000" dirty="0" smtClean="0">
                <a:latin typeface="+mj-lt"/>
                <a:cs typeface="Arial" charset="0"/>
              </a:rPr>
              <a:t>= mantissa</a:t>
            </a:r>
          </a:p>
          <a:p>
            <a:pPr marL="742950" lvl="1" indent="-285750">
              <a:spcBef>
                <a:spcPct val="20000"/>
              </a:spcBef>
              <a:buFontTx/>
              <a:buChar char="–"/>
            </a:pPr>
            <a:r>
              <a:rPr lang="en-US" sz="2000" b="1" dirty="0" smtClean="0">
                <a:solidFill>
                  <a:srgbClr val="0070C0"/>
                </a:solidFill>
                <a:latin typeface="+mj-lt"/>
                <a:cs typeface="Arial" charset="0"/>
              </a:rPr>
              <a:t>B</a:t>
            </a:r>
            <a:r>
              <a:rPr lang="en-US" sz="2000" dirty="0" smtClean="0">
                <a:latin typeface="+mj-lt"/>
                <a:cs typeface="Arial" charset="0"/>
              </a:rPr>
              <a:t>  = base</a:t>
            </a:r>
            <a:endParaRPr lang="en-US" sz="2000" dirty="0">
              <a:latin typeface="+mj-lt"/>
              <a:cs typeface="Arial" charset="0"/>
            </a:endParaRPr>
          </a:p>
          <a:p>
            <a:pPr marL="742950" lvl="1" indent="-285750">
              <a:spcBef>
                <a:spcPct val="20000"/>
              </a:spcBef>
              <a:buFontTx/>
              <a:buChar char="–"/>
            </a:pPr>
            <a:r>
              <a:rPr lang="en-US" sz="2000" b="1" dirty="0">
                <a:solidFill>
                  <a:srgbClr val="0070C0"/>
                </a:solidFill>
                <a:latin typeface="+mj-lt"/>
                <a:cs typeface="Arial" charset="0"/>
              </a:rPr>
              <a:t>E</a:t>
            </a:r>
            <a:r>
              <a:rPr lang="en-US" sz="2000" dirty="0">
                <a:solidFill>
                  <a:srgbClr val="0070C0"/>
                </a:solidFill>
                <a:latin typeface="+mj-lt"/>
                <a:cs typeface="Arial" charset="0"/>
              </a:rPr>
              <a:t> </a:t>
            </a:r>
            <a:r>
              <a:rPr lang="en-US" sz="2000" dirty="0" smtClean="0">
                <a:solidFill>
                  <a:srgbClr val="0070C0"/>
                </a:solidFill>
                <a:latin typeface="+mj-lt"/>
                <a:cs typeface="Arial" charset="0"/>
              </a:rPr>
              <a:t> </a:t>
            </a:r>
            <a:r>
              <a:rPr lang="en-US" sz="2000" dirty="0" smtClean="0">
                <a:latin typeface="+mj-lt"/>
                <a:cs typeface="Arial" charset="0"/>
              </a:rPr>
              <a:t>= exponent</a:t>
            </a:r>
            <a:endParaRPr lang="en-US" sz="2000" dirty="0">
              <a:latin typeface="+mj-lt"/>
              <a:cs typeface="Arial" charset="0"/>
            </a:endParaRPr>
          </a:p>
          <a:p>
            <a:pPr marL="742950" lvl="1" indent="-285750">
              <a:spcBef>
                <a:spcPct val="20000"/>
              </a:spcBef>
              <a:buFontTx/>
              <a:buChar char="–"/>
            </a:pPr>
            <a:r>
              <a:rPr lang="en-US" sz="2000" dirty="0">
                <a:latin typeface="+mj-lt"/>
                <a:cs typeface="Arial" charset="0"/>
              </a:rPr>
              <a:t>In the example, M = 2.73, B = 10, and E = 2</a:t>
            </a:r>
            <a:endParaRPr lang="en-US" sz="1800" dirty="0">
              <a:latin typeface="+mj-lt"/>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Numbers</a:t>
            </a:r>
            <a:endParaRPr lang="en-US" sz="4400" dirty="0">
              <a:solidFill>
                <a:schemeClr val="bg1"/>
              </a:solidFill>
              <a:latin typeface="+mj-lt"/>
            </a:endParaRPr>
          </a:p>
        </p:txBody>
      </p:sp>
    </p:spTree>
    <p:extLst>
      <p:ext uri="{BB962C8B-B14F-4D97-AF65-F5344CB8AC3E}">
        <p14:creationId xmlns:p14="http://schemas.microsoft.com/office/powerpoint/2010/main" val="144726836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6424" name="Object 8"/>
          <p:cNvGraphicFramePr>
            <a:graphicFrameLocks noGrp="1" noChangeAspect="1"/>
          </p:cNvGraphicFramePr>
          <p:nvPr>
            <p:ph idx="4294967295"/>
            <p:custDataLst>
              <p:tags r:id="rId2"/>
            </p:custDataLst>
            <p:extLst>
              <p:ext uri="{D42A27DB-BD31-4B8C-83A1-F6EECF244321}">
                <p14:modId xmlns:p14="http://schemas.microsoft.com/office/powerpoint/2010/main" val="2051191646"/>
              </p:ext>
            </p:extLst>
          </p:nvPr>
        </p:nvGraphicFramePr>
        <p:xfrm>
          <a:off x="1037492" y="1447800"/>
          <a:ext cx="7772400" cy="1295400"/>
        </p:xfrm>
        <a:graphic>
          <a:graphicData uri="http://schemas.openxmlformats.org/presentationml/2006/ole">
            <mc:AlternateContent xmlns:mc="http://schemas.openxmlformats.org/markup-compatibility/2006">
              <mc:Choice xmlns:v="urn:schemas-microsoft-com:vml" Requires="v">
                <p:oleObj spid="_x0000_s71816" name="VISIO" r:id="rId7" imgW="2761560" imgH="460440" progId="Visio.Drawing.6">
                  <p:embed/>
                </p:oleObj>
              </mc:Choice>
              <mc:Fallback>
                <p:oleObj name="VISIO" r:id="rId7" imgW="2761560" imgH="4604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7492" y="1447800"/>
                        <a:ext cx="7772400" cy="1295400"/>
                      </a:xfrm>
                      <a:prstGeom prst="rect">
                        <a:avLst/>
                      </a:prstGeom>
                    </p:spPr>
                  </p:pic>
                </p:oleObj>
              </mc:Fallback>
            </mc:AlternateContent>
          </a:graphicData>
        </a:graphic>
      </p:graphicFrame>
      <p:sp>
        <p:nvSpPr>
          <p:cNvPr id="95641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6420"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a:p>
            <a:pPr>
              <a:spcBef>
                <a:spcPct val="20000"/>
              </a:spcBef>
            </a:pPr>
            <a:endParaRPr lang="en-US" sz="2400" dirty="0">
              <a:latin typeface="Times New Roman" pitchFamily="18" charset="0"/>
              <a:cs typeface="Arial" charset="0"/>
            </a:endParaRPr>
          </a:p>
          <a:p>
            <a:pPr marL="342900" indent="-342900">
              <a:spcBef>
                <a:spcPct val="20000"/>
              </a:spcBef>
              <a:buFontTx/>
              <a:buChar char="•"/>
            </a:pPr>
            <a:r>
              <a:rPr lang="en-US" sz="2400" b="1" dirty="0">
                <a:solidFill>
                  <a:srgbClr val="0070C0"/>
                </a:solidFill>
                <a:latin typeface="+mj-lt"/>
                <a:cs typeface="Arial" charset="0"/>
              </a:rPr>
              <a:t>Example:</a:t>
            </a:r>
            <a:r>
              <a:rPr lang="en-US" sz="2400" dirty="0">
                <a:solidFill>
                  <a:srgbClr val="0070C0"/>
                </a:solidFill>
                <a:latin typeface="+mj-lt"/>
                <a:cs typeface="Arial" charset="0"/>
              </a:rPr>
              <a:t> </a:t>
            </a:r>
            <a:r>
              <a:rPr lang="en-US" sz="2400" dirty="0">
                <a:latin typeface="+mj-lt"/>
                <a:cs typeface="Arial" charset="0"/>
              </a:rPr>
              <a:t>represent the value 228</a:t>
            </a:r>
            <a:r>
              <a:rPr lang="en-US" sz="2400" baseline="-25000" dirty="0">
                <a:latin typeface="+mj-lt"/>
                <a:cs typeface="Arial" charset="0"/>
              </a:rPr>
              <a:t>10</a:t>
            </a:r>
            <a:r>
              <a:rPr lang="en-US" sz="2400" dirty="0">
                <a:latin typeface="+mj-lt"/>
                <a:cs typeface="Arial" charset="0"/>
              </a:rPr>
              <a:t> using a 32-bit floating point </a:t>
            </a:r>
            <a:r>
              <a:rPr lang="en-US" sz="2400" dirty="0" smtClean="0">
                <a:latin typeface="+mj-lt"/>
                <a:cs typeface="Arial" charset="0"/>
              </a:rPr>
              <a:t>representation</a:t>
            </a:r>
          </a:p>
          <a:p>
            <a:pPr>
              <a:spcBef>
                <a:spcPct val="20000"/>
              </a:spcBef>
            </a:pPr>
            <a:endParaRPr lang="en-US" sz="2400" dirty="0">
              <a:latin typeface="+mj-lt"/>
              <a:cs typeface="Arial" charset="0"/>
            </a:endParaRPr>
          </a:p>
          <a:p>
            <a:pPr marL="342900" indent="-342900">
              <a:spcBef>
                <a:spcPct val="20000"/>
              </a:spcBef>
            </a:pPr>
            <a:r>
              <a:rPr lang="en-US" sz="2400" dirty="0">
                <a:latin typeface="+mj-lt"/>
                <a:cs typeface="Arial" charset="0"/>
              </a:rPr>
              <a:t>		</a:t>
            </a:r>
            <a:r>
              <a:rPr lang="en-US" sz="2000" dirty="0" smtClean="0">
                <a:latin typeface="+mj-lt"/>
                <a:cs typeface="Arial" charset="0"/>
              </a:rPr>
              <a:t>We </a:t>
            </a:r>
            <a:r>
              <a:rPr lang="en-US" sz="2000" dirty="0">
                <a:latin typeface="+mj-lt"/>
                <a:cs typeface="Arial" charset="0"/>
              </a:rPr>
              <a:t>show three versions </a:t>
            </a:r>
            <a:r>
              <a:rPr lang="en-US" sz="2000" dirty="0" smtClean="0">
                <a:latin typeface="+mj-lt"/>
                <a:cs typeface="Arial" charset="0"/>
              </a:rPr>
              <a:t>– final </a:t>
            </a:r>
            <a:r>
              <a:rPr lang="en-US" sz="2000" dirty="0">
                <a:latin typeface="+mj-lt"/>
                <a:cs typeface="Arial" charset="0"/>
              </a:rPr>
              <a:t>version is called the </a:t>
            </a:r>
            <a:r>
              <a:rPr lang="en-US" sz="2000" b="1" dirty="0">
                <a:latin typeface="+mj-lt"/>
                <a:cs typeface="Arial" charset="0"/>
              </a:rPr>
              <a:t>IEEE 754 	floating-point standard</a:t>
            </a:r>
            <a:endParaRPr lang="en-US" sz="2000" dirty="0">
              <a:latin typeface="+mj-lt"/>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Numbers</a:t>
            </a:r>
            <a:endParaRPr lang="en-US" sz="4400" dirty="0">
              <a:solidFill>
                <a:schemeClr val="bg1"/>
              </a:solidFill>
              <a:latin typeface="+mj-lt"/>
            </a:endParaRPr>
          </a:p>
        </p:txBody>
      </p:sp>
    </p:spTree>
    <p:extLst>
      <p:ext uri="{BB962C8B-B14F-4D97-AF65-F5344CB8AC3E}">
        <p14:creationId xmlns:p14="http://schemas.microsoft.com/office/powerpoint/2010/main" val="417761122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7446"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2823874936"/>
              </p:ext>
            </p:extLst>
          </p:nvPr>
        </p:nvGraphicFramePr>
        <p:xfrm>
          <a:off x="533400" y="4660900"/>
          <a:ext cx="7696200" cy="1282700"/>
        </p:xfrm>
        <a:graphic>
          <a:graphicData uri="http://schemas.openxmlformats.org/presentationml/2006/ole">
            <mc:AlternateContent xmlns:mc="http://schemas.openxmlformats.org/markup-compatibility/2006">
              <mc:Choice xmlns:v="urn:schemas-microsoft-com:vml" Requires="v">
                <p:oleObj spid="_x0000_s72840" name="VISIO" r:id="rId7" imgW="2761560" imgH="460440" progId="Visio.Drawing.6">
                  <p:embed/>
                </p:oleObj>
              </mc:Choice>
              <mc:Fallback>
                <p:oleObj name="VISIO" r:id="rId7" imgW="2761560" imgH="4604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 y="4660900"/>
                        <a:ext cx="7696200" cy="1282700"/>
                      </a:xfrm>
                      <a:prstGeom prst="rect">
                        <a:avLst/>
                      </a:prstGeom>
                    </p:spPr>
                  </p:pic>
                </p:oleObj>
              </mc:Fallback>
            </mc:AlternateContent>
          </a:graphicData>
        </a:graphic>
      </p:graphicFrame>
      <p:sp>
        <p:nvSpPr>
          <p:cNvPr id="957442" name="Rectangle 2"/>
          <p:cNvSpPr>
            <a:spLocks noChangeArrowheads="1"/>
          </p:cNvSpPr>
          <p:nvPr>
            <p:custDataLst>
              <p:tags r:id="rId3"/>
            </p:custDataLst>
          </p:nvPr>
        </p:nvSpPr>
        <p:spPr bwMode="auto">
          <a:xfrm>
            <a:off x="76200" y="762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7444" name="Rectangle 4"/>
          <p:cNvSpPr>
            <a:spLocks noChangeArrowheads="1"/>
          </p:cNvSpPr>
          <p:nvPr>
            <p:custDataLst>
              <p:tags r:id="rId4"/>
            </p:custDataLst>
          </p:nvPr>
        </p:nvSpPr>
        <p:spPr bwMode="auto">
          <a:xfrm>
            <a:off x="457200" y="914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457200" indent="-457200">
              <a:spcBef>
                <a:spcPts val="600"/>
              </a:spcBef>
              <a:spcAft>
                <a:spcPts val="600"/>
              </a:spcAft>
              <a:buFont typeface="+mj-lt"/>
              <a:buAutoNum type="arabicPeriod"/>
            </a:pPr>
            <a:r>
              <a:rPr lang="en-US" sz="2400" dirty="0">
                <a:latin typeface="+mj-lt"/>
                <a:cs typeface="Arial" charset="0"/>
              </a:rPr>
              <a:t>Convert </a:t>
            </a:r>
            <a:r>
              <a:rPr lang="en-US" sz="2400" dirty="0" smtClean="0">
                <a:latin typeface="+mj-lt"/>
                <a:cs typeface="Arial" charset="0"/>
              </a:rPr>
              <a:t>decimal to binary</a:t>
            </a:r>
          </a:p>
          <a:p>
            <a:pPr lvl="1">
              <a:spcBef>
                <a:spcPts val="600"/>
              </a:spcBef>
              <a:spcAft>
                <a:spcPts val="600"/>
              </a:spcAft>
            </a:pPr>
            <a:r>
              <a:rPr lang="en-US" sz="2000" dirty="0" smtClean="0">
                <a:latin typeface="+mj-lt"/>
                <a:cs typeface="Arial" charset="0"/>
              </a:rPr>
              <a:t>		</a:t>
            </a:r>
            <a:r>
              <a:rPr lang="en-US" sz="2000" b="1" dirty="0" smtClean="0">
                <a:solidFill>
                  <a:srgbClr val="0070C0"/>
                </a:solidFill>
                <a:latin typeface="+mj-lt"/>
                <a:cs typeface="Arial" charset="0"/>
              </a:rPr>
              <a:t>228</a:t>
            </a:r>
            <a:r>
              <a:rPr lang="en-US" sz="2000" b="1" baseline="-25000" dirty="0" smtClean="0">
                <a:solidFill>
                  <a:srgbClr val="0070C0"/>
                </a:solidFill>
                <a:latin typeface="+mj-lt"/>
                <a:cs typeface="Arial" charset="0"/>
              </a:rPr>
              <a:t>10</a:t>
            </a:r>
            <a:r>
              <a:rPr lang="en-US" sz="2000" b="1" dirty="0" smtClean="0">
                <a:solidFill>
                  <a:srgbClr val="0070C0"/>
                </a:solidFill>
                <a:latin typeface="+mj-lt"/>
                <a:cs typeface="Arial" charset="0"/>
              </a:rPr>
              <a:t> = 11100100</a:t>
            </a:r>
            <a:r>
              <a:rPr lang="en-US" sz="2000" b="1" baseline="-25000" dirty="0" smtClean="0">
                <a:solidFill>
                  <a:srgbClr val="0070C0"/>
                </a:solidFill>
                <a:latin typeface="+mj-lt"/>
                <a:cs typeface="Arial" charset="0"/>
              </a:rPr>
              <a:t>2</a:t>
            </a:r>
            <a:r>
              <a:rPr lang="en-US" sz="2000" b="1" dirty="0" smtClean="0">
                <a:solidFill>
                  <a:srgbClr val="0070C0"/>
                </a:solidFill>
                <a:latin typeface="+mj-lt"/>
                <a:cs typeface="Arial" charset="0"/>
              </a:rPr>
              <a:t> </a:t>
            </a:r>
          </a:p>
          <a:p>
            <a:pPr marL="457200" indent="-457200">
              <a:spcBef>
                <a:spcPts val="600"/>
              </a:spcBef>
              <a:spcAft>
                <a:spcPts val="600"/>
              </a:spcAft>
              <a:buFont typeface="+mj-lt"/>
              <a:buAutoNum type="arabicPeriod"/>
            </a:pPr>
            <a:r>
              <a:rPr lang="en-US" sz="2400" dirty="0" smtClean="0">
                <a:latin typeface="+mj-lt"/>
                <a:cs typeface="Arial" charset="0"/>
              </a:rPr>
              <a:t>Write </a:t>
            </a:r>
            <a:r>
              <a:rPr lang="en-US" sz="2400" dirty="0">
                <a:latin typeface="+mj-lt"/>
                <a:cs typeface="Arial" charset="0"/>
              </a:rPr>
              <a:t>the number in “binary scientific notation”:</a:t>
            </a:r>
          </a:p>
          <a:p>
            <a:pPr lvl="1">
              <a:spcBef>
                <a:spcPts val="600"/>
              </a:spcBef>
              <a:spcAft>
                <a:spcPts val="600"/>
              </a:spcAft>
            </a:pPr>
            <a:r>
              <a:rPr lang="en-US" sz="2000" dirty="0" smtClean="0">
                <a:latin typeface="+mj-lt"/>
                <a:cs typeface="Arial" charset="0"/>
              </a:rPr>
              <a:t>		</a:t>
            </a:r>
            <a:r>
              <a:rPr lang="en-US" sz="2000" b="1" dirty="0" smtClean="0">
                <a:solidFill>
                  <a:srgbClr val="0070C0"/>
                </a:solidFill>
                <a:latin typeface="+mj-lt"/>
                <a:cs typeface="Arial" charset="0"/>
              </a:rPr>
              <a:t>11100100</a:t>
            </a:r>
            <a:r>
              <a:rPr lang="en-US" sz="2000" b="1" baseline="-25000" dirty="0" smtClean="0">
                <a:solidFill>
                  <a:srgbClr val="0070C0"/>
                </a:solidFill>
                <a:latin typeface="+mj-lt"/>
                <a:cs typeface="Arial" charset="0"/>
              </a:rPr>
              <a:t>2</a:t>
            </a:r>
            <a:r>
              <a:rPr lang="en-US" sz="2000" b="1" dirty="0" smtClean="0">
                <a:solidFill>
                  <a:srgbClr val="0070C0"/>
                </a:solidFill>
                <a:latin typeface="+mj-lt"/>
                <a:cs typeface="Arial" charset="0"/>
              </a:rPr>
              <a:t> </a:t>
            </a:r>
            <a:r>
              <a:rPr lang="en-US" sz="2000" b="1" dirty="0">
                <a:solidFill>
                  <a:srgbClr val="0070C0"/>
                </a:solidFill>
                <a:latin typeface="+mj-lt"/>
                <a:cs typeface="Arial" charset="0"/>
              </a:rPr>
              <a:t>= 1.11001</a:t>
            </a:r>
            <a:r>
              <a:rPr lang="en-US" sz="2000" b="1" baseline="-25000" dirty="0">
                <a:solidFill>
                  <a:srgbClr val="0070C0"/>
                </a:solidFill>
                <a:latin typeface="+mj-lt"/>
                <a:cs typeface="Arial" charset="0"/>
              </a:rPr>
              <a:t>2</a:t>
            </a:r>
            <a:r>
              <a:rPr lang="en-US" sz="2000" b="1" dirty="0">
                <a:solidFill>
                  <a:srgbClr val="0070C0"/>
                </a:solidFill>
                <a:latin typeface="+mj-lt"/>
                <a:cs typeface="Arial" charset="0"/>
              </a:rPr>
              <a:t> </a:t>
            </a:r>
            <a:r>
              <a:rPr lang="en-US" sz="2000" b="1" dirty="0">
                <a:solidFill>
                  <a:srgbClr val="0070C0"/>
                </a:solidFill>
                <a:latin typeface="+mj-lt"/>
                <a:cs typeface="Times New Roman" pitchFamily="18" charset="0"/>
              </a:rPr>
              <a:t>×</a:t>
            </a:r>
            <a:r>
              <a:rPr lang="en-US" sz="2000" b="1" dirty="0">
                <a:solidFill>
                  <a:srgbClr val="0070C0"/>
                </a:solidFill>
                <a:latin typeface="+mj-lt"/>
                <a:cs typeface="Arial" charset="0"/>
              </a:rPr>
              <a:t> 2</a:t>
            </a:r>
            <a:r>
              <a:rPr lang="en-US" sz="2000" b="1" baseline="30000" dirty="0">
                <a:solidFill>
                  <a:srgbClr val="0070C0"/>
                </a:solidFill>
                <a:latin typeface="+mj-lt"/>
                <a:cs typeface="Arial" charset="0"/>
              </a:rPr>
              <a:t>7</a:t>
            </a:r>
            <a:r>
              <a:rPr lang="en-US" sz="2000" b="1" dirty="0">
                <a:solidFill>
                  <a:srgbClr val="0070C0"/>
                </a:solidFill>
                <a:latin typeface="+mj-lt"/>
                <a:cs typeface="Arial" charset="0"/>
              </a:rPr>
              <a:t> </a:t>
            </a:r>
          </a:p>
          <a:p>
            <a:pPr marL="457200" indent="-457200">
              <a:spcBef>
                <a:spcPts val="600"/>
              </a:spcBef>
              <a:spcAft>
                <a:spcPts val="600"/>
              </a:spcAft>
              <a:buFont typeface="+mj-lt"/>
              <a:buAutoNum type="arabicPeriod"/>
            </a:pPr>
            <a:r>
              <a:rPr lang="en-US" sz="2400" dirty="0">
                <a:latin typeface="+mj-lt"/>
                <a:cs typeface="Arial" charset="0"/>
              </a:rPr>
              <a:t>Fill in each field of the 32-bit </a:t>
            </a:r>
            <a:r>
              <a:rPr lang="en-US" sz="2400" dirty="0" smtClean="0">
                <a:latin typeface="+mj-lt"/>
                <a:cs typeface="Arial" charset="0"/>
              </a:rPr>
              <a:t>floating point number</a:t>
            </a:r>
            <a:r>
              <a:rPr lang="en-US" sz="2400" dirty="0">
                <a:latin typeface="+mj-lt"/>
                <a:cs typeface="Arial" charset="0"/>
              </a:rPr>
              <a:t>:</a:t>
            </a:r>
          </a:p>
          <a:p>
            <a:pPr marL="742950" lvl="1" indent="-285750">
              <a:spcBef>
                <a:spcPts val="600"/>
              </a:spcBef>
              <a:spcAft>
                <a:spcPts val="600"/>
              </a:spcAft>
              <a:buFontTx/>
              <a:buChar char="–"/>
            </a:pPr>
            <a:r>
              <a:rPr lang="en-US" sz="2000" dirty="0">
                <a:latin typeface="+mj-lt"/>
                <a:cs typeface="Arial" charset="0"/>
              </a:rPr>
              <a:t>The sign bit is positive (0)</a:t>
            </a:r>
          </a:p>
          <a:p>
            <a:pPr marL="742950" lvl="1" indent="-285750">
              <a:spcBef>
                <a:spcPts val="600"/>
              </a:spcBef>
              <a:spcAft>
                <a:spcPts val="600"/>
              </a:spcAft>
              <a:buFontTx/>
              <a:buChar char="–"/>
            </a:pPr>
            <a:r>
              <a:rPr lang="en-US" sz="2000" dirty="0">
                <a:latin typeface="+mj-lt"/>
                <a:cs typeface="Arial" charset="0"/>
              </a:rPr>
              <a:t>The 8 exponent bits represent the value 7</a:t>
            </a:r>
          </a:p>
          <a:p>
            <a:pPr marL="742950" lvl="1" indent="-285750">
              <a:spcBef>
                <a:spcPts val="600"/>
              </a:spcBef>
              <a:spcAft>
                <a:spcPts val="600"/>
              </a:spcAft>
              <a:buFontTx/>
              <a:buChar char="–"/>
            </a:pPr>
            <a:r>
              <a:rPr lang="en-US" sz="2000" dirty="0">
                <a:latin typeface="+mj-lt"/>
                <a:cs typeface="Arial" charset="0"/>
              </a:rPr>
              <a:t>The remaining 23 bits are the mantissa</a:t>
            </a: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Representation 1</a:t>
            </a:r>
            <a:endParaRPr lang="en-US" sz="4400" dirty="0">
              <a:solidFill>
                <a:schemeClr val="bg1"/>
              </a:solidFill>
              <a:latin typeface="+mj-lt"/>
            </a:endParaRPr>
          </a:p>
        </p:txBody>
      </p:sp>
    </p:spTree>
    <p:extLst>
      <p:ext uri="{BB962C8B-B14F-4D97-AF65-F5344CB8AC3E}">
        <p14:creationId xmlns:p14="http://schemas.microsoft.com/office/powerpoint/2010/main" val="8046108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8710"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2293921567"/>
              </p:ext>
            </p:extLst>
          </p:nvPr>
        </p:nvGraphicFramePr>
        <p:xfrm>
          <a:off x="609600" y="4495800"/>
          <a:ext cx="8077200" cy="1346200"/>
        </p:xfrm>
        <a:graphic>
          <a:graphicData uri="http://schemas.openxmlformats.org/presentationml/2006/ole">
            <mc:AlternateContent xmlns:mc="http://schemas.openxmlformats.org/markup-compatibility/2006">
              <mc:Choice xmlns:v="urn:schemas-microsoft-com:vml" Requires="v">
                <p:oleObj spid="_x0000_s73864" name="VISIO" r:id="rId7" imgW="2761560" imgH="460440" progId="Visio.Drawing.6">
                  <p:embed/>
                </p:oleObj>
              </mc:Choice>
              <mc:Fallback>
                <p:oleObj name="VISIO" r:id="rId7" imgW="2761560" imgH="4604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9600" y="4495800"/>
                        <a:ext cx="8077200" cy="1346200"/>
                      </a:xfrm>
                      <a:prstGeom prst="rect">
                        <a:avLst/>
                      </a:prstGeom>
                    </p:spPr>
                  </p:pic>
                </p:oleObj>
              </mc:Fallback>
            </mc:AlternateContent>
          </a:graphicData>
        </a:graphic>
      </p:graphicFrame>
      <p:sp>
        <p:nvSpPr>
          <p:cNvPr id="96870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8708" name="Rectangle 4"/>
          <p:cNvSpPr>
            <a:spLocks noChangeArrowheads="1"/>
          </p:cNvSpPr>
          <p:nvPr>
            <p:custDataLst>
              <p:tags r:id="rId4"/>
            </p:custDataLst>
          </p:nvPr>
        </p:nvSpPr>
        <p:spPr bwMode="auto">
          <a:xfrm>
            <a:off x="6858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ts val="600"/>
              </a:spcBef>
              <a:spcAft>
                <a:spcPts val="600"/>
              </a:spcAft>
              <a:buFontTx/>
              <a:buChar char="•"/>
            </a:pPr>
            <a:r>
              <a:rPr lang="en-US" sz="2400" dirty="0" smtClean="0">
                <a:latin typeface="+mj-lt"/>
                <a:cs typeface="Arial" charset="0"/>
              </a:rPr>
              <a:t>First bit </a:t>
            </a:r>
            <a:r>
              <a:rPr lang="en-US" sz="2400" dirty="0">
                <a:latin typeface="+mj-lt"/>
                <a:cs typeface="Arial" charset="0"/>
              </a:rPr>
              <a:t>of the mantissa is always 1:</a:t>
            </a:r>
          </a:p>
          <a:p>
            <a:pPr marL="742950" lvl="1" indent="-285750">
              <a:spcBef>
                <a:spcPts val="600"/>
              </a:spcBef>
              <a:spcAft>
                <a:spcPts val="600"/>
              </a:spcAft>
              <a:buFontTx/>
              <a:buChar char="–"/>
            </a:pPr>
            <a:r>
              <a:rPr lang="en-US" sz="2000" dirty="0">
                <a:latin typeface="+mj-lt"/>
                <a:cs typeface="Arial" charset="0"/>
              </a:rPr>
              <a:t>228</a:t>
            </a:r>
            <a:r>
              <a:rPr lang="en-US" sz="2000" baseline="-25000" dirty="0">
                <a:latin typeface="+mj-lt"/>
                <a:cs typeface="Arial" charset="0"/>
              </a:rPr>
              <a:t>10</a:t>
            </a:r>
            <a:r>
              <a:rPr lang="en-US" sz="2000" dirty="0">
                <a:latin typeface="+mj-lt"/>
                <a:cs typeface="Arial" charset="0"/>
              </a:rPr>
              <a:t> = 11100100</a:t>
            </a:r>
            <a:r>
              <a:rPr lang="en-US" sz="2000" baseline="-25000" dirty="0">
                <a:latin typeface="+mj-lt"/>
                <a:cs typeface="Arial" charset="0"/>
              </a:rPr>
              <a:t>2</a:t>
            </a:r>
            <a:r>
              <a:rPr lang="en-US" sz="2000" dirty="0">
                <a:latin typeface="+mj-lt"/>
                <a:cs typeface="Arial" charset="0"/>
              </a:rPr>
              <a:t> = </a:t>
            </a:r>
            <a:r>
              <a:rPr lang="en-US" sz="2000" b="1" dirty="0">
                <a:solidFill>
                  <a:srgbClr val="C00000"/>
                </a:solidFill>
                <a:latin typeface="+mj-lt"/>
                <a:cs typeface="Arial" charset="0"/>
              </a:rPr>
              <a:t>1</a:t>
            </a:r>
            <a:r>
              <a:rPr lang="en-US" sz="2000" dirty="0">
                <a:solidFill>
                  <a:srgbClr val="0070C0"/>
                </a:solidFill>
                <a:latin typeface="+mj-lt"/>
                <a:cs typeface="Arial" charset="0"/>
              </a:rPr>
              <a:t>.</a:t>
            </a:r>
            <a:r>
              <a:rPr lang="en-US" sz="2000" b="1" dirty="0">
                <a:solidFill>
                  <a:srgbClr val="0070C0"/>
                </a:solidFill>
                <a:latin typeface="+mj-lt"/>
                <a:cs typeface="Arial" charset="0"/>
              </a:rPr>
              <a:t>11001</a:t>
            </a:r>
            <a:r>
              <a:rPr lang="en-US" sz="2000" dirty="0">
                <a:latin typeface="+mj-lt"/>
                <a:cs typeface="Arial" charset="0"/>
              </a:rPr>
              <a:t> </a:t>
            </a:r>
            <a:r>
              <a:rPr lang="en-US" sz="2000" dirty="0">
                <a:latin typeface="+mj-lt"/>
                <a:cs typeface="Times New Roman" pitchFamily="18" charset="0"/>
              </a:rPr>
              <a:t>×</a:t>
            </a:r>
            <a:r>
              <a:rPr lang="en-US" sz="2000" dirty="0">
                <a:latin typeface="+mj-lt"/>
                <a:cs typeface="Arial" charset="0"/>
              </a:rPr>
              <a:t> 2</a:t>
            </a:r>
            <a:r>
              <a:rPr lang="en-US" sz="2000" baseline="30000" dirty="0">
                <a:latin typeface="+mj-lt"/>
                <a:cs typeface="Arial" charset="0"/>
              </a:rPr>
              <a:t>7</a:t>
            </a:r>
            <a:r>
              <a:rPr lang="en-US" sz="2000" dirty="0">
                <a:latin typeface="+mj-lt"/>
                <a:cs typeface="Arial" charset="0"/>
              </a:rPr>
              <a:t> </a:t>
            </a:r>
          </a:p>
          <a:p>
            <a:pPr marL="342900" indent="-342900">
              <a:spcBef>
                <a:spcPts val="600"/>
              </a:spcBef>
              <a:spcAft>
                <a:spcPts val="600"/>
              </a:spcAft>
              <a:buFontTx/>
              <a:buChar char="•"/>
            </a:pPr>
            <a:r>
              <a:rPr lang="en-US" sz="2400" dirty="0" smtClean="0">
                <a:latin typeface="+mj-lt"/>
                <a:cs typeface="Arial" charset="0"/>
              </a:rPr>
              <a:t>So, no need to store it: </a:t>
            </a:r>
            <a:r>
              <a:rPr lang="en-US" sz="2400" i="1" dirty="0" smtClean="0">
                <a:latin typeface="+mj-lt"/>
                <a:cs typeface="Arial" charset="0"/>
              </a:rPr>
              <a:t>implicit </a:t>
            </a:r>
            <a:r>
              <a:rPr lang="en-US" sz="2400" i="1" dirty="0">
                <a:latin typeface="+mj-lt"/>
                <a:cs typeface="Arial" charset="0"/>
              </a:rPr>
              <a:t>leading </a:t>
            </a:r>
            <a:r>
              <a:rPr lang="en-US" sz="2400" i="1" dirty="0" smtClean="0">
                <a:latin typeface="+mj-lt"/>
                <a:cs typeface="Arial" charset="0"/>
              </a:rPr>
              <a:t>1</a:t>
            </a:r>
            <a:endParaRPr lang="en-US" sz="2400" dirty="0">
              <a:latin typeface="+mj-lt"/>
              <a:cs typeface="Arial" charset="0"/>
            </a:endParaRPr>
          </a:p>
          <a:p>
            <a:pPr marL="342900" indent="-342900">
              <a:spcBef>
                <a:spcPts val="600"/>
              </a:spcBef>
              <a:spcAft>
                <a:spcPts val="600"/>
              </a:spcAft>
              <a:buFontTx/>
              <a:buChar char="•"/>
            </a:pPr>
            <a:r>
              <a:rPr lang="en-US" sz="2400" dirty="0" smtClean="0">
                <a:latin typeface="+mj-lt"/>
                <a:cs typeface="Arial" charset="0"/>
              </a:rPr>
              <a:t>Store </a:t>
            </a:r>
            <a:r>
              <a:rPr lang="en-US" sz="2400" dirty="0">
                <a:latin typeface="+mj-lt"/>
                <a:cs typeface="Arial" charset="0"/>
              </a:rPr>
              <a:t>just </a:t>
            </a:r>
            <a:r>
              <a:rPr lang="en-US" sz="2400" dirty="0" smtClean="0">
                <a:latin typeface="+mj-lt"/>
                <a:cs typeface="Arial" charset="0"/>
              </a:rPr>
              <a:t>fraction </a:t>
            </a:r>
            <a:r>
              <a:rPr lang="en-US" sz="2400" dirty="0">
                <a:latin typeface="+mj-lt"/>
                <a:cs typeface="Arial" charset="0"/>
              </a:rPr>
              <a:t>bits in </a:t>
            </a:r>
            <a:r>
              <a:rPr lang="en-US" sz="2400" dirty="0" smtClean="0">
                <a:latin typeface="+mj-lt"/>
                <a:cs typeface="Arial" charset="0"/>
              </a:rPr>
              <a:t>23-bit field</a:t>
            </a:r>
            <a:endParaRPr lang="en-US" sz="2400" dirty="0">
              <a:latin typeface="+mj-lt"/>
              <a:cs typeface="Arial"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Representation 2</a:t>
            </a:r>
            <a:endParaRPr lang="en-US" sz="4400" dirty="0">
              <a:solidFill>
                <a:schemeClr val="bg1"/>
              </a:solidFill>
              <a:latin typeface="+mj-lt"/>
            </a:endParaRPr>
          </a:p>
        </p:txBody>
      </p:sp>
    </p:spTree>
    <p:extLst>
      <p:ext uri="{BB962C8B-B14F-4D97-AF65-F5344CB8AC3E}">
        <p14:creationId xmlns:p14="http://schemas.microsoft.com/office/powerpoint/2010/main" val="409540923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9734"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3342134930"/>
              </p:ext>
            </p:extLst>
          </p:nvPr>
        </p:nvGraphicFramePr>
        <p:xfrm>
          <a:off x="685800" y="3619228"/>
          <a:ext cx="7924800" cy="1694135"/>
        </p:xfrm>
        <a:graphic>
          <a:graphicData uri="http://schemas.openxmlformats.org/presentationml/2006/ole">
            <mc:AlternateContent xmlns:mc="http://schemas.openxmlformats.org/markup-compatibility/2006">
              <mc:Choice xmlns:v="urn:schemas-microsoft-com:vml" Requires="v">
                <p:oleObj spid="_x0000_s74888" name="VISIO" r:id="rId7" imgW="2761560" imgH="590400" progId="Visio.Drawing.6">
                  <p:embed/>
                </p:oleObj>
              </mc:Choice>
              <mc:Fallback>
                <p:oleObj name="VISIO" r:id="rId7" imgW="2761560" imgH="59040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 y="3619228"/>
                        <a:ext cx="7924800" cy="1694135"/>
                      </a:xfrm>
                      <a:prstGeom prst="rect">
                        <a:avLst/>
                      </a:prstGeom>
                    </p:spPr>
                  </p:pic>
                </p:oleObj>
              </mc:Fallback>
            </mc:AlternateContent>
          </a:graphicData>
        </a:graphic>
      </p:graphicFrame>
      <p:sp>
        <p:nvSpPr>
          <p:cNvPr id="969730" name="Rectangle 2"/>
          <p:cNvSpPr>
            <a:spLocks noChangeArrowheads="1"/>
          </p:cNvSpPr>
          <p:nvPr>
            <p:custDataLst>
              <p:tags r:id="rId3"/>
            </p:custDataLst>
          </p:nvPr>
        </p:nvSpPr>
        <p:spPr bwMode="auto">
          <a:xfrm>
            <a:off x="228600" y="762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9732" name="Rectangle 4"/>
          <p:cNvSpPr>
            <a:spLocks noChangeArrowheads="1"/>
          </p:cNvSpPr>
          <p:nvPr>
            <p:custDataLst>
              <p:tags r:id="rId4"/>
            </p:custDataLst>
          </p:nvPr>
        </p:nvSpPr>
        <p:spPr bwMode="auto">
          <a:xfrm>
            <a:off x="609600" y="914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a:spcBef>
                <a:spcPts val="600"/>
              </a:spcBef>
              <a:spcAft>
                <a:spcPts val="600"/>
              </a:spcAft>
              <a:buFontTx/>
              <a:buChar char="•"/>
            </a:pPr>
            <a:r>
              <a:rPr lang="en-US" sz="2400" i="1" dirty="0">
                <a:latin typeface="+mj-lt"/>
                <a:cs typeface="Arial" charset="0"/>
              </a:rPr>
              <a:t>Biased exponent</a:t>
            </a:r>
            <a:r>
              <a:rPr lang="en-US" sz="2400" dirty="0">
                <a:latin typeface="+mj-lt"/>
                <a:cs typeface="Arial" charset="0"/>
              </a:rPr>
              <a:t>:</a:t>
            </a:r>
            <a:r>
              <a:rPr lang="en-US" sz="2400" i="1" dirty="0">
                <a:latin typeface="+mj-lt"/>
                <a:cs typeface="Arial" charset="0"/>
              </a:rPr>
              <a:t> </a:t>
            </a:r>
            <a:r>
              <a:rPr lang="en-US" sz="2400" dirty="0">
                <a:latin typeface="+mj-lt"/>
                <a:cs typeface="Arial" charset="0"/>
              </a:rPr>
              <a:t>bias = 127 (01111111</a:t>
            </a:r>
            <a:r>
              <a:rPr lang="en-US" sz="2400" baseline="-25000" dirty="0">
                <a:latin typeface="+mj-lt"/>
                <a:cs typeface="Arial" charset="0"/>
              </a:rPr>
              <a:t>2</a:t>
            </a:r>
            <a:r>
              <a:rPr lang="en-US" sz="2400" dirty="0">
                <a:latin typeface="+mj-lt"/>
                <a:cs typeface="Arial" charset="0"/>
              </a:rPr>
              <a:t>)  </a:t>
            </a:r>
          </a:p>
          <a:p>
            <a:pPr marL="742950" lvl="1" indent="-285750" algn="just">
              <a:spcBef>
                <a:spcPts val="600"/>
              </a:spcBef>
              <a:spcAft>
                <a:spcPts val="600"/>
              </a:spcAft>
              <a:buFontTx/>
              <a:buChar char="–"/>
            </a:pPr>
            <a:r>
              <a:rPr lang="en-US" sz="2000" dirty="0">
                <a:latin typeface="+mj-lt"/>
                <a:cs typeface="Arial" charset="0"/>
              </a:rPr>
              <a:t>Biased exponent = </a:t>
            </a:r>
            <a:r>
              <a:rPr lang="en-US" sz="2000" dirty="0" smtClean="0">
                <a:latin typeface="+mj-lt"/>
                <a:cs typeface="Arial" charset="0"/>
              </a:rPr>
              <a:t>bias + exponent </a:t>
            </a:r>
            <a:endParaRPr lang="en-US" sz="2000" dirty="0">
              <a:latin typeface="+mj-lt"/>
              <a:cs typeface="Arial" charset="0"/>
            </a:endParaRPr>
          </a:p>
          <a:p>
            <a:pPr marL="742950" lvl="1" indent="-285750" algn="just">
              <a:spcBef>
                <a:spcPts val="600"/>
              </a:spcBef>
              <a:spcAft>
                <a:spcPts val="600"/>
              </a:spcAft>
              <a:buFontTx/>
              <a:buChar char="–"/>
            </a:pPr>
            <a:r>
              <a:rPr lang="en-US" sz="2000" dirty="0">
                <a:latin typeface="+mj-lt"/>
                <a:cs typeface="Arial" charset="0"/>
              </a:rPr>
              <a:t>Exponent of 7 is stored as:</a:t>
            </a:r>
          </a:p>
          <a:p>
            <a:pPr marL="742950" lvl="1" indent="-285750" algn="just">
              <a:spcBef>
                <a:spcPts val="600"/>
              </a:spcBef>
              <a:spcAft>
                <a:spcPts val="600"/>
              </a:spcAft>
            </a:pPr>
            <a:r>
              <a:rPr lang="en-US" sz="2000" dirty="0">
                <a:latin typeface="+mj-lt"/>
                <a:cs typeface="Arial" charset="0"/>
              </a:rPr>
              <a:t>			127 + 7 = 134 = 0x10000110</a:t>
            </a:r>
            <a:r>
              <a:rPr lang="en-US" sz="2000" baseline="-25000" dirty="0">
                <a:latin typeface="+mj-lt"/>
                <a:cs typeface="Arial" charset="0"/>
              </a:rPr>
              <a:t>2</a:t>
            </a:r>
          </a:p>
          <a:p>
            <a:pPr marL="342900" indent="-342900" algn="just">
              <a:spcBef>
                <a:spcPts val="600"/>
              </a:spcBef>
              <a:spcAft>
                <a:spcPts val="600"/>
              </a:spcAft>
              <a:buFontTx/>
              <a:buChar char="•"/>
            </a:pPr>
            <a:r>
              <a:rPr lang="en-US" sz="2400" dirty="0">
                <a:latin typeface="+mj-lt"/>
                <a:cs typeface="Arial" charset="0"/>
              </a:rPr>
              <a:t>The </a:t>
            </a:r>
            <a:r>
              <a:rPr lang="en-US" sz="2400" b="1" dirty="0">
                <a:latin typeface="+mj-lt"/>
                <a:cs typeface="Arial" charset="0"/>
              </a:rPr>
              <a:t>IEEE 754 32-bit floating-point representation</a:t>
            </a:r>
            <a:r>
              <a:rPr lang="en-US" sz="2400" dirty="0">
                <a:latin typeface="+mj-lt"/>
                <a:cs typeface="Arial" charset="0"/>
              </a:rPr>
              <a:t> of 228</a:t>
            </a:r>
            <a:r>
              <a:rPr lang="en-US" sz="2400" baseline="-25000" dirty="0">
                <a:latin typeface="+mj-lt"/>
                <a:cs typeface="Arial" charset="0"/>
              </a:rPr>
              <a:t>10</a:t>
            </a:r>
          </a:p>
          <a:p>
            <a:pPr marL="342900" indent="-342900" algn="just">
              <a:spcBef>
                <a:spcPts val="600"/>
              </a:spcBef>
              <a:spcAft>
                <a:spcPts val="600"/>
              </a:spcAft>
              <a:buFontTx/>
              <a:buChar char="•"/>
            </a:pPr>
            <a:endParaRPr lang="en-US" sz="2400" baseline="-25000" dirty="0">
              <a:latin typeface="+mj-lt"/>
              <a:cs typeface="Arial" charset="0"/>
            </a:endParaRPr>
          </a:p>
          <a:p>
            <a:pPr marL="342900" indent="-342900" algn="just">
              <a:spcBef>
                <a:spcPts val="600"/>
              </a:spcBef>
              <a:spcAft>
                <a:spcPts val="600"/>
              </a:spcAft>
              <a:buFontTx/>
              <a:buChar char="•"/>
            </a:pPr>
            <a:endParaRPr lang="en-US" sz="2400" baseline="-25000" dirty="0">
              <a:latin typeface="+mj-lt"/>
              <a:cs typeface="Arial" charset="0"/>
            </a:endParaRPr>
          </a:p>
          <a:p>
            <a:pPr marL="342900" indent="-342900" algn="just">
              <a:spcBef>
                <a:spcPts val="600"/>
              </a:spcBef>
              <a:spcAft>
                <a:spcPts val="600"/>
              </a:spcAft>
              <a:buFontTx/>
              <a:buChar char="•"/>
            </a:pPr>
            <a:endParaRPr lang="en-US" sz="2400" baseline="-25000" dirty="0">
              <a:latin typeface="+mj-lt"/>
              <a:cs typeface="Arial" charset="0"/>
            </a:endParaRPr>
          </a:p>
          <a:p>
            <a:pPr marL="342900" indent="-342900" algn="just">
              <a:spcBef>
                <a:spcPts val="600"/>
              </a:spcBef>
              <a:spcAft>
                <a:spcPts val="600"/>
              </a:spcAft>
              <a:buFontTx/>
              <a:buChar char="•"/>
            </a:pPr>
            <a:endParaRPr lang="en-US" sz="2400" baseline="-25000" dirty="0">
              <a:latin typeface="+mj-lt"/>
              <a:cs typeface="Arial" charset="0"/>
            </a:endParaRPr>
          </a:p>
          <a:p>
            <a:pPr marL="342900" indent="-342900" algn="just">
              <a:spcBef>
                <a:spcPts val="600"/>
              </a:spcBef>
              <a:spcAft>
                <a:spcPts val="600"/>
              </a:spcAft>
              <a:buFontTx/>
              <a:buChar char="•"/>
            </a:pPr>
            <a:endParaRPr lang="en-US" sz="2400" baseline="-25000" dirty="0">
              <a:latin typeface="+mj-lt"/>
              <a:cs typeface="Arial" charset="0"/>
            </a:endParaRPr>
          </a:p>
          <a:p>
            <a:pPr algn="just">
              <a:spcBef>
                <a:spcPts val="600"/>
              </a:spcBef>
              <a:spcAft>
                <a:spcPts val="600"/>
              </a:spcAft>
            </a:pPr>
            <a:r>
              <a:rPr lang="en-US" sz="2000" dirty="0" smtClean="0">
                <a:latin typeface="+mj-lt"/>
                <a:cs typeface="Arial" charset="0"/>
              </a:rPr>
              <a:t>		   </a:t>
            </a:r>
            <a:r>
              <a:rPr lang="en-US" sz="2800" dirty="0">
                <a:latin typeface="+mj-lt"/>
                <a:cs typeface="Arial" charset="0"/>
              </a:rPr>
              <a:t>i</a:t>
            </a:r>
            <a:r>
              <a:rPr lang="en-US" sz="2800" dirty="0" smtClean="0">
                <a:latin typeface="+mj-lt"/>
                <a:cs typeface="Arial" charset="0"/>
              </a:rPr>
              <a:t>n </a:t>
            </a:r>
            <a:r>
              <a:rPr lang="en-US" sz="2800" dirty="0">
                <a:latin typeface="+mj-lt"/>
                <a:cs typeface="Arial" charset="0"/>
              </a:rPr>
              <a:t>hexadecimal: </a:t>
            </a:r>
            <a:r>
              <a:rPr lang="en-US" sz="2800" b="1" dirty="0">
                <a:solidFill>
                  <a:schemeClr val="accent1"/>
                </a:solidFill>
                <a:latin typeface="+mj-lt"/>
                <a:cs typeface="Arial" charset="0"/>
              </a:rPr>
              <a:t>0x43640000</a:t>
            </a:r>
          </a:p>
          <a:p>
            <a:pPr marL="342900" indent="-342900" algn="just">
              <a:spcBef>
                <a:spcPts val="600"/>
              </a:spcBef>
              <a:spcAft>
                <a:spcPts val="600"/>
              </a:spcAft>
              <a:buFontTx/>
              <a:buChar char="•"/>
            </a:pPr>
            <a:endParaRPr lang="en-US" sz="2400" dirty="0">
              <a:latin typeface="+mj-lt"/>
              <a:cs typeface="Arial" charset="0"/>
            </a:endParaRPr>
          </a:p>
        </p:txBody>
      </p:sp>
      <p:sp>
        <p:nvSpPr>
          <p:cNvPr id="10" name="TextBox 9"/>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Representation 3</a:t>
            </a:r>
            <a:endParaRPr lang="en-US" sz="4400" dirty="0">
              <a:solidFill>
                <a:schemeClr val="bg1"/>
              </a:solidFill>
              <a:latin typeface="+mj-lt"/>
            </a:endParaRPr>
          </a:p>
        </p:txBody>
      </p:sp>
    </p:spTree>
    <p:extLst>
      <p:ext uri="{BB962C8B-B14F-4D97-AF65-F5344CB8AC3E}">
        <p14:creationId xmlns:p14="http://schemas.microsoft.com/office/powerpoint/2010/main" val="196497042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9714" name="Rectangle 2"/>
          <p:cNvSpPr>
            <a:spLocks noChangeArrowheads="1"/>
          </p:cNvSpPr>
          <p:nvPr>
            <p:custDataLst>
              <p:tags r:id="rId1"/>
            </p:custDataLst>
          </p:nvPr>
        </p:nvSpPr>
        <p:spPr bwMode="auto">
          <a:xfrm>
            <a:off x="304800" y="838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39716" name="Rectangle 4"/>
          <p:cNvSpPr>
            <a:spLocks noChangeArrowheads="1"/>
          </p:cNvSpPr>
          <p:nvPr>
            <p:custDataLst>
              <p:tags r:id="rId2"/>
            </p:custDataLst>
          </p:nvPr>
        </p:nvSpPr>
        <p:spPr bwMode="auto">
          <a:xfrm>
            <a:off x="6858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smtClean="0">
                <a:latin typeface="+mj-lt"/>
                <a:cs typeface="Arial" charset="0"/>
              </a:rPr>
              <a:t>Write </a:t>
            </a:r>
            <a:r>
              <a:rPr lang="en-US" sz="2400" dirty="0">
                <a:latin typeface="+mj-lt"/>
                <a:cs typeface="Arial" charset="0"/>
              </a:rPr>
              <a:t>-58.25</a:t>
            </a:r>
            <a:r>
              <a:rPr lang="en-US" sz="2400" baseline="-25000" dirty="0">
                <a:latin typeface="+mj-lt"/>
                <a:cs typeface="Arial" charset="0"/>
              </a:rPr>
              <a:t>10</a:t>
            </a:r>
            <a:r>
              <a:rPr lang="en-US" sz="2400" dirty="0">
                <a:latin typeface="+mj-lt"/>
                <a:cs typeface="Arial" charset="0"/>
              </a:rPr>
              <a:t> </a:t>
            </a:r>
            <a:r>
              <a:rPr lang="en-US" sz="2400" dirty="0" smtClean="0">
                <a:latin typeface="+mj-lt"/>
                <a:cs typeface="Arial" charset="0"/>
              </a:rPr>
              <a:t>in floating point (IEEE 754)</a:t>
            </a:r>
          </a:p>
          <a:p>
            <a:pPr marL="342900" indent="-342900">
              <a:spcBef>
                <a:spcPct val="20000"/>
              </a:spcBef>
              <a:buFontTx/>
              <a:buChar char="•"/>
            </a:pPr>
            <a:endParaRPr lang="en-US" sz="1800" dirty="0">
              <a:latin typeface="+mj-lt"/>
              <a:cs typeface="Arial" charset="0"/>
            </a:endParaRPr>
          </a:p>
          <a:p>
            <a:pPr marL="342900" indent="-342900">
              <a:spcBef>
                <a:spcPct val="20000"/>
              </a:spcBef>
            </a:pPr>
            <a:endParaRPr lang="en-US" sz="2400" dirty="0">
              <a:latin typeface="+mj-lt"/>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Example</a:t>
            </a:r>
            <a:endParaRPr lang="en-US" sz="4400" dirty="0">
              <a:solidFill>
                <a:schemeClr val="bg1"/>
              </a:solidFill>
              <a:latin typeface="+mj-lt"/>
            </a:endParaRPr>
          </a:p>
        </p:txBody>
      </p:sp>
    </p:spTree>
    <p:extLst>
      <p:ext uri="{BB962C8B-B14F-4D97-AF65-F5344CB8AC3E}">
        <p14:creationId xmlns:p14="http://schemas.microsoft.com/office/powerpoint/2010/main" val="212024008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39717" name="Object 5"/>
          <p:cNvGraphicFramePr>
            <a:graphicFrameLocks noGrp="1" noChangeAspect="1"/>
          </p:cNvGraphicFramePr>
          <p:nvPr>
            <p:ph idx="4294967295"/>
            <p:custDataLst>
              <p:tags r:id="rId2"/>
            </p:custDataLst>
            <p:extLst>
              <p:ext uri="{D42A27DB-BD31-4B8C-83A1-F6EECF244321}">
                <p14:modId xmlns:p14="http://schemas.microsoft.com/office/powerpoint/2010/main" val="688701897"/>
              </p:ext>
            </p:extLst>
          </p:nvPr>
        </p:nvGraphicFramePr>
        <p:xfrm>
          <a:off x="952500" y="4343400"/>
          <a:ext cx="7315200" cy="1219200"/>
        </p:xfrm>
        <a:graphic>
          <a:graphicData uri="http://schemas.openxmlformats.org/presentationml/2006/ole">
            <mc:AlternateContent xmlns:mc="http://schemas.openxmlformats.org/markup-compatibility/2006">
              <mc:Choice xmlns:v="urn:schemas-microsoft-com:vml" Requires="v">
                <p:oleObj spid="_x0000_s116841" name="VISIO" r:id="rId7" imgW="2761560" imgH="460440" progId="Visio.Drawing.6">
                  <p:embed/>
                </p:oleObj>
              </mc:Choice>
              <mc:Fallback>
                <p:oleObj name="VISIO" r:id="rId7" imgW="2761560" imgH="4604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2500" y="4343400"/>
                        <a:ext cx="73152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39714" name="Rectangle 2"/>
          <p:cNvSpPr>
            <a:spLocks noChangeArrowheads="1"/>
          </p:cNvSpPr>
          <p:nvPr>
            <p:custDataLst>
              <p:tags r:id="rId3"/>
            </p:custDataLst>
          </p:nvPr>
        </p:nvSpPr>
        <p:spPr bwMode="auto">
          <a:xfrm>
            <a:off x="304800" y="838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39716" name="Rectangle 4"/>
          <p:cNvSpPr>
            <a:spLocks noChangeArrowheads="1"/>
          </p:cNvSpPr>
          <p:nvPr>
            <p:custDataLst>
              <p:tags r:id="rId4"/>
            </p:custDataLst>
          </p:nvPr>
        </p:nvSpPr>
        <p:spPr bwMode="auto">
          <a:xfrm>
            <a:off x="6858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smtClean="0">
                <a:latin typeface="+mj-lt"/>
                <a:cs typeface="Arial" charset="0"/>
              </a:rPr>
              <a:t>Write </a:t>
            </a:r>
            <a:r>
              <a:rPr lang="en-US" sz="2400" dirty="0">
                <a:latin typeface="+mj-lt"/>
                <a:cs typeface="Arial" charset="0"/>
              </a:rPr>
              <a:t>-58.25</a:t>
            </a:r>
            <a:r>
              <a:rPr lang="en-US" sz="2400" baseline="-25000" dirty="0">
                <a:latin typeface="+mj-lt"/>
                <a:cs typeface="Arial" charset="0"/>
              </a:rPr>
              <a:t>10</a:t>
            </a:r>
            <a:r>
              <a:rPr lang="en-US" sz="2400" dirty="0">
                <a:latin typeface="+mj-lt"/>
                <a:cs typeface="Arial" charset="0"/>
              </a:rPr>
              <a:t> </a:t>
            </a:r>
            <a:r>
              <a:rPr lang="en-US" sz="2400" dirty="0" smtClean="0">
                <a:latin typeface="+mj-lt"/>
                <a:cs typeface="Arial" charset="0"/>
              </a:rPr>
              <a:t>in floating point (IEEE 754)</a:t>
            </a:r>
          </a:p>
          <a:p>
            <a:pPr marL="457200" indent="-457200" algn="just">
              <a:spcBef>
                <a:spcPts val="600"/>
              </a:spcBef>
              <a:spcAft>
                <a:spcPts val="600"/>
              </a:spcAft>
              <a:buFont typeface="+mj-lt"/>
              <a:buAutoNum type="arabicPeriod"/>
            </a:pPr>
            <a:r>
              <a:rPr lang="en-US" sz="2000" dirty="0" smtClean="0">
                <a:latin typeface="+mj-lt"/>
                <a:cs typeface="Arial" charset="0"/>
              </a:rPr>
              <a:t>Convert decimal to binary: </a:t>
            </a:r>
          </a:p>
          <a:p>
            <a:pPr lvl="1" algn="just">
              <a:spcBef>
                <a:spcPts val="600"/>
              </a:spcBef>
              <a:spcAft>
                <a:spcPts val="600"/>
              </a:spcAft>
            </a:pPr>
            <a:r>
              <a:rPr lang="en-US" sz="1800" dirty="0" smtClean="0">
                <a:latin typeface="+mj-lt"/>
                <a:cs typeface="Arial" charset="0"/>
              </a:rPr>
              <a:t>	58.25</a:t>
            </a:r>
            <a:r>
              <a:rPr lang="en-US" sz="1800" baseline="-25000" dirty="0" smtClean="0">
                <a:latin typeface="+mj-lt"/>
                <a:cs typeface="Arial" charset="0"/>
              </a:rPr>
              <a:t>10</a:t>
            </a:r>
            <a:r>
              <a:rPr lang="en-US" sz="1800" dirty="0" smtClean="0">
                <a:latin typeface="+mj-lt"/>
                <a:cs typeface="Arial" charset="0"/>
              </a:rPr>
              <a:t> </a:t>
            </a:r>
            <a:r>
              <a:rPr lang="en-US" sz="1800" dirty="0">
                <a:latin typeface="+mj-lt"/>
                <a:cs typeface="Arial" charset="0"/>
              </a:rPr>
              <a:t>= </a:t>
            </a:r>
            <a:r>
              <a:rPr lang="en-US" sz="1800" b="1" dirty="0" smtClean="0">
                <a:solidFill>
                  <a:schemeClr val="accent1"/>
                </a:solidFill>
                <a:latin typeface="+mj-lt"/>
                <a:cs typeface="Arial" charset="0"/>
              </a:rPr>
              <a:t>111010.01</a:t>
            </a:r>
            <a:r>
              <a:rPr lang="en-US" sz="1800" b="1" baseline="-25000" dirty="0" smtClean="0">
                <a:solidFill>
                  <a:schemeClr val="accent1"/>
                </a:solidFill>
                <a:latin typeface="+mj-lt"/>
                <a:cs typeface="Arial" charset="0"/>
              </a:rPr>
              <a:t>2</a:t>
            </a:r>
            <a:endParaRPr lang="en-US" sz="1800" b="1" dirty="0">
              <a:solidFill>
                <a:schemeClr val="accent1"/>
              </a:solidFill>
              <a:latin typeface="+mj-lt"/>
              <a:cs typeface="Arial" charset="0"/>
            </a:endParaRPr>
          </a:p>
          <a:p>
            <a:pPr marL="457200" indent="-457200" algn="just">
              <a:spcBef>
                <a:spcPts val="600"/>
              </a:spcBef>
              <a:spcAft>
                <a:spcPts val="600"/>
              </a:spcAft>
              <a:buFont typeface="+mj-lt"/>
              <a:buAutoNum type="arabicPeriod"/>
            </a:pPr>
            <a:r>
              <a:rPr lang="en-US" sz="2000" dirty="0" smtClean="0">
                <a:latin typeface="+mj-lt"/>
                <a:cs typeface="Arial" charset="0"/>
              </a:rPr>
              <a:t>Write in binary scientific notation:</a:t>
            </a:r>
          </a:p>
          <a:p>
            <a:pPr algn="just">
              <a:spcBef>
                <a:spcPts val="600"/>
              </a:spcBef>
              <a:spcAft>
                <a:spcPts val="600"/>
              </a:spcAft>
            </a:pPr>
            <a:r>
              <a:rPr lang="en-US" sz="2000" dirty="0" smtClean="0">
                <a:latin typeface="+mj-lt"/>
                <a:cs typeface="Arial" charset="0"/>
              </a:rPr>
              <a:t>	</a:t>
            </a:r>
            <a:r>
              <a:rPr lang="en-US" sz="2000" b="1" dirty="0" smtClean="0">
                <a:solidFill>
                  <a:schemeClr val="accent1"/>
                </a:solidFill>
                <a:latin typeface="+mj-lt"/>
                <a:cs typeface="Arial" charset="0"/>
              </a:rPr>
              <a:t>1.1101001 </a:t>
            </a:r>
            <a:r>
              <a:rPr lang="en-US" sz="2000" b="1" dirty="0">
                <a:solidFill>
                  <a:schemeClr val="accent1"/>
                </a:solidFill>
                <a:latin typeface="+mj-lt"/>
                <a:cs typeface="Times New Roman" pitchFamily="18" charset="0"/>
              </a:rPr>
              <a:t>×</a:t>
            </a:r>
            <a:r>
              <a:rPr lang="en-US" sz="2000" b="1" dirty="0">
                <a:solidFill>
                  <a:schemeClr val="accent1"/>
                </a:solidFill>
                <a:latin typeface="+mj-lt"/>
                <a:cs typeface="Arial" charset="0"/>
              </a:rPr>
              <a:t> 2</a:t>
            </a:r>
            <a:r>
              <a:rPr lang="en-US" sz="2000" b="1" baseline="30000" dirty="0">
                <a:solidFill>
                  <a:schemeClr val="accent1"/>
                </a:solidFill>
                <a:latin typeface="+mj-lt"/>
                <a:cs typeface="Arial" charset="0"/>
              </a:rPr>
              <a:t>5</a:t>
            </a:r>
            <a:endParaRPr lang="en-US" sz="2000" b="1" dirty="0" smtClean="0">
              <a:solidFill>
                <a:schemeClr val="accent1"/>
              </a:solidFill>
              <a:latin typeface="+mj-lt"/>
              <a:cs typeface="Arial" charset="0"/>
            </a:endParaRPr>
          </a:p>
          <a:p>
            <a:pPr marL="457200" indent="-457200" algn="just">
              <a:buFont typeface="+mj-lt"/>
              <a:buAutoNum type="arabicPeriod" startAt="3"/>
            </a:pPr>
            <a:r>
              <a:rPr lang="en-US" sz="2000" dirty="0" smtClean="0">
                <a:latin typeface="+mj-lt"/>
                <a:cs typeface="Arial" charset="0"/>
              </a:rPr>
              <a:t>Fill </a:t>
            </a:r>
            <a:r>
              <a:rPr lang="en-US" sz="2000" dirty="0">
                <a:latin typeface="+mj-lt"/>
                <a:cs typeface="Arial" charset="0"/>
              </a:rPr>
              <a:t>in </a:t>
            </a:r>
            <a:r>
              <a:rPr lang="en-US" sz="2000" dirty="0" smtClean="0">
                <a:latin typeface="+mj-lt"/>
                <a:cs typeface="Arial" charset="0"/>
              </a:rPr>
              <a:t>fields:</a:t>
            </a:r>
            <a:endParaRPr lang="en-US" sz="2000" dirty="0">
              <a:latin typeface="+mj-lt"/>
              <a:cs typeface="Arial" charset="0"/>
            </a:endParaRPr>
          </a:p>
          <a:p>
            <a:pPr lvl="1" algn="just"/>
            <a:r>
              <a:rPr lang="en-US" sz="1800" dirty="0" smtClean="0">
                <a:latin typeface="+mj-lt"/>
                <a:cs typeface="Arial" charset="0"/>
              </a:rPr>
              <a:t>	</a:t>
            </a:r>
            <a:r>
              <a:rPr lang="en-US" sz="1800" b="1" dirty="0" smtClean="0">
                <a:latin typeface="+mj-lt"/>
                <a:cs typeface="Arial" charset="0"/>
              </a:rPr>
              <a:t>Sign </a:t>
            </a:r>
            <a:r>
              <a:rPr lang="en-US" sz="1800" b="1" dirty="0">
                <a:latin typeface="+mj-lt"/>
                <a:cs typeface="Arial" charset="0"/>
              </a:rPr>
              <a:t>bit: </a:t>
            </a:r>
            <a:r>
              <a:rPr lang="en-US" sz="1800" b="1" dirty="0">
                <a:solidFill>
                  <a:schemeClr val="accent1"/>
                </a:solidFill>
                <a:latin typeface="+mj-lt"/>
                <a:cs typeface="Arial" charset="0"/>
              </a:rPr>
              <a:t>1</a:t>
            </a:r>
            <a:r>
              <a:rPr lang="en-US" sz="1800" dirty="0">
                <a:latin typeface="+mj-lt"/>
                <a:cs typeface="Arial" charset="0"/>
              </a:rPr>
              <a:t> (negative)</a:t>
            </a:r>
          </a:p>
          <a:p>
            <a:pPr lvl="1" algn="just"/>
            <a:r>
              <a:rPr lang="en-US" sz="1800" dirty="0" smtClean="0">
                <a:latin typeface="+mj-lt"/>
                <a:cs typeface="Arial" charset="0"/>
              </a:rPr>
              <a:t>	</a:t>
            </a:r>
            <a:r>
              <a:rPr lang="en-US" sz="1800" b="1" dirty="0" smtClean="0">
                <a:latin typeface="+mj-lt"/>
                <a:cs typeface="Arial" charset="0"/>
              </a:rPr>
              <a:t>8 </a:t>
            </a:r>
            <a:r>
              <a:rPr lang="en-US" sz="1800" b="1" dirty="0">
                <a:latin typeface="+mj-lt"/>
                <a:cs typeface="Arial" charset="0"/>
              </a:rPr>
              <a:t>exponent bits: </a:t>
            </a:r>
            <a:r>
              <a:rPr lang="en-US" sz="1800" dirty="0">
                <a:latin typeface="+mj-lt"/>
                <a:cs typeface="Arial" charset="0"/>
              </a:rPr>
              <a:t>(127 + 5) = 132 = </a:t>
            </a:r>
            <a:r>
              <a:rPr lang="en-US" sz="1800" b="1" dirty="0">
                <a:solidFill>
                  <a:schemeClr val="accent1"/>
                </a:solidFill>
                <a:latin typeface="+mj-lt"/>
                <a:cs typeface="Arial" charset="0"/>
              </a:rPr>
              <a:t>10000100</a:t>
            </a:r>
            <a:r>
              <a:rPr lang="en-US" sz="1800" b="1" baseline="-25000" dirty="0">
                <a:solidFill>
                  <a:schemeClr val="accent1"/>
                </a:solidFill>
                <a:latin typeface="+mj-lt"/>
                <a:cs typeface="Arial" charset="0"/>
              </a:rPr>
              <a:t>2</a:t>
            </a:r>
          </a:p>
          <a:p>
            <a:pPr lvl="1" algn="just"/>
            <a:r>
              <a:rPr lang="en-US" sz="1800" dirty="0" smtClean="0">
                <a:latin typeface="+mj-lt"/>
                <a:cs typeface="Arial" charset="0"/>
              </a:rPr>
              <a:t>	</a:t>
            </a:r>
            <a:r>
              <a:rPr lang="en-US" sz="1800" b="1" dirty="0" smtClean="0">
                <a:latin typeface="+mj-lt"/>
                <a:cs typeface="Arial" charset="0"/>
              </a:rPr>
              <a:t>23 </a:t>
            </a:r>
            <a:r>
              <a:rPr lang="en-US" sz="1800" b="1" dirty="0">
                <a:latin typeface="+mj-lt"/>
                <a:cs typeface="Arial" charset="0"/>
              </a:rPr>
              <a:t>fraction bits: </a:t>
            </a:r>
            <a:r>
              <a:rPr lang="en-US" sz="1800" b="1" dirty="0">
                <a:solidFill>
                  <a:schemeClr val="accent1"/>
                </a:solidFill>
                <a:latin typeface="+mj-lt"/>
                <a:cs typeface="Arial" charset="0"/>
              </a:rPr>
              <a:t>110 1001 0000 0000 0000 0000</a:t>
            </a:r>
          </a:p>
          <a:p>
            <a:pPr marL="742950" lvl="1" indent="-285750" algn="just">
              <a:spcBef>
                <a:spcPts val="600"/>
              </a:spcBef>
              <a:spcAft>
                <a:spcPts val="600"/>
              </a:spcAft>
              <a:buFontTx/>
              <a:buChar char="–"/>
            </a:pPr>
            <a:endParaRPr lang="en-US" sz="1800" dirty="0">
              <a:latin typeface="+mj-lt"/>
              <a:cs typeface="Arial" charset="0"/>
            </a:endParaRPr>
          </a:p>
          <a:p>
            <a:pPr marL="742950" lvl="1" indent="-285750" algn="just">
              <a:spcBef>
                <a:spcPts val="600"/>
              </a:spcBef>
              <a:spcAft>
                <a:spcPts val="600"/>
              </a:spcAft>
              <a:buFontTx/>
              <a:buChar char="–"/>
            </a:pPr>
            <a:endParaRPr lang="en-US" sz="1800" dirty="0">
              <a:latin typeface="+mj-lt"/>
              <a:cs typeface="Arial" charset="0"/>
            </a:endParaRPr>
          </a:p>
          <a:p>
            <a:pPr marL="742950" lvl="1" indent="-285750" algn="just">
              <a:spcBef>
                <a:spcPts val="600"/>
              </a:spcBef>
              <a:spcAft>
                <a:spcPts val="600"/>
              </a:spcAft>
              <a:buFontTx/>
              <a:buChar char="–"/>
            </a:pPr>
            <a:endParaRPr lang="en-US" sz="800" dirty="0">
              <a:latin typeface="+mj-lt"/>
              <a:cs typeface="Arial" charset="0"/>
            </a:endParaRPr>
          </a:p>
          <a:p>
            <a:pPr algn="just">
              <a:spcBef>
                <a:spcPts val="600"/>
              </a:spcBef>
              <a:spcAft>
                <a:spcPts val="600"/>
              </a:spcAft>
            </a:pPr>
            <a:r>
              <a:rPr lang="en-US" sz="2000" dirty="0" smtClean="0">
                <a:latin typeface="+mj-lt"/>
                <a:cs typeface="Arial" charset="0"/>
              </a:rPr>
              <a:t>		in </a:t>
            </a:r>
            <a:r>
              <a:rPr lang="en-US" sz="2000" dirty="0">
                <a:latin typeface="+mj-lt"/>
                <a:cs typeface="Arial" charset="0"/>
              </a:rPr>
              <a:t>hexadecimal: </a:t>
            </a:r>
            <a:r>
              <a:rPr lang="en-US" sz="2000" b="1" dirty="0">
                <a:solidFill>
                  <a:schemeClr val="accent1"/>
                </a:solidFill>
                <a:latin typeface="+mj-lt"/>
                <a:cs typeface="Arial" charset="0"/>
              </a:rPr>
              <a:t>0xC2690000</a:t>
            </a:r>
          </a:p>
          <a:p>
            <a:pPr marL="342900" indent="-342900">
              <a:spcBef>
                <a:spcPct val="20000"/>
              </a:spcBef>
              <a:buFontTx/>
              <a:buChar char="•"/>
            </a:pPr>
            <a:endParaRPr lang="en-US" sz="1800" dirty="0">
              <a:latin typeface="+mj-lt"/>
              <a:cs typeface="Arial" charset="0"/>
            </a:endParaRPr>
          </a:p>
          <a:p>
            <a:pPr marL="342900" indent="-342900">
              <a:spcBef>
                <a:spcPct val="20000"/>
              </a:spcBef>
            </a:pPr>
            <a:endParaRPr lang="en-US" sz="2400" dirty="0">
              <a:latin typeface="+mj-lt"/>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Example</a:t>
            </a:r>
            <a:endParaRPr lang="en-US" sz="4400" dirty="0">
              <a:solidFill>
                <a:schemeClr val="bg1"/>
              </a:solidFill>
              <a:latin typeface="+mj-lt"/>
            </a:endParaRPr>
          </a:p>
        </p:txBody>
      </p:sp>
    </p:spTree>
    <p:extLst>
      <p:ext uri="{BB962C8B-B14F-4D97-AF65-F5344CB8AC3E}">
        <p14:creationId xmlns:p14="http://schemas.microsoft.com/office/powerpoint/2010/main" val="64068707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9575" name="Group 87"/>
          <p:cNvGraphicFramePr>
            <a:graphicFrameLocks noGrp="1"/>
          </p:cNvGraphicFramePr>
          <p:nvPr>
            <p:ph sz="half" idx="4294967295"/>
            <p:custDataLst>
              <p:tags r:id="rId1"/>
            </p:custDataLst>
            <p:extLst>
              <p:ext uri="{D42A27DB-BD31-4B8C-83A1-F6EECF244321}">
                <p14:modId xmlns:p14="http://schemas.microsoft.com/office/powerpoint/2010/main" val="3443920383"/>
              </p:ext>
            </p:extLst>
          </p:nvPr>
        </p:nvGraphicFramePr>
        <p:xfrm>
          <a:off x="1157654" y="1828800"/>
          <a:ext cx="7534275" cy="2878139"/>
        </p:xfrm>
        <a:graphic>
          <a:graphicData uri="http://schemas.openxmlformats.org/drawingml/2006/table">
            <a:tbl>
              <a:tblPr/>
              <a:tblGrid>
                <a:gridCol w="1371600"/>
                <a:gridCol w="838200"/>
                <a:gridCol w="1524000"/>
                <a:gridCol w="3800475"/>
              </a:tblGrid>
              <a:tr h="576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Number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Sign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Exponent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Fraction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r>
              <a:tr h="574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00000000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00000000000000000000000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t>
                      </a:r>
                      <a:endParaRPr kumimoji="0" lang="en-US" sz="24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11111111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00000000000000000000000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11111111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00000000000000000000000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4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Times New Roman" pitchFamily="18" charset="0"/>
                          <a:cs typeface="Arial" charset="0"/>
                        </a:rPr>
                        <a:t>NaN</a:t>
                      </a: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11111111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non-zero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59490"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Special Cases</a:t>
            </a:r>
            <a:endParaRPr lang="en-US" sz="4400" dirty="0">
              <a:solidFill>
                <a:schemeClr val="bg1"/>
              </a:solidFill>
              <a:latin typeface="+mj-lt"/>
            </a:endParaRPr>
          </a:p>
        </p:txBody>
      </p:sp>
    </p:spTree>
    <p:extLst>
      <p:ext uri="{BB962C8B-B14F-4D97-AF65-F5344CB8AC3E}">
        <p14:creationId xmlns:p14="http://schemas.microsoft.com/office/powerpoint/2010/main" val="217157195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051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0516"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b="1" dirty="0">
                <a:latin typeface="+mj-lt"/>
                <a:cs typeface="Arial" charset="0"/>
              </a:rPr>
              <a:t>Single-Precision:</a:t>
            </a:r>
          </a:p>
          <a:p>
            <a:pPr marL="742950" lvl="1" indent="-285750">
              <a:spcBef>
                <a:spcPct val="20000"/>
              </a:spcBef>
              <a:buFontTx/>
              <a:buChar char="–"/>
            </a:pPr>
            <a:r>
              <a:rPr lang="en-US" sz="2600" dirty="0" smtClean="0">
                <a:latin typeface="+mj-lt"/>
                <a:cs typeface="Arial" charset="0"/>
              </a:rPr>
              <a:t>32-bit</a:t>
            </a:r>
          </a:p>
          <a:p>
            <a:pPr marL="742950" lvl="1" indent="-285750">
              <a:spcBef>
                <a:spcPct val="20000"/>
              </a:spcBef>
              <a:buFontTx/>
              <a:buChar char="–"/>
            </a:pPr>
            <a:r>
              <a:rPr lang="en-US" sz="2600" dirty="0" smtClean="0">
                <a:latin typeface="+mj-lt"/>
                <a:cs typeface="Arial" charset="0"/>
              </a:rPr>
              <a:t>1 sign bit, 8 exponent bits, 23 fraction bits</a:t>
            </a:r>
          </a:p>
          <a:p>
            <a:pPr marL="742950" lvl="1" indent="-285750">
              <a:spcBef>
                <a:spcPct val="20000"/>
              </a:spcBef>
              <a:buFontTx/>
              <a:buChar char="–"/>
            </a:pPr>
            <a:r>
              <a:rPr lang="en-US" sz="2600" dirty="0" smtClean="0">
                <a:latin typeface="+mj-lt"/>
                <a:cs typeface="Arial" charset="0"/>
              </a:rPr>
              <a:t>bias </a:t>
            </a:r>
            <a:r>
              <a:rPr lang="en-US" sz="2600" dirty="0">
                <a:latin typeface="+mj-lt"/>
                <a:cs typeface="Arial" charset="0"/>
              </a:rPr>
              <a:t>= 127</a:t>
            </a:r>
          </a:p>
          <a:p>
            <a:pPr marL="742950" lvl="1" indent="-285750">
              <a:spcBef>
                <a:spcPct val="20000"/>
              </a:spcBef>
            </a:pPr>
            <a:endParaRPr lang="en-US" sz="2600" dirty="0">
              <a:latin typeface="+mj-lt"/>
              <a:cs typeface="Arial" charset="0"/>
            </a:endParaRPr>
          </a:p>
          <a:p>
            <a:pPr marL="342900" indent="-342900">
              <a:spcBef>
                <a:spcPct val="20000"/>
              </a:spcBef>
              <a:buFontTx/>
              <a:buChar char="•"/>
            </a:pPr>
            <a:r>
              <a:rPr lang="en-US" sz="2600" b="1" dirty="0">
                <a:latin typeface="+mj-lt"/>
                <a:cs typeface="Arial" charset="0"/>
              </a:rPr>
              <a:t>Double-Precision:</a:t>
            </a:r>
          </a:p>
          <a:p>
            <a:pPr marL="742950" lvl="1" indent="-285750">
              <a:spcBef>
                <a:spcPct val="20000"/>
              </a:spcBef>
              <a:buFontTx/>
              <a:buChar char="–"/>
            </a:pPr>
            <a:r>
              <a:rPr lang="en-US" sz="2600" dirty="0" smtClean="0">
                <a:latin typeface="+mj-lt"/>
                <a:cs typeface="Arial" charset="0"/>
              </a:rPr>
              <a:t>64-bit</a:t>
            </a:r>
            <a:endParaRPr lang="en-US" sz="2600" dirty="0">
              <a:latin typeface="+mj-lt"/>
              <a:cs typeface="Arial" charset="0"/>
            </a:endParaRPr>
          </a:p>
          <a:p>
            <a:pPr marL="742950" lvl="1" indent="-285750">
              <a:spcBef>
                <a:spcPct val="20000"/>
              </a:spcBef>
              <a:buFontTx/>
              <a:buChar char="–"/>
            </a:pPr>
            <a:r>
              <a:rPr lang="en-US" sz="2600" dirty="0">
                <a:latin typeface="+mj-lt"/>
                <a:cs typeface="Arial" charset="0"/>
              </a:rPr>
              <a:t>1 sign bit, 11 exponent bits, 52 fraction bits</a:t>
            </a:r>
          </a:p>
          <a:p>
            <a:pPr marL="742950" lvl="1" indent="-285750">
              <a:spcBef>
                <a:spcPct val="20000"/>
              </a:spcBef>
              <a:buFontTx/>
              <a:buChar char="–"/>
            </a:pPr>
            <a:r>
              <a:rPr lang="en-US" sz="2600" dirty="0">
                <a:latin typeface="+mj-lt"/>
                <a:cs typeface="Arial" charset="0"/>
              </a:rPr>
              <a:t>bias = 1023</a:t>
            </a:r>
          </a:p>
          <a:p>
            <a:pPr marL="342900" indent="-342900">
              <a:spcBef>
                <a:spcPct val="20000"/>
              </a:spcBef>
            </a:pPr>
            <a:endParaRPr lang="en-US" sz="2600" dirty="0">
              <a:latin typeface="+mj-lt"/>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Precision</a:t>
            </a:r>
            <a:endParaRPr lang="en-US" sz="4400" dirty="0">
              <a:solidFill>
                <a:schemeClr val="bg1"/>
              </a:solidFill>
              <a:latin typeface="+mj-lt"/>
            </a:endParaRPr>
          </a:p>
        </p:txBody>
      </p:sp>
    </p:spTree>
    <p:extLst>
      <p:ext uri="{BB962C8B-B14F-4D97-AF65-F5344CB8AC3E}">
        <p14:creationId xmlns:p14="http://schemas.microsoft.com/office/powerpoint/2010/main" val="190391009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4914" name="Rectangle 2"/>
          <p:cNvSpPr>
            <a:spLocks noChangeArrowheads="1"/>
          </p:cNvSpPr>
          <p:nvPr>
            <p:custDataLst>
              <p:tags r:id="rId1"/>
            </p:custDataLst>
          </p:nvPr>
        </p:nvSpPr>
        <p:spPr bwMode="auto">
          <a:xfrm>
            <a:off x="978877"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2400" i="1" dirty="0" smtClean="0">
              <a:latin typeface="Times New Roman" pitchFamily="18" charset="0"/>
              <a:cs typeface="Arial" charset="0"/>
            </a:endParaRPr>
          </a:p>
          <a:p>
            <a:pPr marL="342900" indent="-342900">
              <a:spcBef>
                <a:spcPct val="20000"/>
              </a:spcBef>
            </a:pPr>
            <a:r>
              <a:rPr lang="en-US" sz="3800" b="1" i="1" dirty="0">
                <a:solidFill>
                  <a:schemeClr val="accent1"/>
                </a:solidFill>
                <a:latin typeface="Times New Roman" pitchFamily="18" charset="0"/>
                <a:cs typeface="Arial" charset="0"/>
              </a:rPr>
              <a:t>			</a:t>
            </a:r>
            <a:r>
              <a:rPr lang="en-US" sz="3800" b="1" i="1" dirty="0" err="1">
                <a:solidFill>
                  <a:srgbClr val="0070C0"/>
                </a:solidFill>
                <a:latin typeface="Times New Roman" pitchFamily="18" charset="0"/>
                <a:cs typeface="Arial" charset="0"/>
              </a:rPr>
              <a:t>t</a:t>
            </a:r>
            <a:r>
              <a:rPr lang="en-US" sz="3800" b="1" baseline="-25000" dirty="0" err="1">
                <a:solidFill>
                  <a:srgbClr val="0070C0"/>
                </a:solidFill>
                <a:latin typeface="Times New Roman" pitchFamily="18" charset="0"/>
                <a:cs typeface="Arial" charset="0"/>
              </a:rPr>
              <a:t>ripple</a:t>
            </a:r>
            <a:r>
              <a:rPr lang="en-US" sz="3800" b="1" dirty="0">
                <a:solidFill>
                  <a:srgbClr val="0070C0"/>
                </a:solidFill>
                <a:latin typeface="Times New Roman" pitchFamily="18" charset="0"/>
                <a:cs typeface="Arial" charset="0"/>
              </a:rPr>
              <a:t> = </a:t>
            </a:r>
            <a:r>
              <a:rPr lang="en-US" sz="3800" b="1" i="1" dirty="0" err="1">
                <a:solidFill>
                  <a:srgbClr val="0070C0"/>
                </a:solidFill>
                <a:latin typeface="Times New Roman" pitchFamily="18" charset="0"/>
                <a:cs typeface="Arial" charset="0"/>
              </a:rPr>
              <a:t>Nt</a:t>
            </a:r>
            <a:r>
              <a:rPr lang="en-US" sz="3800" b="1" i="1" baseline="-25000" dirty="0" err="1">
                <a:solidFill>
                  <a:srgbClr val="0070C0"/>
                </a:solidFill>
                <a:latin typeface="Times New Roman" pitchFamily="18" charset="0"/>
                <a:cs typeface="Arial" charset="0"/>
              </a:rPr>
              <a:t>FA</a:t>
            </a:r>
            <a:endParaRPr lang="en-US" sz="3800" b="1" i="1" baseline="-25000" dirty="0">
              <a:solidFill>
                <a:srgbClr val="0070C0"/>
              </a:solidFill>
              <a:latin typeface="Times New Roman" pitchFamily="18" charset="0"/>
              <a:cs typeface="Arial" charset="0"/>
            </a:endParaRPr>
          </a:p>
          <a:p>
            <a:pPr marL="342900" indent="-342900">
              <a:spcBef>
                <a:spcPct val="20000"/>
              </a:spcBef>
            </a:pPr>
            <a:r>
              <a:rPr lang="en-US" sz="2400" i="1" baseline="-25000" dirty="0">
                <a:latin typeface="Times New Roman" pitchFamily="18" charset="0"/>
                <a:cs typeface="Arial" charset="0"/>
              </a:rPr>
              <a:t>		</a:t>
            </a:r>
          </a:p>
          <a:p>
            <a:pPr marL="342900" indent="-342900">
              <a:spcBef>
                <a:spcPct val="20000"/>
              </a:spcBef>
            </a:pPr>
            <a:r>
              <a:rPr lang="en-US" sz="2400" i="1" baseline="-25000" dirty="0">
                <a:latin typeface="Times New Roman" pitchFamily="18" charset="0"/>
                <a:cs typeface="Arial" charset="0"/>
              </a:rPr>
              <a:t>	</a:t>
            </a:r>
            <a:r>
              <a:rPr lang="en-US" sz="2400" i="1" baseline="-25000" dirty="0">
                <a:latin typeface="+mj-lt"/>
                <a:cs typeface="Arial" charset="0"/>
              </a:rPr>
              <a:t>    </a:t>
            </a:r>
            <a:r>
              <a:rPr lang="en-US" sz="2400" dirty="0">
                <a:latin typeface="+mj-lt"/>
                <a:cs typeface="Arial" charset="0"/>
              </a:rPr>
              <a:t>where </a:t>
            </a:r>
            <a:r>
              <a:rPr lang="en-US" sz="2400" i="1" dirty="0" err="1">
                <a:latin typeface="+mj-lt"/>
                <a:cs typeface="Arial" charset="0"/>
              </a:rPr>
              <a:t>t</a:t>
            </a:r>
            <a:r>
              <a:rPr lang="en-US" sz="2400" i="1" baseline="-25000" dirty="0" err="1">
                <a:latin typeface="+mj-lt"/>
                <a:cs typeface="Arial" charset="0"/>
              </a:rPr>
              <a:t>FA</a:t>
            </a:r>
            <a:r>
              <a:rPr lang="en-US" sz="2400" dirty="0">
                <a:latin typeface="+mj-lt"/>
                <a:cs typeface="Arial" charset="0"/>
              </a:rPr>
              <a:t> is the delay of a </a:t>
            </a:r>
            <a:r>
              <a:rPr lang="en-US" sz="2400" dirty="0" smtClean="0">
                <a:latin typeface="+mj-lt"/>
                <a:cs typeface="Arial" charset="0"/>
              </a:rPr>
              <a:t>1-bit full </a:t>
            </a:r>
            <a:r>
              <a:rPr lang="en-US" sz="2400" dirty="0">
                <a:latin typeface="+mj-lt"/>
                <a:cs typeface="Arial" charset="0"/>
              </a:rPr>
              <a:t>adder</a:t>
            </a: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Ripple-Carry Adder Delay</a:t>
            </a:r>
            <a:endParaRPr lang="en-US" sz="4400" dirty="0">
              <a:solidFill>
                <a:schemeClr val="bg1"/>
              </a:solidFill>
              <a:latin typeface="+mj-lt"/>
            </a:endParaRPr>
          </a:p>
        </p:txBody>
      </p:sp>
    </p:spTree>
    <p:extLst>
      <p:ext uri="{BB962C8B-B14F-4D97-AF65-F5344CB8AC3E}">
        <p14:creationId xmlns:p14="http://schemas.microsoft.com/office/powerpoint/2010/main" val="364023235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153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1540" name="Rectangle 4"/>
          <p:cNvSpPr>
            <a:spLocks noChangeArrowheads="1"/>
          </p:cNvSpPr>
          <p:nvPr>
            <p:custDataLst>
              <p:tags r:id="rId2"/>
            </p:custDataLst>
          </p:nvPr>
        </p:nvSpPr>
        <p:spPr bwMode="auto">
          <a:xfrm>
            <a:off x="4572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b="1" dirty="0">
                <a:latin typeface="+mj-lt"/>
                <a:cs typeface="Arial" charset="0"/>
              </a:rPr>
              <a:t>Overflow:</a:t>
            </a:r>
            <a:r>
              <a:rPr lang="en-US" sz="2400" dirty="0">
                <a:latin typeface="+mj-lt"/>
                <a:cs typeface="Arial" charset="0"/>
              </a:rPr>
              <a:t> 	</a:t>
            </a:r>
            <a:r>
              <a:rPr lang="en-US" sz="2400" dirty="0" smtClean="0">
                <a:latin typeface="+mj-lt"/>
                <a:cs typeface="Arial" charset="0"/>
              </a:rPr>
              <a:t> number too </a:t>
            </a:r>
            <a:r>
              <a:rPr lang="en-US" sz="2400" dirty="0">
                <a:latin typeface="+mj-lt"/>
                <a:cs typeface="Arial" charset="0"/>
              </a:rPr>
              <a:t>large to be represented</a:t>
            </a:r>
          </a:p>
          <a:p>
            <a:pPr marL="342900" indent="-342900">
              <a:spcBef>
                <a:spcPct val="20000"/>
              </a:spcBef>
              <a:buFontTx/>
              <a:buChar char="•"/>
            </a:pPr>
            <a:r>
              <a:rPr lang="en-US" sz="2400" b="1" dirty="0" smtClean="0">
                <a:latin typeface="+mj-lt"/>
                <a:cs typeface="Arial" charset="0"/>
              </a:rPr>
              <a:t>Underflow:  </a:t>
            </a:r>
            <a:r>
              <a:rPr lang="en-US" sz="2400" dirty="0" smtClean="0">
                <a:latin typeface="+mj-lt"/>
                <a:cs typeface="Arial" charset="0"/>
              </a:rPr>
              <a:t>number too </a:t>
            </a:r>
            <a:r>
              <a:rPr lang="en-US" sz="2400" dirty="0">
                <a:latin typeface="+mj-lt"/>
                <a:cs typeface="Arial" charset="0"/>
              </a:rPr>
              <a:t>small to be represented</a:t>
            </a:r>
          </a:p>
          <a:p>
            <a:pPr marL="342900" indent="-342900">
              <a:spcBef>
                <a:spcPct val="20000"/>
              </a:spcBef>
              <a:buFontTx/>
              <a:buChar char="•"/>
            </a:pPr>
            <a:r>
              <a:rPr lang="en-US" sz="2400" b="1" dirty="0">
                <a:latin typeface="+mj-lt"/>
                <a:cs typeface="Arial" charset="0"/>
              </a:rPr>
              <a:t>Rounding modes:</a:t>
            </a:r>
            <a:r>
              <a:rPr lang="en-US" sz="2400" dirty="0">
                <a:latin typeface="+mj-lt"/>
                <a:cs typeface="Arial" charset="0"/>
              </a:rPr>
              <a:t> </a:t>
            </a:r>
          </a:p>
          <a:p>
            <a:pPr marL="742950" lvl="1" indent="-285750">
              <a:spcBef>
                <a:spcPct val="20000"/>
              </a:spcBef>
              <a:buFontTx/>
              <a:buChar char="–"/>
            </a:pPr>
            <a:r>
              <a:rPr lang="en-US" sz="2000" dirty="0">
                <a:latin typeface="+mj-lt"/>
                <a:cs typeface="Arial" charset="0"/>
              </a:rPr>
              <a:t>Down</a:t>
            </a:r>
          </a:p>
          <a:p>
            <a:pPr marL="742950" lvl="1" indent="-285750">
              <a:spcBef>
                <a:spcPct val="20000"/>
              </a:spcBef>
              <a:buFontTx/>
              <a:buChar char="–"/>
            </a:pPr>
            <a:r>
              <a:rPr lang="en-US" sz="2000" dirty="0">
                <a:latin typeface="+mj-lt"/>
                <a:cs typeface="Arial" charset="0"/>
              </a:rPr>
              <a:t>Up</a:t>
            </a:r>
          </a:p>
          <a:p>
            <a:pPr marL="742950" lvl="1" indent="-285750">
              <a:spcBef>
                <a:spcPct val="20000"/>
              </a:spcBef>
              <a:buFontTx/>
              <a:buChar char="–"/>
            </a:pPr>
            <a:r>
              <a:rPr lang="en-US" sz="2000" dirty="0">
                <a:latin typeface="+mj-lt"/>
                <a:cs typeface="Arial" charset="0"/>
              </a:rPr>
              <a:t>Toward zero</a:t>
            </a:r>
          </a:p>
          <a:p>
            <a:pPr marL="742950" lvl="1" indent="-285750">
              <a:spcBef>
                <a:spcPct val="20000"/>
              </a:spcBef>
              <a:buFontTx/>
              <a:buChar char="–"/>
            </a:pPr>
            <a:r>
              <a:rPr lang="en-US" sz="2000" dirty="0">
                <a:latin typeface="+mj-lt"/>
                <a:cs typeface="Arial" charset="0"/>
              </a:rPr>
              <a:t>To nearest</a:t>
            </a:r>
          </a:p>
          <a:p>
            <a:pPr marL="342900" indent="-342900">
              <a:spcBef>
                <a:spcPct val="20000"/>
              </a:spcBef>
              <a:buFontTx/>
              <a:buChar char="•"/>
            </a:pPr>
            <a:r>
              <a:rPr lang="en-US" sz="2400" b="1" dirty="0">
                <a:latin typeface="+mj-lt"/>
                <a:cs typeface="Arial" charset="0"/>
              </a:rPr>
              <a:t>Example:</a:t>
            </a:r>
            <a:r>
              <a:rPr lang="en-US" sz="2400" dirty="0">
                <a:latin typeface="+mj-lt"/>
                <a:cs typeface="Arial" charset="0"/>
              </a:rPr>
              <a:t> round 1.100101 (1.578125) </a:t>
            </a:r>
            <a:r>
              <a:rPr lang="en-US" sz="2400" dirty="0" smtClean="0">
                <a:latin typeface="+mj-lt"/>
                <a:cs typeface="Arial" charset="0"/>
              </a:rPr>
              <a:t> to only </a:t>
            </a:r>
            <a:r>
              <a:rPr lang="en-US" sz="2400" dirty="0">
                <a:latin typeface="+mj-lt"/>
                <a:cs typeface="Arial" charset="0"/>
              </a:rPr>
              <a:t>3 fraction </a:t>
            </a:r>
            <a:r>
              <a:rPr lang="en-US" sz="2400" dirty="0" smtClean="0">
                <a:latin typeface="+mj-lt"/>
                <a:cs typeface="Arial" charset="0"/>
              </a:rPr>
              <a:t>bits</a:t>
            </a:r>
            <a:endParaRPr lang="en-US" sz="2400" dirty="0">
              <a:latin typeface="+mj-lt"/>
              <a:cs typeface="Arial" charset="0"/>
            </a:endParaRPr>
          </a:p>
          <a:p>
            <a:pPr marL="742950" lvl="1" indent="-285750">
              <a:spcBef>
                <a:spcPct val="20000"/>
              </a:spcBef>
              <a:buFontTx/>
              <a:buChar char="–"/>
            </a:pPr>
            <a:r>
              <a:rPr lang="en-US" sz="2000" dirty="0">
                <a:latin typeface="+mj-lt"/>
                <a:cs typeface="Arial" charset="0"/>
              </a:rPr>
              <a:t>Down: 		1.100</a:t>
            </a:r>
          </a:p>
          <a:p>
            <a:pPr marL="742950" lvl="1" indent="-285750">
              <a:spcBef>
                <a:spcPct val="20000"/>
              </a:spcBef>
              <a:buFontTx/>
              <a:buChar char="–"/>
            </a:pPr>
            <a:r>
              <a:rPr lang="en-US" sz="2000" dirty="0">
                <a:latin typeface="+mj-lt"/>
                <a:cs typeface="Arial" charset="0"/>
              </a:rPr>
              <a:t>Up: 		1.101</a:t>
            </a:r>
          </a:p>
          <a:p>
            <a:pPr marL="742950" lvl="1" indent="-285750">
              <a:spcBef>
                <a:spcPct val="20000"/>
              </a:spcBef>
              <a:buFontTx/>
              <a:buChar char="–"/>
            </a:pPr>
            <a:r>
              <a:rPr lang="en-US" sz="2000" dirty="0">
                <a:latin typeface="+mj-lt"/>
                <a:cs typeface="Arial" charset="0"/>
              </a:rPr>
              <a:t>Toward zero:	1.100</a:t>
            </a:r>
          </a:p>
          <a:p>
            <a:pPr marL="742950" lvl="1" indent="-285750">
              <a:spcBef>
                <a:spcPct val="20000"/>
              </a:spcBef>
              <a:buFontTx/>
              <a:buChar char="–"/>
            </a:pPr>
            <a:r>
              <a:rPr lang="en-US" sz="2000" dirty="0">
                <a:latin typeface="+mj-lt"/>
                <a:cs typeface="Arial" charset="0"/>
              </a:rPr>
              <a:t>To nearest:	1.101 (1.625 is closer to 1.578125 than 1.5 is)</a:t>
            </a:r>
          </a:p>
          <a:p>
            <a:pPr marL="342900" indent="-342900">
              <a:spcBef>
                <a:spcPct val="20000"/>
              </a:spcBef>
            </a:pPr>
            <a:endParaRPr lang="en-US" sz="2400" dirty="0">
              <a:latin typeface="+mj-lt"/>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Rounding</a:t>
            </a:r>
            <a:endParaRPr lang="en-US" sz="4400" dirty="0">
              <a:solidFill>
                <a:schemeClr val="bg1"/>
              </a:solidFill>
              <a:latin typeface="+mj-lt"/>
            </a:endParaRPr>
          </a:p>
        </p:txBody>
      </p:sp>
    </p:spTree>
    <p:extLst>
      <p:ext uri="{BB962C8B-B14F-4D97-AF65-F5344CB8AC3E}">
        <p14:creationId xmlns:p14="http://schemas.microsoft.com/office/powerpoint/2010/main" val="60744259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6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2564" name="Rectangle 4"/>
          <p:cNvSpPr>
            <a:spLocks noChangeArrowheads="1"/>
          </p:cNvSpPr>
          <p:nvPr>
            <p:custDataLst>
              <p:tags r:id="rId2"/>
            </p:custDataLst>
          </p:nvPr>
        </p:nvSpPr>
        <p:spPr bwMode="auto">
          <a:xfrm>
            <a:off x="533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buFontTx/>
              <a:buAutoNum type="arabicPeriod"/>
            </a:pPr>
            <a:r>
              <a:rPr lang="en-US" sz="2400" dirty="0">
                <a:latin typeface="+mj-lt"/>
                <a:cs typeface="Arial" charset="0"/>
              </a:rPr>
              <a:t>Extract exponent and fraction bits</a:t>
            </a:r>
          </a:p>
          <a:p>
            <a:pPr marL="533400" indent="-533400">
              <a:spcBef>
                <a:spcPct val="20000"/>
              </a:spcBef>
              <a:buFontTx/>
              <a:buAutoNum type="arabicPeriod"/>
            </a:pPr>
            <a:r>
              <a:rPr lang="en-US" sz="2400" dirty="0">
                <a:latin typeface="+mj-lt"/>
                <a:cs typeface="Arial" charset="0"/>
              </a:rPr>
              <a:t>Prepend leading 1 to form mantissa</a:t>
            </a:r>
          </a:p>
          <a:p>
            <a:pPr marL="533400" indent="-533400">
              <a:spcBef>
                <a:spcPct val="20000"/>
              </a:spcBef>
              <a:buFontTx/>
              <a:buAutoNum type="arabicPeriod"/>
            </a:pPr>
            <a:r>
              <a:rPr lang="en-US" sz="2400" dirty="0">
                <a:latin typeface="+mj-lt"/>
                <a:cs typeface="Arial" charset="0"/>
              </a:rPr>
              <a:t>Compare exponents</a:t>
            </a:r>
          </a:p>
          <a:p>
            <a:pPr marL="533400" indent="-533400">
              <a:spcBef>
                <a:spcPct val="20000"/>
              </a:spcBef>
              <a:buFontTx/>
              <a:buAutoNum type="arabicPeriod"/>
            </a:pPr>
            <a:r>
              <a:rPr lang="en-US" sz="2400" dirty="0">
                <a:latin typeface="+mj-lt"/>
                <a:cs typeface="Arial" charset="0"/>
              </a:rPr>
              <a:t>Shift smaller mantissa if necessary</a:t>
            </a:r>
          </a:p>
          <a:p>
            <a:pPr marL="533400" indent="-533400">
              <a:spcBef>
                <a:spcPct val="20000"/>
              </a:spcBef>
              <a:buFontTx/>
              <a:buAutoNum type="arabicPeriod"/>
            </a:pPr>
            <a:r>
              <a:rPr lang="en-US" sz="2400" dirty="0">
                <a:latin typeface="+mj-lt"/>
                <a:cs typeface="Arial" charset="0"/>
              </a:rPr>
              <a:t>Add mantissas</a:t>
            </a:r>
          </a:p>
          <a:p>
            <a:pPr marL="533400" indent="-533400">
              <a:spcBef>
                <a:spcPct val="20000"/>
              </a:spcBef>
              <a:buFontTx/>
              <a:buAutoNum type="arabicPeriod"/>
            </a:pPr>
            <a:r>
              <a:rPr lang="en-US" sz="2400" dirty="0">
                <a:latin typeface="+mj-lt"/>
                <a:cs typeface="Arial" charset="0"/>
              </a:rPr>
              <a:t>Normalize mantissa and adjust exponent if necessary</a:t>
            </a:r>
          </a:p>
          <a:p>
            <a:pPr marL="533400" indent="-533400">
              <a:spcBef>
                <a:spcPct val="20000"/>
              </a:spcBef>
              <a:buFontTx/>
              <a:buAutoNum type="arabicPeriod"/>
            </a:pPr>
            <a:r>
              <a:rPr lang="en-US" sz="2400" dirty="0">
                <a:latin typeface="+mj-lt"/>
                <a:cs typeface="Arial" charset="0"/>
              </a:rPr>
              <a:t>Round result</a:t>
            </a:r>
          </a:p>
          <a:p>
            <a:pPr marL="533400" indent="-533400">
              <a:spcBef>
                <a:spcPct val="20000"/>
              </a:spcBef>
              <a:buFontTx/>
              <a:buAutoNum type="arabicPeriod"/>
            </a:pPr>
            <a:r>
              <a:rPr lang="en-US" sz="2400" dirty="0">
                <a:latin typeface="+mj-lt"/>
                <a:cs typeface="Arial" charset="0"/>
              </a:rPr>
              <a:t>Assemble exponent and fraction back into floating-point format</a:t>
            </a:r>
          </a:p>
          <a:p>
            <a:pPr marL="533400" indent="-533400">
              <a:spcBef>
                <a:spcPct val="20000"/>
              </a:spcBef>
            </a:pPr>
            <a:endParaRPr lang="en-US" sz="2400" dirty="0">
              <a:latin typeface="+mj-lt"/>
              <a:cs typeface="Arial"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Addition</a:t>
            </a:r>
            <a:endParaRPr lang="en-US" sz="4400" dirty="0">
              <a:solidFill>
                <a:schemeClr val="bg1"/>
              </a:solidFill>
              <a:latin typeface="+mj-lt"/>
            </a:endParaRPr>
          </a:p>
        </p:txBody>
      </p:sp>
    </p:spTree>
    <p:extLst>
      <p:ext uri="{BB962C8B-B14F-4D97-AF65-F5344CB8AC3E}">
        <p14:creationId xmlns:p14="http://schemas.microsoft.com/office/powerpoint/2010/main" val="318058896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358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3588"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pPr>
            <a:r>
              <a:rPr lang="en-US" sz="2400" dirty="0">
                <a:latin typeface="+mj-lt"/>
                <a:cs typeface="Arial" charset="0"/>
              </a:rPr>
              <a:t>Add the following floating-point numbers:</a:t>
            </a:r>
          </a:p>
          <a:p>
            <a:pPr marL="533400" indent="-533400">
              <a:spcBef>
                <a:spcPct val="20000"/>
              </a:spcBef>
            </a:pPr>
            <a:r>
              <a:rPr lang="en-US" sz="2400" dirty="0">
                <a:latin typeface="+mj-lt"/>
                <a:cs typeface="Arial" charset="0"/>
              </a:rPr>
              <a:t>	0x3FC00000</a:t>
            </a:r>
            <a:endParaRPr lang="en-US" sz="2400" baseline="-25000" dirty="0">
              <a:latin typeface="+mj-lt"/>
              <a:cs typeface="Arial" charset="0"/>
            </a:endParaRPr>
          </a:p>
          <a:p>
            <a:pPr marL="533400" indent="-533400">
              <a:spcBef>
                <a:spcPct val="20000"/>
              </a:spcBef>
            </a:pPr>
            <a:r>
              <a:rPr lang="en-US" sz="2400" dirty="0">
                <a:latin typeface="+mj-lt"/>
                <a:cs typeface="Arial" charset="0"/>
              </a:rPr>
              <a:t>	0x40500000</a:t>
            </a: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Addition Example</a:t>
            </a:r>
            <a:endParaRPr lang="en-US" sz="4400" dirty="0">
              <a:solidFill>
                <a:schemeClr val="bg1"/>
              </a:solidFill>
              <a:latin typeface="+mj-lt"/>
            </a:endParaRPr>
          </a:p>
        </p:txBody>
      </p:sp>
    </p:spTree>
    <p:extLst>
      <p:ext uri="{BB962C8B-B14F-4D97-AF65-F5344CB8AC3E}">
        <p14:creationId xmlns:p14="http://schemas.microsoft.com/office/powerpoint/2010/main" val="287269600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1781" name="Object 5"/>
          <p:cNvGraphicFramePr>
            <a:graphicFrameLocks noGrp="1" noChangeAspect="1"/>
          </p:cNvGraphicFramePr>
          <p:nvPr>
            <p:ph idx="4294967295"/>
            <p:custDataLst>
              <p:tags r:id="rId2"/>
            </p:custDataLst>
            <p:extLst>
              <p:ext uri="{D42A27DB-BD31-4B8C-83A1-F6EECF244321}">
                <p14:modId xmlns:p14="http://schemas.microsoft.com/office/powerpoint/2010/main" val="47957827"/>
              </p:ext>
            </p:extLst>
          </p:nvPr>
        </p:nvGraphicFramePr>
        <p:xfrm>
          <a:off x="1905000" y="1524000"/>
          <a:ext cx="4886325" cy="1611312"/>
        </p:xfrm>
        <a:graphic>
          <a:graphicData uri="http://schemas.openxmlformats.org/presentationml/2006/ole">
            <mc:AlternateContent xmlns:mc="http://schemas.openxmlformats.org/markup-compatibility/2006">
              <mc:Choice xmlns:v="urn:schemas-microsoft-com:vml" Requires="v">
                <p:oleObj spid="_x0000_s77960" name="VISIO" r:id="rId7" imgW="2761560" imgH="911160" progId="Visio.Drawing.6">
                  <p:embed/>
                </p:oleObj>
              </mc:Choice>
              <mc:Fallback>
                <p:oleObj name="VISIO" r:id="rId7" imgW="2761560" imgH="91116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5000" y="1524000"/>
                        <a:ext cx="4886325" cy="1611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177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1780" name="Rectangle 4"/>
          <p:cNvSpPr>
            <a:spLocks noChangeArrowheads="1"/>
          </p:cNvSpPr>
          <p:nvPr>
            <p:custDataLst>
              <p:tags r:id="rId4"/>
            </p:custDataLst>
          </p:nvPr>
        </p:nvSpPr>
        <p:spPr bwMode="auto">
          <a:xfrm>
            <a:off x="5334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pPr>
            <a:r>
              <a:rPr lang="en-US" sz="2400" b="1" dirty="0">
                <a:latin typeface="+mj-lt"/>
                <a:cs typeface="Arial" charset="0"/>
              </a:rPr>
              <a:t>1.	Extract exponent and fraction bits</a:t>
            </a:r>
          </a:p>
          <a:p>
            <a:pPr marL="533400" indent="-533400">
              <a:spcBef>
                <a:spcPct val="20000"/>
              </a:spcBef>
            </a:pPr>
            <a:endParaRPr lang="en-US" sz="2400" dirty="0">
              <a:latin typeface="+mj-lt"/>
              <a:cs typeface="Arial" charset="0"/>
            </a:endParaRPr>
          </a:p>
          <a:p>
            <a:pPr marL="533400" indent="-533400">
              <a:spcBef>
                <a:spcPct val="20000"/>
              </a:spcBef>
            </a:pPr>
            <a:endParaRPr lang="en-US" sz="2400" dirty="0">
              <a:latin typeface="+mj-lt"/>
              <a:cs typeface="Arial" charset="0"/>
            </a:endParaRPr>
          </a:p>
          <a:p>
            <a:pPr marL="533400" indent="-533400">
              <a:spcBef>
                <a:spcPct val="20000"/>
              </a:spcBef>
            </a:pPr>
            <a:endParaRPr lang="en-US" sz="2400" dirty="0">
              <a:latin typeface="+mj-lt"/>
              <a:cs typeface="Arial" charset="0"/>
            </a:endParaRPr>
          </a:p>
          <a:p>
            <a:pPr marL="533400" indent="-533400">
              <a:spcBef>
                <a:spcPct val="20000"/>
              </a:spcBef>
            </a:pPr>
            <a:endParaRPr lang="en-US" sz="2400" dirty="0">
              <a:latin typeface="+mj-lt"/>
              <a:cs typeface="Arial" charset="0"/>
            </a:endParaRPr>
          </a:p>
          <a:p>
            <a:pPr marL="533400" indent="-533400">
              <a:spcBef>
                <a:spcPct val="20000"/>
              </a:spcBef>
            </a:pPr>
            <a:r>
              <a:rPr lang="en-US" sz="2400" dirty="0">
                <a:latin typeface="+mj-lt"/>
                <a:cs typeface="Arial" charset="0"/>
              </a:rPr>
              <a:t>	For first number (N1): 	       	S = 0, E = 127, F = .1</a:t>
            </a:r>
          </a:p>
          <a:p>
            <a:pPr marL="533400" indent="-533400">
              <a:spcBef>
                <a:spcPct val="20000"/>
              </a:spcBef>
            </a:pPr>
            <a:r>
              <a:rPr lang="en-US" sz="2400" dirty="0">
                <a:latin typeface="+mj-lt"/>
                <a:cs typeface="Arial" charset="0"/>
              </a:rPr>
              <a:t>	For second number (N2): 	S = 0, E = 128, F = .</a:t>
            </a:r>
            <a:r>
              <a:rPr lang="en-US" sz="2400" dirty="0" smtClean="0">
                <a:latin typeface="+mj-lt"/>
                <a:cs typeface="Arial" charset="0"/>
              </a:rPr>
              <a:t>101</a:t>
            </a:r>
          </a:p>
          <a:p>
            <a:pPr marL="533400" indent="-533400">
              <a:spcBef>
                <a:spcPct val="20000"/>
              </a:spcBef>
            </a:pPr>
            <a:endParaRPr lang="en-US" sz="2400" dirty="0">
              <a:latin typeface="+mj-lt"/>
              <a:cs typeface="Arial" charset="0"/>
            </a:endParaRPr>
          </a:p>
          <a:p>
            <a:pPr marL="533400" indent="-533400">
              <a:spcBef>
                <a:spcPct val="20000"/>
              </a:spcBef>
            </a:pPr>
            <a:r>
              <a:rPr lang="en-US" sz="2400" b="1" dirty="0">
                <a:latin typeface="+mj-lt"/>
                <a:cs typeface="Arial" charset="0"/>
              </a:rPr>
              <a:t>2.	Prepend leading 1 to form mantissa</a:t>
            </a:r>
          </a:p>
          <a:p>
            <a:pPr marL="533400" indent="-533400">
              <a:spcBef>
                <a:spcPct val="20000"/>
              </a:spcBef>
            </a:pPr>
            <a:r>
              <a:rPr lang="en-US" sz="2400" dirty="0">
                <a:latin typeface="+mj-lt"/>
                <a:cs typeface="Arial" charset="0"/>
              </a:rPr>
              <a:t>	N1:	1.1</a:t>
            </a:r>
          </a:p>
          <a:p>
            <a:pPr marL="533400" indent="-533400">
              <a:spcBef>
                <a:spcPct val="20000"/>
              </a:spcBef>
            </a:pPr>
            <a:r>
              <a:rPr lang="en-US" sz="2400" dirty="0">
                <a:latin typeface="+mj-lt"/>
                <a:cs typeface="Arial" charset="0"/>
              </a:rPr>
              <a:t>	N2:	1.101	</a:t>
            </a: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Addition Example</a:t>
            </a:r>
            <a:endParaRPr lang="en-US" sz="4400" dirty="0">
              <a:solidFill>
                <a:schemeClr val="bg1"/>
              </a:solidFill>
              <a:latin typeface="+mj-lt"/>
            </a:endParaRPr>
          </a:p>
        </p:txBody>
      </p:sp>
    </p:spTree>
    <p:extLst>
      <p:ext uri="{BB962C8B-B14F-4D97-AF65-F5344CB8AC3E}">
        <p14:creationId xmlns:p14="http://schemas.microsoft.com/office/powerpoint/2010/main" val="222230507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382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3828" name="Rectangle 4"/>
          <p:cNvSpPr>
            <a:spLocks noChangeArrowheads="1"/>
          </p:cNvSpPr>
          <p:nvPr>
            <p:custDataLst>
              <p:tags r:id="rId2"/>
            </p:custDataLst>
          </p:nvPr>
        </p:nvSpPr>
        <p:spPr bwMode="auto">
          <a:xfrm>
            <a:off x="4572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pPr>
            <a:r>
              <a:rPr lang="en-US" sz="2400" b="1" dirty="0">
                <a:latin typeface="+mj-lt"/>
                <a:cs typeface="Arial" charset="0"/>
              </a:rPr>
              <a:t>3.	Compare exponents</a:t>
            </a:r>
          </a:p>
          <a:p>
            <a:pPr marL="533400" indent="-533400">
              <a:spcBef>
                <a:spcPct val="20000"/>
              </a:spcBef>
            </a:pPr>
            <a:r>
              <a:rPr lang="en-US" sz="2400" dirty="0">
                <a:latin typeface="+mj-lt"/>
                <a:cs typeface="Arial" charset="0"/>
              </a:rPr>
              <a:t>	127 – 128 = -1, so shift N1 right by 1 </a:t>
            </a:r>
            <a:r>
              <a:rPr lang="en-US" sz="2400" dirty="0" smtClean="0">
                <a:latin typeface="+mj-lt"/>
                <a:cs typeface="Arial" charset="0"/>
              </a:rPr>
              <a:t>bit</a:t>
            </a:r>
          </a:p>
          <a:p>
            <a:pPr marL="533400" indent="-533400">
              <a:spcBef>
                <a:spcPct val="20000"/>
              </a:spcBef>
            </a:pPr>
            <a:endParaRPr lang="en-US" sz="2400" dirty="0">
              <a:latin typeface="+mj-lt"/>
              <a:cs typeface="Arial" charset="0"/>
            </a:endParaRPr>
          </a:p>
          <a:p>
            <a:pPr marL="533400" indent="-533400">
              <a:spcBef>
                <a:spcPct val="20000"/>
              </a:spcBef>
            </a:pPr>
            <a:r>
              <a:rPr lang="en-US" sz="2400" b="1" dirty="0">
                <a:latin typeface="+mj-lt"/>
                <a:cs typeface="Arial" charset="0"/>
              </a:rPr>
              <a:t>4.	Shift smaller mantissa if necessary</a:t>
            </a:r>
          </a:p>
          <a:p>
            <a:pPr marL="533400" indent="-533400">
              <a:spcBef>
                <a:spcPct val="20000"/>
              </a:spcBef>
            </a:pPr>
            <a:r>
              <a:rPr lang="en-US" sz="2400" dirty="0">
                <a:latin typeface="+mj-lt"/>
                <a:cs typeface="Arial" charset="0"/>
              </a:rPr>
              <a:t>	shift N1’s mantissa: 1.1 &gt;&gt; 1 = 0.11  </a:t>
            </a:r>
            <a:r>
              <a:rPr lang="en-US" sz="2400" dirty="0">
                <a:solidFill>
                  <a:srgbClr val="C00000"/>
                </a:solidFill>
                <a:latin typeface="+mj-lt"/>
                <a:cs typeface="Arial" charset="0"/>
              </a:rPr>
              <a:t>(</a:t>
            </a:r>
            <a:r>
              <a:rPr lang="en-US" sz="2400" dirty="0">
                <a:solidFill>
                  <a:srgbClr val="C00000"/>
                </a:solidFill>
                <a:latin typeface="+mj-lt"/>
                <a:cs typeface="Times New Roman" pitchFamily="18" charset="0"/>
              </a:rPr>
              <a:t>× 2</a:t>
            </a:r>
            <a:r>
              <a:rPr lang="en-US" sz="2400" baseline="30000" dirty="0">
                <a:solidFill>
                  <a:srgbClr val="C00000"/>
                </a:solidFill>
                <a:latin typeface="+mj-lt"/>
                <a:cs typeface="Times New Roman" pitchFamily="18" charset="0"/>
              </a:rPr>
              <a:t>1</a:t>
            </a:r>
            <a:r>
              <a:rPr lang="en-US" sz="2400" dirty="0" smtClean="0">
                <a:solidFill>
                  <a:srgbClr val="C00000"/>
                </a:solidFill>
                <a:latin typeface="+mj-lt"/>
                <a:cs typeface="Arial" charset="0"/>
              </a:rPr>
              <a:t>)</a:t>
            </a:r>
          </a:p>
          <a:p>
            <a:pPr marL="533400" indent="-533400">
              <a:spcBef>
                <a:spcPct val="20000"/>
              </a:spcBef>
            </a:pPr>
            <a:endParaRPr lang="en-US" sz="2400" dirty="0">
              <a:solidFill>
                <a:srgbClr val="C00000"/>
              </a:solidFill>
              <a:latin typeface="+mj-lt"/>
              <a:cs typeface="Arial" charset="0"/>
            </a:endParaRPr>
          </a:p>
          <a:p>
            <a:pPr marL="533400" indent="-533400">
              <a:spcBef>
                <a:spcPct val="20000"/>
              </a:spcBef>
            </a:pPr>
            <a:r>
              <a:rPr lang="en-US" sz="2400" b="1" dirty="0">
                <a:latin typeface="+mj-lt"/>
                <a:cs typeface="Arial" charset="0"/>
              </a:rPr>
              <a:t>5.	Add mantissas</a:t>
            </a:r>
          </a:p>
          <a:p>
            <a:pPr marL="533400" indent="-533400">
              <a:spcBef>
                <a:spcPct val="20000"/>
              </a:spcBef>
            </a:pPr>
            <a:r>
              <a:rPr lang="en-US" sz="2400" dirty="0">
                <a:latin typeface="+mj-lt"/>
                <a:cs typeface="Arial" charset="0"/>
              </a:rPr>
              <a:t>	</a:t>
            </a:r>
            <a:r>
              <a:rPr lang="en-US" sz="2400" dirty="0" smtClean="0">
                <a:latin typeface="+mj-lt"/>
                <a:cs typeface="Arial" charset="0"/>
              </a:rPr>
              <a:t>		0.11   </a:t>
            </a:r>
            <a:r>
              <a:rPr lang="en-US" sz="2400" dirty="0">
                <a:latin typeface="+mj-lt"/>
                <a:cs typeface="Times New Roman" pitchFamily="18" charset="0"/>
              </a:rPr>
              <a:t>× 2</a:t>
            </a:r>
            <a:r>
              <a:rPr lang="en-US" sz="2400" baseline="30000" dirty="0">
                <a:latin typeface="+mj-lt"/>
                <a:cs typeface="Times New Roman" pitchFamily="18" charset="0"/>
              </a:rPr>
              <a:t>1</a:t>
            </a:r>
            <a:endParaRPr lang="en-US" sz="2400" dirty="0">
              <a:latin typeface="+mj-lt"/>
              <a:cs typeface="Arial" charset="0"/>
            </a:endParaRPr>
          </a:p>
          <a:p>
            <a:pPr marL="533400" indent="-533400">
              <a:spcBef>
                <a:spcPct val="20000"/>
              </a:spcBef>
            </a:pPr>
            <a:r>
              <a:rPr lang="en-US" sz="2400" dirty="0" smtClean="0">
                <a:latin typeface="+mj-lt"/>
                <a:cs typeface="Arial" charset="0"/>
              </a:rPr>
              <a:t>	   	        +</a:t>
            </a:r>
            <a:r>
              <a:rPr lang="en-US" sz="2400" dirty="0">
                <a:latin typeface="+mj-lt"/>
                <a:cs typeface="Arial" charset="0"/>
              </a:rPr>
              <a:t>	1.101 </a:t>
            </a:r>
            <a:r>
              <a:rPr lang="en-US" sz="2400" dirty="0">
                <a:latin typeface="+mj-lt"/>
                <a:cs typeface="Times New Roman" pitchFamily="18" charset="0"/>
              </a:rPr>
              <a:t>× 2</a:t>
            </a:r>
            <a:r>
              <a:rPr lang="en-US" sz="2400" baseline="30000" dirty="0">
                <a:latin typeface="+mj-lt"/>
                <a:cs typeface="Times New Roman" pitchFamily="18" charset="0"/>
              </a:rPr>
              <a:t>1</a:t>
            </a:r>
            <a:endParaRPr lang="en-US" sz="2400" dirty="0">
              <a:latin typeface="+mj-lt"/>
              <a:cs typeface="Arial" charset="0"/>
            </a:endParaRPr>
          </a:p>
          <a:p>
            <a:pPr marL="533400" indent="-533400">
              <a:spcBef>
                <a:spcPct val="20000"/>
              </a:spcBef>
            </a:pPr>
            <a:r>
              <a:rPr lang="en-US" sz="2400" dirty="0">
                <a:latin typeface="+mj-lt"/>
                <a:cs typeface="Arial" charset="0"/>
              </a:rPr>
              <a:t>     </a:t>
            </a:r>
            <a:r>
              <a:rPr lang="en-US" sz="2400" dirty="0" smtClean="0">
                <a:latin typeface="+mj-lt"/>
                <a:cs typeface="Arial" charset="0"/>
              </a:rPr>
              <a:t>		          10.011  </a:t>
            </a:r>
            <a:r>
              <a:rPr lang="en-US" sz="2400" dirty="0" smtClean="0">
                <a:latin typeface="+mj-lt"/>
                <a:cs typeface="Times New Roman" pitchFamily="18" charset="0"/>
              </a:rPr>
              <a:t>× </a:t>
            </a:r>
            <a:r>
              <a:rPr lang="en-US" sz="2400" dirty="0">
                <a:latin typeface="+mj-lt"/>
                <a:cs typeface="Times New Roman" pitchFamily="18" charset="0"/>
              </a:rPr>
              <a:t>2</a:t>
            </a:r>
            <a:r>
              <a:rPr lang="en-US" sz="2400" baseline="30000" dirty="0">
                <a:latin typeface="+mj-lt"/>
                <a:cs typeface="Times New Roman" pitchFamily="18" charset="0"/>
              </a:rPr>
              <a:t>1</a:t>
            </a:r>
          </a:p>
        </p:txBody>
      </p:sp>
      <p:sp>
        <p:nvSpPr>
          <p:cNvPr id="973831" name="Line 7"/>
          <p:cNvSpPr>
            <a:spLocks noChangeShapeType="1"/>
          </p:cNvSpPr>
          <p:nvPr>
            <p:custDataLst>
              <p:tags r:id="rId3"/>
            </p:custDataLst>
          </p:nvPr>
        </p:nvSpPr>
        <p:spPr bwMode="auto">
          <a:xfrm flipH="1">
            <a:off x="1981200" y="5029200"/>
            <a:ext cx="2057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Floating-Point Addition Example</a:t>
            </a:r>
            <a:endParaRPr lang="en-US" sz="4400" dirty="0">
              <a:solidFill>
                <a:schemeClr val="bg1"/>
              </a:solidFill>
              <a:latin typeface="+mj-lt"/>
            </a:endParaRPr>
          </a:p>
        </p:txBody>
      </p:sp>
    </p:spTree>
    <p:extLst>
      <p:ext uri="{BB962C8B-B14F-4D97-AF65-F5344CB8AC3E}">
        <p14:creationId xmlns:p14="http://schemas.microsoft.com/office/powerpoint/2010/main" val="256667276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4855" name="Object 7"/>
          <p:cNvGraphicFramePr>
            <a:graphicFrameLocks noGrp="1" noChangeAspect="1"/>
          </p:cNvGraphicFramePr>
          <p:nvPr>
            <p:ph idx="4294967295"/>
            <p:custDataLst>
              <p:tags r:id="rId2"/>
            </p:custDataLst>
            <p:extLst>
              <p:ext uri="{D42A27DB-BD31-4B8C-83A1-F6EECF244321}">
                <p14:modId xmlns:p14="http://schemas.microsoft.com/office/powerpoint/2010/main" val="344370026"/>
              </p:ext>
            </p:extLst>
          </p:nvPr>
        </p:nvGraphicFramePr>
        <p:xfrm>
          <a:off x="838200" y="4267200"/>
          <a:ext cx="7477125" cy="1246188"/>
        </p:xfrm>
        <a:graphic>
          <a:graphicData uri="http://schemas.openxmlformats.org/presentationml/2006/ole">
            <mc:AlternateContent xmlns:mc="http://schemas.openxmlformats.org/markup-compatibility/2006">
              <mc:Choice xmlns:v="urn:schemas-microsoft-com:vml" Requires="v">
                <p:oleObj spid="_x0000_s78985" name="VISIO" r:id="rId7" imgW="2761560" imgH="460440" progId="Visio.Drawing.6">
                  <p:embed/>
                </p:oleObj>
              </mc:Choice>
              <mc:Fallback>
                <p:oleObj name="VISIO" r:id="rId7" imgW="2761560" imgH="4604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4267200"/>
                        <a:ext cx="7477125" cy="1246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4850"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4852" name="Rectangle 4"/>
          <p:cNvSpPr>
            <a:spLocks noChangeArrowheads="1"/>
          </p:cNvSpPr>
          <p:nvPr>
            <p:custDataLst>
              <p:tags r:id="rId4"/>
            </p:custDataLst>
          </p:nvPr>
        </p:nvSpPr>
        <p:spPr bwMode="auto">
          <a:xfrm>
            <a:off x="609600" y="914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pPr>
            <a:r>
              <a:rPr lang="en-US" sz="2400" b="1" dirty="0">
                <a:latin typeface="+mj-lt"/>
                <a:cs typeface="Arial" charset="0"/>
              </a:rPr>
              <a:t>6.	Normalize mantissa and adjust exponent if necessary</a:t>
            </a:r>
          </a:p>
          <a:p>
            <a:pPr marL="533400" indent="-533400">
              <a:spcBef>
                <a:spcPct val="20000"/>
              </a:spcBef>
            </a:pPr>
            <a:r>
              <a:rPr lang="en-US" sz="2400" dirty="0">
                <a:latin typeface="+mj-lt"/>
                <a:cs typeface="Arial" charset="0"/>
              </a:rPr>
              <a:t>	10.011 </a:t>
            </a:r>
            <a:r>
              <a:rPr lang="en-US" sz="2400" dirty="0">
                <a:latin typeface="+mj-lt"/>
                <a:cs typeface="Times New Roman" pitchFamily="18" charset="0"/>
              </a:rPr>
              <a:t>× 2</a:t>
            </a:r>
            <a:r>
              <a:rPr lang="en-US" sz="2400" baseline="30000" dirty="0">
                <a:latin typeface="+mj-lt"/>
                <a:cs typeface="Times New Roman" pitchFamily="18" charset="0"/>
              </a:rPr>
              <a:t>1 </a:t>
            </a:r>
            <a:r>
              <a:rPr lang="en-US" sz="2400" dirty="0">
                <a:latin typeface="+mj-lt"/>
                <a:cs typeface="Arial" charset="0"/>
              </a:rPr>
              <a:t>= 1.0011 </a:t>
            </a:r>
            <a:r>
              <a:rPr lang="en-US" sz="2400" dirty="0">
                <a:latin typeface="+mj-lt"/>
                <a:cs typeface="Times New Roman" pitchFamily="18" charset="0"/>
              </a:rPr>
              <a:t>× </a:t>
            </a:r>
            <a:r>
              <a:rPr lang="en-US" sz="2400" dirty="0" smtClean="0">
                <a:latin typeface="+mj-lt"/>
                <a:cs typeface="Times New Roman" pitchFamily="18" charset="0"/>
              </a:rPr>
              <a:t>2</a:t>
            </a:r>
            <a:r>
              <a:rPr lang="en-US" sz="2400" baseline="30000" dirty="0" smtClean="0">
                <a:latin typeface="+mj-lt"/>
                <a:cs typeface="Times New Roman" pitchFamily="18" charset="0"/>
              </a:rPr>
              <a:t>2</a:t>
            </a:r>
          </a:p>
          <a:p>
            <a:pPr marL="533400" indent="-533400">
              <a:spcBef>
                <a:spcPct val="20000"/>
              </a:spcBef>
            </a:pPr>
            <a:endParaRPr lang="en-US" sz="1000" baseline="30000" dirty="0">
              <a:latin typeface="+mj-lt"/>
              <a:cs typeface="Times New Roman" pitchFamily="18" charset="0"/>
            </a:endParaRPr>
          </a:p>
          <a:p>
            <a:pPr marL="533400" indent="-533400">
              <a:spcBef>
                <a:spcPct val="20000"/>
              </a:spcBef>
            </a:pPr>
            <a:r>
              <a:rPr lang="en-US" sz="2400" b="1" dirty="0">
                <a:latin typeface="+mj-lt"/>
                <a:cs typeface="Arial" charset="0"/>
              </a:rPr>
              <a:t>7.	Round result</a:t>
            </a:r>
          </a:p>
          <a:p>
            <a:pPr marL="533400" indent="-533400">
              <a:spcBef>
                <a:spcPct val="20000"/>
              </a:spcBef>
            </a:pPr>
            <a:r>
              <a:rPr lang="en-US" sz="2400" dirty="0">
                <a:latin typeface="+mj-lt"/>
                <a:cs typeface="Arial" charset="0"/>
              </a:rPr>
              <a:t>	No need (fits in 23 bits</a:t>
            </a:r>
            <a:r>
              <a:rPr lang="en-US" sz="2400" dirty="0" smtClean="0">
                <a:latin typeface="+mj-lt"/>
                <a:cs typeface="Arial" charset="0"/>
              </a:rPr>
              <a:t>)</a:t>
            </a:r>
          </a:p>
          <a:p>
            <a:pPr marL="533400" indent="-533400">
              <a:spcBef>
                <a:spcPct val="20000"/>
              </a:spcBef>
            </a:pPr>
            <a:endParaRPr lang="en-US" sz="1000" dirty="0">
              <a:latin typeface="+mj-lt"/>
              <a:cs typeface="Arial" charset="0"/>
            </a:endParaRPr>
          </a:p>
          <a:p>
            <a:pPr marL="533400" indent="-533400">
              <a:spcBef>
                <a:spcPct val="20000"/>
              </a:spcBef>
            </a:pPr>
            <a:r>
              <a:rPr lang="en-US" sz="2400" b="1" dirty="0">
                <a:latin typeface="+mj-lt"/>
                <a:cs typeface="Arial" charset="0"/>
              </a:rPr>
              <a:t>8.	Assemble exponent and fraction back into floating-point format</a:t>
            </a:r>
          </a:p>
          <a:p>
            <a:pPr marL="533400" indent="-533400">
              <a:spcBef>
                <a:spcPct val="20000"/>
              </a:spcBef>
            </a:pPr>
            <a:r>
              <a:rPr lang="en-US" sz="2400" dirty="0">
                <a:latin typeface="+mj-lt"/>
                <a:cs typeface="Arial" charset="0"/>
              </a:rPr>
              <a:t>	S = 0, E = 2 + 127 = 129 = 10000001</a:t>
            </a:r>
            <a:r>
              <a:rPr lang="en-US" sz="2400" baseline="-25000" dirty="0">
                <a:latin typeface="+mj-lt"/>
                <a:cs typeface="Arial" charset="0"/>
              </a:rPr>
              <a:t>2</a:t>
            </a:r>
            <a:r>
              <a:rPr lang="en-US" sz="2400" dirty="0">
                <a:latin typeface="+mj-lt"/>
                <a:cs typeface="Arial" charset="0"/>
              </a:rPr>
              <a:t>, F = 001100..</a:t>
            </a:r>
          </a:p>
          <a:p>
            <a:pPr marL="533400" indent="-533400">
              <a:spcBef>
                <a:spcPct val="20000"/>
              </a:spcBef>
            </a:pPr>
            <a:endParaRPr lang="en-US" sz="2400" dirty="0">
              <a:latin typeface="+mj-lt"/>
              <a:cs typeface="Arial" charset="0"/>
            </a:endParaRPr>
          </a:p>
          <a:p>
            <a:pPr marL="533400" indent="-533400">
              <a:spcBef>
                <a:spcPct val="20000"/>
              </a:spcBef>
            </a:pPr>
            <a:endParaRPr lang="en-US" sz="2400" dirty="0">
              <a:latin typeface="+mj-lt"/>
              <a:cs typeface="Arial" charset="0"/>
            </a:endParaRPr>
          </a:p>
          <a:p>
            <a:pPr marL="533400" indent="-533400">
              <a:spcBef>
                <a:spcPct val="20000"/>
              </a:spcBef>
            </a:pPr>
            <a:endParaRPr lang="en-US" sz="1500" dirty="0">
              <a:latin typeface="+mj-lt"/>
              <a:cs typeface="Arial" charset="0"/>
            </a:endParaRPr>
          </a:p>
          <a:p>
            <a:pPr marL="533400" indent="-533400">
              <a:spcBef>
                <a:spcPct val="20000"/>
              </a:spcBef>
            </a:pPr>
            <a:r>
              <a:rPr lang="en-US" sz="2400" dirty="0">
                <a:latin typeface="+mj-lt"/>
                <a:cs typeface="Arial" charset="0"/>
              </a:rPr>
              <a:t>		     </a:t>
            </a:r>
            <a:r>
              <a:rPr lang="en-US" sz="2400" dirty="0" smtClean="0">
                <a:latin typeface="+mj-lt"/>
                <a:cs typeface="Arial" charset="0"/>
              </a:rPr>
              <a:t>		</a:t>
            </a:r>
            <a:r>
              <a:rPr lang="en-US" sz="2000" dirty="0" smtClean="0">
                <a:latin typeface="+mj-lt"/>
                <a:cs typeface="Arial" charset="0"/>
              </a:rPr>
              <a:t>in </a:t>
            </a:r>
            <a:r>
              <a:rPr lang="en-US" sz="2000" dirty="0">
                <a:latin typeface="+mj-lt"/>
                <a:cs typeface="Arial" charset="0"/>
              </a:rPr>
              <a:t>hexadecimal</a:t>
            </a:r>
            <a:r>
              <a:rPr lang="en-US" sz="2000" b="1" dirty="0">
                <a:solidFill>
                  <a:schemeClr val="accent1"/>
                </a:solidFill>
                <a:latin typeface="+mj-lt"/>
                <a:cs typeface="Arial" charset="0"/>
              </a:rPr>
              <a:t>: 0x40980000</a:t>
            </a: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Floating Point Addition Example</a:t>
            </a:r>
            <a:endParaRPr lang="en-US" sz="4400" dirty="0">
              <a:solidFill>
                <a:schemeClr val="bg1"/>
              </a:solidFill>
              <a:latin typeface="+mj-lt"/>
            </a:endParaRPr>
          </a:p>
        </p:txBody>
      </p:sp>
    </p:spTree>
    <p:extLst>
      <p:ext uri="{BB962C8B-B14F-4D97-AF65-F5344CB8AC3E}">
        <p14:creationId xmlns:p14="http://schemas.microsoft.com/office/powerpoint/2010/main" val="327490484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5878" name="Object 6"/>
          <p:cNvGraphicFramePr>
            <a:graphicFrameLocks noGrp="1" noChangeAspect="1"/>
          </p:cNvGraphicFramePr>
          <p:nvPr>
            <p:ph idx="4294967295"/>
            <p:custDataLst>
              <p:tags r:id="rId2"/>
            </p:custDataLst>
            <p:extLst>
              <p:ext uri="{D42A27DB-BD31-4B8C-83A1-F6EECF244321}">
                <p14:modId xmlns:p14="http://schemas.microsoft.com/office/powerpoint/2010/main" val="3662707215"/>
              </p:ext>
            </p:extLst>
          </p:nvPr>
        </p:nvGraphicFramePr>
        <p:xfrm>
          <a:off x="2209800" y="3122612"/>
          <a:ext cx="4697413" cy="2744788"/>
        </p:xfrm>
        <a:graphic>
          <a:graphicData uri="http://schemas.openxmlformats.org/presentationml/2006/ole">
            <mc:AlternateContent xmlns:mc="http://schemas.openxmlformats.org/markup-compatibility/2006">
              <mc:Choice xmlns:v="urn:schemas-microsoft-com:vml" Requires="v">
                <p:oleObj spid="_x0000_s80008" name="VISIO" r:id="rId8" imgW="2080800" imgH="1216440" progId="Visio.Drawing.6">
                  <p:embed/>
                </p:oleObj>
              </mc:Choice>
              <mc:Fallback>
                <p:oleObj name="VISIO" r:id="rId8" imgW="2080800" imgH="121644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09800" y="3122612"/>
                        <a:ext cx="4697413" cy="2744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587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587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75877" name="Rectangle 5"/>
          <p:cNvSpPr>
            <a:spLocks noChangeArrowheads="1"/>
          </p:cNvSpPr>
          <p:nvPr>
            <p:custDataLst>
              <p:tags r:id="rId5"/>
            </p:custDataLst>
          </p:nvPr>
        </p:nvSpPr>
        <p:spPr bwMode="auto">
          <a:xfrm>
            <a:off x="5334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a:latin typeface="+mj-lt"/>
                <a:cs typeface="Arial" charset="0"/>
              </a:rPr>
              <a:t>Increments on each clock </a:t>
            </a:r>
            <a:r>
              <a:rPr lang="en-US" sz="2600" dirty="0" smtClean="0">
                <a:latin typeface="+mj-lt"/>
                <a:cs typeface="Arial" charset="0"/>
              </a:rPr>
              <a:t>edge</a:t>
            </a:r>
            <a:endParaRPr lang="en-US" sz="2600" dirty="0">
              <a:latin typeface="+mj-lt"/>
              <a:cs typeface="Arial" charset="0"/>
            </a:endParaRPr>
          </a:p>
          <a:p>
            <a:pPr marL="342900" indent="-342900">
              <a:spcBef>
                <a:spcPct val="20000"/>
              </a:spcBef>
              <a:buFontTx/>
              <a:buChar char="•"/>
            </a:pPr>
            <a:r>
              <a:rPr lang="en-US" sz="2600" dirty="0">
                <a:latin typeface="+mj-lt"/>
                <a:cs typeface="Arial" charset="0"/>
              </a:rPr>
              <a:t>Used to cycle through numbers. For example, </a:t>
            </a:r>
          </a:p>
          <a:p>
            <a:pPr marL="742950" lvl="1" indent="-285750">
              <a:spcBef>
                <a:spcPct val="20000"/>
              </a:spcBef>
              <a:buFontTx/>
              <a:buChar char="–"/>
            </a:pPr>
            <a:r>
              <a:rPr lang="en-US" sz="2000" dirty="0">
                <a:latin typeface="+mj-lt"/>
                <a:cs typeface="Arial" charset="0"/>
              </a:rPr>
              <a:t>000, 001, 010, 011, 100, 101, 110, 111, 000, 001…</a:t>
            </a:r>
          </a:p>
          <a:p>
            <a:pPr marL="342900" indent="-342900">
              <a:spcBef>
                <a:spcPct val="20000"/>
              </a:spcBef>
              <a:buFontTx/>
              <a:buChar char="•"/>
            </a:pPr>
            <a:r>
              <a:rPr lang="en-US" sz="2600" dirty="0">
                <a:latin typeface="+mj-lt"/>
                <a:cs typeface="Arial" charset="0"/>
              </a:rPr>
              <a:t>Example uses:</a:t>
            </a:r>
          </a:p>
          <a:p>
            <a:pPr marL="742950" lvl="1" indent="-285750">
              <a:spcBef>
                <a:spcPct val="20000"/>
              </a:spcBef>
              <a:buFontTx/>
              <a:buChar char="–"/>
            </a:pPr>
            <a:r>
              <a:rPr lang="en-US" sz="2000" dirty="0">
                <a:latin typeface="+mj-lt"/>
                <a:cs typeface="Arial" charset="0"/>
              </a:rPr>
              <a:t>Digital clock displays</a:t>
            </a:r>
          </a:p>
          <a:p>
            <a:pPr marL="742950" lvl="1" indent="-285750">
              <a:spcBef>
                <a:spcPct val="20000"/>
              </a:spcBef>
              <a:buFontTx/>
              <a:buChar char="–"/>
            </a:pPr>
            <a:r>
              <a:rPr lang="en-US" sz="2000" dirty="0">
                <a:latin typeface="+mj-lt"/>
                <a:cs typeface="Arial" charset="0"/>
              </a:rPr>
              <a:t>Program counter: keeps track of current instruction executing</a:t>
            </a: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Counters</a:t>
            </a:r>
            <a:endParaRPr lang="en-US" sz="4400" dirty="0">
              <a:solidFill>
                <a:schemeClr val="bg1"/>
              </a:solidFill>
              <a:latin typeface="+mj-lt"/>
            </a:endParaRPr>
          </a:p>
        </p:txBody>
      </p:sp>
    </p:spTree>
    <p:extLst>
      <p:ext uri="{BB962C8B-B14F-4D97-AF65-F5344CB8AC3E}">
        <p14:creationId xmlns:p14="http://schemas.microsoft.com/office/powerpoint/2010/main" val="387863549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5878" name="Object 6"/>
          <p:cNvGraphicFramePr>
            <a:graphicFrameLocks noGrp="1" noChangeAspect="1"/>
          </p:cNvGraphicFramePr>
          <p:nvPr>
            <p:ph idx="4294967295"/>
            <p:custDataLst>
              <p:tags r:id="rId2"/>
            </p:custDataLst>
            <p:extLst>
              <p:ext uri="{D42A27DB-BD31-4B8C-83A1-F6EECF244321}">
                <p14:modId xmlns:p14="http://schemas.microsoft.com/office/powerpoint/2010/main" val="2934741106"/>
              </p:ext>
            </p:extLst>
          </p:nvPr>
        </p:nvGraphicFramePr>
        <p:xfrm>
          <a:off x="5249333" y="3469263"/>
          <a:ext cx="4007556" cy="2341691"/>
        </p:xfrm>
        <a:graphic>
          <a:graphicData uri="http://schemas.openxmlformats.org/presentationml/2006/ole">
            <mc:AlternateContent xmlns:mc="http://schemas.openxmlformats.org/markup-compatibility/2006">
              <mc:Choice xmlns:v="urn:schemas-microsoft-com:vml" Requires="v">
                <p:oleObj spid="_x0000_s1053" name="VISIO" r:id="rId8" imgW="2080800" imgH="1216440" progId="Visio.Drawing.6">
                  <p:embed/>
                </p:oleObj>
              </mc:Choice>
              <mc:Fallback>
                <p:oleObj name="VISIO" r:id="rId8" imgW="2080800" imgH="121644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49333" y="3469263"/>
                        <a:ext cx="4007556" cy="2341691"/>
                      </a:xfrm>
                      <a:prstGeom prst="rect">
                        <a:avLst/>
                      </a:prstGeom>
                      <a:noFill/>
                      <a:ln>
                        <a:noFill/>
                      </a:ln>
                      <a:effectLst/>
                      <a:extLst/>
                    </p:spPr>
                  </p:pic>
                </p:oleObj>
              </mc:Fallback>
            </mc:AlternateContent>
          </a:graphicData>
        </a:graphic>
      </p:graphicFrame>
      <p:sp>
        <p:nvSpPr>
          <p:cNvPr id="97587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587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75877" name="Rectangle 5"/>
          <p:cNvSpPr>
            <a:spLocks noChangeArrowheads="1"/>
          </p:cNvSpPr>
          <p:nvPr>
            <p:custDataLst>
              <p:tags r:id="rId5"/>
            </p:custDataLst>
          </p:nvPr>
        </p:nvSpPr>
        <p:spPr bwMode="auto">
          <a:xfrm>
            <a:off x="5334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000" dirty="0" smtClean="0">
                <a:latin typeface="Courier New"/>
                <a:cs typeface="Courier New"/>
              </a:rPr>
              <a:t>module counter (input  logic         </a:t>
            </a:r>
            <a:r>
              <a:rPr lang="en-US" sz="2000" dirty="0" err="1" smtClean="0">
                <a:latin typeface="Courier New"/>
                <a:cs typeface="Courier New"/>
              </a:rPr>
              <a:t>clk</a:t>
            </a:r>
            <a:r>
              <a:rPr lang="en-US" sz="2000" dirty="0" smtClean="0">
                <a:latin typeface="Courier New"/>
                <a:cs typeface="Courier New"/>
              </a:rPr>
              <a:t>, reset,</a:t>
            </a:r>
          </a:p>
          <a:p>
            <a:pPr>
              <a:spcBef>
                <a:spcPct val="20000"/>
              </a:spcBef>
            </a:pPr>
            <a:r>
              <a:rPr lang="en-US" sz="2000" dirty="0" smtClean="0">
                <a:latin typeface="Courier New"/>
                <a:cs typeface="Courier New"/>
              </a:rPr>
              <a:t>                output logic [N-1:0] q);</a:t>
            </a:r>
          </a:p>
          <a:p>
            <a:pPr>
              <a:spcBef>
                <a:spcPct val="20000"/>
              </a:spcBef>
            </a:pPr>
            <a:r>
              <a:rPr lang="en-US" sz="2000" dirty="0">
                <a:latin typeface="Courier New"/>
                <a:cs typeface="Courier New"/>
              </a:rPr>
              <a:t> </a:t>
            </a:r>
            <a:r>
              <a:rPr lang="en-US" sz="2000" dirty="0" smtClean="0">
                <a:latin typeface="Courier New"/>
                <a:cs typeface="Courier New"/>
              </a:rPr>
              <a:t> logic [N-1:0] </a:t>
            </a:r>
            <a:r>
              <a:rPr lang="en-US" sz="2000" dirty="0" err="1" smtClean="0">
                <a:latin typeface="Courier New"/>
                <a:cs typeface="Courier New"/>
              </a:rPr>
              <a:t>nextq</a:t>
            </a:r>
            <a:r>
              <a:rPr lang="en-US" sz="2000" dirty="0" smtClean="0">
                <a:latin typeface="Courier New"/>
                <a:cs typeface="Courier New"/>
              </a:rPr>
              <a:t>;</a:t>
            </a:r>
          </a:p>
          <a:p>
            <a:pPr>
              <a:spcBef>
                <a:spcPct val="20000"/>
              </a:spcBef>
            </a:pPr>
            <a:endParaRPr lang="en-US" sz="2000" dirty="0">
              <a:latin typeface="Courier New"/>
              <a:cs typeface="Courier New"/>
            </a:endParaRPr>
          </a:p>
          <a:p>
            <a:pPr>
              <a:spcBef>
                <a:spcPct val="20000"/>
              </a:spcBef>
            </a:pPr>
            <a:r>
              <a:rPr lang="en-US" sz="2000" dirty="0" smtClean="0">
                <a:latin typeface="Courier New"/>
                <a:cs typeface="Courier New"/>
              </a:rPr>
              <a:t>  // register</a:t>
            </a:r>
            <a:endParaRPr lang="en-US" sz="2000" dirty="0" smtClean="0">
              <a:latin typeface="Courier New"/>
              <a:cs typeface="Courier New"/>
            </a:endParaRPr>
          </a:p>
          <a:p>
            <a:pPr>
              <a:spcBef>
                <a:spcPct val="20000"/>
              </a:spcBef>
            </a:pPr>
            <a:r>
              <a:rPr lang="en-US" sz="2000" dirty="0" smtClean="0">
                <a:latin typeface="Courier New"/>
                <a:cs typeface="Courier New"/>
              </a:rPr>
              <a:t>  </a:t>
            </a:r>
            <a:r>
              <a:rPr lang="en-US" sz="2000" dirty="0" err="1" smtClean="0">
                <a:latin typeface="Courier New"/>
                <a:cs typeface="Courier New"/>
              </a:rPr>
              <a:t>always_ff</a:t>
            </a:r>
            <a:r>
              <a:rPr lang="en-US" sz="2000" dirty="0">
                <a:latin typeface="Courier New"/>
                <a:cs typeface="Courier New"/>
              </a:rPr>
              <a:t> </a:t>
            </a:r>
            <a:r>
              <a:rPr lang="en-US" sz="2000" dirty="0" smtClean="0">
                <a:latin typeface="Courier New"/>
                <a:cs typeface="Courier New"/>
              </a:rPr>
              <a:t>@(</a:t>
            </a:r>
            <a:r>
              <a:rPr lang="en-US" sz="2000" dirty="0" err="1" smtClean="0">
                <a:latin typeface="Courier New"/>
                <a:cs typeface="Courier New"/>
              </a:rPr>
              <a:t>posedge</a:t>
            </a:r>
            <a:r>
              <a:rPr lang="en-US" sz="2000" dirty="0" smtClean="0">
                <a:latin typeface="Courier New"/>
                <a:cs typeface="Courier New"/>
              </a:rPr>
              <a:t> </a:t>
            </a:r>
            <a:r>
              <a:rPr lang="en-US" sz="2000" dirty="0" err="1" smtClean="0">
                <a:latin typeface="Courier New"/>
                <a:cs typeface="Courier New"/>
              </a:rPr>
              <a:t>clk</a:t>
            </a:r>
            <a:r>
              <a:rPr lang="en-US" sz="2000" dirty="0" smtClean="0">
                <a:latin typeface="Courier New"/>
                <a:cs typeface="Courier New"/>
              </a:rPr>
              <a:t>, </a:t>
            </a:r>
            <a:r>
              <a:rPr lang="en-US" sz="2000" dirty="0" err="1" smtClean="0">
                <a:latin typeface="Courier New"/>
                <a:cs typeface="Courier New"/>
              </a:rPr>
              <a:t>posedge</a:t>
            </a:r>
            <a:r>
              <a:rPr lang="en-US" sz="2000" dirty="0">
                <a:latin typeface="Courier New"/>
                <a:cs typeface="Courier New"/>
              </a:rPr>
              <a:t> </a:t>
            </a:r>
            <a:r>
              <a:rPr lang="en-US" sz="2000" dirty="0" smtClean="0">
                <a:latin typeface="Courier New"/>
                <a:cs typeface="Courier New"/>
              </a:rPr>
              <a:t>reset) </a:t>
            </a:r>
          </a:p>
          <a:p>
            <a:pPr>
              <a:spcBef>
                <a:spcPct val="20000"/>
              </a:spcBef>
            </a:pPr>
            <a:r>
              <a:rPr lang="en-US" sz="2000" dirty="0">
                <a:latin typeface="Courier New"/>
                <a:cs typeface="Courier New"/>
              </a:rPr>
              <a:t> </a:t>
            </a:r>
            <a:r>
              <a:rPr lang="en-US" sz="2000" dirty="0" smtClean="0">
                <a:latin typeface="Courier New"/>
                <a:cs typeface="Courier New"/>
              </a:rPr>
              <a:t>   if (reset) q &lt;= 0;</a:t>
            </a:r>
          </a:p>
          <a:p>
            <a:pPr>
              <a:spcBef>
                <a:spcPct val="20000"/>
              </a:spcBef>
            </a:pPr>
            <a:r>
              <a:rPr lang="en-US" sz="2000" dirty="0">
                <a:latin typeface="Courier New"/>
                <a:cs typeface="Courier New"/>
              </a:rPr>
              <a:t> </a:t>
            </a:r>
            <a:r>
              <a:rPr lang="en-US" sz="2000" dirty="0" smtClean="0">
                <a:latin typeface="Courier New"/>
                <a:cs typeface="Courier New"/>
              </a:rPr>
              <a:t>   else       q &lt;= </a:t>
            </a:r>
            <a:r>
              <a:rPr lang="en-US" sz="2000" dirty="0" err="1" smtClean="0">
                <a:latin typeface="Courier New"/>
                <a:cs typeface="Courier New"/>
              </a:rPr>
              <a:t>nextq</a:t>
            </a:r>
            <a:r>
              <a:rPr lang="en-US" sz="2000" dirty="0" smtClean="0">
                <a:latin typeface="Courier New"/>
                <a:cs typeface="Courier New"/>
              </a:rPr>
              <a:t>;</a:t>
            </a:r>
          </a:p>
          <a:p>
            <a:pPr>
              <a:spcBef>
                <a:spcPct val="20000"/>
              </a:spcBef>
            </a:pPr>
            <a:endParaRPr lang="en-US" sz="2000" dirty="0" smtClean="0">
              <a:latin typeface="Courier New"/>
              <a:cs typeface="Courier New"/>
            </a:endParaRPr>
          </a:p>
          <a:p>
            <a:pPr>
              <a:spcBef>
                <a:spcPct val="20000"/>
              </a:spcBef>
            </a:pPr>
            <a:r>
              <a:rPr lang="en-US" sz="2000" dirty="0" smtClean="0">
                <a:latin typeface="Courier New"/>
                <a:cs typeface="Courier New"/>
              </a:rPr>
              <a:t>  // next state</a:t>
            </a:r>
          </a:p>
          <a:p>
            <a:pPr>
              <a:spcBef>
                <a:spcPct val="20000"/>
              </a:spcBef>
            </a:pPr>
            <a:r>
              <a:rPr lang="en-US" sz="2000" dirty="0">
                <a:latin typeface="Courier New"/>
                <a:cs typeface="Courier New"/>
              </a:rPr>
              <a:t> </a:t>
            </a:r>
            <a:r>
              <a:rPr lang="en-US" sz="2000" dirty="0" smtClean="0">
                <a:latin typeface="Courier New"/>
                <a:cs typeface="Courier New"/>
              </a:rPr>
              <a:t> assign </a:t>
            </a:r>
            <a:r>
              <a:rPr lang="en-US" sz="2000" dirty="0" err="1" smtClean="0">
                <a:latin typeface="Courier New"/>
                <a:cs typeface="Courier New"/>
              </a:rPr>
              <a:t>nextq</a:t>
            </a:r>
            <a:r>
              <a:rPr lang="en-US" sz="2000" dirty="0" smtClean="0">
                <a:latin typeface="Courier New"/>
                <a:cs typeface="Courier New"/>
              </a:rPr>
              <a:t> = q + 1;</a:t>
            </a:r>
          </a:p>
          <a:p>
            <a:pPr>
              <a:spcBef>
                <a:spcPct val="20000"/>
              </a:spcBef>
            </a:pPr>
            <a:r>
              <a:rPr lang="en-US" sz="2000" dirty="0" err="1" smtClean="0">
                <a:latin typeface="Courier New"/>
                <a:cs typeface="Courier New"/>
              </a:rPr>
              <a:t>endmodule</a:t>
            </a:r>
            <a:endParaRPr lang="en-US" sz="2000" dirty="0">
              <a:latin typeface="Courier New"/>
              <a:cs typeface="Courier New"/>
            </a:endParaRPr>
          </a:p>
          <a:p>
            <a:pPr>
              <a:spcBef>
                <a:spcPct val="20000"/>
              </a:spcBef>
            </a:pPr>
            <a:r>
              <a:rPr lang="en-US" sz="2000" dirty="0" smtClean="0">
                <a:latin typeface="Courier New"/>
                <a:cs typeface="Courier New"/>
              </a:rPr>
              <a:t>  </a:t>
            </a: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Counter Verilog (FSM style)</a:t>
            </a:r>
            <a:endParaRPr lang="en-US" sz="4400" dirty="0">
              <a:solidFill>
                <a:schemeClr val="bg1"/>
              </a:solidFill>
              <a:latin typeface="+mj-lt"/>
            </a:endParaRPr>
          </a:p>
        </p:txBody>
      </p:sp>
    </p:spTree>
    <p:extLst>
      <p:ext uri="{BB962C8B-B14F-4D97-AF65-F5344CB8AC3E}">
        <p14:creationId xmlns:p14="http://schemas.microsoft.com/office/powerpoint/2010/main" val="343922163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5878" name="Object 6"/>
          <p:cNvGraphicFramePr>
            <a:graphicFrameLocks noGrp="1" noChangeAspect="1"/>
          </p:cNvGraphicFramePr>
          <p:nvPr>
            <p:ph idx="4294967295"/>
            <p:custDataLst>
              <p:tags r:id="rId2"/>
            </p:custDataLst>
            <p:extLst>
              <p:ext uri="{D42A27DB-BD31-4B8C-83A1-F6EECF244321}">
                <p14:modId xmlns:p14="http://schemas.microsoft.com/office/powerpoint/2010/main" val="4406138"/>
              </p:ext>
            </p:extLst>
          </p:nvPr>
        </p:nvGraphicFramePr>
        <p:xfrm>
          <a:off x="5249333" y="3469263"/>
          <a:ext cx="4007556" cy="2341691"/>
        </p:xfrm>
        <a:graphic>
          <a:graphicData uri="http://schemas.openxmlformats.org/presentationml/2006/ole">
            <mc:AlternateContent xmlns:mc="http://schemas.openxmlformats.org/markup-compatibility/2006">
              <mc:Choice xmlns:v="urn:schemas-microsoft-com:vml" Requires="v">
                <p:oleObj spid="_x0000_s121884" name="VISIO" r:id="rId8" imgW="2080800" imgH="1216440" progId="Visio.Drawing.6">
                  <p:embed/>
                </p:oleObj>
              </mc:Choice>
              <mc:Fallback>
                <p:oleObj name="VISIO" r:id="rId8" imgW="2080800" imgH="121644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49333" y="3469263"/>
                        <a:ext cx="4007556" cy="2341691"/>
                      </a:xfrm>
                      <a:prstGeom prst="rect">
                        <a:avLst/>
                      </a:prstGeom>
                      <a:noFill/>
                      <a:ln>
                        <a:noFill/>
                      </a:ln>
                      <a:effectLst/>
                      <a:extLst/>
                    </p:spPr>
                  </p:pic>
                </p:oleObj>
              </mc:Fallback>
            </mc:AlternateContent>
          </a:graphicData>
        </a:graphic>
      </p:graphicFrame>
      <p:sp>
        <p:nvSpPr>
          <p:cNvPr id="97587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587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75877" name="Rectangle 5"/>
          <p:cNvSpPr>
            <a:spLocks noChangeArrowheads="1"/>
          </p:cNvSpPr>
          <p:nvPr>
            <p:custDataLst>
              <p:tags r:id="rId5"/>
            </p:custDataLst>
          </p:nvPr>
        </p:nvSpPr>
        <p:spPr bwMode="auto">
          <a:xfrm>
            <a:off x="5334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000" dirty="0" smtClean="0">
                <a:latin typeface="Courier New"/>
                <a:cs typeface="Courier New"/>
              </a:rPr>
              <a:t>module counter (input  logic         </a:t>
            </a:r>
            <a:r>
              <a:rPr lang="en-US" sz="2000" dirty="0" err="1" smtClean="0">
                <a:latin typeface="Courier New"/>
                <a:cs typeface="Courier New"/>
              </a:rPr>
              <a:t>clk</a:t>
            </a:r>
            <a:r>
              <a:rPr lang="en-US" sz="2000" dirty="0" smtClean="0">
                <a:latin typeface="Courier New"/>
                <a:cs typeface="Courier New"/>
              </a:rPr>
              <a:t>, reset,</a:t>
            </a:r>
          </a:p>
          <a:p>
            <a:pPr>
              <a:spcBef>
                <a:spcPct val="20000"/>
              </a:spcBef>
            </a:pPr>
            <a:r>
              <a:rPr lang="en-US" sz="2000" dirty="0" smtClean="0">
                <a:latin typeface="Courier New"/>
                <a:cs typeface="Courier New"/>
              </a:rPr>
              <a:t>                output logic [N-1:0] q);</a:t>
            </a:r>
          </a:p>
          <a:p>
            <a:pPr>
              <a:spcBef>
                <a:spcPct val="20000"/>
              </a:spcBef>
            </a:pPr>
            <a:r>
              <a:rPr lang="en-US" sz="2000" dirty="0" err="1" smtClean="0">
                <a:latin typeface="Courier New"/>
                <a:cs typeface="Courier New"/>
              </a:rPr>
              <a:t>always_ff</a:t>
            </a:r>
            <a:r>
              <a:rPr lang="en-US" sz="2000" dirty="0" smtClean="0">
                <a:latin typeface="Courier New"/>
                <a:cs typeface="Courier New"/>
              </a:rPr>
              <a:t> @(</a:t>
            </a:r>
            <a:r>
              <a:rPr lang="en-US" sz="2000" dirty="0" err="1" smtClean="0">
                <a:latin typeface="Courier New"/>
                <a:cs typeface="Courier New"/>
              </a:rPr>
              <a:t>posedge</a:t>
            </a:r>
            <a:r>
              <a:rPr lang="en-US" sz="2000" dirty="0" smtClean="0">
                <a:latin typeface="Courier New"/>
                <a:cs typeface="Courier New"/>
              </a:rPr>
              <a:t> </a:t>
            </a:r>
            <a:r>
              <a:rPr lang="en-US" sz="2000" dirty="0" err="1" smtClean="0">
                <a:latin typeface="Courier New"/>
                <a:cs typeface="Courier New"/>
              </a:rPr>
              <a:t>clk</a:t>
            </a:r>
            <a:r>
              <a:rPr lang="en-US" sz="2000" dirty="0" smtClean="0">
                <a:latin typeface="Courier New"/>
                <a:cs typeface="Courier New"/>
              </a:rPr>
              <a:t>, </a:t>
            </a:r>
            <a:r>
              <a:rPr lang="en-US" sz="2000" dirty="0" err="1" smtClean="0">
                <a:latin typeface="Courier New"/>
                <a:cs typeface="Courier New"/>
              </a:rPr>
              <a:t>posedge</a:t>
            </a:r>
            <a:r>
              <a:rPr lang="en-US" sz="2000" dirty="0">
                <a:latin typeface="Courier New"/>
                <a:cs typeface="Courier New"/>
              </a:rPr>
              <a:t> </a:t>
            </a:r>
            <a:r>
              <a:rPr lang="en-US" sz="2000" dirty="0" smtClean="0">
                <a:latin typeface="Courier New"/>
                <a:cs typeface="Courier New"/>
              </a:rPr>
              <a:t>reset) </a:t>
            </a:r>
          </a:p>
          <a:p>
            <a:pPr>
              <a:spcBef>
                <a:spcPct val="20000"/>
              </a:spcBef>
            </a:pPr>
            <a:r>
              <a:rPr lang="en-US" sz="2000" dirty="0">
                <a:latin typeface="Courier New"/>
                <a:cs typeface="Courier New"/>
              </a:rPr>
              <a:t> </a:t>
            </a:r>
            <a:r>
              <a:rPr lang="en-US" sz="2000" dirty="0" smtClean="0">
                <a:latin typeface="Courier New"/>
                <a:cs typeface="Courier New"/>
              </a:rPr>
              <a:t>   if (reset) q &lt;= 0;</a:t>
            </a:r>
          </a:p>
          <a:p>
            <a:pPr>
              <a:spcBef>
                <a:spcPct val="20000"/>
              </a:spcBef>
            </a:pPr>
            <a:r>
              <a:rPr lang="en-US" sz="2000" dirty="0">
                <a:latin typeface="Courier New"/>
                <a:cs typeface="Courier New"/>
              </a:rPr>
              <a:t> </a:t>
            </a:r>
            <a:r>
              <a:rPr lang="en-US" sz="2000" dirty="0" smtClean="0">
                <a:latin typeface="Courier New"/>
                <a:cs typeface="Courier New"/>
              </a:rPr>
              <a:t>   else       q &lt;= q+1;</a:t>
            </a:r>
          </a:p>
          <a:p>
            <a:pPr>
              <a:spcBef>
                <a:spcPct val="20000"/>
              </a:spcBef>
            </a:pPr>
            <a:r>
              <a:rPr lang="en-US" sz="2000" dirty="0" err="1" smtClean="0">
                <a:latin typeface="Courier New"/>
                <a:cs typeface="Courier New"/>
              </a:rPr>
              <a:t>endmodule</a:t>
            </a:r>
            <a:endParaRPr lang="en-US" sz="2000" dirty="0">
              <a:latin typeface="Courier New"/>
              <a:cs typeface="Courier New"/>
            </a:endParaRPr>
          </a:p>
          <a:p>
            <a:pPr>
              <a:spcBef>
                <a:spcPct val="20000"/>
              </a:spcBef>
            </a:pPr>
            <a:r>
              <a:rPr lang="en-US" sz="2000" dirty="0" smtClean="0">
                <a:latin typeface="Courier New"/>
                <a:cs typeface="Courier New"/>
              </a:rPr>
              <a:t>  </a:t>
            </a: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Counter Verilog (better idiom)</a:t>
            </a:r>
            <a:endParaRPr lang="en-US" sz="4400" dirty="0">
              <a:solidFill>
                <a:schemeClr val="bg1"/>
              </a:solidFill>
              <a:latin typeface="+mj-lt"/>
            </a:endParaRPr>
          </a:p>
        </p:txBody>
      </p:sp>
    </p:spTree>
    <p:extLst>
      <p:ext uri="{BB962C8B-B14F-4D97-AF65-F5344CB8AC3E}">
        <p14:creationId xmlns:p14="http://schemas.microsoft.com/office/powerpoint/2010/main" val="385723975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587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5876"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75877" name="Rectangle 5"/>
          <p:cNvSpPr>
            <a:spLocks noChangeArrowheads="1"/>
          </p:cNvSpPr>
          <p:nvPr>
            <p:custDataLst>
              <p:tags r:id="rId3"/>
            </p:custDataLst>
          </p:nvPr>
        </p:nvSpPr>
        <p:spPr bwMode="auto">
          <a:xfrm>
            <a:off x="5334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smtClean="0">
                <a:latin typeface="+mj-lt"/>
                <a:cs typeface="Arial" charset="0"/>
              </a:rPr>
              <a:t>Most significant bit of an N-bit counter toggles every 2</a:t>
            </a:r>
            <a:r>
              <a:rPr lang="en-US" sz="2600" baseline="30000" dirty="0" smtClean="0">
                <a:latin typeface="+mj-lt"/>
                <a:cs typeface="Arial" charset="0"/>
              </a:rPr>
              <a:t>N</a:t>
            </a:r>
            <a:r>
              <a:rPr lang="en-US" sz="2600" dirty="0" smtClean="0">
                <a:latin typeface="+mj-lt"/>
                <a:cs typeface="Arial" charset="0"/>
              </a:rPr>
              <a:t> cycles.</a:t>
            </a:r>
          </a:p>
          <a:p>
            <a:pPr marL="342900" indent="-342900">
              <a:spcBef>
                <a:spcPct val="20000"/>
              </a:spcBef>
              <a:buFontTx/>
              <a:buChar char="•"/>
            </a:pPr>
            <a:r>
              <a:rPr lang="en-US" sz="2600" dirty="0" smtClean="0">
                <a:latin typeface="+mj-lt"/>
                <a:cs typeface="Arial" charset="0"/>
              </a:rPr>
              <a:t>Useful for slowing a clock.  Ex: blink an LED</a:t>
            </a:r>
          </a:p>
          <a:p>
            <a:pPr marL="342900" indent="-342900">
              <a:spcBef>
                <a:spcPct val="20000"/>
              </a:spcBef>
              <a:buFontTx/>
              <a:buChar char="•"/>
            </a:pPr>
            <a:r>
              <a:rPr lang="en-US" sz="2600" dirty="0" smtClean="0">
                <a:latin typeface="+mj-lt"/>
                <a:cs typeface="Arial" charset="0"/>
              </a:rPr>
              <a:t>Example: 50 MHz clock, 24-bit counter</a:t>
            </a:r>
          </a:p>
          <a:p>
            <a:pPr marL="800100" lvl="1" indent="-342900">
              <a:spcBef>
                <a:spcPct val="20000"/>
              </a:spcBef>
              <a:buFontTx/>
              <a:buChar char="•"/>
            </a:pPr>
            <a:r>
              <a:rPr lang="en-US" sz="2000" dirty="0" smtClean="0">
                <a:latin typeface="+mj-lt"/>
                <a:cs typeface="Arial" charset="0"/>
              </a:rPr>
              <a:t>2.98 Hz</a:t>
            </a: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Divide-by-2</a:t>
            </a:r>
            <a:r>
              <a:rPr lang="en-US" sz="4400" baseline="30000" dirty="0" smtClean="0">
                <a:solidFill>
                  <a:schemeClr val="bg1"/>
                </a:solidFill>
                <a:latin typeface="+mj-lt"/>
              </a:rPr>
              <a:t>N</a:t>
            </a:r>
            <a:r>
              <a:rPr lang="en-US" sz="4400" dirty="0" smtClean="0">
                <a:solidFill>
                  <a:schemeClr val="bg1"/>
                </a:solidFill>
                <a:latin typeface="+mj-lt"/>
              </a:rPr>
              <a:t> Counter</a:t>
            </a:r>
            <a:endParaRPr lang="en-US" sz="4400" dirty="0">
              <a:solidFill>
                <a:schemeClr val="bg1"/>
              </a:solidFill>
              <a:latin typeface="+mj-lt"/>
            </a:endParaRPr>
          </a:p>
        </p:txBody>
      </p:sp>
    </p:spTree>
    <p:extLst>
      <p:ext uri="{BB962C8B-B14F-4D97-AF65-F5344CB8AC3E}">
        <p14:creationId xmlns:p14="http://schemas.microsoft.com/office/powerpoint/2010/main" val="29793996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818" name="Rectangle 2"/>
          <p:cNvSpPr>
            <a:spLocks noChangeArrowheads="1"/>
          </p:cNvSpPr>
          <p:nvPr>
            <p:custDataLst>
              <p:tags r:id="rId1"/>
            </p:custDataLst>
          </p:nvPr>
        </p:nvSpPr>
        <p:spPr bwMode="auto">
          <a:xfrm>
            <a:off x="228600" y="990600"/>
            <a:ext cx="87630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b="1" dirty="0">
                <a:latin typeface="+mj-lt"/>
                <a:cs typeface="Arial" charset="0"/>
              </a:rPr>
              <a:t>Compute </a:t>
            </a:r>
            <a:r>
              <a:rPr lang="en-US" sz="2400" b="1" i="1" dirty="0" err="1" smtClean="0">
                <a:latin typeface="+mj-lt"/>
                <a:cs typeface="Arial" charset="0"/>
              </a:rPr>
              <a:t>C</a:t>
            </a:r>
            <a:r>
              <a:rPr lang="en-US" sz="2400" b="1" baseline="-25000" dirty="0" err="1" smtClean="0">
                <a:latin typeface="+mj-lt"/>
                <a:cs typeface="Arial" charset="0"/>
              </a:rPr>
              <a:t>out</a:t>
            </a:r>
            <a:r>
              <a:rPr lang="en-US" sz="2400" b="1" dirty="0" smtClean="0">
                <a:latin typeface="+mj-lt"/>
                <a:cs typeface="Arial" charset="0"/>
              </a:rPr>
              <a:t> </a:t>
            </a:r>
            <a:r>
              <a:rPr lang="en-US" sz="2400" b="1" dirty="0">
                <a:latin typeface="+mj-lt"/>
                <a:cs typeface="Arial" charset="0"/>
              </a:rPr>
              <a:t>for </a:t>
            </a:r>
            <a:r>
              <a:rPr lang="en-US" sz="2400" b="1" i="1" dirty="0">
                <a:latin typeface="+mj-lt"/>
                <a:cs typeface="Arial" charset="0"/>
              </a:rPr>
              <a:t>k</a:t>
            </a:r>
            <a:r>
              <a:rPr lang="en-US" sz="2400" b="1" dirty="0">
                <a:latin typeface="+mj-lt"/>
                <a:cs typeface="Arial" charset="0"/>
              </a:rPr>
              <a:t>-bit blocks using </a:t>
            </a:r>
            <a:r>
              <a:rPr lang="en-US" sz="2400" b="1" i="1" dirty="0" smtClean="0">
                <a:latin typeface="+mj-lt"/>
                <a:cs typeface="Arial" charset="0"/>
              </a:rPr>
              <a:t>generate</a:t>
            </a:r>
            <a:r>
              <a:rPr lang="en-US" sz="2400" b="1" dirty="0" smtClean="0">
                <a:latin typeface="+mj-lt"/>
                <a:cs typeface="Arial" charset="0"/>
              </a:rPr>
              <a:t> and </a:t>
            </a:r>
            <a:r>
              <a:rPr lang="en-US" sz="2400" b="1" i="1" dirty="0" smtClean="0">
                <a:latin typeface="+mj-lt"/>
                <a:cs typeface="Arial" charset="0"/>
              </a:rPr>
              <a:t>propagate </a:t>
            </a:r>
            <a:r>
              <a:rPr lang="en-US" sz="2400" b="1" dirty="0">
                <a:latin typeface="+mj-lt"/>
                <a:cs typeface="Arial" charset="0"/>
              </a:rPr>
              <a:t>signals</a:t>
            </a:r>
          </a:p>
          <a:p>
            <a:pPr>
              <a:spcBef>
                <a:spcPct val="20000"/>
              </a:spcBef>
            </a:pPr>
            <a:r>
              <a:rPr lang="en-US" sz="2400" b="1" dirty="0">
                <a:solidFill>
                  <a:srgbClr val="0070C0"/>
                </a:solidFill>
                <a:latin typeface="+mj-lt"/>
                <a:cs typeface="Arial" charset="0"/>
              </a:rPr>
              <a:t> </a:t>
            </a:r>
            <a:r>
              <a:rPr lang="en-US" sz="2400" b="1" dirty="0" smtClean="0">
                <a:solidFill>
                  <a:srgbClr val="0070C0"/>
                </a:solidFill>
                <a:latin typeface="+mj-lt"/>
                <a:cs typeface="Arial" charset="0"/>
              </a:rPr>
              <a:t>     Some </a:t>
            </a:r>
            <a:r>
              <a:rPr lang="en-US" sz="2400" b="1" dirty="0">
                <a:solidFill>
                  <a:srgbClr val="0070C0"/>
                </a:solidFill>
                <a:latin typeface="+mj-lt"/>
                <a:cs typeface="Arial" charset="0"/>
              </a:rPr>
              <a:t>definitions:</a:t>
            </a:r>
          </a:p>
          <a:p>
            <a:pPr marL="742950" lvl="1" indent="-285750">
              <a:spcBef>
                <a:spcPct val="20000"/>
              </a:spcBef>
              <a:buFontTx/>
              <a:buChar char="–"/>
            </a:pPr>
            <a:r>
              <a:rPr lang="en-US" sz="2000" dirty="0">
                <a:latin typeface="+mj-lt"/>
                <a:cs typeface="Arial" charset="0"/>
              </a:rPr>
              <a:t>C</a:t>
            </a:r>
            <a:r>
              <a:rPr lang="en-US" sz="2000" dirty="0" smtClean="0">
                <a:latin typeface="+mj-lt"/>
                <a:cs typeface="Arial" charset="0"/>
              </a:rPr>
              <a:t>olumn </a:t>
            </a:r>
            <a:r>
              <a:rPr lang="en-US" sz="2000" i="1" dirty="0" err="1" smtClean="0">
                <a:latin typeface="+mj-lt"/>
                <a:cs typeface="Arial" charset="0"/>
              </a:rPr>
              <a:t>i</a:t>
            </a:r>
            <a:r>
              <a:rPr lang="en-US" sz="2000" dirty="0" smtClean="0">
                <a:latin typeface="+mj-lt"/>
                <a:cs typeface="Arial" charset="0"/>
              </a:rPr>
              <a:t> </a:t>
            </a:r>
            <a:r>
              <a:rPr lang="en-US" sz="2000" dirty="0">
                <a:latin typeface="+mj-lt"/>
                <a:cs typeface="Arial" charset="0"/>
              </a:rPr>
              <a:t>produces a carry out by either </a:t>
            </a:r>
            <a:r>
              <a:rPr lang="en-US" sz="2000" b="1" i="1" dirty="0">
                <a:latin typeface="+mj-lt"/>
                <a:cs typeface="Arial" charset="0"/>
              </a:rPr>
              <a:t>generating</a:t>
            </a:r>
            <a:r>
              <a:rPr lang="en-US" sz="2000" dirty="0">
                <a:latin typeface="+mj-lt"/>
                <a:cs typeface="Arial" charset="0"/>
              </a:rPr>
              <a:t> a </a:t>
            </a:r>
            <a:r>
              <a:rPr lang="en-US" sz="2000" dirty="0" smtClean="0">
                <a:latin typeface="+mj-lt"/>
                <a:cs typeface="Arial" charset="0"/>
              </a:rPr>
              <a:t>carry out </a:t>
            </a:r>
            <a:r>
              <a:rPr lang="en-US" sz="2000" dirty="0">
                <a:latin typeface="+mj-lt"/>
                <a:cs typeface="Arial" charset="0"/>
              </a:rPr>
              <a:t>or </a:t>
            </a:r>
            <a:r>
              <a:rPr lang="en-US" sz="2000" b="1" i="1" dirty="0">
                <a:latin typeface="+mj-lt"/>
                <a:cs typeface="Arial" charset="0"/>
              </a:rPr>
              <a:t>propagating</a:t>
            </a:r>
            <a:r>
              <a:rPr lang="en-US" sz="2000" dirty="0">
                <a:latin typeface="+mj-lt"/>
                <a:cs typeface="Arial" charset="0"/>
              </a:rPr>
              <a:t> a carry in to the carry </a:t>
            </a:r>
            <a:r>
              <a:rPr lang="en-US" sz="2000" dirty="0" smtClean="0">
                <a:latin typeface="+mj-lt"/>
                <a:cs typeface="Arial" charset="0"/>
              </a:rPr>
              <a:t>out</a:t>
            </a:r>
            <a:endParaRPr lang="en-US" sz="2000" dirty="0">
              <a:latin typeface="+mj-lt"/>
              <a:cs typeface="Arial" charset="0"/>
            </a:endParaRPr>
          </a:p>
          <a:p>
            <a:pPr marL="742950" lvl="1" indent="-285750">
              <a:spcBef>
                <a:spcPct val="20000"/>
              </a:spcBef>
              <a:buFontTx/>
              <a:buChar char="–"/>
            </a:pPr>
            <a:r>
              <a:rPr lang="en-US" sz="2000" dirty="0">
                <a:latin typeface="+mj-lt"/>
                <a:cs typeface="Arial" charset="0"/>
              </a:rPr>
              <a:t>Generate (</a:t>
            </a:r>
            <a:r>
              <a:rPr lang="en-US" sz="2000" i="1" dirty="0" err="1">
                <a:latin typeface="+mj-lt"/>
                <a:cs typeface="Arial" charset="0"/>
              </a:rPr>
              <a:t>G</a:t>
            </a:r>
            <a:r>
              <a:rPr lang="en-US" sz="2000" i="1" baseline="-25000" dirty="0" err="1">
                <a:latin typeface="+mj-lt"/>
                <a:cs typeface="Arial" charset="0"/>
              </a:rPr>
              <a:t>i</a:t>
            </a:r>
            <a:r>
              <a:rPr lang="en-US" sz="2000" dirty="0">
                <a:latin typeface="+mj-lt"/>
                <a:cs typeface="Arial" charset="0"/>
              </a:rPr>
              <a:t>) and propagate (</a:t>
            </a:r>
            <a:r>
              <a:rPr lang="en-US" sz="2000" i="1" dirty="0">
                <a:latin typeface="+mj-lt"/>
                <a:cs typeface="Arial" charset="0"/>
              </a:rPr>
              <a:t>P</a:t>
            </a:r>
            <a:r>
              <a:rPr lang="en-US" sz="2000" i="1" baseline="-25000" dirty="0">
                <a:latin typeface="+mj-lt"/>
                <a:cs typeface="Arial" charset="0"/>
              </a:rPr>
              <a:t>i</a:t>
            </a:r>
            <a:r>
              <a:rPr lang="en-US" sz="2000" dirty="0">
                <a:latin typeface="+mj-lt"/>
                <a:cs typeface="Arial" charset="0"/>
              </a:rPr>
              <a:t>) signals for each column:</a:t>
            </a:r>
          </a:p>
          <a:p>
            <a:pPr marL="1143000" lvl="2" indent="-228600">
              <a:spcBef>
                <a:spcPct val="20000"/>
              </a:spcBef>
              <a:buFontTx/>
              <a:buChar char="•"/>
            </a:pPr>
            <a:r>
              <a:rPr lang="en-US" sz="1800" b="1" dirty="0" smtClean="0">
                <a:latin typeface="+mj-lt"/>
                <a:cs typeface="Arial" charset="0"/>
              </a:rPr>
              <a:t>Generate: </a:t>
            </a:r>
            <a:r>
              <a:rPr lang="en-US" sz="1800" dirty="0" smtClean="0">
                <a:latin typeface="+mj-lt"/>
                <a:cs typeface="Arial" charset="0"/>
              </a:rPr>
              <a:t>Column </a:t>
            </a:r>
            <a:r>
              <a:rPr lang="en-US" sz="1800" i="1" dirty="0" err="1" smtClean="0">
                <a:latin typeface="+mj-lt"/>
                <a:cs typeface="Arial" charset="0"/>
              </a:rPr>
              <a:t>i</a:t>
            </a:r>
            <a:r>
              <a:rPr lang="en-US" sz="1800" dirty="0" smtClean="0">
                <a:latin typeface="+mj-lt"/>
                <a:cs typeface="Arial" charset="0"/>
              </a:rPr>
              <a:t> will </a:t>
            </a:r>
            <a:r>
              <a:rPr lang="en-US" sz="1800" dirty="0">
                <a:latin typeface="+mj-lt"/>
                <a:cs typeface="Arial" charset="0"/>
              </a:rPr>
              <a:t>generate a carry out if </a:t>
            </a:r>
            <a:r>
              <a:rPr lang="en-US" sz="1800" i="1" dirty="0">
                <a:latin typeface="+mj-lt"/>
                <a:cs typeface="Arial" charset="0"/>
              </a:rPr>
              <a:t>A</a:t>
            </a:r>
            <a:r>
              <a:rPr lang="en-US" sz="1800" i="1" baseline="-25000" dirty="0">
                <a:latin typeface="+mj-lt"/>
                <a:cs typeface="Arial" charset="0"/>
              </a:rPr>
              <a:t>i</a:t>
            </a:r>
            <a:r>
              <a:rPr lang="en-US" sz="1800" dirty="0">
                <a:latin typeface="+mj-lt"/>
                <a:cs typeface="Arial" charset="0"/>
              </a:rPr>
              <a:t> </a:t>
            </a:r>
            <a:r>
              <a:rPr lang="en-US" sz="1800" b="1" dirty="0" smtClean="0">
                <a:latin typeface="+mj-lt"/>
                <a:cs typeface="Arial" charset="0"/>
              </a:rPr>
              <a:t>and</a:t>
            </a:r>
            <a:r>
              <a:rPr lang="en-US" sz="1800" dirty="0" smtClean="0">
                <a:latin typeface="+mj-lt"/>
                <a:cs typeface="Arial" charset="0"/>
              </a:rPr>
              <a:t> </a:t>
            </a:r>
            <a:r>
              <a:rPr lang="en-US" sz="1800" i="1" dirty="0" smtClean="0">
                <a:latin typeface="+mj-lt"/>
                <a:cs typeface="Arial" charset="0"/>
              </a:rPr>
              <a:t>B</a:t>
            </a:r>
            <a:r>
              <a:rPr lang="en-US" sz="1800" i="1" baseline="-25000" dirty="0" smtClean="0">
                <a:latin typeface="+mj-lt"/>
                <a:cs typeface="Arial" charset="0"/>
              </a:rPr>
              <a:t>i</a:t>
            </a:r>
            <a:r>
              <a:rPr lang="en-US" sz="1800" dirty="0" smtClean="0">
                <a:latin typeface="+mj-lt"/>
                <a:cs typeface="Arial" charset="0"/>
              </a:rPr>
              <a:t> </a:t>
            </a:r>
            <a:r>
              <a:rPr lang="en-US" sz="1800" dirty="0">
                <a:latin typeface="+mj-lt"/>
                <a:cs typeface="Arial" charset="0"/>
              </a:rPr>
              <a:t>are both 1. </a:t>
            </a:r>
          </a:p>
          <a:p>
            <a:pPr marL="742950" lvl="1" indent="-285750">
              <a:spcBef>
                <a:spcPct val="20000"/>
              </a:spcBef>
            </a:pPr>
            <a:r>
              <a:rPr lang="en-US" sz="2000" i="1" dirty="0">
                <a:latin typeface="Times New Roman" pitchFamily="18" charset="0"/>
                <a:cs typeface="Arial" charset="0"/>
              </a:rPr>
              <a:t>			</a:t>
            </a:r>
            <a:r>
              <a:rPr lang="en-US" sz="3000" i="1" dirty="0">
                <a:latin typeface="Times New Roman" pitchFamily="18" charset="0"/>
                <a:cs typeface="Arial" charset="0"/>
              </a:rPr>
              <a:t>	</a:t>
            </a:r>
            <a:r>
              <a:rPr lang="en-US" sz="3000" b="1" i="1" dirty="0" err="1">
                <a:solidFill>
                  <a:srgbClr val="0070C0"/>
                </a:solidFill>
                <a:latin typeface="Times New Roman" pitchFamily="18" charset="0"/>
                <a:cs typeface="Arial" charset="0"/>
              </a:rPr>
              <a:t>G</a:t>
            </a:r>
            <a:r>
              <a:rPr lang="en-US" sz="3000" b="1" i="1" baseline="-25000" dirty="0" err="1">
                <a:solidFill>
                  <a:srgbClr val="0070C0"/>
                </a:solidFill>
                <a:latin typeface="Times New Roman" pitchFamily="18" charset="0"/>
                <a:cs typeface="Arial" charset="0"/>
              </a:rPr>
              <a:t>i</a:t>
            </a:r>
            <a:r>
              <a:rPr lang="en-US" sz="3000" b="1" dirty="0">
                <a:solidFill>
                  <a:srgbClr val="0070C0"/>
                </a:solidFill>
                <a:latin typeface="Times New Roman" pitchFamily="18" charset="0"/>
                <a:cs typeface="Arial" charset="0"/>
              </a:rPr>
              <a:t> = </a:t>
            </a:r>
            <a:r>
              <a:rPr lang="en-US" sz="3000" b="1" i="1" dirty="0">
                <a:solidFill>
                  <a:srgbClr val="0070C0"/>
                </a:solidFill>
                <a:latin typeface="Times New Roman" pitchFamily="18" charset="0"/>
                <a:cs typeface="Arial" charset="0"/>
              </a:rPr>
              <a:t>A</a:t>
            </a:r>
            <a:r>
              <a:rPr lang="en-US" sz="3000" b="1" i="1" baseline="-25000" dirty="0">
                <a:solidFill>
                  <a:srgbClr val="0070C0"/>
                </a:solidFill>
                <a:latin typeface="Times New Roman" pitchFamily="18" charset="0"/>
                <a:cs typeface="Arial" charset="0"/>
              </a:rPr>
              <a:t>i </a:t>
            </a:r>
            <a:r>
              <a:rPr lang="en-US" sz="3000" b="1" i="1" dirty="0">
                <a:solidFill>
                  <a:srgbClr val="0070C0"/>
                </a:solidFill>
                <a:latin typeface="Times New Roman" pitchFamily="18" charset="0"/>
                <a:cs typeface="Arial" charset="0"/>
              </a:rPr>
              <a:t>B</a:t>
            </a:r>
            <a:r>
              <a:rPr lang="en-US" sz="3000" b="1" i="1" baseline="-25000" dirty="0">
                <a:solidFill>
                  <a:srgbClr val="0070C0"/>
                </a:solidFill>
                <a:latin typeface="Times New Roman" pitchFamily="18" charset="0"/>
                <a:cs typeface="Arial" charset="0"/>
              </a:rPr>
              <a:t>i</a:t>
            </a:r>
          </a:p>
          <a:p>
            <a:pPr marL="1143000" lvl="2" indent="-228600">
              <a:spcBef>
                <a:spcPct val="20000"/>
              </a:spcBef>
              <a:buFontTx/>
              <a:buChar char="•"/>
            </a:pPr>
            <a:r>
              <a:rPr lang="en-US" sz="1800" b="1" dirty="0" smtClean="0">
                <a:latin typeface="+mj-lt"/>
                <a:cs typeface="Arial" charset="0"/>
              </a:rPr>
              <a:t>Propagate: </a:t>
            </a:r>
            <a:r>
              <a:rPr lang="en-US" sz="1800" dirty="0" smtClean="0">
                <a:latin typeface="+mj-lt"/>
                <a:cs typeface="Arial" charset="0"/>
              </a:rPr>
              <a:t>Column </a:t>
            </a:r>
            <a:r>
              <a:rPr lang="en-US" sz="1800" i="1" dirty="0" err="1" smtClean="0">
                <a:latin typeface="+mj-lt"/>
                <a:cs typeface="Arial" charset="0"/>
              </a:rPr>
              <a:t>i</a:t>
            </a:r>
            <a:r>
              <a:rPr lang="en-US" sz="1800" dirty="0" smtClean="0">
                <a:latin typeface="+mj-lt"/>
                <a:cs typeface="Arial" charset="0"/>
              </a:rPr>
              <a:t> will </a:t>
            </a:r>
            <a:r>
              <a:rPr lang="en-US" sz="1800" dirty="0">
                <a:latin typeface="+mj-lt"/>
                <a:cs typeface="Arial" charset="0"/>
              </a:rPr>
              <a:t>propagate a carry in to the carry out if </a:t>
            </a:r>
            <a:r>
              <a:rPr lang="en-US" sz="1800" i="1" dirty="0">
                <a:latin typeface="+mj-lt"/>
                <a:cs typeface="Arial" charset="0"/>
              </a:rPr>
              <a:t>A</a:t>
            </a:r>
            <a:r>
              <a:rPr lang="en-US" sz="1800" i="1" baseline="-25000" dirty="0">
                <a:latin typeface="+mj-lt"/>
                <a:cs typeface="Arial" charset="0"/>
              </a:rPr>
              <a:t>i</a:t>
            </a:r>
            <a:r>
              <a:rPr lang="en-US" sz="1800" dirty="0">
                <a:latin typeface="+mj-lt"/>
                <a:cs typeface="Arial" charset="0"/>
              </a:rPr>
              <a:t> </a:t>
            </a:r>
            <a:r>
              <a:rPr lang="en-US" sz="1800" b="1" dirty="0" smtClean="0">
                <a:latin typeface="+mj-lt"/>
                <a:cs typeface="Arial" charset="0"/>
              </a:rPr>
              <a:t>or</a:t>
            </a:r>
            <a:r>
              <a:rPr lang="en-US" sz="1800" dirty="0" smtClean="0">
                <a:latin typeface="+mj-lt"/>
                <a:cs typeface="Arial" charset="0"/>
              </a:rPr>
              <a:t> </a:t>
            </a:r>
            <a:r>
              <a:rPr lang="en-US" sz="1800" i="1" dirty="0" smtClean="0">
                <a:latin typeface="+mj-lt"/>
                <a:cs typeface="Arial" charset="0"/>
              </a:rPr>
              <a:t>B</a:t>
            </a:r>
            <a:r>
              <a:rPr lang="en-US" sz="1800" i="1" baseline="-25000" dirty="0" smtClean="0">
                <a:latin typeface="+mj-lt"/>
                <a:cs typeface="Arial" charset="0"/>
              </a:rPr>
              <a:t>i</a:t>
            </a:r>
            <a:r>
              <a:rPr lang="en-US" sz="1800" dirty="0" smtClean="0">
                <a:latin typeface="+mj-lt"/>
                <a:cs typeface="Arial" charset="0"/>
              </a:rPr>
              <a:t> </a:t>
            </a:r>
            <a:r>
              <a:rPr lang="en-US" sz="1800" dirty="0">
                <a:latin typeface="+mj-lt"/>
                <a:cs typeface="Arial" charset="0"/>
              </a:rPr>
              <a:t>is 1.</a:t>
            </a:r>
          </a:p>
          <a:p>
            <a:pPr marL="742950" lvl="1" indent="-285750">
              <a:spcBef>
                <a:spcPct val="20000"/>
              </a:spcBef>
            </a:pPr>
            <a:r>
              <a:rPr lang="en-US" sz="2000" i="1" dirty="0">
                <a:latin typeface="Times New Roman" pitchFamily="18" charset="0"/>
                <a:cs typeface="Arial" charset="0"/>
              </a:rPr>
              <a:t>			</a:t>
            </a:r>
            <a:r>
              <a:rPr lang="en-US" sz="3200" b="1" i="1" dirty="0">
                <a:latin typeface="Times New Roman" pitchFamily="18" charset="0"/>
                <a:cs typeface="Arial" charset="0"/>
              </a:rPr>
              <a:t>	</a:t>
            </a:r>
            <a:r>
              <a:rPr lang="en-US" sz="3000" b="1" i="1" dirty="0">
                <a:solidFill>
                  <a:srgbClr val="0070C0"/>
                </a:solidFill>
                <a:latin typeface="Times New Roman" pitchFamily="18" charset="0"/>
                <a:cs typeface="Arial" charset="0"/>
              </a:rPr>
              <a:t>P</a:t>
            </a:r>
            <a:r>
              <a:rPr lang="en-US" sz="3000" b="1" i="1" baseline="-25000" dirty="0">
                <a:solidFill>
                  <a:srgbClr val="0070C0"/>
                </a:solidFill>
                <a:latin typeface="Times New Roman" pitchFamily="18" charset="0"/>
                <a:cs typeface="Arial" charset="0"/>
              </a:rPr>
              <a:t>i</a:t>
            </a:r>
            <a:r>
              <a:rPr lang="en-US" sz="3000" b="1" dirty="0">
                <a:solidFill>
                  <a:srgbClr val="0070C0"/>
                </a:solidFill>
                <a:latin typeface="Times New Roman" pitchFamily="18" charset="0"/>
                <a:cs typeface="Arial" charset="0"/>
              </a:rPr>
              <a:t> = </a:t>
            </a:r>
            <a:r>
              <a:rPr lang="en-US" sz="3000" b="1" i="1" dirty="0">
                <a:solidFill>
                  <a:srgbClr val="0070C0"/>
                </a:solidFill>
                <a:latin typeface="Times New Roman" pitchFamily="18" charset="0"/>
                <a:cs typeface="Arial" charset="0"/>
              </a:rPr>
              <a:t>A</a:t>
            </a:r>
            <a:r>
              <a:rPr lang="en-US" sz="3000" b="1" i="1" baseline="-25000" dirty="0">
                <a:solidFill>
                  <a:srgbClr val="0070C0"/>
                </a:solidFill>
                <a:latin typeface="Times New Roman" pitchFamily="18" charset="0"/>
                <a:cs typeface="Arial" charset="0"/>
              </a:rPr>
              <a:t>i  </a:t>
            </a:r>
            <a:r>
              <a:rPr lang="en-US" sz="3000" b="1" dirty="0">
                <a:solidFill>
                  <a:srgbClr val="0070C0"/>
                </a:solidFill>
                <a:latin typeface="Times New Roman" pitchFamily="18" charset="0"/>
                <a:cs typeface="Arial" charset="0"/>
              </a:rPr>
              <a:t>+ </a:t>
            </a:r>
            <a:r>
              <a:rPr lang="en-US" sz="3000" b="1" i="1" dirty="0">
                <a:solidFill>
                  <a:srgbClr val="0070C0"/>
                </a:solidFill>
                <a:latin typeface="Times New Roman" pitchFamily="18" charset="0"/>
                <a:cs typeface="Arial" charset="0"/>
              </a:rPr>
              <a:t>B</a:t>
            </a:r>
            <a:r>
              <a:rPr lang="en-US" sz="3000" b="1" i="1" baseline="-25000" dirty="0">
                <a:solidFill>
                  <a:srgbClr val="0070C0"/>
                </a:solidFill>
                <a:latin typeface="Times New Roman" pitchFamily="18" charset="0"/>
                <a:cs typeface="Arial" charset="0"/>
              </a:rPr>
              <a:t>i</a:t>
            </a:r>
          </a:p>
          <a:p>
            <a:pPr marL="1143000" lvl="2" indent="-228600">
              <a:spcBef>
                <a:spcPct val="20000"/>
              </a:spcBef>
              <a:buFontTx/>
              <a:buChar char="•"/>
            </a:pPr>
            <a:r>
              <a:rPr lang="en-US" sz="1800" b="1" dirty="0" smtClean="0">
                <a:latin typeface="+mj-lt"/>
                <a:cs typeface="Arial" charset="0"/>
              </a:rPr>
              <a:t>Carry out:</a:t>
            </a:r>
            <a:r>
              <a:rPr lang="en-US" sz="1800" dirty="0" smtClean="0">
                <a:latin typeface="+mj-lt"/>
                <a:cs typeface="Arial" charset="0"/>
              </a:rPr>
              <a:t> The </a:t>
            </a:r>
            <a:r>
              <a:rPr lang="en-US" sz="1800" dirty="0">
                <a:latin typeface="+mj-lt"/>
                <a:cs typeface="Arial" charset="0"/>
              </a:rPr>
              <a:t>carry out of </a:t>
            </a:r>
            <a:r>
              <a:rPr lang="en-US" sz="1800" dirty="0" smtClean="0">
                <a:latin typeface="+mj-lt"/>
                <a:cs typeface="Arial" charset="0"/>
              </a:rPr>
              <a:t>column </a:t>
            </a:r>
            <a:r>
              <a:rPr lang="en-US" sz="1800" i="1" dirty="0" err="1" smtClean="0">
                <a:latin typeface="+mj-lt"/>
                <a:cs typeface="Arial" charset="0"/>
              </a:rPr>
              <a:t>i</a:t>
            </a:r>
            <a:r>
              <a:rPr lang="en-US" sz="1800" dirty="0" smtClean="0">
                <a:latin typeface="+mj-lt"/>
                <a:cs typeface="Arial" charset="0"/>
              </a:rPr>
              <a:t> </a:t>
            </a:r>
            <a:r>
              <a:rPr lang="en-US" sz="1800" dirty="0">
                <a:latin typeface="+mj-lt"/>
                <a:cs typeface="Arial" charset="0"/>
              </a:rPr>
              <a:t>(</a:t>
            </a:r>
            <a:r>
              <a:rPr lang="en-US" sz="1800" i="1" dirty="0">
                <a:latin typeface="+mj-lt"/>
                <a:cs typeface="Arial" charset="0"/>
              </a:rPr>
              <a:t>C</a:t>
            </a:r>
            <a:r>
              <a:rPr lang="en-US" sz="1800" i="1" baseline="-25000" dirty="0">
                <a:latin typeface="+mj-lt"/>
                <a:cs typeface="Arial" charset="0"/>
              </a:rPr>
              <a:t>i</a:t>
            </a:r>
            <a:r>
              <a:rPr lang="en-US" sz="1800" dirty="0">
                <a:latin typeface="+mj-lt"/>
                <a:cs typeface="Arial" charset="0"/>
              </a:rPr>
              <a:t>) is:</a:t>
            </a:r>
          </a:p>
          <a:p>
            <a:pPr marL="742950" lvl="1" indent="-285750">
              <a:spcBef>
                <a:spcPct val="20000"/>
              </a:spcBef>
            </a:pPr>
            <a:r>
              <a:rPr lang="en-US" sz="3200" b="1" i="1" dirty="0">
                <a:latin typeface="Times New Roman" pitchFamily="18" charset="0"/>
                <a:cs typeface="Arial" charset="0"/>
              </a:rPr>
              <a:t>	</a:t>
            </a:r>
            <a:r>
              <a:rPr lang="en-US" sz="3200" b="1" i="1" dirty="0">
                <a:solidFill>
                  <a:srgbClr val="0070C0"/>
                </a:solidFill>
                <a:latin typeface="Times New Roman" pitchFamily="18" charset="0"/>
                <a:cs typeface="Arial" charset="0"/>
              </a:rPr>
              <a:t>    </a:t>
            </a:r>
            <a:r>
              <a:rPr lang="en-US" sz="3000" b="1" i="1" dirty="0" err="1" smtClean="0">
                <a:solidFill>
                  <a:srgbClr val="0070C0"/>
                </a:solidFill>
                <a:latin typeface="Times New Roman" pitchFamily="18" charset="0"/>
                <a:cs typeface="Arial" charset="0"/>
              </a:rPr>
              <a:t>C</a:t>
            </a:r>
            <a:r>
              <a:rPr lang="en-US" sz="3000" b="1" i="1" baseline="-25000" dirty="0" err="1" smtClean="0">
                <a:solidFill>
                  <a:srgbClr val="0070C0"/>
                </a:solidFill>
                <a:latin typeface="Times New Roman" pitchFamily="18" charset="0"/>
                <a:cs typeface="Arial" charset="0"/>
              </a:rPr>
              <a:t>i</a:t>
            </a:r>
            <a:r>
              <a:rPr lang="en-US" sz="3000" b="1" dirty="0" smtClean="0">
                <a:solidFill>
                  <a:srgbClr val="0070C0"/>
                </a:solidFill>
                <a:latin typeface="Times New Roman" pitchFamily="18" charset="0"/>
                <a:cs typeface="Arial" charset="0"/>
              </a:rPr>
              <a:t> = </a:t>
            </a:r>
            <a:r>
              <a:rPr lang="en-US" sz="3000" b="1" i="1" dirty="0" smtClean="0">
                <a:solidFill>
                  <a:srgbClr val="0070C0"/>
                </a:solidFill>
                <a:latin typeface="Times New Roman" pitchFamily="18" charset="0"/>
                <a:cs typeface="Arial" charset="0"/>
              </a:rPr>
              <a:t>A</a:t>
            </a:r>
            <a:r>
              <a:rPr lang="en-US" sz="3000" b="1" i="1" baseline="-25000" dirty="0" smtClean="0">
                <a:solidFill>
                  <a:srgbClr val="0070C0"/>
                </a:solidFill>
                <a:latin typeface="Times New Roman" pitchFamily="18" charset="0"/>
                <a:cs typeface="Arial" charset="0"/>
              </a:rPr>
              <a:t>i </a:t>
            </a:r>
            <a:r>
              <a:rPr lang="en-US" sz="3000" b="1" i="1" dirty="0">
                <a:solidFill>
                  <a:srgbClr val="0070C0"/>
                </a:solidFill>
                <a:latin typeface="Times New Roman" pitchFamily="18" charset="0"/>
                <a:cs typeface="Arial" charset="0"/>
              </a:rPr>
              <a:t>B</a:t>
            </a:r>
            <a:r>
              <a:rPr lang="en-US" sz="3000" b="1" i="1" baseline="-25000" dirty="0">
                <a:solidFill>
                  <a:srgbClr val="0070C0"/>
                </a:solidFill>
                <a:latin typeface="Times New Roman" pitchFamily="18" charset="0"/>
                <a:cs typeface="Arial" charset="0"/>
              </a:rPr>
              <a:t>i </a:t>
            </a:r>
            <a:r>
              <a:rPr lang="en-US" sz="3000" b="1" i="1" dirty="0">
                <a:solidFill>
                  <a:srgbClr val="0070C0"/>
                </a:solidFill>
                <a:latin typeface="Times New Roman" pitchFamily="18" charset="0"/>
                <a:cs typeface="Arial" charset="0"/>
              </a:rPr>
              <a:t> + </a:t>
            </a:r>
            <a:r>
              <a:rPr lang="en-US" sz="3000" b="1" dirty="0">
                <a:solidFill>
                  <a:srgbClr val="0070C0"/>
                </a:solidFill>
                <a:latin typeface="Times New Roman" pitchFamily="18" charset="0"/>
                <a:cs typeface="Arial" charset="0"/>
              </a:rPr>
              <a:t>(</a:t>
            </a:r>
            <a:r>
              <a:rPr lang="en-US" sz="3000" b="1" i="1" dirty="0">
                <a:solidFill>
                  <a:srgbClr val="0070C0"/>
                </a:solidFill>
                <a:latin typeface="Times New Roman" pitchFamily="18" charset="0"/>
                <a:cs typeface="Arial" charset="0"/>
              </a:rPr>
              <a:t>A</a:t>
            </a:r>
            <a:r>
              <a:rPr lang="en-US" sz="3000" b="1" i="1" baseline="-25000" dirty="0">
                <a:solidFill>
                  <a:srgbClr val="0070C0"/>
                </a:solidFill>
                <a:latin typeface="Times New Roman" pitchFamily="18" charset="0"/>
                <a:cs typeface="Arial" charset="0"/>
              </a:rPr>
              <a:t>i  </a:t>
            </a:r>
            <a:r>
              <a:rPr lang="en-US" sz="3000" b="1" dirty="0">
                <a:solidFill>
                  <a:srgbClr val="0070C0"/>
                </a:solidFill>
                <a:latin typeface="Times New Roman" pitchFamily="18" charset="0"/>
                <a:cs typeface="Arial" charset="0"/>
              </a:rPr>
              <a:t>+ </a:t>
            </a:r>
            <a:r>
              <a:rPr lang="en-US" sz="3000" b="1" i="1" dirty="0">
                <a:solidFill>
                  <a:srgbClr val="0070C0"/>
                </a:solidFill>
                <a:latin typeface="Times New Roman" pitchFamily="18" charset="0"/>
                <a:cs typeface="Arial" charset="0"/>
              </a:rPr>
              <a:t>B</a:t>
            </a:r>
            <a:r>
              <a:rPr lang="en-US" sz="3000" b="1" i="1" baseline="-25000" dirty="0">
                <a:solidFill>
                  <a:srgbClr val="0070C0"/>
                </a:solidFill>
                <a:latin typeface="Times New Roman" pitchFamily="18" charset="0"/>
                <a:cs typeface="Arial" charset="0"/>
              </a:rPr>
              <a:t>i </a:t>
            </a:r>
            <a:r>
              <a:rPr lang="en-US" sz="3000" b="1" dirty="0">
                <a:solidFill>
                  <a:srgbClr val="0070C0"/>
                </a:solidFill>
                <a:latin typeface="Times New Roman" pitchFamily="18" charset="0"/>
                <a:cs typeface="Arial" charset="0"/>
              </a:rPr>
              <a:t>)</a:t>
            </a:r>
            <a:r>
              <a:rPr lang="en-US" sz="3000" b="1" i="1" dirty="0">
                <a:solidFill>
                  <a:srgbClr val="0070C0"/>
                </a:solidFill>
                <a:latin typeface="Times New Roman" pitchFamily="18" charset="0"/>
                <a:cs typeface="Arial" charset="0"/>
              </a:rPr>
              <a:t>C</a:t>
            </a:r>
            <a:r>
              <a:rPr lang="en-US" sz="3000" b="1" i="1" baseline="-25000" dirty="0">
                <a:solidFill>
                  <a:srgbClr val="0070C0"/>
                </a:solidFill>
                <a:latin typeface="Times New Roman" pitchFamily="18" charset="0"/>
                <a:cs typeface="Arial" charset="0"/>
              </a:rPr>
              <a:t>i-1 </a:t>
            </a:r>
            <a:r>
              <a:rPr lang="en-US" sz="3000" b="1" dirty="0">
                <a:solidFill>
                  <a:srgbClr val="0070C0"/>
                </a:solidFill>
                <a:latin typeface="Times New Roman" pitchFamily="18" charset="0"/>
                <a:cs typeface="Arial" charset="0"/>
              </a:rPr>
              <a:t>= </a:t>
            </a:r>
            <a:r>
              <a:rPr lang="en-US" sz="3000" b="1" i="1" dirty="0" err="1">
                <a:solidFill>
                  <a:srgbClr val="0070C0"/>
                </a:solidFill>
                <a:latin typeface="Times New Roman" pitchFamily="18" charset="0"/>
                <a:cs typeface="Arial" charset="0"/>
              </a:rPr>
              <a:t>G</a:t>
            </a:r>
            <a:r>
              <a:rPr lang="en-US" sz="3000" b="1" i="1" baseline="-25000" dirty="0" err="1">
                <a:solidFill>
                  <a:srgbClr val="0070C0"/>
                </a:solidFill>
                <a:latin typeface="Times New Roman" pitchFamily="18" charset="0"/>
                <a:cs typeface="Arial" charset="0"/>
              </a:rPr>
              <a:t>i</a:t>
            </a:r>
            <a:r>
              <a:rPr lang="en-US" sz="3000" b="1" i="1" baseline="-25000" dirty="0">
                <a:solidFill>
                  <a:srgbClr val="0070C0"/>
                </a:solidFill>
                <a:latin typeface="Times New Roman" pitchFamily="18" charset="0"/>
                <a:cs typeface="Arial" charset="0"/>
              </a:rPr>
              <a:t> </a:t>
            </a:r>
            <a:r>
              <a:rPr lang="en-US" sz="3000" b="1" i="1" dirty="0">
                <a:solidFill>
                  <a:srgbClr val="0070C0"/>
                </a:solidFill>
                <a:latin typeface="Times New Roman" pitchFamily="18" charset="0"/>
                <a:cs typeface="Arial" charset="0"/>
              </a:rPr>
              <a:t> + P</a:t>
            </a:r>
            <a:r>
              <a:rPr lang="en-US" sz="3000" b="1" i="1" baseline="-25000" dirty="0">
                <a:solidFill>
                  <a:srgbClr val="0070C0"/>
                </a:solidFill>
                <a:latin typeface="Times New Roman" pitchFamily="18" charset="0"/>
                <a:cs typeface="Arial" charset="0"/>
              </a:rPr>
              <a:t>i </a:t>
            </a:r>
            <a:r>
              <a:rPr lang="en-US" sz="3000" b="1" i="1" dirty="0">
                <a:solidFill>
                  <a:srgbClr val="0070C0"/>
                </a:solidFill>
                <a:latin typeface="Times New Roman" pitchFamily="18" charset="0"/>
                <a:cs typeface="Arial" charset="0"/>
              </a:rPr>
              <a:t>C</a:t>
            </a:r>
            <a:r>
              <a:rPr lang="en-US" sz="3000" b="1" i="1" baseline="-25000" dirty="0">
                <a:solidFill>
                  <a:srgbClr val="0070C0"/>
                </a:solidFill>
                <a:latin typeface="Times New Roman" pitchFamily="18" charset="0"/>
                <a:cs typeface="Arial" charset="0"/>
              </a:rPr>
              <a:t>i-1</a:t>
            </a:r>
            <a:endParaRPr lang="en-US" sz="3000" b="1" dirty="0">
              <a:solidFill>
                <a:srgbClr val="0070C0"/>
              </a:solidFill>
              <a:latin typeface="Times New Roman" pitchFamily="18" charset="0"/>
              <a:cs typeface="Arial" charset="0"/>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Carry-</a:t>
            </a:r>
            <a:r>
              <a:rPr lang="en-US" sz="4400" dirty="0" err="1" smtClean="0">
                <a:solidFill>
                  <a:schemeClr val="bg1"/>
                </a:solidFill>
                <a:latin typeface="+mj-lt"/>
              </a:rPr>
              <a:t>Lookahead</a:t>
            </a:r>
            <a:r>
              <a:rPr lang="en-US" sz="4400" dirty="0" smtClean="0">
                <a:solidFill>
                  <a:schemeClr val="bg1"/>
                </a:solidFill>
                <a:latin typeface="+mj-lt"/>
              </a:rPr>
              <a:t> Adder</a:t>
            </a:r>
            <a:endParaRPr lang="en-US" sz="4400" dirty="0">
              <a:solidFill>
                <a:schemeClr val="bg1"/>
              </a:solidFill>
              <a:latin typeface="+mj-lt"/>
            </a:endParaRPr>
          </a:p>
        </p:txBody>
      </p:sp>
      <p:sp>
        <p:nvSpPr>
          <p:cNvPr id="4" name="Rectangle 3"/>
          <p:cNvSpPr/>
          <p:nvPr/>
        </p:nvSpPr>
        <p:spPr>
          <a:xfrm>
            <a:off x="3791525" y="3325091"/>
            <a:ext cx="1022932" cy="4387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3770742" y="4262582"/>
            <a:ext cx="1147621" cy="4387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2179779" y="5234709"/>
            <a:ext cx="5255494" cy="4387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75264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587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5877" name="Rectangle 5"/>
          <p:cNvSpPr>
            <a:spLocks noChangeArrowheads="1"/>
          </p:cNvSpPr>
          <p:nvPr>
            <p:custDataLst>
              <p:tags r:id="rId2"/>
            </p:custDataLst>
          </p:nvPr>
        </p:nvSpPr>
        <p:spPr bwMode="auto">
          <a:xfrm>
            <a:off x="5334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smtClean="0">
                <a:latin typeface="+mj-lt"/>
                <a:cs typeface="Arial" charset="0"/>
              </a:rPr>
              <a:t>N-bit counter</a:t>
            </a:r>
          </a:p>
          <a:p>
            <a:pPr marL="342900" indent="-342900">
              <a:spcBef>
                <a:spcPct val="20000"/>
              </a:spcBef>
              <a:buFontTx/>
              <a:buChar char="•"/>
            </a:pPr>
            <a:r>
              <a:rPr lang="en-US" sz="2600" dirty="0" smtClean="0">
                <a:latin typeface="+mj-lt"/>
                <a:cs typeface="Arial" charset="0"/>
              </a:rPr>
              <a:t>Add p on each cycle, instead of 1</a:t>
            </a:r>
          </a:p>
          <a:p>
            <a:pPr marL="342900" indent="-342900">
              <a:spcBef>
                <a:spcPct val="20000"/>
              </a:spcBef>
              <a:buFontTx/>
              <a:buChar char="•"/>
            </a:pPr>
            <a:r>
              <a:rPr lang="en-US" sz="2600" dirty="0" smtClean="0">
                <a:latin typeface="+mj-lt"/>
                <a:cs typeface="Arial" charset="0"/>
              </a:rPr>
              <a:t>Most significant bit toggles at </a:t>
            </a:r>
            <a:r>
              <a:rPr lang="en-US" sz="2600" dirty="0" err="1" smtClean="0">
                <a:latin typeface="+mj-lt"/>
                <a:cs typeface="Arial" charset="0"/>
              </a:rPr>
              <a:t>f</a:t>
            </a:r>
            <a:r>
              <a:rPr lang="en-US" sz="2600" baseline="-25000" dirty="0" err="1" smtClean="0">
                <a:latin typeface="+mj-lt"/>
                <a:cs typeface="Arial" charset="0"/>
              </a:rPr>
              <a:t>out</a:t>
            </a:r>
            <a:r>
              <a:rPr lang="en-US" sz="2600" dirty="0" smtClean="0">
                <a:latin typeface="+mj-lt"/>
                <a:cs typeface="Arial" charset="0"/>
              </a:rPr>
              <a:t> = </a:t>
            </a:r>
            <a:r>
              <a:rPr lang="en-US" sz="2600" dirty="0" err="1" smtClean="0">
                <a:latin typeface="+mj-lt"/>
                <a:cs typeface="Arial" charset="0"/>
              </a:rPr>
              <a:t>f</a:t>
            </a:r>
            <a:r>
              <a:rPr lang="en-US" sz="2600" baseline="-25000" dirty="0" err="1" smtClean="0">
                <a:latin typeface="+mj-lt"/>
                <a:cs typeface="Arial" charset="0"/>
              </a:rPr>
              <a:t>clk</a:t>
            </a:r>
            <a:r>
              <a:rPr lang="en-US" sz="2600" dirty="0" smtClean="0">
                <a:latin typeface="+mj-lt"/>
                <a:cs typeface="Arial" charset="0"/>
              </a:rPr>
              <a:t> * p / 2</a:t>
            </a:r>
            <a:r>
              <a:rPr lang="en-US" sz="2600" baseline="30000" dirty="0" smtClean="0">
                <a:latin typeface="+mj-lt"/>
                <a:cs typeface="Arial" charset="0"/>
              </a:rPr>
              <a:t>N</a:t>
            </a:r>
            <a:endParaRPr lang="en-US" sz="2600" dirty="0" smtClean="0">
              <a:latin typeface="+mj-lt"/>
              <a:cs typeface="Arial" charset="0"/>
            </a:endParaRPr>
          </a:p>
          <a:p>
            <a:pPr marL="342900" indent="-342900">
              <a:spcBef>
                <a:spcPct val="20000"/>
              </a:spcBef>
              <a:buFontTx/>
              <a:buChar char="•"/>
            </a:pPr>
            <a:endParaRPr lang="en-US" sz="2600" dirty="0">
              <a:latin typeface="+mj-lt"/>
              <a:cs typeface="Arial" charset="0"/>
            </a:endParaRPr>
          </a:p>
          <a:p>
            <a:pPr marL="342900" indent="-342900">
              <a:spcBef>
                <a:spcPct val="20000"/>
              </a:spcBef>
              <a:buFontTx/>
              <a:buChar char="•"/>
            </a:pPr>
            <a:r>
              <a:rPr lang="en-US" sz="2600" dirty="0" smtClean="0">
                <a:latin typeface="+mj-lt"/>
                <a:cs typeface="Arial" charset="0"/>
              </a:rPr>
              <a:t>Example: </a:t>
            </a:r>
            <a:r>
              <a:rPr lang="en-US" sz="2600" dirty="0" err="1" smtClean="0">
                <a:latin typeface="+mj-lt"/>
                <a:cs typeface="Arial" charset="0"/>
              </a:rPr>
              <a:t>f</a:t>
            </a:r>
            <a:r>
              <a:rPr lang="en-US" sz="2600" baseline="-25000" dirty="0" err="1" smtClean="0">
                <a:latin typeface="+mj-lt"/>
                <a:cs typeface="Arial" charset="0"/>
              </a:rPr>
              <a:t>clk</a:t>
            </a:r>
            <a:r>
              <a:rPr lang="en-US" sz="2600" dirty="0" smtClean="0">
                <a:latin typeface="+mj-lt"/>
                <a:cs typeface="Arial" charset="0"/>
              </a:rPr>
              <a:t> = 50 MHz clock</a:t>
            </a:r>
          </a:p>
          <a:p>
            <a:pPr marL="800100" lvl="1" indent="-342900">
              <a:spcBef>
                <a:spcPct val="20000"/>
              </a:spcBef>
              <a:buFontTx/>
              <a:buChar char="•"/>
            </a:pPr>
            <a:r>
              <a:rPr lang="en-US" sz="2600" dirty="0" smtClean="0">
                <a:latin typeface="+mj-lt"/>
                <a:cs typeface="Arial" charset="0"/>
              </a:rPr>
              <a:t>How to generate a </a:t>
            </a:r>
            <a:r>
              <a:rPr lang="en-US" sz="2600" dirty="0" err="1" smtClean="0">
                <a:latin typeface="+mj-lt"/>
                <a:cs typeface="Arial" charset="0"/>
              </a:rPr>
              <a:t>f</a:t>
            </a:r>
            <a:r>
              <a:rPr lang="en-US" sz="2600" baseline="-25000" dirty="0" err="1" smtClean="0">
                <a:latin typeface="+mj-lt"/>
                <a:cs typeface="Arial" charset="0"/>
              </a:rPr>
              <a:t>out</a:t>
            </a:r>
            <a:r>
              <a:rPr lang="en-US" sz="2600" dirty="0" smtClean="0">
                <a:latin typeface="+mj-lt"/>
                <a:cs typeface="Arial" charset="0"/>
              </a:rPr>
              <a:t> = 200 Hz signal?</a:t>
            </a:r>
          </a:p>
          <a:p>
            <a:pPr marL="800100" lvl="1" indent="-342900">
              <a:spcBef>
                <a:spcPct val="20000"/>
              </a:spcBef>
              <a:buFontTx/>
              <a:buChar char="•"/>
            </a:pPr>
            <a:r>
              <a:rPr lang="en-US" sz="2600" dirty="0" smtClean="0">
                <a:latin typeface="+mj-lt"/>
                <a:cs typeface="Arial" charset="0"/>
              </a:rPr>
              <a:t>p/2</a:t>
            </a:r>
            <a:r>
              <a:rPr lang="en-US" sz="2600" baseline="30000" dirty="0" smtClean="0">
                <a:latin typeface="+mj-lt"/>
                <a:cs typeface="Arial" charset="0"/>
              </a:rPr>
              <a:t>N</a:t>
            </a:r>
            <a:r>
              <a:rPr lang="en-US" sz="2600" dirty="0" smtClean="0">
                <a:latin typeface="+mj-lt"/>
                <a:cs typeface="Arial" charset="0"/>
              </a:rPr>
              <a:t> = 200 / 50 MHz </a:t>
            </a:r>
          </a:p>
          <a:p>
            <a:pPr marL="342900" indent="-342900">
              <a:spcBef>
                <a:spcPct val="20000"/>
              </a:spcBef>
              <a:buFontTx/>
              <a:buChar char="•"/>
            </a:pPr>
            <a:r>
              <a:rPr lang="en-US" sz="2600" dirty="0" smtClean="0">
                <a:latin typeface="+mj-lt"/>
                <a:cs typeface="Arial" charset="0"/>
              </a:rPr>
              <a:t>Try N = 24, p = 67 </a:t>
            </a:r>
            <a:r>
              <a:rPr lang="en-US" sz="2600" dirty="0" smtClean="0">
                <a:latin typeface="Wingdings"/>
                <a:ea typeface="Wingdings"/>
                <a:cs typeface="Wingdings"/>
                <a:sym typeface="Wingdings"/>
              </a:rPr>
              <a:t></a:t>
            </a:r>
            <a:r>
              <a:rPr lang="en-US" sz="2600" dirty="0">
                <a:latin typeface="+mj-lt"/>
                <a:cs typeface="Arial" charset="0"/>
                <a:sym typeface="Wingdings"/>
              </a:rPr>
              <a:t> </a:t>
            </a:r>
            <a:r>
              <a:rPr lang="en-US" sz="2600" dirty="0" err="1" smtClean="0">
                <a:latin typeface="+mj-lt"/>
                <a:cs typeface="Arial" charset="0"/>
              </a:rPr>
              <a:t>f</a:t>
            </a:r>
            <a:r>
              <a:rPr lang="en-US" sz="2600" baseline="-25000" dirty="0" err="1" smtClean="0">
                <a:latin typeface="+mj-lt"/>
                <a:cs typeface="Arial" charset="0"/>
              </a:rPr>
              <a:t>out</a:t>
            </a:r>
            <a:r>
              <a:rPr lang="en-US" sz="2600" dirty="0" smtClean="0">
                <a:latin typeface="+mj-lt"/>
                <a:cs typeface="Arial" charset="0"/>
              </a:rPr>
              <a:t> = 199.676 Hz</a:t>
            </a:r>
          </a:p>
          <a:p>
            <a:pPr marL="342900" indent="-342900">
              <a:spcBef>
                <a:spcPct val="20000"/>
              </a:spcBef>
              <a:buFontTx/>
              <a:buChar char="•"/>
            </a:pPr>
            <a:r>
              <a:rPr lang="en-US" sz="2600" dirty="0" smtClean="0">
                <a:latin typeface="+mj-lt"/>
                <a:cs typeface="Arial" charset="0"/>
              </a:rPr>
              <a:t>Or  N = 32, p = 17179 </a:t>
            </a:r>
            <a:r>
              <a:rPr lang="en-US" sz="2600" dirty="0">
                <a:latin typeface="Wingdings"/>
                <a:ea typeface="Wingdings"/>
                <a:cs typeface="Wingdings"/>
                <a:sym typeface="Wingdings"/>
              </a:rPr>
              <a:t></a:t>
            </a:r>
            <a:r>
              <a:rPr lang="en-US" sz="2600" dirty="0" smtClean="0">
                <a:latin typeface="+mj-lt"/>
                <a:cs typeface="Arial" charset="0"/>
              </a:rPr>
              <a:t> </a:t>
            </a:r>
            <a:r>
              <a:rPr lang="en-US" sz="2600" dirty="0" err="1" smtClean="0">
                <a:latin typeface="+mj-lt"/>
                <a:cs typeface="Arial" charset="0"/>
              </a:rPr>
              <a:t>f</a:t>
            </a:r>
            <a:r>
              <a:rPr lang="en-US" sz="2600" baseline="-25000" dirty="0" err="1" smtClean="0">
                <a:latin typeface="+mj-lt"/>
                <a:cs typeface="Arial" charset="0"/>
              </a:rPr>
              <a:t>out</a:t>
            </a:r>
            <a:r>
              <a:rPr lang="en-US" sz="2600" dirty="0" smtClean="0">
                <a:latin typeface="+mj-lt"/>
                <a:cs typeface="Arial" charset="0"/>
              </a:rPr>
              <a:t> = 199.990 Hz</a:t>
            </a:r>
          </a:p>
          <a:p>
            <a:pPr marL="342900" indent="-342900">
              <a:spcBef>
                <a:spcPct val="20000"/>
              </a:spcBef>
              <a:buFontTx/>
              <a:buChar char="•"/>
            </a:pPr>
            <a:endParaRPr lang="en-US" sz="2600" dirty="0">
              <a:latin typeface="+mj-lt"/>
              <a:cs typeface="Arial"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Digitally Controlled Oscillator</a:t>
            </a:r>
            <a:endParaRPr lang="en-US" sz="4400" dirty="0">
              <a:solidFill>
                <a:schemeClr val="bg1"/>
              </a:solidFill>
              <a:latin typeface="+mj-lt"/>
            </a:endParaRPr>
          </a:p>
        </p:txBody>
      </p:sp>
    </p:spTree>
    <p:extLst>
      <p:ext uri="{BB962C8B-B14F-4D97-AF65-F5344CB8AC3E}">
        <p14:creationId xmlns:p14="http://schemas.microsoft.com/office/powerpoint/2010/main" val="29793996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6900"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300901454"/>
              </p:ext>
            </p:extLst>
          </p:nvPr>
        </p:nvGraphicFramePr>
        <p:xfrm>
          <a:off x="1524000" y="3876020"/>
          <a:ext cx="1360488" cy="1528762"/>
        </p:xfrm>
        <a:graphic>
          <a:graphicData uri="http://schemas.openxmlformats.org/presentationml/2006/ole">
            <mc:AlternateContent xmlns:mc="http://schemas.openxmlformats.org/markup-compatibility/2006">
              <mc:Choice xmlns:v="urn:schemas-microsoft-com:vml" Requires="v">
                <p:oleObj spid="_x0000_s81164" name="VISIO" r:id="rId11" imgW="612360" imgH="720360" progId="Visio.Drawing.6">
                  <p:embed/>
                </p:oleObj>
              </mc:Choice>
              <mc:Fallback>
                <p:oleObj name="VISIO" r:id="rId11" imgW="612360" imgH="720360" progId="Visio.Drawing.6">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4000" y="3876020"/>
                        <a:ext cx="1360488" cy="152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76904" name="Object 8"/>
          <p:cNvGraphicFramePr>
            <a:graphicFrameLocks noGrp="1" noChangeAspect="1"/>
          </p:cNvGraphicFramePr>
          <p:nvPr>
            <p:ph sz="half" idx="4294967295"/>
            <p:custDataLst>
              <p:tags r:id="rId3"/>
            </p:custDataLst>
            <p:extLst>
              <p:ext uri="{D42A27DB-BD31-4B8C-83A1-F6EECF244321}">
                <p14:modId xmlns:p14="http://schemas.microsoft.com/office/powerpoint/2010/main" val="34793840"/>
              </p:ext>
            </p:extLst>
          </p:nvPr>
        </p:nvGraphicFramePr>
        <p:xfrm>
          <a:off x="3042138" y="3644856"/>
          <a:ext cx="5257800" cy="1949450"/>
        </p:xfrm>
        <a:graphic>
          <a:graphicData uri="http://schemas.openxmlformats.org/presentationml/2006/ole">
            <mc:AlternateContent xmlns:mc="http://schemas.openxmlformats.org/markup-compatibility/2006">
              <mc:Choice xmlns:v="urn:schemas-microsoft-com:vml" Requires="v">
                <p:oleObj spid="_x0000_s81165" name="VISIO" r:id="rId13" imgW="1914480" imgH="743040" progId="Visio.Drawing.6">
                  <p:embed/>
                </p:oleObj>
              </mc:Choice>
              <mc:Fallback>
                <p:oleObj name="VISIO" r:id="rId13" imgW="1914480" imgH="743040" progId="Visio.Drawing.6">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42138" y="3644856"/>
                        <a:ext cx="5257800" cy="194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689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6901" name="Rectangle 5"/>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76903" name="Text Box 7"/>
          <p:cNvSpPr txBox="1">
            <a:spLocks noChangeArrowheads="1"/>
          </p:cNvSpPr>
          <p:nvPr>
            <p:custDataLst>
              <p:tags r:id="rId6"/>
            </p:custDataLst>
          </p:nvPr>
        </p:nvSpPr>
        <p:spPr bwMode="auto">
          <a:xfrm>
            <a:off x="4038600" y="3204507"/>
            <a:ext cx="3048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800" b="1" dirty="0">
                <a:solidFill>
                  <a:srgbClr val="1D40EF"/>
                </a:solidFill>
              </a:rPr>
              <a:t>Implementation:</a:t>
            </a:r>
          </a:p>
        </p:txBody>
      </p:sp>
      <p:sp>
        <p:nvSpPr>
          <p:cNvPr id="976905" name="Rectangle 9"/>
          <p:cNvSpPr>
            <a:spLocks noChangeArrowheads="1"/>
          </p:cNvSpPr>
          <p:nvPr>
            <p:custDataLst>
              <p:tags r:id="rId7"/>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a:latin typeface="+mj-lt"/>
                <a:cs typeface="Arial" charset="0"/>
              </a:rPr>
              <a:t>Shift a new </a:t>
            </a:r>
            <a:r>
              <a:rPr lang="en-US" sz="2600" dirty="0" smtClean="0">
                <a:latin typeface="+mj-lt"/>
                <a:cs typeface="Arial" charset="0"/>
              </a:rPr>
              <a:t>bit </a:t>
            </a:r>
            <a:r>
              <a:rPr lang="en-US" sz="2600" dirty="0">
                <a:latin typeface="+mj-lt"/>
                <a:cs typeface="Arial" charset="0"/>
              </a:rPr>
              <a:t>in on each clock edge</a:t>
            </a:r>
          </a:p>
          <a:p>
            <a:pPr marL="342900" indent="-342900">
              <a:spcBef>
                <a:spcPct val="20000"/>
              </a:spcBef>
              <a:buFontTx/>
              <a:buChar char="•"/>
            </a:pPr>
            <a:r>
              <a:rPr lang="en-US" sz="2600" dirty="0">
                <a:latin typeface="+mj-lt"/>
                <a:cs typeface="Arial" charset="0"/>
              </a:rPr>
              <a:t>Shift a </a:t>
            </a:r>
            <a:r>
              <a:rPr lang="en-US" sz="2600" dirty="0" smtClean="0">
                <a:latin typeface="+mj-lt"/>
                <a:cs typeface="Arial" charset="0"/>
              </a:rPr>
              <a:t>bit </a:t>
            </a:r>
            <a:r>
              <a:rPr lang="en-US" sz="2600" dirty="0">
                <a:latin typeface="+mj-lt"/>
                <a:cs typeface="Arial" charset="0"/>
              </a:rPr>
              <a:t>out on each clock edge</a:t>
            </a:r>
          </a:p>
          <a:p>
            <a:pPr marL="342900" indent="-342900">
              <a:spcBef>
                <a:spcPct val="20000"/>
              </a:spcBef>
              <a:buFontTx/>
              <a:buChar char="•"/>
            </a:pPr>
            <a:r>
              <a:rPr lang="en-US" sz="2600" i="1" dirty="0">
                <a:latin typeface="+mj-lt"/>
                <a:cs typeface="Arial" charset="0"/>
              </a:rPr>
              <a:t>Serial-to-parallel converter</a:t>
            </a:r>
            <a:r>
              <a:rPr lang="en-US" sz="2600" dirty="0">
                <a:latin typeface="+mj-lt"/>
                <a:cs typeface="Arial" charset="0"/>
              </a:rPr>
              <a:t>: converts serial input (</a:t>
            </a:r>
            <a:r>
              <a:rPr lang="en-US" sz="2600" i="1" dirty="0">
                <a:latin typeface="+mj-lt"/>
                <a:cs typeface="Arial" charset="0"/>
              </a:rPr>
              <a:t>S</a:t>
            </a:r>
            <a:r>
              <a:rPr lang="en-US" sz="2600" baseline="-25000" dirty="0">
                <a:latin typeface="+mj-lt"/>
                <a:cs typeface="Arial" charset="0"/>
              </a:rPr>
              <a:t>in</a:t>
            </a:r>
            <a:r>
              <a:rPr lang="en-US" sz="2600" dirty="0">
                <a:latin typeface="+mj-lt"/>
                <a:cs typeface="Arial" charset="0"/>
              </a:rPr>
              <a:t>) to parallel output (</a:t>
            </a:r>
            <a:r>
              <a:rPr lang="en-US" sz="2600" i="1" dirty="0">
                <a:latin typeface="+mj-lt"/>
                <a:cs typeface="Arial" charset="0"/>
              </a:rPr>
              <a:t>Q</a:t>
            </a:r>
            <a:r>
              <a:rPr lang="en-US" sz="2600" baseline="-25000" dirty="0">
                <a:latin typeface="+mj-lt"/>
                <a:cs typeface="Arial" charset="0"/>
              </a:rPr>
              <a:t>0:</a:t>
            </a:r>
            <a:r>
              <a:rPr lang="en-US" sz="2600" i="1" baseline="-25000" dirty="0">
                <a:latin typeface="+mj-lt"/>
                <a:cs typeface="Arial" charset="0"/>
              </a:rPr>
              <a:t>N</a:t>
            </a:r>
            <a:r>
              <a:rPr lang="en-US" sz="2600" baseline="-25000" dirty="0">
                <a:latin typeface="+mj-lt"/>
                <a:cs typeface="Arial" charset="0"/>
              </a:rPr>
              <a:t>-1</a:t>
            </a:r>
            <a:r>
              <a:rPr lang="en-US" sz="2600" dirty="0">
                <a:latin typeface="+mj-lt"/>
                <a:cs typeface="Arial" charset="0"/>
              </a:rPr>
              <a:t>)</a:t>
            </a:r>
          </a:p>
        </p:txBody>
      </p:sp>
      <p:sp>
        <p:nvSpPr>
          <p:cNvPr id="12" name="TextBox 11"/>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Shift Registers</a:t>
            </a:r>
            <a:endParaRPr lang="en-US" sz="4400" dirty="0">
              <a:solidFill>
                <a:schemeClr val="bg1"/>
              </a:solidFill>
              <a:latin typeface="+mj-lt"/>
            </a:endParaRPr>
          </a:p>
        </p:txBody>
      </p:sp>
      <p:sp>
        <p:nvSpPr>
          <p:cNvPr id="13" name="Text Box 7"/>
          <p:cNvSpPr txBox="1">
            <a:spLocks noChangeArrowheads="1"/>
          </p:cNvSpPr>
          <p:nvPr>
            <p:custDataLst>
              <p:tags r:id="rId8"/>
            </p:custDataLst>
          </p:nvPr>
        </p:nvSpPr>
        <p:spPr bwMode="auto">
          <a:xfrm>
            <a:off x="1524000" y="3200400"/>
            <a:ext cx="1905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800" b="1" dirty="0" smtClean="0">
                <a:solidFill>
                  <a:srgbClr val="1D40EF"/>
                </a:solidFill>
              </a:rPr>
              <a:t>Symbol:</a:t>
            </a:r>
            <a:endParaRPr lang="en-US" sz="2800" b="1" dirty="0">
              <a:solidFill>
                <a:srgbClr val="1D40EF"/>
              </a:solidFill>
            </a:endParaRPr>
          </a:p>
        </p:txBody>
      </p:sp>
    </p:spTree>
    <p:extLst>
      <p:ext uri="{BB962C8B-B14F-4D97-AF65-F5344CB8AC3E}">
        <p14:creationId xmlns:p14="http://schemas.microsoft.com/office/powerpoint/2010/main" val="292611781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7925"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3835599638"/>
              </p:ext>
            </p:extLst>
          </p:nvPr>
        </p:nvGraphicFramePr>
        <p:xfrm>
          <a:off x="1295400" y="3416300"/>
          <a:ext cx="7315200" cy="2146300"/>
        </p:xfrm>
        <a:graphic>
          <a:graphicData uri="http://schemas.openxmlformats.org/presentationml/2006/ole">
            <mc:AlternateContent xmlns:mc="http://schemas.openxmlformats.org/markup-compatibility/2006">
              <mc:Choice xmlns:v="urn:schemas-microsoft-com:vml" Requires="v">
                <p:oleObj spid="_x0000_s82055" name="VISIO" r:id="rId8" imgW="3257640" imgH="1000080" progId="Visio.Drawing.6">
                  <p:embed/>
                </p:oleObj>
              </mc:Choice>
              <mc:Fallback>
                <p:oleObj name="VISIO" r:id="rId8" imgW="3257640" imgH="100008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95400" y="3416300"/>
                        <a:ext cx="7315200" cy="2146300"/>
                      </a:xfrm>
                      <a:prstGeom prst="rect">
                        <a:avLst/>
                      </a:prstGeom>
                    </p:spPr>
                  </p:pic>
                </p:oleObj>
              </mc:Fallback>
            </mc:AlternateContent>
          </a:graphicData>
        </a:graphic>
      </p:graphicFrame>
      <p:sp>
        <p:nvSpPr>
          <p:cNvPr id="97792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7924"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77926" name="Rectangle 6"/>
          <p:cNvSpPr>
            <a:spLocks noChangeArrowheads="1"/>
          </p:cNvSpPr>
          <p:nvPr>
            <p:custDataLst>
              <p:tags r:id="rId5"/>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mj-lt"/>
                <a:cs typeface="Arial" charset="0"/>
              </a:rPr>
              <a:t>When </a:t>
            </a:r>
            <a:r>
              <a:rPr lang="en-US" sz="2400" i="1" dirty="0">
                <a:latin typeface="+mj-lt"/>
                <a:cs typeface="Arial" charset="0"/>
              </a:rPr>
              <a:t>Load</a:t>
            </a:r>
            <a:r>
              <a:rPr lang="en-US" sz="2400" dirty="0">
                <a:latin typeface="+mj-lt"/>
                <a:cs typeface="Arial" charset="0"/>
              </a:rPr>
              <a:t> = 1, acts as a normal </a:t>
            </a:r>
            <a:r>
              <a:rPr lang="en-US" sz="2400" i="1" dirty="0">
                <a:latin typeface="+mj-lt"/>
                <a:cs typeface="Arial" charset="0"/>
              </a:rPr>
              <a:t>N</a:t>
            </a:r>
            <a:r>
              <a:rPr lang="en-US" sz="2400" dirty="0">
                <a:latin typeface="+mj-lt"/>
                <a:cs typeface="Arial" charset="0"/>
              </a:rPr>
              <a:t>-bit register</a:t>
            </a:r>
          </a:p>
          <a:p>
            <a:pPr marL="342900" indent="-342900">
              <a:spcBef>
                <a:spcPct val="20000"/>
              </a:spcBef>
              <a:buFontTx/>
              <a:buChar char="•"/>
            </a:pPr>
            <a:r>
              <a:rPr lang="en-US" sz="2400" dirty="0">
                <a:latin typeface="+mj-lt"/>
                <a:cs typeface="Arial" charset="0"/>
              </a:rPr>
              <a:t>When </a:t>
            </a:r>
            <a:r>
              <a:rPr lang="en-US" sz="2400" i="1" dirty="0">
                <a:latin typeface="+mj-lt"/>
                <a:cs typeface="Arial" charset="0"/>
              </a:rPr>
              <a:t>Load</a:t>
            </a:r>
            <a:r>
              <a:rPr lang="en-US" sz="2400" dirty="0">
                <a:latin typeface="+mj-lt"/>
                <a:cs typeface="Arial" charset="0"/>
              </a:rPr>
              <a:t> = 0, acts as a shift register</a:t>
            </a:r>
          </a:p>
          <a:p>
            <a:pPr marL="342900" indent="-342900">
              <a:spcBef>
                <a:spcPct val="20000"/>
              </a:spcBef>
              <a:buFontTx/>
              <a:buChar char="•"/>
            </a:pPr>
            <a:r>
              <a:rPr lang="en-US" sz="2400" dirty="0">
                <a:latin typeface="+mj-lt"/>
                <a:cs typeface="Arial" charset="0"/>
              </a:rPr>
              <a:t>Now can act as a </a:t>
            </a:r>
            <a:r>
              <a:rPr lang="en-US" sz="2400" i="1" dirty="0">
                <a:latin typeface="+mj-lt"/>
                <a:cs typeface="Arial" charset="0"/>
              </a:rPr>
              <a:t>serial-to-parallel converter</a:t>
            </a:r>
            <a:r>
              <a:rPr lang="en-US" sz="2400" dirty="0">
                <a:latin typeface="+mj-lt"/>
                <a:cs typeface="Arial" charset="0"/>
              </a:rPr>
              <a:t> (S</a:t>
            </a:r>
            <a:r>
              <a:rPr lang="en-US" sz="2400" baseline="-25000" dirty="0">
                <a:latin typeface="+mj-lt"/>
                <a:cs typeface="Arial" charset="0"/>
              </a:rPr>
              <a:t>in</a:t>
            </a:r>
            <a:r>
              <a:rPr lang="en-US" sz="2400" dirty="0">
                <a:latin typeface="+mj-lt"/>
                <a:cs typeface="Arial" charset="0"/>
              </a:rPr>
              <a:t> to </a:t>
            </a:r>
            <a:r>
              <a:rPr lang="en-US" sz="2400" i="1" dirty="0">
                <a:latin typeface="+mj-lt"/>
                <a:cs typeface="Arial" charset="0"/>
              </a:rPr>
              <a:t>Q</a:t>
            </a:r>
            <a:r>
              <a:rPr lang="en-US" sz="2400" baseline="-25000" dirty="0">
                <a:latin typeface="+mj-lt"/>
                <a:cs typeface="Arial" charset="0"/>
              </a:rPr>
              <a:t>0:</a:t>
            </a:r>
            <a:r>
              <a:rPr lang="en-US" sz="2400" i="1" baseline="-25000" dirty="0">
                <a:latin typeface="+mj-lt"/>
                <a:cs typeface="Arial" charset="0"/>
              </a:rPr>
              <a:t>N</a:t>
            </a:r>
            <a:r>
              <a:rPr lang="en-US" sz="2400" baseline="-25000" dirty="0">
                <a:latin typeface="+mj-lt"/>
                <a:cs typeface="Arial" charset="0"/>
              </a:rPr>
              <a:t>-1</a:t>
            </a:r>
            <a:r>
              <a:rPr lang="en-US" sz="2400" dirty="0">
                <a:latin typeface="+mj-lt"/>
                <a:cs typeface="Arial" charset="0"/>
              </a:rPr>
              <a:t>) or a </a:t>
            </a:r>
            <a:r>
              <a:rPr lang="en-US" sz="2400" i="1" dirty="0">
                <a:latin typeface="+mj-lt"/>
                <a:cs typeface="Arial" charset="0"/>
              </a:rPr>
              <a:t>parallel-to-serial converter</a:t>
            </a:r>
            <a:r>
              <a:rPr lang="en-US" sz="2400" dirty="0">
                <a:latin typeface="+mj-lt"/>
                <a:cs typeface="Arial" charset="0"/>
              </a:rPr>
              <a:t> (</a:t>
            </a:r>
            <a:r>
              <a:rPr lang="en-US" sz="2400" i="1" dirty="0">
                <a:latin typeface="+mj-lt"/>
                <a:cs typeface="Arial" charset="0"/>
              </a:rPr>
              <a:t>D</a:t>
            </a:r>
            <a:r>
              <a:rPr lang="en-US" sz="2400" baseline="-25000" dirty="0">
                <a:latin typeface="+mj-lt"/>
                <a:cs typeface="Arial" charset="0"/>
              </a:rPr>
              <a:t>0:</a:t>
            </a:r>
            <a:r>
              <a:rPr lang="en-US" sz="2400" i="1" baseline="-25000" dirty="0">
                <a:latin typeface="+mj-lt"/>
                <a:cs typeface="Arial" charset="0"/>
              </a:rPr>
              <a:t>N</a:t>
            </a:r>
            <a:r>
              <a:rPr lang="en-US" sz="2400" baseline="-25000" dirty="0">
                <a:latin typeface="+mj-lt"/>
                <a:cs typeface="Arial" charset="0"/>
              </a:rPr>
              <a:t>-1</a:t>
            </a:r>
            <a:r>
              <a:rPr lang="en-US" sz="2400" dirty="0">
                <a:latin typeface="+mj-lt"/>
                <a:cs typeface="Arial" charset="0"/>
              </a:rPr>
              <a:t> to </a:t>
            </a:r>
            <a:r>
              <a:rPr lang="en-US" sz="2400" i="1" dirty="0" err="1">
                <a:latin typeface="+mj-lt"/>
                <a:cs typeface="Arial" charset="0"/>
              </a:rPr>
              <a:t>S</a:t>
            </a:r>
            <a:r>
              <a:rPr lang="en-US" sz="2400" baseline="-25000" dirty="0" err="1">
                <a:latin typeface="+mj-lt"/>
                <a:cs typeface="Arial" charset="0"/>
              </a:rPr>
              <a:t>out</a:t>
            </a:r>
            <a:r>
              <a:rPr lang="en-US" sz="2400" dirty="0">
                <a:latin typeface="+mj-lt"/>
                <a:cs typeface="Arial" charset="0"/>
              </a:rPr>
              <a:t>)</a:t>
            </a: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Shift Register with Parallel Load</a:t>
            </a:r>
            <a:endParaRPr lang="en-US" sz="4400" dirty="0">
              <a:solidFill>
                <a:schemeClr val="bg1"/>
              </a:solidFill>
              <a:latin typeface="+mj-lt"/>
            </a:endParaRPr>
          </a:p>
        </p:txBody>
      </p:sp>
    </p:spTree>
    <p:extLst>
      <p:ext uri="{BB962C8B-B14F-4D97-AF65-F5344CB8AC3E}">
        <p14:creationId xmlns:p14="http://schemas.microsoft.com/office/powerpoint/2010/main" val="45919582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5874"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5876" name="Rectangle 4"/>
          <p:cNvSpPr>
            <a:spLocks noChangeArrowheads="1"/>
          </p:cNvSpPr>
          <p:nvPr>
            <p:custDataLst>
              <p:tags r:id="rId3"/>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75877" name="Rectangle 5"/>
          <p:cNvSpPr>
            <a:spLocks noChangeArrowheads="1"/>
          </p:cNvSpPr>
          <p:nvPr>
            <p:custDataLst>
              <p:tags r:id="rId4"/>
            </p:custDataLst>
          </p:nvPr>
        </p:nvSpPr>
        <p:spPr bwMode="auto">
          <a:xfrm>
            <a:off x="5334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000" dirty="0" smtClean="0">
                <a:latin typeface="Courier New"/>
                <a:cs typeface="Courier New"/>
              </a:rPr>
              <a:t>module </a:t>
            </a:r>
            <a:r>
              <a:rPr lang="en-US" sz="2000" dirty="0" err="1" smtClean="0">
                <a:latin typeface="Courier New"/>
                <a:cs typeface="Courier New"/>
              </a:rPr>
              <a:t>shiftreg</a:t>
            </a:r>
            <a:r>
              <a:rPr lang="en-US" sz="2000" dirty="0" smtClean="0">
                <a:latin typeface="Courier New"/>
                <a:cs typeface="Courier New"/>
              </a:rPr>
              <a:t>(input  logic         </a:t>
            </a:r>
            <a:r>
              <a:rPr lang="en-US" sz="2000" dirty="0" err="1" smtClean="0">
                <a:latin typeface="Courier New"/>
                <a:cs typeface="Courier New"/>
              </a:rPr>
              <a:t>clk</a:t>
            </a:r>
            <a:r>
              <a:rPr lang="en-US" sz="2000" dirty="0" smtClean="0">
                <a:latin typeface="Courier New"/>
                <a:cs typeface="Courier New"/>
              </a:rPr>
              <a:t>,</a:t>
            </a:r>
          </a:p>
          <a:p>
            <a:pPr>
              <a:spcBef>
                <a:spcPct val="20000"/>
              </a:spcBef>
            </a:pPr>
            <a:r>
              <a:rPr lang="en-US" sz="2000" dirty="0">
                <a:latin typeface="Courier New"/>
                <a:cs typeface="Courier New"/>
              </a:rPr>
              <a:t> </a:t>
            </a:r>
            <a:r>
              <a:rPr lang="en-US" sz="2000" dirty="0" smtClean="0">
                <a:latin typeface="Courier New"/>
                <a:cs typeface="Courier New"/>
              </a:rPr>
              <a:t>               input  logic         load, sin,</a:t>
            </a:r>
          </a:p>
          <a:p>
            <a:pPr>
              <a:spcBef>
                <a:spcPct val="20000"/>
              </a:spcBef>
            </a:pPr>
            <a:r>
              <a:rPr lang="en-US" sz="2000" dirty="0">
                <a:latin typeface="Courier New"/>
                <a:cs typeface="Courier New"/>
              </a:rPr>
              <a:t> </a:t>
            </a:r>
            <a:r>
              <a:rPr lang="en-US" sz="2000" dirty="0" smtClean="0">
                <a:latin typeface="Courier New"/>
                <a:cs typeface="Courier New"/>
              </a:rPr>
              <a:t>               input  logic [N-1:0] d,</a:t>
            </a:r>
          </a:p>
          <a:p>
            <a:pPr>
              <a:spcBef>
                <a:spcPct val="20000"/>
              </a:spcBef>
            </a:pPr>
            <a:r>
              <a:rPr lang="en-US" sz="2000" dirty="0" smtClean="0">
                <a:latin typeface="Courier New"/>
                <a:cs typeface="Courier New"/>
              </a:rPr>
              <a:t>                output logic [N-1:0] q,</a:t>
            </a:r>
          </a:p>
          <a:p>
            <a:pPr>
              <a:spcBef>
                <a:spcPct val="20000"/>
              </a:spcBef>
            </a:pPr>
            <a:r>
              <a:rPr lang="en-US" sz="2000" dirty="0">
                <a:latin typeface="Courier New"/>
                <a:cs typeface="Courier New"/>
              </a:rPr>
              <a:t> </a:t>
            </a:r>
            <a:r>
              <a:rPr lang="en-US" sz="2000" dirty="0" smtClean="0">
                <a:latin typeface="Courier New"/>
                <a:cs typeface="Courier New"/>
              </a:rPr>
              <a:t>               output logic         </a:t>
            </a:r>
            <a:r>
              <a:rPr lang="en-US" sz="2000" dirty="0" err="1" smtClean="0">
                <a:latin typeface="Courier New"/>
                <a:cs typeface="Courier New"/>
              </a:rPr>
              <a:t>sout</a:t>
            </a:r>
            <a:r>
              <a:rPr lang="en-US" sz="2000" dirty="0" smtClean="0">
                <a:latin typeface="Courier New"/>
                <a:cs typeface="Courier New"/>
              </a:rPr>
              <a:t>);</a:t>
            </a:r>
          </a:p>
          <a:p>
            <a:pPr>
              <a:spcBef>
                <a:spcPct val="20000"/>
              </a:spcBef>
            </a:pPr>
            <a:r>
              <a:rPr lang="en-US" sz="2000" dirty="0" err="1" smtClean="0">
                <a:latin typeface="Courier New"/>
                <a:cs typeface="Courier New"/>
              </a:rPr>
              <a:t>always_ff</a:t>
            </a:r>
            <a:r>
              <a:rPr lang="en-US" sz="2000" dirty="0" smtClean="0">
                <a:latin typeface="Courier New"/>
                <a:cs typeface="Courier New"/>
              </a:rPr>
              <a:t> @(</a:t>
            </a:r>
            <a:r>
              <a:rPr lang="en-US" sz="2000" dirty="0" err="1" smtClean="0">
                <a:latin typeface="Courier New"/>
                <a:cs typeface="Courier New"/>
              </a:rPr>
              <a:t>posedge</a:t>
            </a:r>
            <a:r>
              <a:rPr lang="en-US" sz="2000" dirty="0" smtClean="0">
                <a:latin typeface="Courier New"/>
                <a:cs typeface="Courier New"/>
              </a:rPr>
              <a:t> </a:t>
            </a:r>
            <a:r>
              <a:rPr lang="en-US" sz="2000" dirty="0" err="1" smtClean="0">
                <a:latin typeface="Courier New"/>
                <a:cs typeface="Courier New"/>
              </a:rPr>
              <a:t>clk</a:t>
            </a:r>
            <a:r>
              <a:rPr lang="en-US" sz="2000" dirty="0" smtClean="0">
                <a:latin typeface="Courier New"/>
                <a:cs typeface="Courier New"/>
              </a:rPr>
              <a:t>) </a:t>
            </a:r>
          </a:p>
          <a:p>
            <a:pPr>
              <a:spcBef>
                <a:spcPct val="20000"/>
              </a:spcBef>
            </a:pPr>
            <a:r>
              <a:rPr lang="en-US" sz="2000" dirty="0">
                <a:latin typeface="Courier New"/>
                <a:cs typeface="Courier New"/>
              </a:rPr>
              <a:t> </a:t>
            </a:r>
            <a:r>
              <a:rPr lang="en-US" sz="2000" dirty="0" smtClean="0">
                <a:latin typeface="Courier New"/>
                <a:cs typeface="Courier New"/>
              </a:rPr>
              <a:t>   if (load)  q &lt;= d;</a:t>
            </a:r>
          </a:p>
          <a:p>
            <a:pPr>
              <a:spcBef>
                <a:spcPct val="20000"/>
              </a:spcBef>
            </a:pPr>
            <a:r>
              <a:rPr lang="en-US" sz="2000" dirty="0">
                <a:latin typeface="Courier New"/>
                <a:cs typeface="Courier New"/>
              </a:rPr>
              <a:t> </a:t>
            </a:r>
            <a:r>
              <a:rPr lang="en-US" sz="2000" dirty="0" smtClean="0">
                <a:latin typeface="Courier New"/>
                <a:cs typeface="Courier New"/>
              </a:rPr>
              <a:t>   else       q &lt;= {q[N-2:0], sin};</a:t>
            </a:r>
          </a:p>
          <a:p>
            <a:pPr>
              <a:spcBef>
                <a:spcPct val="20000"/>
              </a:spcBef>
            </a:pPr>
            <a:r>
              <a:rPr lang="en-US" sz="2000" dirty="0">
                <a:latin typeface="Courier New"/>
                <a:cs typeface="Courier New"/>
              </a:rPr>
              <a:t> </a:t>
            </a:r>
            <a:r>
              <a:rPr lang="en-US" sz="2000" dirty="0" smtClean="0">
                <a:latin typeface="Courier New"/>
                <a:cs typeface="Courier New"/>
              </a:rPr>
              <a:t> assign </a:t>
            </a:r>
            <a:r>
              <a:rPr lang="en-US" sz="2000" dirty="0" err="1" smtClean="0">
                <a:latin typeface="Courier New"/>
                <a:cs typeface="Courier New"/>
              </a:rPr>
              <a:t>sout</a:t>
            </a:r>
            <a:r>
              <a:rPr lang="en-US" sz="2000" dirty="0" smtClean="0">
                <a:latin typeface="Courier New"/>
                <a:cs typeface="Courier New"/>
              </a:rPr>
              <a:t> = q[N-1];</a:t>
            </a:r>
          </a:p>
          <a:p>
            <a:pPr>
              <a:spcBef>
                <a:spcPct val="20000"/>
              </a:spcBef>
            </a:pPr>
            <a:r>
              <a:rPr lang="en-US" sz="2000" dirty="0" err="1" smtClean="0">
                <a:latin typeface="Courier New"/>
                <a:cs typeface="Courier New"/>
              </a:rPr>
              <a:t>endmodule</a:t>
            </a:r>
            <a:endParaRPr lang="en-US" sz="2000" dirty="0">
              <a:latin typeface="Courier New"/>
              <a:cs typeface="Courier New"/>
            </a:endParaRPr>
          </a:p>
          <a:p>
            <a:pPr>
              <a:spcBef>
                <a:spcPct val="20000"/>
              </a:spcBef>
            </a:pPr>
            <a:r>
              <a:rPr lang="en-US" sz="2000" dirty="0" smtClean="0">
                <a:latin typeface="Courier New"/>
                <a:cs typeface="Courier New"/>
              </a:rPr>
              <a:t>  </a:t>
            </a: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Shift Register Verilog Idiom</a:t>
            </a:r>
            <a:endParaRPr lang="en-US" sz="4400" dirty="0">
              <a:solidFill>
                <a:schemeClr val="bg1"/>
              </a:solidFill>
              <a:latin typeface="+mj-lt"/>
            </a:endParaRPr>
          </a:p>
        </p:txBody>
      </p:sp>
      <p:graphicFrame>
        <p:nvGraphicFramePr>
          <p:cNvPr id="7" name="Object 5"/>
          <p:cNvGraphicFramePr>
            <a:graphicFrameLocks noChangeAspect="1"/>
          </p:cNvGraphicFramePr>
          <p:nvPr>
            <p:custDataLst>
              <p:tags r:id="rId5"/>
            </p:custDataLst>
            <p:extLst>
              <p:ext uri="{D42A27DB-BD31-4B8C-83A1-F6EECF244321}">
                <p14:modId xmlns:p14="http://schemas.microsoft.com/office/powerpoint/2010/main" val="1046291222"/>
              </p:ext>
            </p:extLst>
          </p:nvPr>
        </p:nvGraphicFramePr>
        <p:xfrm>
          <a:off x="2836332" y="4101124"/>
          <a:ext cx="6183489" cy="1814253"/>
        </p:xfrm>
        <a:graphic>
          <a:graphicData uri="http://schemas.openxmlformats.org/presentationml/2006/ole">
            <mc:AlternateContent xmlns:mc="http://schemas.openxmlformats.org/markup-compatibility/2006">
              <mc:Choice xmlns:v="urn:schemas-microsoft-com:vml" Requires="v">
                <p:oleObj spid="_x0000_s122906" name="VISIO" r:id="rId8" imgW="3257640" imgH="1000080" progId="Visio.Drawing.6">
                  <p:embed/>
                </p:oleObj>
              </mc:Choice>
              <mc:Fallback>
                <p:oleObj name="VISIO" r:id="rId8" imgW="3257640" imgH="100008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36332" y="4101124"/>
                        <a:ext cx="6183489" cy="1814253"/>
                      </a:xfrm>
                      <a:prstGeom prst="rect">
                        <a:avLst/>
                      </a:prstGeom>
                    </p:spPr>
                  </p:pic>
                </p:oleObj>
              </mc:Fallback>
            </mc:AlternateContent>
          </a:graphicData>
        </a:graphic>
      </p:graphicFrame>
    </p:spTree>
    <p:extLst>
      <p:ext uri="{BB962C8B-B14F-4D97-AF65-F5344CB8AC3E}">
        <p14:creationId xmlns:p14="http://schemas.microsoft.com/office/powerpoint/2010/main" val="253708612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8949"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85246888"/>
              </p:ext>
            </p:extLst>
          </p:nvPr>
        </p:nvGraphicFramePr>
        <p:xfrm>
          <a:off x="4785360" y="3480990"/>
          <a:ext cx="3368040" cy="2462610"/>
        </p:xfrm>
        <a:graphic>
          <a:graphicData uri="http://schemas.openxmlformats.org/presentationml/2006/ole">
            <mc:AlternateContent xmlns:mc="http://schemas.openxmlformats.org/markup-compatibility/2006">
              <mc:Choice xmlns:v="urn:schemas-microsoft-com:vml" Requires="v">
                <p:oleObj spid="_x0000_s83080" name="VISIO" r:id="rId8" imgW="1212480" imgH="926640" progId="Visio.Drawing.6">
                  <p:embed/>
                </p:oleObj>
              </mc:Choice>
              <mc:Fallback>
                <p:oleObj name="VISIO" r:id="rId8" imgW="1212480" imgH="92664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85360" y="3480990"/>
                        <a:ext cx="3368040" cy="2462610"/>
                      </a:xfrm>
                      <a:prstGeom prst="rect">
                        <a:avLst/>
                      </a:prstGeom>
                    </p:spPr>
                  </p:pic>
                </p:oleObj>
              </mc:Fallback>
            </mc:AlternateContent>
          </a:graphicData>
        </a:graphic>
      </p:graphicFrame>
      <p:sp>
        <p:nvSpPr>
          <p:cNvPr id="97894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8948" name="Rectangle 4"/>
          <p:cNvSpPr>
            <a:spLocks noChangeArrowheads="1"/>
          </p:cNvSpPr>
          <p:nvPr>
            <p:custDataLst>
              <p:tags r:id="rId4"/>
            </p:custDataLst>
          </p:nvPr>
        </p:nvSpPr>
        <p:spPr bwMode="auto">
          <a:xfrm>
            <a:off x="2286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78950" name="Rectangle 6"/>
          <p:cNvSpPr>
            <a:spLocks noChangeArrowheads="1"/>
          </p:cNvSpPr>
          <p:nvPr>
            <p:custDataLst>
              <p:tags r:id="rId5"/>
            </p:custDataLst>
          </p:nvPr>
        </p:nvSpPr>
        <p:spPr bwMode="auto">
          <a:xfrm>
            <a:off x="457200" y="990600"/>
            <a:ext cx="55626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mj-lt"/>
                <a:cs typeface="Arial" charset="0"/>
              </a:rPr>
              <a:t>Efficiently store large amounts of data</a:t>
            </a:r>
          </a:p>
          <a:p>
            <a:pPr marL="342900" indent="-342900">
              <a:spcBef>
                <a:spcPct val="20000"/>
              </a:spcBef>
              <a:buFontTx/>
              <a:buChar char="•"/>
            </a:pPr>
            <a:r>
              <a:rPr lang="en-US" sz="2400" dirty="0" smtClean="0">
                <a:latin typeface="+mj-lt"/>
                <a:cs typeface="Arial" charset="0"/>
              </a:rPr>
              <a:t>3 </a:t>
            </a:r>
            <a:r>
              <a:rPr lang="en-US" sz="2400" dirty="0">
                <a:latin typeface="+mj-lt"/>
                <a:cs typeface="Arial" charset="0"/>
              </a:rPr>
              <a:t>common types:</a:t>
            </a:r>
          </a:p>
          <a:p>
            <a:pPr marL="742950" lvl="1" indent="-285750">
              <a:spcBef>
                <a:spcPct val="20000"/>
              </a:spcBef>
              <a:buFontTx/>
              <a:buChar char="–"/>
            </a:pPr>
            <a:r>
              <a:rPr lang="en-US" sz="2000" dirty="0">
                <a:latin typeface="+mj-lt"/>
                <a:cs typeface="Arial" charset="0"/>
              </a:rPr>
              <a:t>Dynamic random access memory (DRAM)</a:t>
            </a:r>
          </a:p>
          <a:p>
            <a:pPr marL="742950" lvl="1" indent="-285750">
              <a:spcBef>
                <a:spcPct val="20000"/>
              </a:spcBef>
              <a:buFontTx/>
              <a:buChar char="–"/>
            </a:pPr>
            <a:r>
              <a:rPr lang="en-US" sz="2000" dirty="0">
                <a:latin typeface="+mj-lt"/>
                <a:cs typeface="Arial" charset="0"/>
              </a:rPr>
              <a:t>Static random access memory (SRAM)</a:t>
            </a:r>
          </a:p>
          <a:p>
            <a:pPr marL="742950" lvl="1" indent="-285750">
              <a:spcBef>
                <a:spcPct val="20000"/>
              </a:spcBef>
              <a:buFontTx/>
              <a:buChar char="–"/>
            </a:pPr>
            <a:r>
              <a:rPr lang="en-US" sz="2000" dirty="0">
                <a:latin typeface="+mj-lt"/>
                <a:cs typeface="Arial" charset="0"/>
              </a:rPr>
              <a:t>Read only memory (ROM)</a:t>
            </a:r>
          </a:p>
          <a:p>
            <a:pPr marL="342900" indent="-342900">
              <a:spcBef>
                <a:spcPct val="20000"/>
              </a:spcBef>
              <a:buFontTx/>
              <a:buChar char="•"/>
            </a:pPr>
            <a:r>
              <a:rPr lang="en-US" sz="2400" i="1" dirty="0" smtClean="0">
                <a:latin typeface="+mj-lt"/>
                <a:cs typeface="Arial" charset="0"/>
              </a:rPr>
              <a:t>M</a:t>
            </a:r>
            <a:r>
              <a:rPr lang="en-US" sz="2400" dirty="0" smtClean="0">
                <a:latin typeface="+mj-lt"/>
                <a:cs typeface="Arial" charset="0"/>
              </a:rPr>
              <a:t>-bit </a:t>
            </a:r>
            <a:r>
              <a:rPr lang="en-US" sz="2400" dirty="0">
                <a:latin typeface="+mj-lt"/>
                <a:cs typeface="Arial" charset="0"/>
              </a:rPr>
              <a:t>data value </a:t>
            </a:r>
            <a:r>
              <a:rPr lang="en-US" sz="2400" dirty="0" smtClean="0">
                <a:latin typeface="+mj-lt"/>
                <a:cs typeface="Arial" charset="0"/>
              </a:rPr>
              <a:t>read/ written </a:t>
            </a:r>
            <a:r>
              <a:rPr lang="en-US" sz="2400" dirty="0">
                <a:latin typeface="+mj-lt"/>
                <a:cs typeface="Arial" charset="0"/>
              </a:rPr>
              <a:t>at each unique </a:t>
            </a:r>
            <a:r>
              <a:rPr lang="en-US" sz="2400" i="1" dirty="0">
                <a:latin typeface="+mj-lt"/>
                <a:cs typeface="Arial" charset="0"/>
              </a:rPr>
              <a:t>N</a:t>
            </a:r>
            <a:r>
              <a:rPr lang="en-US" sz="2400" dirty="0">
                <a:latin typeface="+mj-lt"/>
                <a:cs typeface="Arial" charset="0"/>
              </a:rPr>
              <a:t>-bit </a:t>
            </a:r>
            <a:r>
              <a:rPr lang="en-US" sz="2400" dirty="0" smtClean="0">
                <a:latin typeface="+mj-lt"/>
                <a:cs typeface="Arial" charset="0"/>
              </a:rPr>
              <a:t>address</a:t>
            </a:r>
            <a:endParaRPr lang="en-US" sz="2400" dirty="0">
              <a:latin typeface="+mj-lt"/>
              <a:cs typeface="Arial"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Memory Arrays</a:t>
            </a:r>
            <a:endParaRPr lang="en-US" sz="4400" dirty="0">
              <a:solidFill>
                <a:schemeClr val="bg1"/>
              </a:solidFill>
              <a:latin typeface="+mj-lt"/>
            </a:endParaRPr>
          </a:p>
        </p:txBody>
      </p:sp>
    </p:spTree>
    <p:extLst>
      <p:ext uri="{BB962C8B-B14F-4D97-AF65-F5344CB8AC3E}">
        <p14:creationId xmlns:p14="http://schemas.microsoft.com/office/powerpoint/2010/main" val="137636434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9974"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731715531"/>
              </p:ext>
            </p:extLst>
          </p:nvPr>
        </p:nvGraphicFramePr>
        <p:xfrm>
          <a:off x="6019800" y="1852735"/>
          <a:ext cx="2438400" cy="1784350"/>
        </p:xfrm>
        <a:graphic>
          <a:graphicData uri="http://schemas.openxmlformats.org/presentationml/2006/ole">
            <mc:AlternateContent xmlns:mc="http://schemas.openxmlformats.org/markup-compatibility/2006">
              <mc:Choice xmlns:v="urn:schemas-microsoft-com:vml" Requires="v">
                <p:oleObj spid="_x0000_s84236" name="VISIO" r:id="rId8" imgW="1212480" imgH="926640" progId="Visio.Drawing.6">
                  <p:embed/>
                </p:oleObj>
              </mc:Choice>
              <mc:Fallback>
                <p:oleObj name="VISIO" r:id="rId8" imgW="1212480" imgH="92664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19800" y="1852735"/>
                        <a:ext cx="2438400" cy="1784350"/>
                      </a:xfrm>
                      <a:prstGeom prst="rect">
                        <a:avLst/>
                      </a:prstGeom>
                    </p:spPr>
                  </p:pic>
                </p:oleObj>
              </mc:Fallback>
            </mc:AlternateContent>
          </a:graphicData>
        </a:graphic>
      </p:graphicFrame>
      <p:graphicFrame>
        <p:nvGraphicFramePr>
          <p:cNvPr id="979979" name="Object 11"/>
          <p:cNvGraphicFramePr>
            <a:graphicFrameLocks noGrp="1" noChangeAspect="1"/>
          </p:cNvGraphicFramePr>
          <p:nvPr>
            <p:ph sz="half" idx="4294967295"/>
            <p:custDataLst>
              <p:tags r:id="rId3"/>
            </p:custDataLst>
            <p:extLst>
              <p:ext uri="{D42A27DB-BD31-4B8C-83A1-F6EECF244321}">
                <p14:modId xmlns:p14="http://schemas.microsoft.com/office/powerpoint/2010/main" val="2347327530"/>
              </p:ext>
            </p:extLst>
          </p:nvPr>
        </p:nvGraphicFramePr>
        <p:xfrm>
          <a:off x="1600200" y="3717925"/>
          <a:ext cx="5257800" cy="2454275"/>
        </p:xfrm>
        <a:graphic>
          <a:graphicData uri="http://schemas.openxmlformats.org/presentationml/2006/ole">
            <mc:AlternateContent xmlns:mc="http://schemas.openxmlformats.org/markup-compatibility/2006">
              <mc:Choice xmlns:v="urn:schemas-microsoft-com:vml" Requires="v">
                <p:oleObj spid="_x0000_s84237" name="VISIO" r:id="rId10" imgW="2552400" imgH="1246680" progId="Visio.Drawing.6">
                  <p:embed/>
                </p:oleObj>
              </mc:Choice>
              <mc:Fallback>
                <p:oleObj name="VISIO" r:id="rId10" imgW="2552400" imgH="12466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00200" y="3717925"/>
                        <a:ext cx="5257800" cy="245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9976" name="Rectangle 8"/>
          <p:cNvSpPr>
            <a:spLocks noChangeArrowheads="1"/>
          </p:cNvSpPr>
          <p:nvPr>
            <p:custDataLst>
              <p:tags r:id="rId4"/>
            </p:custDataLst>
          </p:nvPr>
        </p:nvSpPr>
        <p:spPr bwMode="auto">
          <a:xfrm>
            <a:off x="5334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mj-lt"/>
                <a:cs typeface="Arial" charset="0"/>
              </a:rPr>
              <a:t>2</a:t>
            </a:r>
            <a:r>
              <a:rPr lang="en-US" sz="2400" dirty="0" smtClean="0">
                <a:latin typeface="+mj-lt"/>
                <a:cs typeface="Arial" charset="0"/>
              </a:rPr>
              <a:t>-dimensional </a:t>
            </a:r>
            <a:r>
              <a:rPr lang="en-US" sz="2400" dirty="0">
                <a:latin typeface="+mj-lt"/>
                <a:cs typeface="Arial" charset="0"/>
              </a:rPr>
              <a:t>array of bit cells </a:t>
            </a:r>
          </a:p>
          <a:p>
            <a:pPr marL="342900" indent="-342900">
              <a:spcBef>
                <a:spcPct val="20000"/>
              </a:spcBef>
              <a:buFontTx/>
              <a:buChar char="•"/>
            </a:pPr>
            <a:r>
              <a:rPr lang="en-US" sz="2400" dirty="0">
                <a:latin typeface="+mj-lt"/>
                <a:cs typeface="Arial" charset="0"/>
              </a:rPr>
              <a:t>Each bit cell stores one bit</a:t>
            </a:r>
          </a:p>
          <a:p>
            <a:pPr marL="342900" indent="-342900">
              <a:spcBef>
                <a:spcPct val="20000"/>
              </a:spcBef>
              <a:buFontTx/>
              <a:buChar char="•"/>
            </a:pPr>
            <a:r>
              <a:rPr lang="en-US" sz="2400" i="1" dirty="0" smtClean="0">
                <a:latin typeface="+mj-lt"/>
                <a:cs typeface="Arial" charset="0"/>
              </a:rPr>
              <a:t>N</a:t>
            </a:r>
            <a:r>
              <a:rPr lang="en-US" sz="2400" dirty="0" smtClean="0">
                <a:latin typeface="+mj-lt"/>
                <a:cs typeface="Arial" charset="0"/>
              </a:rPr>
              <a:t> </a:t>
            </a:r>
            <a:r>
              <a:rPr lang="en-US" sz="2400" dirty="0">
                <a:latin typeface="+mj-lt"/>
                <a:cs typeface="Arial" charset="0"/>
              </a:rPr>
              <a:t>address bits and </a:t>
            </a:r>
            <a:r>
              <a:rPr lang="en-US" sz="2400" i="1" dirty="0">
                <a:latin typeface="+mj-lt"/>
                <a:cs typeface="Arial" charset="0"/>
              </a:rPr>
              <a:t>M</a:t>
            </a:r>
            <a:r>
              <a:rPr lang="en-US" sz="2400" dirty="0">
                <a:latin typeface="+mj-lt"/>
                <a:cs typeface="Arial" charset="0"/>
              </a:rPr>
              <a:t> data bits:</a:t>
            </a:r>
          </a:p>
          <a:p>
            <a:pPr marL="742950" lvl="1" indent="-285750">
              <a:spcBef>
                <a:spcPct val="20000"/>
              </a:spcBef>
              <a:buFontTx/>
              <a:buChar char="–"/>
            </a:pPr>
            <a:r>
              <a:rPr lang="en-US" sz="2000" dirty="0">
                <a:latin typeface="+mj-lt"/>
                <a:cs typeface="Arial" charset="0"/>
              </a:rPr>
              <a:t>2</a:t>
            </a:r>
            <a:r>
              <a:rPr lang="en-US" sz="2000" i="1" baseline="30000" dirty="0">
                <a:latin typeface="+mj-lt"/>
                <a:cs typeface="Arial" charset="0"/>
              </a:rPr>
              <a:t>N</a:t>
            </a:r>
            <a:r>
              <a:rPr lang="en-US" sz="2000" dirty="0">
                <a:latin typeface="+mj-lt"/>
                <a:cs typeface="Arial" charset="0"/>
              </a:rPr>
              <a:t> rows and </a:t>
            </a:r>
            <a:r>
              <a:rPr lang="en-US" sz="2000" i="1" dirty="0">
                <a:latin typeface="+mj-lt"/>
                <a:cs typeface="Arial" charset="0"/>
              </a:rPr>
              <a:t>M</a:t>
            </a:r>
            <a:r>
              <a:rPr lang="en-US" sz="2000" dirty="0">
                <a:latin typeface="+mj-lt"/>
                <a:cs typeface="Arial" charset="0"/>
              </a:rPr>
              <a:t> columns</a:t>
            </a:r>
          </a:p>
          <a:p>
            <a:pPr marL="742950" lvl="1" indent="-285750">
              <a:spcBef>
                <a:spcPct val="20000"/>
              </a:spcBef>
              <a:buFontTx/>
              <a:buChar char="–"/>
            </a:pPr>
            <a:r>
              <a:rPr lang="en-US" sz="2000" b="1" dirty="0">
                <a:solidFill>
                  <a:schemeClr val="accent1"/>
                </a:solidFill>
                <a:latin typeface="+mj-lt"/>
                <a:cs typeface="Arial" charset="0"/>
              </a:rPr>
              <a:t>Depth:</a:t>
            </a:r>
            <a:r>
              <a:rPr lang="en-US" sz="2000" dirty="0">
                <a:latin typeface="+mj-lt"/>
                <a:cs typeface="Arial" charset="0"/>
              </a:rPr>
              <a:t> number of rows (number of words)</a:t>
            </a:r>
          </a:p>
          <a:p>
            <a:pPr marL="742950" lvl="1" indent="-285750">
              <a:spcBef>
                <a:spcPct val="20000"/>
              </a:spcBef>
              <a:buFontTx/>
              <a:buChar char="–"/>
            </a:pPr>
            <a:r>
              <a:rPr lang="en-US" sz="2000" b="1" dirty="0">
                <a:solidFill>
                  <a:schemeClr val="accent1"/>
                </a:solidFill>
                <a:latin typeface="+mj-lt"/>
                <a:cs typeface="Arial" charset="0"/>
              </a:rPr>
              <a:t>Width:</a:t>
            </a:r>
            <a:r>
              <a:rPr lang="en-US" sz="2000" dirty="0">
                <a:latin typeface="+mj-lt"/>
                <a:cs typeface="Arial" charset="0"/>
              </a:rPr>
              <a:t> number of columns (size of word)</a:t>
            </a:r>
          </a:p>
          <a:p>
            <a:pPr marL="742950" lvl="1" indent="-285750">
              <a:spcBef>
                <a:spcPct val="20000"/>
              </a:spcBef>
              <a:buFontTx/>
              <a:buChar char="–"/>
            </a:pPr>
            <a:r>
              <a:rPr lang="en-US" sz="2000" b="1" dirty="0">
                <a:solidFill>
                  <a:schemeClr val="accent1"/>
                </a:solidFill>
                <a:latin typeface="+mj-lt"/>
                <a:cs typeface="Arial" charset="0"/>
              </a:rPr>
              <a:t>Array size:</a:t>
            </a:r>
            <a:r>
              <a:rPr lang="en-US" sz="2000" dirty="0">
                <a:solidFill>
                  <a:schemeClr val="accent1"/>
                </a:solidFill>
                <a:latin typeface="+mj-lt"/>
                <a:cs typeface="Arial" charset="0"/>
              </a:rPr>
              <a:t> </a:t>
            </a:r>
            <a:r>
              <a:rPr lang="en-US" sz="2000" dirty="0">
                <a:latin typeface="+mj-lt"/>
                <a:cs typeface="Arial" charset="0"/>
              </a:rPr>
              <a:t>depth </a:t>
            </a:r>
            <a:r>
              <a:rPr lang="en-US" sz="2000" dirty="0">
                <a:latin typeface="+mj-lt"/>
                <a:cs typeface="Times New Roman" pitchFamily="18" charset="0"/>
              </a:rPr>
              <a:t>× width = 2</a:t>
            </a:r>
            <a:r>
              <a:rPr lang="en-US" sz="2000" i="1" baseline="30000" dirty="0">
                <a:latin typeface="+mj-lt"/>
                <a:cs typeface="Arial" charset="0"/>
              </a:rPr>
              <a:t>N</a:t>
            </a:r>
            <a:r>
              <a:rPr lang="en-US" sz="2000" dirty="0">
                <a:latin typeface="+mj-lt"/>
                <a:cs typeface="Arial" charset="0"/>
              </a:rPr>
              <a:t>  </a:t>
            </a:r>
            <a:r>
              <a:rPr lang="en-US" sz="2000" dirty="0">
                <a:latin typeface="+mj-lt"/>
                <a:cs typeface="Times New Roman" pitchFamily="18" charset="0"/>
              </a:rPr>
              <a:t>× </a:t>
            </a:r>
            <a:r>
              <a:rPr lang="en-US" sz="2000" dirty="0">
                <a:latin typeface="+mj-lt"/>
                <a:cs typeface="Arial" charset="0"/>
              </a:rPr>
              <a:t> </a:t>
            </a:r>
            <a:r>
              <a:rPr lang="en-US" sz="2000" i="1" dirty="0">
                <a:latin typeface="+mj-lt"/>
                <a:cs typeface="Arial" charset="0"/>
              </a:rPr>
              <a:t>M</a:t>
            </a:r>
            <a:r>
              <a:rPr lang="en-US" sz="2000" dirty="0">
                <a:latin typeface="+mj-lt"/>
                <a:cs typeface="Arial" charset="0"/>
              </a:rPr>
              <a:t> </a:t>
            </a:r>
            <a:endParaRPr lang="en-US" sz="2000" dirty="0">
              <a:latin typeface="+mj-lt"/>
              <a:cs typeface="Times New Roman" pitchFamily="18" charset="0"/>
            </a:endParaRPr>
          </a:p>
          <a:p>
            <a:pPr marL="342900" indent="-342900">
              <a:spcBef>
                <a:spcPct val="20000"/>
              </a:spcBef>
              <a:buFontTx/>
              <a:buChar char="•"/>
            </a:pPr>
            <a:endParaRPr lang="en-US" sz="2400" dirty="0">
              <a:latin typeface="+mj-lt"/>
              <a:cs typeface="Times New Roman" pitchFamily="18" charset="0"/>
            </a:endParaRPr>
          </a:p>
        </p:txBody>
      </p:sp>
      <p:sp>
        <p:nvSpPr>
          <p:cNvPr id="979970" name="Rectangle 2"/>
          <p:cNvSpPr>
            <a:spLocks noChangeArrowheads="1"/>
          </p:cNvSpPr>
          <p:nvPr>
            <p:custDataLst>
              <p:tags r:id="rId5"/>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Memory Arrays</a:t>
            </a:r>
            <a:endParaRPr lang="en-US" sz="4400" dirty="0">
              <a:solidFill>
                <a:schemeClr val="bg1"/>
              </a:solidFill>
              <a:latin typeface="+mj-lt"/>
            </a:endParaRPr>
          </a:p>
        </p:txBody>
      </p:sp>
    </p:spTree>
    <p:extLst>
      <p:ext uri="{BB962C8B-B14F-4D97-AF65-F5344CB8AC3E}">
        <p14:creationId xmlns:p14="http://schemas.microsoft.com/office/powerpoint/2010/main" val="232014558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7383" name="Object 7"/>
          <p:cNvGraphicFramePr>
            <a:graphicFrameLocks noGrp="1" noChangeAspect="1"/>
          </p:cNvGraphicFramePr>
          <p:nvPr>
            <p:ph sz="half" idx="4294967295"/>
            <p:custDataLst>
              <p:tags r:id="rId2"/>
            </p:custDataLst>
            <p:extLst>
              <p:ext uri="{D42A27DB-BD31-4B8C-83A1-F6EECF244321}">
                <p14:modId xmlns:p14="http://schemas.microsoft.com/office/powerpoint/2010/main" val="1131719030"/>
              </p:ext>
            </p:extLst>
          </p:nvPr>
        </p:nvGraphicFramePr>
        <p:xfrm>
          <a:off x="1600200" y="3276600"/>
          <a:ext cx="5943600" cy="2774950"/>
        </p:xfrm>
        <a:graphic>
          <a:graphicData uri="http://schemas.openxmlformats.org/presentationml/2006/ole">
            <mc:AlternateContent xmlns:mc="http://schemas.openxmlformats.org/markup-compatibility/2006">
              <mc:Choice xmlns:v="urn:schemas-microsoft-com:vml" Requires="v">
                <p:oleObj spid="_x0000_s85128" name="VISIO" r:id="rId8" imgW="2552400" imgH="1246680" progId="Visio.Drawing.6">
                  <p:embed/>
                </p:oleObj>
              </mc:Choice>
              <mc:Fallback>
                <p:oleObj name="VISIO" r:id="rId8" imgW="2552400" imgH="124668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00200" y="3276600"/>
                        <a:ext cx="5943600" cy="2774950"/>
                      </a:xfrm>
                      <a:prstGeom prst="rect">
                        <a:avLst/>
                      </a:prstGeom>
                    </p:spPr>
                  </p:pic>
                </p:oleObj>
              </mc:Fallback>
            </mc:AlternateContent>
          </a:graphicData>
        </a:graphic>
      </p:graphicFrame>
      <p:sp>
        <p:nvSpPr>
          <p:cNvPr id="997384" name="Rectangle 8"/>
          <p:cNvSpPr>
            <a:spLocks noChangeArrowheads="1"/>
          </p:cNvSpPr>
          <p:nvPr>
            <p:custDataLst>
              <p:tags r:id="rId3"/>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Times New Roman" pitchFamily="18" charset="0"/>
                <a:cs typeface="Arial" charset="0"/>
              </a:rPr>
              <a:t>2</a:t>
            </a:r>
            <a:r>
              <a:rPr lang="en-US" sz="2400" baseline="30000" dirty="0">
                <a:latin typeface="Times New Roman" pitchFamily="18" charset="0"/>
                <a:cs typeface="Arial" charset="0"/>
              </a:rPr>
              <a:t>2</a:t>
            </a:r>
            <a:r>
              <a:rPr lang="en-US" sz="2400" dirty="0">
                <a:latin typeface="Times New Roman" pitchFamily="18" charset="0"/>
                <a:cs typeface="Arial" charset="0"/>
              </a:rPr>
              <a:t> </a:t>
            </a:r>
            <a:r>
              <a:rPr lang="en-US" sz="2400" dirty="0">
                <a:latin typeface="Times New Roman" pitchFamily="18" charset="0"/>
                <a:cs typeface="Times New Roman" pitchFamily="18" charset="0"/>
              </a:rPr>
              <a:t>×</a:t>
            </a:r>
            <a:r>
              <a:rPr lang="en-US" sz="2400" dirty="0">
                <a:latin typeface="Times New Roman" pitchFamily="18" charset="0"/>
                <a:cs typeface="Arial" charset="0"/>
              </a:rPr>
              <a:t> 3-bit array</a:t>
            </a:r>
          </a:p>
          <a:p>
            <a:pPr marL="342900" indent="-342900">
              <a:spcBef>
                <a:spcPct val="20000"/>
              </a:spcBef>
              <a:buFontTx/>
              <a:buChar char="•"/>
            </a:pPr>
            <a:r>
              <a:rPr lang="en-US" sz="2400" dirty="0">
                <a:latin typeface="Times New Roman" pitchFamily="18" charset="0"/>
                <a:cs typeface="Arial" charset="0"/>
              </a:rPr>
              <a:t>Number of words: 4</a:t>
            </a:r>
          </a:p>
          <a:p>
            <a:pPr marL="342900" indent="-342900">
              <a:spcBef>
                <a:spcPct val="20000"/>
              </a:spcBef>
              <a:buFontTx/>
              <a:buChar char="•"/>
            </a:pPr>
            <a:r>
              <a:rPr lang="en-US" sz="2400" dirty="0">
                <a:latin typeface="Times New Roman" pitchFamily="18" charset="0"/>
                <a:cs typeface="Arial" charset="0"/>
              </a:rPr>
              <a:t>Word size: 3-bits</a:t>
            </a:r>
          </a:p>
          <a:p>
            <a:pPr marL="342900" indent="-342900">
              <a:spcBef>
                <a:spcPct val="20000"/>
              </a:spcBef>
              <a:buFontTx/>
              <a:buChar char="•"/>
            </a:pPr>
            <a:r>
              <a:rPr lang="en-US" sz="2400" dirty="0">
                <a:latin typeface="Times New Roman" pitchFamily="18" charset="0"/>
                <a:cs typeface="Arial" charset="0"/>
              </a:rPr>
              <a:t>For example, the 3-bit word stored at address 10 is 100</a:t>
            </a:r>
            <a:endParaRPr lang="en-US" sz="2400" dirty="0">
              <a:latin typeface="Times New Roman" pitchFamily="18" charset="0"/>
              <a:cs typeface="Times New Roman" pitchFamily="18" charset="0"/>
            </a:endParaRPr>
          </a:p>
          <a:p>
            <a:pPr marL="342900" indent="-342900">
              <a:spcBef>
                <a:spcPct val="20000"/>
              </a:spcBef>
              <a:buFontTx/>
              <a:buChar char="•"/>
            </a:pPr>
            <a:endParaRPr lang="en-US" sz="2400" dirty="0">
              <a:latin typeface="Times New Roman" pitchFamily="18" charset="0"/>
              <a:cs typeface="Times New Roman" pitchFamily="18" charset="0"/>
            </a:endParaRPr>
          </a:p>
        </p:txBody>
      </p:sp>
      <p:sp>
        <p:nvSpPr>
          <p:cNvPr id="99737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7380" name="Rectangle 4"/>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 name="TextBox 9"/>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Memory Array Example</a:t>
            </a:r>
            <a:endParaRPr lang="en-US" sz="4400" dirty="0">
              <a:solidFill>
                <a:schemeClr val="bg1"/>
              </a:solidFill>
              <a:latin typeface="+mj-lt"/>
            </a:endParaRPr>
          </a:p>
        </p:txBody>
      </p:sp>
    </p:spTree>
    <p:extLst>
      <p:ext uri="{BB962C8B-B14F-4D97-AF65-F5344CB8AC3E}">
        <p14:creationId xmlns:p14="http://schemas.microsoft.com/office/powerpoint/2010/main" val="152583836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0997" name="Object 5"/>
          <p:cNvGraphicFramePr>
            <a:graphicFrameLocks noGrp="1" noChangeAspect="1"/>
          </p:cNvGraphicFramePr>
          <p:nvPr>
            <p:ph idx="4294967295"/>
            <p:custDataLst>
              <p:tags r:id="rId2"/>
            </p:custDataLst>
            <p:extLst>
              <p:ext uri="{D42A27DB-BD31-4B8C-83A1-F6EECF244321}">
                <p14:modId xmlns:p14="http://schemas.microsoft.com/office/powerpoint/2010/main" val="3838552989"/>
              </p:ext>
            </p:extLst>
          </p:nvPr>
        </p:nvGraphicFramePr>
        <p:xfrm>
          <a:off x="2209800" y="1371600"/>
          <a:ext cx="4122738" cy="3017838"/>
        </p:xfrm>
        <a:graphic>
          <a:graphicData uri="http://schemas.openxmlformats.org/presentationml/2006/ole">
            <mc:AlternateContent xmlns:mc="http://schemas.openxmlformats.org/markup-compatibility/2006">
              <mc:Choice xmlns:v="urn:schemas-microsoft-com:vml" Requires="v">
                <p:oleObj spid="_x0000_s86151" name="VISIO" r:id="rId7" imgW="1389600" imgH="1063080" progId="Visio.Drawing.6">
                  <p:embed/>
                </p:oleObj>
              </mc:Choice>
              <mc:Fallback>
                <p:oleObj name="VISIO" r:id="rId7" imgW="1389600" imgH="106308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09800" y="1371600"/>
                        <a:ext cx="4122738" cy="301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8099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099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Memory Arrays</a:t>
            </a:r>
            <a:endParaRPr lang="en-US" sz="4400" dirty="0">
              <a:solidFill>
                <a:schemeClr val="bg1"/>
              </a:solidFill>
              <a:latin typeface="+mj-lt"/>
            </a:endParaRPr>
          </a:p>
        </p:txBody>
      </p:sp>
    </p:spTree>
    <p:extLst>
      <p:ext uri="{BB962C8B-B14F-4D97-AF65-F5344CB8AC3E}">
        <p14:creationId xmlns:p14="http://schemas.microsoft.com/office/powerpoint/2010/main" val="38844294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2020"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539957749"/>
              </p:ext>
            </p:extLst>
          </p:nvPr>
        </p:nvGraphicFramePr>
        <p:xfrm>
          <a:off x="2794793" y="1168523"/>
          <a:ext cx="3402013" cy="1733550"/>
        </p:xfrm>
        <a:graphic>
          <a:graphicData uri="http://schemas.openxmlformats.org/presentationml/2006/ole">
            <mc:AlternateContent xmlns:mc="http://schemas.openxmlformats.org/markup-compatibility/2006">
              <mc:Choice xmlns:v="urn:schemas-microsoft-com:vml" Requires="v">
                <p:oleObj spid="_x0000_s111860" name="Visio" r:id="rId8" imgW="1164946" imgH="620573" progId="Visio.Drawing.11">
                  <p:embed/>
                </p:oleObj>
              </mc:Choice>
              <mc:Fallback>
                <p:oleObj name="Visio" r:id="rId8" imgW="1164946" imgH="620573"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94793" y="1168523"/>
                        <a:ext cx="3402013"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82023" name="Object 7"/>
          <p:cNvGraphicFramePr>
            <a:graphicFrameLocks noGrp="1" noChangeAspect="1"/>
          </p:cNvGraphicFramePr>
          <p:nvPr>
            <p:ph sz="half" idx="4294967295"/>
            <p:custDataLst>
              <p:tags r:id="rId3"/>
            </p:custDataLst>
            <p:extLst>
              <p:ext uri="{D42A27DB-BD31-4B8C-83A1-F6EECF244321}">
                <p14:modId xmlns:p14="http://schemas.microsoft.com/office/powerpoint/2010/main" val="1015707984"/>
              </p:ext>
            </p:extLst>
          </p:nvPr>
        </p:nvGraphicFramePr>
        <p:xfrm>
          <a:off x="1905000" y="3489325"/>
          <a:ext cx="5715000" cy="2673350"/>
        </p:xfrm>
        <a:graphic>
          <a:graphicData uri="http://schemas.openxmlformats.org/presentationml/2006/ole">
            <mc:AlternateContent xmlns:mc="http://schemas.openxmlformats.org/markup-compatibility/2006">
              <mc:Choice xmlns:v="urn:schemas-microsoft-com:vml" Requires="v">
                <p:oleObj spid="_x0000_s111861" name="Visio" r:id="rId10" imgW="3077870" imgH="1506322" progId="Visio.Drawing.11">
                  <p:embed/>
                </p:oleObj>
              </mc:Choice>
              <mc:Fallback>
                <p:oleObj name="Visio" r:id="rId10" imgW="3077870" imgH="1506322"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05000" y="3489325"/>
                        <a:ext cx="5715000" cy="267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8201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2021" name="Rectangle 5"/>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5" name="TextBox 1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Memory Array Bit Cells</a:t>
            </a:r>
            <a:endParaRPr lang="en-US" sz="4400" dirty="0">
              <a:solidFill>
                <a:schemeClr val="bg1"/>
              </a:solidFill>
              <a:latin typeface="+mj-lt"/>
            </a:endParaRPr>
          </a:p>
        </p:txBody>
      </p:sp>
    </p:spTree>
    <p:extLst>
      <p:ext uri="{BB962C8B-B14F-4D97-AF65-F5344CB8AC3E}">
        <p14:creationId xmlns:p14="http://schemas.microsoft.com/office/powerpoint/2010/main" val="223372046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2020"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2307517620"/>
              </p:ext>
            </p:extLst>
          </p:nvPr>
        </p:nvGraphicFramePr>
        <p:xfrm>
          <a:off x="2794793" y="1168523"/>
          <a:ext cx="3402013" cy="1733550"/>
        </p:xfrm>
        <a:graphic>
          <a:graphicData uri="http://schemas.openxmlformats.org/presentationml/2006/ole">
            <mc:AlternateContent xmlns:mc="http://schemas.openxmlformats.org/markup-compatibility/2006">
              <mc:Choice xmlns:v="urn:schemas-microsoft-com:vml" Requires="v">
                <p:oleObj spid="_x0000_s88330" name="Visio" r:id="rId12" imgW="1164946" imgH="620573" progId="Visio.Drawing.11">
                  <p:embed/>
                </p:oleObj>
              </mc:Choice>
              <mc:Fallback>
                <p:oleObj name="Visio" r:id="rId12" imgW="1164946" imgH="620573"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794793" y="1168523"/>
                        <a:ext cx="3402013"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82023" name="Object 7"/>
          <p:cNvGraphicFramePr>
            <a:graphicFrameLocks noGrp="1" noChangeAspect="1"/>
          </p:cNvGraphicFramePr>
          <p:nvPr>
            <p:ph sz="half" idx="4294967295"/>
            <p:custDataLst>
              <p:tags r:id="rId3"/>
            </p:custDataLst>
            <p:extLst>
              <p:ext uri="{D42A27DB-BD31-4B8C-83A1-F6EECF244321}">
                <p14:modId xmlns:p14="http://schemas.microsoft.com/office/powerpoint/2010/main" val="3585090267"/>
              </p:ext>
            </p:extLst>
          </p:nvPr>
        </p:nvGraphicFramePr>
        <p:xfrm>
          <a:off x="1905000" y="3489325"/>
          <a:ext cx="5715000" cy="2673350"/>
        </p:xfrm>
        <a:graphic>
          <a:graphicData uri="http://schemas.openxmlformats.org/presentationml/2006/ole">
            <mc:AlternateContent xmlns:mc="http://schemas.openxmlformats.org/markup-compatibility/2006">
              <mc:Choice xmlns:v="urn:schemas-microsoft-com:vml" Requires="v">
                <p:oleObj spid="_x0000_s88331" name="Visio" r:id="rId14" imgW="3077870" imgH="1506322" progId="Visio.Drawing.11">
                  <p:embed/>
                </p:oleObj>
              </mc:Choice>
              <mc:Fallback>
                <p:oleObj name="Visio" r:id="rId14" imgW="3077870" imgH="1506322" progId="Visio.Drawing.11">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905000" y="3489325"/>
                        <a:ext cx="5715000" cy="267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8201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2021" name="Rectangle 5"/>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82025" name="Text Box 9"/>
          <p:cNvSpPr txBox="1">
            <a:spLocks noChangeArrowheads="1"/>
          </p:cNvSpPr>
          <p:nvPr>
            <p:custDataLst>
              <p:tags r:id="rId6"/>
            </p:custDataLst>
          </p:nvPr>
        </p:nvSpPr>
        <p:spPr bwMode="auto">
          <a:xfrm>
            <a:off x="4648200" y="3429000"/>
            <a:ext cx="53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b="1" dirty="0">
                <a:solidFill>
                  <a:srgbClr val="C00000"/>
                </a:solidFill>
              </a:rPr>
              <a:t>0</a:t>
            </a:r>
          </a:p>
        </p:txBody>
      </p:sp>
      <p:sp>
        <p:nvSpPr>
          <p:cNvPr id="982026" name="Text Box 10"/>
          <p:cNvSpPr txBox="1">
            <a:spLocks noChangeArrowheads="1"/>
          </p:cNvSpPr>
          <p:nvPr>
            <p:custDataLst>
              <p:tags r:id="rId7"/>
            </p:custDataLst>
          </p:nvPr>
        </p:nvSpPr>
        <p:spPr bwMode="auto">
          <a:xfrm>
            <a:off x="4648200" y="4648200"/>
            <a:ext cx="53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b="1" dirty="0">
                <a:solidFill>
                  <a:srgbClr val="C00000"/>
                </a:solidFill>
              </a:rPr>
              <a:t>1</a:t>
            </a:r>
          </a:p>
        </p:txBody>
      </p:sp>
      <p:sp>
        <p:nvSpPr>
          <p:cNvPr id="982027" name="Text Box 11"/>
          <p:cNvSpPr txBox="1">
            <a:spLocks noChangeArrowheads="1"/>
          </p:cNvSpPr>
          <p:nvPr>
            <p:custDataLst>
              <p:tags r:id="rId8"/>
            </p:custDataLst>
          </p:nvPr>
        </p:nvSpPr>
        <p:spPr bwMode="auto">
          <a:xfrm>
            <a:off x="7391400" y="3413125"/>
            <a:ext cx="53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b="1">
                <a:solidFill>
                  <a:srgbClr val="C00000"/>
                </a:solidFill>
              </a:rPr>
              <a:t>Z</a:t>
            </a:r>
          </a:p>
        </p:txBody>
      </p:sp>
      <p:sp>
        <p:nvSpPr>
          <p:cNvPr id="982028" name="Text Box 12"/>
          <p:cNvSpPr txBox="1">
            <a:spLocks noChangeArrowheads="1"/>
          </p:cNvSpPr>
          <p:nvPr>
            <p:custDataLst>
              <p:tags r:id="rId9"/>
            </p:custDataLst>
          </p:nvPr>
        </p:nvSpPr>
        <p:spPr bwMode="auto">
          <a:xfrm>
            <a:off x="7391400" y="4632325"/>
            <a:ext cx="53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b="1">
                <a:solidFill>
                  <a:srgbClr val="C00000"/>
                </a:solidFill>
              </a:rPr>
              <a:t>Z</a:t>
            </a:r>
          </a:p>
        </p:txBody>
      </p:sp>
      <p:sp>
        <p:nvSpPr>
          <p:cNvPr id="15" name="TextBox 14"/>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Memory Array Bit Cells</a:t>
            </a:r>
            <a:endParaRPr lang="en-US" sz="4400" dirty="0">
              <a:solidFill>
                <a:schemeClr val="bg1"/>
              </a:solidFill>
              <a:latin typeface="+mj-lt"/>
            </a:endParaRPr>
          </a:p>
        </p:txBody>
      </p:sp>
    </p:spTree>
    <p:extLst>
      <p:ext uri="{BB962C8B-B14F-4D97-AF65-F5344CB8AC3E}">
        <p14:creationId xmlns:p14="http://schemas.microsoft.com/office/powerpoint/2010/main" val="9573081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818" name="Rectangle 2"/>
          <p:cNvSpPr>
            <a:spLocks noChangeArrowheads="1"/>
          </p:cNvSpPr>
          <p:nvPr>
            <p:custDataLst>
              <p:tags r:id="rId1"/>
            </p:custDataLst>
          </p:nvPr>
        </p:nvSpPr>
        <p:spPr bwMode="auto">
          <a:xfrm>
            <a:off x="228600" y="990600"/>
            <a:ext cx="87630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3200" dirty="0" smtClean="0">
                <a:latin typeface="+mj-lt"/>
                <a:cs typeface="Arial" charset="0"/>
              </a:rPr>
              <a:t>Now use column Propagate and Generate signals to compute </a:t>
            </a:r>
            <a:r>
              <a:rPr lang="en-US" sz="3200" b="1" i="1" dirty="0" smtClean="0">
                <a:latin typeface="+mj-lt"/>
                <a:cs typeface="Arial" charset="0"/>
              </a:rPr>
              <a:t>Block Propagate</a:t>
            </a:r>
            <a:r>
              <a:rPr lang="en-US" sz="3200" dirty="0" smtClean="0">
                <a:latin typeface="+mj-lt"/>
                <a:cs typeface="Arial" charset="0"/>
              </a:rPr>
              <a:t> and </a:t>
            </a:r>
            <a:r>
              <a:rPr lang="en-US" sz="3200" b="1" i="1" dirty="0" smtClean="0">
                <a:latin typeface="+mj-lt"/>
                <a:cs typeface="Arial" charset="0"/>
              </a:rPr>
              <a:t>Generate</a:t>
            </a:r>
            <a:r>
              <a:rPr lang="en-US" sz="3200" i="1" dirty="0" smtClean="0">
                <a:latin typeface="+mj-lt"/>
                <a:cs typeface="Arial" charset="0"/>
              </a:rPr>
              <a:t> </a:t>
            </a:r>
            <a:r>
              <a:rPr lang="en-US" sz="3200" dirty="0" smtClean="0">
                <a:latin typeface="+mj-lt"/>
                <a:cs typeface="Arial" charset="0"/>
              </a:rPr>
              <a:t>signals for k-bit blocks, i.e.:</a:t>
            </a:r>
          </a:p>
          <a:p>
            <a:pPr marL="800100" lvl="1" indent="-342900">
              <a:spcBef>
                <a:spcPct val="20000"/>
              </a:spcBef>
              <a:buFont typeface="Arial" charset="0"/>
              <a:buChar char="•"/>
            </a:pPr>
            <a:r>
              <a:rPr lang="en-US" sz="2400" dirty="0" smtClean="0">
                <a:latin typeface="+mj-lt"/>
                <a:cs typeface="Arial" charset="0"/>
              </a:rPr>
              <a:t>Compute if a k-bit group will </a:t>
            </a:r>
            <a:r>
              <a:rPr lang="en-US" sz="2400" b="1" dirty="0" smtClean="0">
                <a:latin typeface="+mj-lt"/>
                <a:cs typeface="Arial" charset="0"/>
              </a:rPr>
              <a:t>propagate</a:t>
            </a:r>
            <a:r>
              <a:rPr lang="en-US" sz="2400" dirty="0" smtClean="0">
                <a:latin typeface="+mj-lt"/>
                <a:cs typeface="Arial" charset="0"/>
              </a:rPr>
              <a:t> a carry in (to the block) to the carry out (of the block)</a:t>
            </a:r>
          </a:p>
          <a:p>
            <a:pPr marL="800100" lvl="1" indent="-342900">
              <a:spcBef>
                <a:spcPct val="20000"/>
              </a:spcBef>
              <a:buFont typeface="Arial" charset="0"/>
              <a:buChar char="•"/>
            </a:pPr>
            <a:r>
              <a:rPr lang="en-US" sz="2400" dirty="0" smtClean="0">
                <a:latin typeface="+mj-lt"/>
                <a:cs typeface="Arial" charset="0"/>
              </a:rPr>
              <a:t>Compute if a k-bit group will </a:t>
            </a:r>
            <a:r>
              <a:rPr lang="en-US" sz="2400" b="1" dirty="0" smtClean="0">
                <a:latin typeface="+mj-lt"/>
                <a:cs typeface="Arial" charset="0"/>
              </a:rPr>
              <a:t>generate</a:t>
            </a:r>
            <a:r>
              <a:rPr lang="en-US" sz="2400" dirty="0" smtClean="0">
                <a:latin typeface="+mj-lt"/>
                <a:cs typeface="Arial" charset="0"/>
              </a:rPr>
              <a:t> a carry out (of the block)</a:t>
            </a:r>
            <a:endParaRPr lang="en-US" sz="3000" dirty="0">
              <a:latin typeface="Times New Roman" pitchFamily="18" charset="0"/>
              <a:cs typeface="Arial" charset="0"/>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Block Propagate and Generate</a:t>
            </a:r>
            <a:endParaRPr lang="en-US" sz="4400" dirty="0">
              <a:solidFill>
                <a:schemeClr val="bg1"/>
              </a:solidFill>
              <a:latin typeface="+mj-lt"/>
            </a:endParaRPr>
          </a:p>
        </p:txBody>
      </p:sp>
    </p:spTree>
    <p:extLst>
      <p:ext uri="{BB962C8B-B14F-4D97-AF65-F5344CB8AC3E}">
        <p14:creationId xmlns:p14="http://schemas.microsoft.com/office/powerpoint/2010/main" val="66863272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3045"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1202269613"/>
              </p:ext>
            </p:extLst>
          </p:nvPr>
        </p:nvGraphicFramePr>
        <p:xfrm>
          <a:off x="1219200" y="2825405"/>
          <a:ext cx="6553200" cy="3499195"/>
        </p:xfrm>
        <a:graphic>
          <a:graphicData uri="http://schemas.openxmlformats.org/presentationml/2006/ole">
            <mc:AlternateContent xmlns:mc="http://schemas.openxmlformats.org/markup-compatibility/2006">
              <mc:Choice xmlns:v="urn:schemas-microsoft-com:vml" Requires="v">
                <p:oleObj spid="_x0000_s89225" name="VISIO" r:id="rId8" imgW="4036320" imgH="2255400" progId="Visio.Drawing.6">
                  <p:embed/>
                </p:oleObj>
              </mc:Choice>
              <mc:Fallback>
                <p:oleObj name="VISIO" r:id="rId8" imgW="4036320" imgH="225540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19200" y="2825405"/>
                        <a:ext cx="6553200" cy="3499195"/>
                      </a:xfrm>
                      <a:prstGeom prst="rect">
                        <a:avLst/>
                      </a:prstGeom>
                    </p:spPr>
                  </p:pic>
                </p:oleObj>
              </mc:Fallback>
            </mc:AlternateContent>
          </a:graphicData>
        </a:graphic>
      </p:graphicFrame>
      <p:sp>
        <p:nvSpPr>
          <p:cNvPr id="983046" name="Rectangle 6"/>
          <p:cNvSpPr>
            <a:spLocks noChangeArrowheads="1"/>
          </p:cNvSpPr>
          <p:nvPr>
            <p:custDataLst>
              <p:tags r:id="rId3"/>
            </p:custDataLst>
          </p:nvPr>
        </p:nvSpPr>
        <p:spPr bwMode="auto">
          <a:xfrm>
            <a:off x="3810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b="1" dirty="0" err="1">
                <a:solidFill>
                  <a:srgbClr val="0070C0"/>
                </a:solidFill>
                <a:latin typeface="+mj-lt"/>
                <a:cs typeface="Arial" charset="0"/>
              </a:rPr>
              <a:t>Wordline</a:t>
            </a:r>
            <a:r>
              <a:rPr lang="en-US" sz="2600" b="1" dirty="0">
                <a:solidFill>
                  <a:srgbClr val="0070C0"/>
                </a:solidFill>
                <a:latin typeface="+mj-lt"/>
                <a:cs typeface="Arial" charset="0"/>
              </a:rPr>
              <a:t>: </a:t>
            </a:r>
          </a:p>
          <a:p>
            <a:pPr marL="742950" lvl="1" indent="-285750">
              <a:spcBef>
                <a:spcPct val="20000"/>
              </a:spcBef>
              <a:buFontTx/>
              <a:buChar char="–"/>
            </a:pPr>
            <a:r>
              <a:rPr lang="en-US" sz="1800" dirty="0" smtClean="0">
                <a:latin typeface="+mj-lt"/>
                <a:cs typeface="Arial" charset="0"/>
              </a:rPr>
              <a:t>like an enable</a:t>
            </a:r>
            <a:endParaRPr lang="en-US" sz="1800" dirty="0">
              <a:latin typeface="+mj-lt"/>
              <a:cs typeface="Arial" charset="0"/>
            </a:endParaRPr>
          </a:p>
          <a:p>
            <a:pPr marL="742950" lvl="1" indent="-285750">
              <a:spcBef>
                <a:spcPct val="20000"/>
              </a:spcBef>
              <a:buFontTx/>
              <a:buChar char="–"/>
            </a:pPr>
            <a:r>
              <a:rPr lang="en-US" sz="1800" dirty="0" smtClean="0">
                <a:latin typeface="+mj-lt"/>
                <a:cs typeface="Arial" charset="0"/>
              </a:rPr>
              <a:t>single </a:t>
            </a:r>
            <a:r>
              <a:rPr lang="en-US" sz="1800" dirty="0">
                <a:latin typeface="+mj-lt"/>
                <a:cs typeface="Arial" charset="0"/>
              </a:rPr>
              <a:t>row in </a:t>
            </a:r>
            <a:r>
              <a:rPr lang="en-US" sz="1800" dirty="0" smtClean="0">
                <a:latin typeface="+mj-lt"/>
                <a:cs typeface="Arial" charset="0"/>
              </a:rPr>
              <a:t>memory </a:t>
            </a:r>
            <a:r>
              <a:rPr lang="en-US" sz="1800" dirty="0">
                <a:latin typeface="+mj-lt"/>
                <a:cs typeface="Arial" charset="0"/>
              </a:rPr>
              <a:t>array </a:t>
            </a:r>
            <a:r>
              <a:rPr lang="en-US" sz="1800" dirty="0" smtClean="0">
                <a:latin typeface="+mj-lt"/>
                <a:cs typeface="Arial" charset="0"/>
              </a:rPr>
              <a:t>read/written</a:t>
            </a:r>
            <a:endParaRPr lang="en-US" sz="1800" dirty="0">
              <a:latin typeface="+mj-lt"/>
              <a:cs typeface="Arial" charset="0"/>
            </a:endParaRPr>
          </a:p>
          <a:p>
            <a:pPr marL="742950" lvl="1" indent="-285750">
              <a:spcBef>
                <a:spcPct val="20000"/>
              </a:spcBef>
              <a:buFontTx/>
              <a:buChar char="–"/>
            </a:pPr>
            <a:r>
              <a:rPr lang="en-US" sz="1800" dirty="0">
                <a:latin typeface="+mj-lt"/>
                <a:cs typeface="Arial" charset="0"/>
              </a:rPr>
              <a:t>corresponds to </a:t>
            </a:r>
            <a:r>
              <a:rPr lang="en-US" sz="1800" dirty="0" smtClean="0">
                <a:latin typeface="+mj-lt"/>
                <a:cs typeface="Arial" charset="0"/>
              </a:rPr>
              <a:t>unique </a:t>
            </a:r>
            <a:r>
              <a:rPr lang="en-US" sz="1800" dirty="0">
                <a:latin typeface="+mj-lt"/>
                <a:cs typeface="Arial" charset="0"/>
              </a:rPr>
              <a:t>address</a:t>
            </a:r>
          </a:p>
          <a:p>
            <a:pPr marL="742950" lvl="1" indent="-285750">
              <a:spcBef>
                <a:spcPct val="20000"/>
              </a:spcBef>
              <a:buFontTx/>
              <a:buChar char="–"/>
            </a:pPr>
            <a:r>
              <a:rPr lang="en-US" sz="1800" dirty="0">
                <a:latin typeface="+mj-lt"/>
                <a:cs typeface="Arial" charset="0"/>
              </a:rPr>
              <a:t>only one </a:t>
            </a:r>
            <a:r>
              <a:rPr lang="en-US" sz="1800" dirty="0" err="1">
                <a:latin typeface="+mj-lt"/>
                <a:cs typeface="Arial" charset="0"/>
              </a:rPr>
              <a:t>wordline</a:t>
            </a:r>
            <a:r>
              <a:rPr lang="en-US" sz="1800" dirty="0">
                <a:latin typeface="+mj-lt"/>
                <a:cs typeface="Arial" charset="0"/>
              </a:rPr>
              <a:t> </a:t>
            </a:r>
            <a:r>
              <a:rPr lang="en-US" sz="1800" dirty="0" smtClean="0">
                <a:latin typeface="+mj-lt"/>
                <a:cs typeface="Arial" charset="0"/>
              </a:rPr>
              <a:t>HIGH </a:t>
            </a:r>
            <a:r>
              <a:rPr lang="en-US" sz="1800" dirty="0">
                <a:latin typeface="+mj-lt"/>
                <a:cs typeface="Arial" charset="0"/>
              </a:rPr>
              <a:t>at </a:t>
            </a:r>
            <a:r>
              <a:rPr lang="en-US" sz="1800" dirty="0" smtClean="0">
                <a:latin typeface="+mj-lt"/>
                <a:cs typeface="Arial" charset="0"/>
              </a:rPr>
              <a:t>once</a:t>
            </a:r>
            <a:endParaRPr lang="en-US" sz="2000" dirty="0">
              <a:latin typeface="+mj-lt"/>
              <a:cs typeface="Arial" charset="0"/>
            </a:endParaRPr>
          </a:p>
        </p:txBody>
      </p:sp>
      <p:sp>
        <p:nvSpPr>
          <p:cNvPr id="983042"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3044" name="Rectangle 4"/>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Memory Array</a:t>
            </a:r>
            <a:endParaRPr lang="en-US" sz="4400" dirty="0">
              <a:solidFill>
                <a:schemeClr val="bg1"/>
              </a:solidFill>
              <a:latin typeface="+mj-lt"/>
            </a:endParaRPr>
          </a:p>
        </p:txBody>
      </p:sp>
    </p:spTree>
    <p:extLst>
      <p:ext uri="{BB962C8B-B14F-4D97-AF65-F5344CB8AC3E}">
        <p14:creationId xmlns:p14="http://schemas.microsoft.com/office/powerpoint/2010/main" val="296005468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297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22980"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22981" name="Rectangle 5"/>
          <p:cNvSpPr>
            <a:spLocks noChangeArrowheads="1"/>
          </p:cNvSpPr>
          <p:nvPr>
            <p:custDataLst>
              <p:tags r:id="rId3"/>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cs typeface="Arial" charset="0"/>
              </a:rPr>
              <a:t>Random access memory (RAM): </a:t>
            </a:r>
            <a:r>
              <a:rPr lang="en-US" sz="3200" b="1" dirty="0">
                <a:solidFill>
                  <a:srgbClr val="0070C0"/>
                </a:solidFill>
                <a:latin typeface="+mj-lt"/>
                <a:cs typeface="Arial" charset="0"/>
              </a:rPr>
              <a:t>volatile</a:t>
            </a:r>
          </a:p>
          <a:p>
            <a:pPr marL="342900" indent="-342900">
              <a:spcBef>
                <a:spcPct val="20000"/>
              </a:spcBef>
              <a:buFontTx/>
              <a:buChar char="•"/>
            </a:pPr>
            <a:r>
              <a:rPr lang="en-US" sz="3200" dirty="0">
                <a:latin typeface="+mj-lt"/>
                <a:cs typeface="Times New Roman" pitchFamily="18" charset="0"/>
              </a:rPr>
              <a:t>Read only memory (ROM): </a:t>
            </a:r>
            <a:r>
              <a:rPr lang="en-US" sz="3200" b="1" dirty="0">
                <a:solidFill>
                  <a:srgbClr val="0070C0"/>
                </a:solidFill>
                <a:latin typeface="+mj-lt"/>
                <a:cs typeface="Times New Roman" pitchFamily="18" charset="0"/>
              </a:rPr>
              <a:t>nonvolatile</a:t>
            </a: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Types of Memory</a:t>
            </a:r>
            <a:endParaRPr lang="en-US" sz="4400" dirty="0">
              <a:solidFill>
                <a:schemeClr val="bg1"/>
              </a:solidFill>
              <a:latin typeface="+mj-lt"/>
            </a:endParaRPr>
          </a:p>
        </p:txBody>
      </p:sp>
    </p:spTree>
    <p:extLst>
      <p:ext uri="{BB962C8B-B14F-4D97-AF65-F5344CB8AC3E}">
        <p14:creationId xmlns:p14="http://schemas.microsoft.com/office/powerpoint/2010/main" val="34567843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42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9428"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99430" name="Rectangle 6"/>
          <p:cNvSpPr>
            <a:spLocks noChangeArrowheads="1"/>
          </p:cNvSpPr>
          <p:nvPr>
            <p:custDataLst>
              <p:tags r:id="rId3"/>
            </p:custDataLst>
          </p:nvPr>
        </p:nvSpPr>
        <p:spPr bwMode="auto">
          <a:xfrm>
            <a:off x="6858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solidFill>
                  <a:srgbClr val="0070C0"/>
                </a:solidFill>
                <a:latin typeface="+mj-lt"/>
                <a:cs typeface="Times New Roman" pitchFamily="18" charset="0"/>
              </a:rPr>
              <a:t>Volatile:</a:t>
            </a:r>
            <a:r>
              <a:rPr lang="en-US" sz="3200" dirty="0">
                <a:latin typeface="+mj-lt"/>
                <a:cs typeface="Times New Roman" pitchFamily="18" charset="0"/>
              </a:rPr>
              <a:t> loses its data when </a:t>
            </a:r>
            <a:r>
              <a:rPr lang="en-US" sz="3200" dirty="0" smtClean="0">
                <a:latin typeface="+mj-lt"/>
                <a:cs typeface="Times New Roman" pitchFamily="18" charset="0"/>
              </a:rPr>
              <a:t>power off</a:t>
            </a:r>
            <a:endParaRPr lang="en-US" sz="3200" dirty="0">
              <a:latin typeface="+mj-lt"/>
              <a:cs typeface="Times New Roman" pitchFamily="18" charset="0"/>
            </a:endParaRPr>
          </a:p>
          <a:p>
            <a:pPr marL="342900" indent="-342900">
              <a:spcBef>
                <a:spcPct val="20000"/>
              </a:spcBef>
              <a:buFontTx/>
              <a:buChar char="•"/>
            </a:pPr>
            <a:r>
              <a:rPr lang="en-US" sz="3200" dirty="0">
                <a:latin typeface="+mj-lt"/>
                <a:cs typeface="Times New Roman" pitchFamily="18" charset="0"/>
              </a:rPr>
              <a:t>Read and written quickly</a:t>
            </a:r>
          </a:p>
          <a:p>
            <a:pPr marL="342900" indent="-342900">
              <a:spcBef>
                <a:spcPct val="20000"/>
              </a:spcBef>
              <a:buFontTx/>
              <a:buChar char="•"/>
            </a:pPr>
            <a:r>
              <a:rPr lang="en-US" sz="3200" dirty="0">
                <a:latin typeface="+mj-lt"/>
                <a:cs typeface="Times New Roman" pitchFamily="18" charset="0"/>
              </a:rPr>
              <a:t>Main memory in your computer is RAM (DRAM)</a:t>
            </a:r>
          </a:p>
          <a:p>
            <a:pPr marL="342900" indent="-342900">
              <a:spcBef>
                <a:spcPct val="20000"/>
              </a:spcBef>
            </a:pPr>
            <a:endParaRPr lang="en-US" sz="3200" dirty="0">
              <a:latin typeface="+mj-lt"/>
              <a:cs typeface="Times New Roman" pitchFamily="18" charset="0"/>
            </a:endParaRPr>
          </a:p>
          <a:p>
            <a:pPr marL="342900" indent="-342900">
              <a:spcBef>
                <a:spcPct val="20000"/>
              </a:spcBef>
            </a:pPr>
            <a:r>
              <a:rPr lang="en-US" sz="2400" dirty="0">
                <a:solidFill>
                  <a:schemeClr val="accent1"/>
                </a:solidFill>
                <a:latin typeface="+mj-lt"/>
                <a:cs typeface="Times New Roman" pitchFamily="18" charset="0"/>
              </a:rPr>
              <a:t>	</a:t>
            </a:r>
            <a:r>
              <a:rPr lang="en-US" sz="2400" dirty="0">
                <a:solidFill>
                  <a:srgbClr val="0070C0"/>
                </a:solidFill>
                <a:latin typeface="+mj-lt"/>
                <a:cs typeface="Times New Roman" pitchFamily="18" charset="0"/>
              </a:rPr>
              <a:t>Historically called </a:t>
            </a:r>
            <a:r>
              <a:rPr lang="en-US" sz="2400" i="1" dirty="0">
                <a:solidFill>
                  <a:srgbClr val="0070C0"/>
                </a:solidFill>
                <a:latin typeface="+mj-lt"/>
                <a:cs typeface="Times New Roman" pitchFamily="18" charset="0"/>
              </a:rPr>
              <a:t>random</a:t>
            </a:r>
            <a:r>
              <a:rPr lang="en-US" sz="2400" dirty="0">
                <a:solidFill>
                  <a:srgbClr val="0070C0"/>
                </a:solidFill>
                <a:latin typeface="+mj-lt"/>
                <a:cs typeface="Times New Roman" pitchFamily="18" charset="0"/>
              </a:rPr>
              <a:t> access memory because any data word </a:t>
            </a:r>
            <a:r>
              <a:rPr lang="en-US" sz="2400" dirty="0" smtClean="0">
                <a:solidFill>
                  <a:srgbClr val="0070C0"/>
                </a:solidFill>
                <a:latin typeface="+mj-lt"/>
                <a:cs typeface="Times New Roman" pitchFamily="18" charset="0"/>
              </a:rPr>
              <a:t>accessed </a:t>
            </a:r>
            <a:r>
              <a:rPr lang="en-US" sz="2400" dirty="0">
                <a:solidFill>
                  <a:srgbClr val="0070C0"/>
                </a:solidFill>
                <a:latin typeface="+mj-lt"/>
                <a:cs typeface="Times New Roman" pitchFamily="18" charset="0"/>
              </a:rPr>
              <a:t>as easily as any other (in contrast to sequential access memories </a:t>
            </a:r>
            <a:r>
              <a:rPr lang="en-US" sz="2400" dirty="0" smtClean="0">
                <a:solidFill>
                  <a:srgbClr val="0070C0"/>
                </a:solidFill>
                <a:latin typeface="+mj-lt"/>
                <a:cs typeface="Times New Roman" pitchFamily="18" charset="0"/>
              </a:rPr>
              <a:t>such as a </a:t>
            </a:r>
            <a:r>
              <a:rPr lang="en-US" sz="2400" dirty="0">
                <a:solidFill>
                  <a:srgbClr val="0070C0"/>
                </a:solidFill>
                <a:latin typeface="+mj-lt"/>
                <a:cs typeface="Times New Roman" pitchFamily="18" charset="0"/>
              </a:rPr>
              <a:t>tape recorder)</a:t>
            </a: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RAM: Random Access Memory</a:t>
            </a:r>
            <a:endParaRPr lang="en-US" sz="4400" dirty="0">
              <a:solidFill>
                <a:schemeClr val="bg1"/>
              </a:solidFill>
              <a:latin typeface="+mj-lt"/>
            </a:endParaRPr>
          </a:p>
        </p:txBody>
      </p:sp>
    </p:spTree>
    <p:extLst>
      <p:ext uri="{BB962C8B-B14F-4D97-AF65-F5344CB8AC3E}">
        <p14:creationId xmlns:p14="http://schemas.microsoft.com/office/powerpoint/2010/main" val="70391301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0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24005" name="Rectangle 5"/>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solidFill>
                  <a:schemeClr val="accent1"/>
                </a:solidFill>
                <a:latin typeface="+mj-lt"/>
                <a:cs typeface="Times New Roman" pitchFamily="18" charset="0"/>
              </a:rPr>
              <a:t>Nonvolatile:</a:t>
            </a:r>
            <a:r>
              <a:rPr lang="en-US" sz="3200" dirty="0">
                <a:solidFill>
                  <a:schemeClr val="accent1"/>
                </a:solidFill>
                <a:latin typeface="+mj-lt"/>
                <a:cs typeface="Times New Roman" pitchFamily="18" charset="0"/>
              </a:rPr>
              <a:t> </a:t>
            </a:r>
            <a:r>
              <a:rPr lang="en-US" sz="3200" dirty="0">
                <a:latin typeface="+mj-lt"/>
                <a:cs typeface="Times New Roman" pitchFamily="18" charset="0"/>
              </a:rPr>
              <a:t>retains data when power </a:t>
            </a:r>
            <a:r>
              <a:rPr lang="en-US" sz="3200" dirty="0" smtClean="0">
                <a:latin typeface="+mj-lt"/>
                <a:cs typeface="Times New Roman" pitchFamily="18" charset="0"/>
              </a:rPr>
              <a:t>off</a:t>
            </a:r>
            <a:endParaRPr lang="en-US" sz="3200" dirty="0">
              <a:latin typeface="+mj-lt"/>
              <a:cs typeface="Times New Roman" pitchFamily="18" charset="0"/>
            </a:endParaRPr>
          </a:p>
          <a:p>
            <a:pPr marL="342900" indent="-342900">
              <a:spcBef>
                <a:spcPct val="20000"/>
              </a:spcBef>
              <a:buFontTx/>
              <a:buChar char="•"/>
            </a:pPr>
            <a:r>
              <a:rPr lang="en-US" sz="3200" dirty="0">
                <a:latin typeface="+mj-lt"/>
                <a:cs typeface="Times New Roman" pitchFamily="18" charset="0"/>
              </a:rPr>
              <a:t>Read quickly, but writing is impossible or slow</a:t>
            </a:r>
          </a:p>
          <a:p>
            <a:pPr marL="342900" indent="-342900">
              <a:spcBef>
                <a:spcPct val="20000"/>
              </a:spcBef>
              <a:buFontTx/>
              <a:buChar char="•"/>
            </a:pPr>
            <a:r>
              <a:rPr lang="en-US" sz="3200" dirty="0">
                <a:latin typeface="+mj-lt"/>
                <a:cs typeface="Times New Roman" pitchFamily="18" charset="0"/>
              </a:rPr>
              <a:t>Flash memory in cameras, thumb drives, and digital cameras are all ROMs</a:t>
            </a:r>
          </a:p>
          <a:p>
            <a:pPr marL="742950" lvl="1" indent="-285750">
              <a:spcBef>
                <a:spcPct val="20000"/>
              </a:spcBef>
            </a:pPr>
            <a:endParaRPr lang="en-US" sz="200" dirty="0" smtClean="0">
              <a:latin typeface="+mj-lt"/>
              <a:cs typeface="Times New Roman" pitchFamily="18" charset="0"/>
            </a:endParaRPr>
          </a:p>
          <a:p>
            <a:pPr marL="742950" lvl="1" indent="-285750">
              <a:spcBef>
                <a:spcPct val="20000"/>
              </a:spcBef>
            </a:pPr>
            <a:r>
              <a:rPr lang="en-US" sz="3200" dirty="0">
                <a:latin typeface="+mj-lt"/>
                <a:cs typeface="Times New Roman" pitchFamily="18" charset="0"/>
              </a:rPr>
              <a:t>	</a:t>
            </a:r>
            <a:r>
              <a:rPr lang="en-US" sz="2400" dirty="0">
                <a:solidFill>
                  <a:srgbClr val="0070C0"/>
                </a:solidFill>
                <a:latin typeface="+mj-lt"/>
                <a:cs typeface="Times New Roman" pitchFamily="18" charset="0"/>
              </a:rPr>
              <a:t>Historically called </a:t>
            </a:r>
            <a:r>
              <a:rPr lang="en-US" sz="2400" i="1" dirty="0">
                <a:solidFill>
                  <a:srgbClr val="0070C0"/>
                </a:solidFill>
                <a:latin typeface="+mj-lt"/>
                <a:cs typeface="Times New Roman" pitchFamily="18" charset="0"/>
              </a:rPr>
              <a:t>read only</a:t>
            </a:r>
            <a:r>
              <a:rPr lang="en-US" sz="2400" dirty="0">
                <a:solidFill>
                  <a:srgbClr val="0070C0"/>
                </a:solidFill>
                <a:latin typeface="+mj-lt"/>
                <a:cs typeface="Times New Roman" pitchFamily="18" charset="0"/>
              </a:rPr>
              <a:t> memory because ROMs were written at manufacturing time or by burning fuses. Once ROM was configured, it could not be written again. This is no longer the case for Flash memory and other types of ROMs.</a:t>
            </a: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ROM: Read Only Memory</a:t>
            </a:r>
            <a:endParaRPr lang="en-US" sz="4400" dirty="0">
              <a:solidFill>
                <a:schemeClr val="bg1"/>
              </a:solidFill>
              <a:latin typeface="+mj-lt"/>
            </a:endParaRPr>
          </a:p>
        </p:txBody>
      </p:sp>
    </p:spTree>
    <p:extLst>
      <p:ext uri="{BB962C8B-B14F-4D97-AF65-F5344CB8AC3E}">
        <p14:creationId xmlns:p14="http://schemas.microsoft.com/office/powerpoint/2010/main" val="412295455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045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0452"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0453" name="Rectangle 5"/>
          <p:cNvSpPr>
            <a:spLocks noChangeArrowheads="1"/>
          </p:cNvSpPr>
          <p:nvPr>
            <p:custDataLst>
              <p:tags r:id="rId3"/>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smtClean="0">
                <a:latin typeface="+mj-lt"/>
                <a:cs typeface="Arial" charset="0"/>
              </a:rPr>
              <a:t>DRAM</a:t>
            </a:r>
            <a:r>
              <a:rPr lang="en-US" sz="3200" dirty="0" smtClean="0">
                <a:latin typeface="+mj-lt"/>
                <a:cs typeface="Arial" charset="0"/>
              </a:rPr>
              <a:t> (Dynamic </a:t>
            </a:r>
            <a:r>
              <a:rPr lang="en-US" sz="3200" dirty="0">
                <a:latin typeface="+mj-lt"/>
                <a:cs typeface="Arial" charset="0"/>
              </a:rPr>
              <a:t>random access </a:t>
            </a:r>
            <a:r>
              <a:rPr lang="en-US" sz="3200" dirty="0" smtClean="0">
                <a:latin typeface="+mj-lt"/>
                <a:cs typeface="Arial" charset="0"/>
              </a:rPr>
              <a:t>memory)</a:t>
            </a:r>
          </a:p>
          <a:p>
            <a:pPr marL="342900" indent="-342900">
              <a:spcBef>
                <a:spcPct val="20000"/>
              </a:spcBef>
              <a:buFontTx/>
              <a:buChar char="•"/>
            </a:pPr>
            <a:r>
              <a:rPr lang="en-US" sz="3200" b="1" dirty="0" smtClean="0">
                <a:latin typeface="+mj-lt"/>
                <a:cs typeface="Arial" charset="0"/>
              </a:rPr>
              <a:t>SRAM</a:t>
            </a:r>
            <a:r>
              <a:rPr lang="en-US" sz="3200" dirty="0" smtClean="0">
                <a:latin typeface="+mj-lt"/>
                <a:cs typeface="Arial" charset="0"/>
              </a:rPr>
              <a:t> (Static </a:t>
            </a:r>
            <a:r>
              <a:rPr lang="en-US" sz="3200" dirty="0">
                <a:latin typeface="+mj-lt"/>
                <a:cs typeface="Arial" charset="0"/>
              </a:rPr>
              <a:t>random access </a:t>
            </a:r>
            <a:r>
              <a:rPr lang="en-US" sz="3200" dirty="0" smtClean="0">
                <a:latin typeface="+mj-lt"/>
                <a:cs typeface="Arial" charset="0"/>
              </a:rPr>
              <a:t>memory)</a:t>
            </a:r>
            <a:endParaRPr lang="en-US" sz="3200" dirty="0">
              <a:latin typeface="+mj-lt"/>
              <a:cs typeface="Arial" charset="0"/>
            </a:endParaRPr>
          </a:p>
          <a:p>
            <a:pPr marL="342900" indent="-342900">
              <a:spcBef>
                <a:spcPct val="20000"/>
              </a:spcBef>
              <a:buFontTx/>
              <a:buChar char="•"/>
            </a:pPr>
            <a:r>
              <a:rPr lang="en-US" sz="3200" dirty="0">
                <a:latin typeface="+mj-lt"/>
                <a:cs typeface="Arial" charset="0"/>
              </a:rPr>
              <a:t>Differ in how they store data:</a:t>
            </a:r>
          </a:p>
          <a:p>
            <a:pPr marL="742950" lvl="1" indent="-285750">
              <a:spcBef>
                <a:spcPct val="20000"/>
              </a:spcBef>
              <a:buFontTx/>
              <a:buChar char="–"/>
            </a:pPr>
            <a:r>
              <a:rPr lang="en-US" sz="2600" dirty="0">
                <a:latin typeface="+mj-lt"/>
                <a:cs typeface="Times New Roman" pitchFamily="18" charset="0"/>
              </a:rPr>
              <a:t>DRAM uses a capacitor</a:t>
            </a:r>
          </a:p>
          <a:p>
            <a:pPr marL="742950" lvl="1" indent="-285750">
              <a:spcBef>
                <a:spcPct val="20000"/>
              </a:spcBef>
              <a:buFontTx/>
              <a:buChar char="–"/>
            </a:pPr>
            <a:r>
              <a:rPr lang="en-US" sz="2600" dirty="0">
                <a:latin typeface="+mj-lt"/>
                <a:cs typeface="Times New Roman" pitchFamily="18" charset="0"/>
              </a:rPr>
              <a:t>SRAM uses cross-coupled inverters</a:t>
            </a: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Types of RAM</a:t>
            </a:r>
            <a:endParaRPr lang="en-US" sz="4400" dirty="0">
              <a:solidFill>
                <a:schemeClr val="bg1"/>
              </a:solidFill>
              <a:latin typeface="+mj-lt"/>
            </a:endParaRPr>
          </a:p>
        </p:txBody>
      </p:sp>
    </p:spTree>
    <p:extLst>
      <p:ext uri="{BB962C8B-B14F-4D97-AF65-F5344CB8AC3E}">
        <p14:creationId xmlns:p14="http://schemas.microsoft.com/office/powerpoint/2010/main" val="140310404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5030" name="Object 6"/>
          <p:cNvGraphicFramePr>
            <a:graphicFrameLocks noGrp="1" noChangeAspect="1"/>
          </p:cNvGraphicFramePr>
          <p:nvPr>
            <p:ph idx="4294967295"/>
            <p:custDataLst>
              <p:tags r:id="rId2"/>
            </p:custDataLst>
            <p:extLst>
              <p:ext uri="{D42A27DB-BD31-4B8C-83A1-F6EECF244321}">
                <p14:modId xmlns:p14="http://schemas.microsoft.com/office/powerpoint/2010/main" val="1097910418"/>
              </p:ext>
            </p:extLst>
          </p:nvPr>
        </p:nvGraphicFramePr>
        <p:xfrm>
          <a:off x="5867400" y="1295400"/>
          <a:ext cx="2981325" cy="3929063"/>
        </p:xfrm>
        <a:graphic>
          <a:graphicData uri="http://schemas.openxmlformats.org/presentationml/2006/ole">
            <mc:AlternateContent xmlns:mc="http://schemas.openxmlformats.org/markup-compatibility/2006">
              <mc:Choice xmlns:v="urn:schemas-microsoft-com:vml" Requires="v">
                <p:oleObj spid="_x0000_s90248" name="VISIO" r:id="rId8" imgW="1047750" imgH="1381125" progId="Visio.Drawing.6">
                  <p:embed/>
                </p:oleObj>
              </mc:Choice>
              <mc:Fallback>
                <p:oleObj name="VISIO" r:id="rId8" imgW="1047750" imgH="1381125"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67400" y="1295400"/>
                        <a:ext cx="2981325" cy="3929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502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25028"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25029" name="Rectangle 5"/>
          <p:cNvSpPr>
            <a:spLocks noChangeArrowheads="1"/>
          </p:cNvSpPr>
          <p:nvPr>
            <p:custDataLst>
              <p:tags r:id="rId5"/>
            </p:custDataLst>
          </p:nvPr>
        </p:nvSpPr>
        <p:spPr bwMode="auto">
          <a:xfrm>
            <a:off x="914400" y="1295400"/>
            <a:ext cx="4648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cs typeface="Arial" charset="0"/>
              </a:rPr>
              <a:t>Invented DRAM in 1966 at IBM</a:t>
            </a:r>
          </a:p>
          <a:p>
            <a:pPr marL="342900" indent="-342900">
              <a:spcBef>
                <a:spcPct val="20000"/>
              </a:spcBef>
              <a:buFontTx/>
              <a:buChar char="•"/>
            </a:pPr>
            <a:r>
              <a:rPr lang="en-US" sz="3200" dirty="0">
                <a:latin typeface="+mj-lt"/>
                <a:cs typeface="Arial" charset="0"/>
              </a:rPr>
              <a:t>Others were skeptical that the idea would work</a:t>
            </a:r>
          </a:p>
          <a:p>
            <a:pPr marL="342900" indent="-342900">
              <a:spcBef>
                <a:spcPct val="20000"/>
              </a:spcBef>
              <a:buFontTx/>
              <a:buChar char="•"/>
            </a:pPr>
            <a:r>
              <a:rPr lang="en-US" sz="3200" dirty="0">
                <a:latin typeface="+mj-lt"/>
                <a:cs typeface="Arial" charset="0"/>
              </a:rPr>
              <a:t>By the mid-1970’s DRAM </a:t>
            </a:r>
            <a:r>
              <a:rPr lang="en-US" sz="3200" dirty="0" smtClean="0">
                <a:latin typeface="+mj-lt"/>
                <a:cs typeface="Arial" charset="0"/>
              </a:rPr>
              <a:t>in </a:t>
            </a:r>
            <a:r>
              <a:rPr lang="en-US" sz="3200" dirty="0">
                <a:latin typeface="+mj-lt"/>
                <a:cs typeface="Arial" charset="0"/>
              </a:rPr>
              <a:t>virtually all computers</a:t>
            </a: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Robert </a:t>
            </a:r>
            <a:r>
              <a:rPr lang="en-US" sz="4400" dirty="0" err="1" smtClean="0">
                <a:solidFill>
                  <a:schemeClr val="bg1"/>
                </a:solidFill>
                <a:latin typeface="+mj-lt"/>
              </a:rPr>
              <a:t>Dennard</a:t>
            </a:r>
            <a:r>
              <a:rPr lang="en-US" sz="4400" dirty="0" smtClean="0">
                <a:solidFill>
                  <a:schemeClr val="bg1"/>
                </a:solidFill>
                <a:latin typeface="+mj-lt"/>
              </a:rPr>
              <a:t>, 1932 -</a:t>
            </a:r>
            <a:endParaRPr lang="en-US" sz="4400" dirty="0">
              <a:solidFill>
                <a:schemeClr val="bg1"/>
              </a:solidFill>
              <a:latin typeface="+mj-lt"/>
            </a:endParaRPr>
          </a:p>
        </p:txBody>
      </p:sp>
    </p:spTree>
    <p:extLst>
      <p:ext uri="{BB962C8B-B14F-4D97-AF65-F5344CB8AC3E}">
        <p14:creationId xmlns:p14="http://schemas.microsoft.com/office/powerpoint/2010/main" val="347985133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5092"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3624947406"/>
              </p:ext>
            </p:extLst>
          </p:nvPr>
        </p:nvGraphicFramePr>
        <p:xfrm>
          <a:off x="1219200" y="3851031"/>
          <a:ext cx="3097213" cy="1422400"/>
        </p:xfrm>
        <a:graphic>
          <a:graphicData uri="http://schemas.openxmlformats.org/presentationml/2006/ole">
            <mc:AlternateContent xmlns:mc="http://schemas.openxmlformats.org/markup-compatibility/2006">
              <mc:Choice xmlns:v="urn:schemas-microsoft-com:vml" Requires="v">
                <p:oleObj spid="_x0000_s91404" name="Visio" r:id="rId8" imgW="1292047" imgH="620573" progId="Visio.Drawing.11">
                  <p:embed/>
                </p:oleObj>
              </mc:Choice>
              <mc:Fallback>
                <p:oleObj name="Visio" r:id="rId8" imgW="1292047" imgH="620573"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19200" y="3851031"/>
                        <a:ext cx="3097213"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85094"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3519354257"/>
              </p:ext>
            </p:extLst>
          </p:nvPr>
        </p:nvGraphicFramePr>
        <p:xfrm>
          <a:off x="4545013" y="3784600"/>
          <a:ext cx="3352800" cy="2006600"/>
        </p:xfrm>
        <a:graphic>
          <a:graphicData uri="http://schemas.openxmlformats.org/presentationml/2006/ole">
            <mc:AlternateContent xmlns:mc="http://schemas.openxmlformats.org/markup-compatibility/2006">
              <mc:Choice xmlns:v="urn:schemas-microsoft-com:vml" Requires="v">
                <p:oleObj spid="_x0000_s91405" name="VISIO" r:id="rId10" imgW="1381680" imgH="865080" progId="Visio.Drawing.6">
                  <p:embed/>
                </p:oleObj>
              </mc:Choice>
              <mc:Fallback>
                <p:oleObj name="VISIO" r:id="rId10" imgW="1381680" imgH="8650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45013" y="3784600"/>
                        <a:ext cx="3352800" cy="2006600"/>
                      </a:xfrm>
                      <a:prstGeom prst="rect">
                        <a:avLst/>
                      </a:prstGeom>
                    </p:spPr>
                  </p:pic>
                </p:oleObj>
              </mc:Fallback>
            </mc:AlternateContent>
          </a:graphicData>
        </a:graphic>
      </p:graphicFrame>
      <p:sp>
        <p:nvSpPr>
          <p:cNvPr id="985093" name="Rectangle 5"/>
          <p:cNvSpPr>
            <a:spLocks noChangeArrowheads="1"/>
          </p:cNvSpPr>
          <p:nvPr>
            <p:custDataLst>
              <p:tags r:id="rId4"/>
            </p:custDataLst>
          </p:nvPr>
        </p:nvSpPr>
        <p:spPr bwMode="auto">
          <a:xfrm>
            <a:off x="914400" y="1295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a:latin typeface="+mj-lt"/>
                <a:cs typeface="Arial" charset="0"/>
              </a:rPr>
              <a:t>Data bits stored on </a:t>
            </a:r>
            <a:r>
              <a:rPr lang="en-US" sz="2600" dirty="0" smtClean="0">
                <a:latin typeface="+mj-lt"/>
                <a:cs typeface="Arial" charset="0"/>
              </a:rPr>
              <a:t>capacitor</a:t>
            </a:r>
            <a:endParaRPr lang="en-US" sz="2600" dirty="0">
              <a:latin typeface="+mj-lt"/>
              <a:cs typeface="Arial" charset="0"/>
            </a:endParaRPr>
          </a:p>
          <a:p>
            <a:pPr marL="342900" indent="-342900">
              <a:spcBef>
                <a:spcPct val="20000"/>
              </a:spcBef>
              <a:buFontTx/>
              <a:buChar char="•"/>
            </a:pPr>
            <a:r>
              <a:rPr lang="en-US" sz="2600" i="1" dirty="0">
                <a:latin typeface="+mj-lt"/>
                <a:cs typeface="Arial" charset="0"/>
              </a:rPr>
              <a:t>D</a:t>
            </a:r>
            <a:r>
              <a:rPr lang="en-US" sz="2600" i="1" dirty="0" smtClean="0">
                <a:latin typeface="+mj-lt"/>
                <a:cs typeface="Arial" charset="0"/>
              </a:rPr>
              <a:t>ynamic</a:t>
            </a:r>
            <a:r>
              <a:rPr lang="en-US" sz="2600" dirty="0" smtClean="0">
                <a:latin typeface="+mj-lt"/>
                <a:cs typeface="Arial" charset="0"/>
              </a:rPr>
              <a:t> </a:t>
            </a:r>
            <a:r>
              <a:rPr lang="en-US" sz="2600" dirty="0">
                <a:latin typeface="+mj-lt"/>
                <a:cs typeface="Arial" charset="0"/>
              </a:rPr>
              <a:t>because the value needs to be refreshed (rewritten) periodically and after </a:t>
            </a:r>
            <a:r>
              <a:rPr lang="en-US" sz="2600" dirty="0" smtClean="0">
                <a:latin typeface="+mj-lt"/>
                <a:cs typeface="Arial" charset="0"/>
              </a:rPr>
              <a:t>read</a:t>
            </a:r>
            <a:r>
              <a:rPr lang="en-US" sz="2600" dirty="0">
                <a:latin typeface="+mj-lt"/>
                <a:cs typeface="Arial" charset="0"/>
              </a:rPr>
              <a:t>:</a:t>
            </a:r>
          </a:p>
          <a:p>
            <a:pPr marL="742950" lvl="1" indent="-285750">
              <a:spcBef>
                <a:spcPct val="20000"/>
              </a:spcBef>
              <a:buFontTx/>
              <a:buChar char="–"/>
            </a:pPr>
            <a:r>
              <a:rPr lang="en-US" sz="2200" dirty="0">
                <a:latin typeface="+mj-lt"/>
                <a:cs typeface="Arial" charset="0"/>
              </a:rPr>
              <a:t>Charge leakage from the capacitor degrades the value</a:t>
            </a:r>
          </a:p>
          <a:p>
            <a:pPr marL="742950" lvl="1" indent="-285750">
              <a:spcBef>
                <a:spcPct val="20000"/>
              </a:spcBef>
              <a:buFontTx/>
              <a:buChar char="–"/>
            </a:pPr>
            <a:r>
              <a:rPr lang="en-US" sz="2200" dirty="0">
                <a:latin typeface="+mj-lt"/>
                <a:cs typeface="Arial" charset="0"/>
              </a:rPr>
              <a:t>Reading destroys the stored value</a:t>
            </a:r>
          </a:p>
        </p:txBody>
      </p:sp>
      <p:sp>
        <p:nvSpPr>
          <p:cNvPr id="985090" name="Rectangle 2"/>
          <p:cNvSpPr>
            <a:spLocks noChangeArrowheads="1"/>
          </p:cNvSpPr>
          <p:nvPr>
            <p:custDataLst>
              <p:tags r:id="rId5"/>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DRAM</a:t>
            </a:r>
            <a:endParaRPr lang="en-US" sz="4400" dirty="0">
              <a:solidFill>
                <a:schemeClr val="bg1"/>
              </a:solidFill>
              <a:latin typeface="+mj-lt"/>
            </a:endParaRPr>
          </a:p>
        </p:txBody>
      </p:sp>
    </p:spTree>
    <p:extLst>
      <p:ext uri="{BB962C8B-B14F-4D97-AF65-F5344CB8AC3E}">
        <p14:creationId xmlns:p14="http://schemas.microsoft.com/office/powerpoint/2010/main" val="251637074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6117"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1391565983"/>
              </p:ext>
            </p:extLst>
          </p:nvPr>
        </p:nvGraphicFramePr>
        <p:xfrm>
          <a:off x="685800" y="1752600"/>
          <a:ext cx="7924800" cy="2641600"/>
        </p:xfrm>
        <a:graphic>
          <a:graphicData uri="http://schemas.openxmlformats.org/presentationml/2006/ole">
            <mc:AlternateContent xmlns:mc="http://schemas.openxmlformats.org/markup-compatibility/2006">
              <mc:Choice xmlns:v="urn:schemas-microsoft-com:vml" Requires="v">
                <p:oleObj spid="_x0000_s92296" name="VISIO" r:id="rId7" imgW="2979720" imgH="993600" progId="Visio.Drawing.6">
                  <p:embed/>
                </p:oleObj>
              </mc:Choice>
              <mc:Fallback>
                <p:oleObj name="VISIO" r:id="rId7" imgW="2979720" imgH="99360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 y="1752600"/>
                        <a:ext cx="7924800" cy="2641600"/>
                      </a:xfrm>
                      <a:prstGeom prst="rect">
                        <a:avLst/>
                      </a:prstGeom>
                    </p:spPr>
                  </p:pic>
                </p:oleObj>
              </mc:Fallback>
            </mc:AlternateContent>
          </a:graphicData>
        </a:graphic>
      </p:graphicFrame>
      <p:sp>
        <p:nvSpPr>
          <p:cNvPr id="98611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611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DRAM</a:t>
            </a:r>
            <a:endParaRPr lang="en-US" sz="4400" dirty="0">
              <a:solidFill>
                <a:schemeClr val="bg1"/>
              </a:solidFill>
              <a:latin typeface="+mj-lt"/>
            </a:endParaRPr>
          </a:p>
        </p:txBody>
      </p:sp>
    </p:spTree>
    <p:extLst>
      <p:ext uri="{BB962C8B-B14F-4D97-AF65-F5344CB8AC3E}">
        <p14:creationId xmlns:p14="http://schemas.microsoft.com/office/powerpoint/2010/main" val="136345496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7141"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4272031396"/>
              </p:ext>
            </p:extLst>
          </p:nvPr>
        </p:nvGraphicFramePr>
        <p:xfrm>
          <a:off x="2438400" y="1219200"/>
          <a:ext cx="3657600" cy="1757363"/>
        </p:xfrm>
        <a:graphic>
          <a:graphicData uri="http://schemas.openxmlformats.org/presentationml/2006/ole">
            <mc:AlternateContent xmlns:mc="http://schemas.openxmlformats.org/markup-compatibility/2006">
              <mc:Choice xmlns:v="urn:schemas-microsoft-com:vml" Requires="v">
                <p:oleObj spid="_x0000_s93452" name="Visio" r:id="rId8" imgW="1292047" imgH="620573" progId="Visio.Drawing.11">
                  <p:embed/>
                </p:oleObj>
              </mc:Choice>
              <mc:Fallback>
                <p:oleObj name="Visio" r:id="rId8" imgW="1292047" imgH="620573"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38400" y="1219200"/>
                        <a:ext cx="3657600" cy="175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87142"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3918047731"/>
              </p:ext>
            </p:extLst>
          </p:nvPr>
        </p:nvGraphicFramePr>
        <p:xfrm>
          <a:off x="1676400" y="3352800"/>
          <a:ext cx="5486400" cy="2190750"/>
        </p:xfrm>
        <a:graphic>
          <a:graphicData uri="http://schemas.openxmlformats.org/presentationml/2006/ole">
            <mc:AlternateContent xmlns:mc="http://schemas.openxmlformats.org/markup-compatibility/2006">
              <mc:Choice xmlns:v="urn:schemas-microsoft-com:vml" Requires="v">
                <p:oleObj spid="_x0000_s93453" name="VISIO" r:id="rId10" imgW="1876320" imgH="784800" progId="Visio.Drawing.6">
                  <p:embed/>
                </p:oleObj>
              </mc:Choice>
              <mc:Fallback>
                <p:oleObj name="VISIO" r:id="rId10" imgW="1876320" imgH="78480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76400" y="3352800"/>
                        <a:ext cx="5486400" cy="2190750"/>
                      </a:xfrm>
                      <a:prstGeom prst="rect">
                        <a:avLst/>
                      </a:prstGeom>
                    </p:spPr>
                  </p:pic>
                </p:oleObj>
              </mc:Fallback>
            </mc:AlternateContent>
          </a:graphicData>
        </a:graphic>
      </p:graphicFrame>
      <p:sp>
        <p:nvSpPr>
          <p:cNvPr id="98713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7140" name="Rectangle 4"/>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SRAM</a:t>
            </a:r>
            <a:endParaRPr lang="en-US" sz="4400" dirty="0">
              <a:solidFill>
                <a:schemeClr val="bg1"/>
              </a:solidFill>
              <a:latin typeface="+mj-lt"/>
            </a:endParaRPr>
          </a:p>
        </p:txBody>
      </p:sp>
    </p:spTree>
    <p:extLst>
      <p:ext uri="{BB962C8B-B14F-4D97-AF65-F5344CB8AC3E}">
        <p14:creationId xmlns:p14="http://schemas.microsoft.com/office/powerpoint/2010/main" val="406911223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8162" name="Object 2"/>
          <p:cNvGraphicFramePr>
            <a:graphicFrameLocks noGrp="1" noChangeAspect="1"/>
          </p:cNvGraphicFramePr>
          <p:nvPr>
            <p:ph sz="half" idx="4294967295"/>
            <p:custDataLst>
              <p:tags r:id="rId2"/>
            </p:custDataLst>
            <p:extLst>
              <p:ext uri="{D42A27DB-BD31-4B8C-83A1-F6EECF244321}">
                <p14:modId xmlns:p14="http://schemas.microsoft.com/office/powerpoint/2010/main" val="3301426949"/>
              </p:ext>
            </p:extLst>
          </p:nvPr>
        </p:nvGraphicFramePr>
        <p:xfrm>
          <a:off x="1371600" y="987657"/>
          <a:ext cx="5867400" cy="3279543"/>
        </p:xfrm>
        <a:graphic>
          <a:graphicData uri="http://schemas.openxmlformats.org/presentationml/2006/ole">
            <mc:AlternateContent xmlns:mc="http://schemas.openxmlformats.org/markup-compatibility/2006">
              <mc:Choice xmlns:v="urn:schemas-microsoft-com:vml" Requires="v">
                <p:oleObj spid="_x0000_s94611" name="VISIO" r:id="rId10" imgW="4036320" imgH="2255400" progId="Visio.Drawing.6">
                  <p:embed/>
                </p:oleObj>
              </mc:Choice>
              <mc:Fallback>
                <p:oleObj name="VISIO" r:id="rId10" imgW="4036320" imgH="225540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71600" y="987657"/>
                        <a:ext cx="5867400" cy="3279543"/>
                      </a:xfrm>
                      <a:prstGeom prst="rect">
                        <a:avLst/>
                      </a:prstGeom>
                    </p:spPr>
                  </p:pic>
                </p:oleObj>
              </mc:Fallback>
            </mc:AlternateContent>
          </a:graphicData>
        </a:graphic>
      </p:graphicFrame>
      <p:graphicFrame>
        <p:nvGraphicFramePr>
          <p:cNvPr id="988165" name="Object 5"/>
          <p:cNvGraphicFramePr>
            <a:graphicFrameLocks noGrp="1" noChangeAspect="1"/>
          </p:cNvGraphicFramePr>
          <p:nvPr>
            <p:ph sz="quarter" idx="4294967295"/>
            <p:custDataLst>
              <p:tags r:id="rId3"/>
            </p:custDataLst>
            <p:extLst>
              <p:ext uri="{D42A27DB-BD31-4B8C-83A1-F6EECF244321}">
                <p14:modId xmlns:p14="http://schemas.microsoft.com/office/powerpoint/2010/main" val="222042137"/>
              </p:ext>
            </p:extLst>
          </p:nvPr>
        </p:nvGraphicFramePr>
        <p:xfrm>
          <a:off x="4114800" y="4191000"/>
          <a:ext cx="3505200" cy="1530350"/>
        </p:xfrm>
        <a:graphic>
          <a:graphicData uri="http://schemas.openxmlformats.org/presentationml/2006/ole">
            <mc:AlternateContent xmlns:mc="http://schemas.openxmlformats.org/markup-compatibility/2006">
              <mc:Choice xmlns:v="urn:schemas-microsoft-com:vml" Requires="v">
                <p:oleObj spid="_x0000_s94612" name="VISIO" r:id="rId12" imgW="2127960" imgH="971640" progId="Visio.Drawing.6">
                  <p:embed/>
                </p:oleObj>
              </mc:Choice>
              <mc:Fallback>
                <p:oleObj name="VISIO" r:id="rId12" imgW="2127960" imgH="971640" progId="Visio.Drawing.6">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14800" y="4191000"/>
                        <a:ext cx="3505200" cy="153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88167" name="Object 7"/>
          <p:cNvGraphicFramePr>
            <a:graphicFrameLocks noGrp="1" noChangeAspect="1"/>
          </p:cNvGraphicFramePr>
          <p:nvPr>
            <p:ph sz="quarter" idx="4294967295"/>
            <p:custDataLst>
              <p:tags r:id="rId4"/>
            </p:custDataLst>
            <p:extLst>
              <p:ext uri="{D42A27DB-BD31-4B8C-83A1-F6EECF244321}">
                <p14:modId xmlns:p14="http://schemas.microsoft.com/office/powerpoint/2010/main" val="1527006192"/>
              </p:ext>
            </p:extLst>
          </p:nvPr>
        </p:nvGraphicFramePr>
        <p:xfrm>
          <a:off x="1447800" y="4572000"/>
          <a:ext cx="2198739" cy="1377156"/>
        </p:xfrm>
        <a:graphic>
          <a:graphicData uri="http://schemas.openxmlformats.org/presentationml/2006/ole">
            <mc:AlternateContent xmlns:mc="http://schemas.openxmlformats.org/markup-compatibility/2006">
              <mc:Choice xmlns:v="urn:schemas-microsoft-com:vml" Requires="v">
                <p:oleObj spid="_x0000_s94613" name="VISIO" r:id="rId14" imgW="1381680" imgH="865080" progId="Visio.Drawing.6">
                  <p:embed/>
                </p:oleObj>
              </mc:Choice>
              <mc:Fallback>
                <p:oleObj name="VISIO" r:id="rId14" imgW="1381680" imgH="865080" progId="Visio.Drawing.6">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447800" y="4572000"/>
                        <a:ext cx="2198739" cy="1377156"/>
                      </a:xfrm>
                      <a:prstGeom prst="rect">
                        <a:avLst/>
                      </a:prstGeom>
                      <a:noFill/>
                      <a:ln>
                        <a:noFill/>
                      </a:ln>
                      <a:effectLst/>
                      <a:extLst/>
                    </p:spPr>
                  </p:pic>
                </p:oleObj>
              </mc:Fallback>
            </mc:AlternateContent>
          </a:graphicData>
        </a:graphic>
      </p:graphicFrame>
      <p:sp>
        <p:nvSpPr>
          <p:cNvPr id="988163" name="Rectangle 3"/>
          <p:cNvSpPr>
            <a:spLocks noChangeArrowheads="1"/>
          </p:cNvSpPr>
          <p:nvPr>
            <p:custDataLst>
              <p:tags r:id="rId5"/>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8168" name="Text Box 8"/>
          <p:cNvSpPr txBox="1">
            <a:spLocks noChangeArrowheads="1"/>
          </p:cNvSpPr>
          <p:nvPr>
            <p:custDataLst>
              <p:tags r:id="rId6"/>
            </p:custDataLst>
          </p:nvPr>
        </p:nvSpPr>
        <p:spPr bwMode="auto">
          <a:xfrm>
            <a:off x="2057400" y="4191000"/>
            <a:ext cx="2819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dirty="0">
                <a:solidFill>
                  <a:srgbClr val="0070C0"/>
                </a:solidFill>
              </a:rPr>
              <a:t>DRAM bit cell:</a:t>
            </a:r>
          </a:p>
        </p:txBody>
      </p:sp>
      <p:sp>
        <p:nvSpPr>
          <p:cNvPr id="988169" name="Text Box 9"/>
          <p:cNvSpPr txBox="1">
            <a:spLocks noChangeArrowheads="1"/>
          </p:cNvSpPr>
          <p:nvPr>
            <p:custDataLst>
              <p:tags r:id="rId7"/>
            </p:custDataLst>
          </p:nvPr>
        </p:nvSpPr>
        <p:spPr bwMode="auto">
          <a:xfrm>
            <a:off x="5410200" y="4202668"/>
            <a:ext cx="2819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dirty="0">
                <a:solidFill>
                  <a:srgbClr val="0070C0"/>
                </a:solidFill>
              </a:rPr>
              <a:t>SRAM bit cell:</a:t>
            </a:r>
          </a:p>
        </p:txBody>
      </p:sp>
      <p:sp>
        <p:nvSpPr>
          <p:cNvPr id="11" name="TextBox 10"/>
          <p:cNvSpPr txBox="1"/>
          <p:nvPr/>
        </p:nvSpPr>
        <p:spPr>
          <a:xfrm>
            <a:off x="457200" y="68759"/>
            <a:ext cx="7924800" cy="769441"/>
          </a:xfrm>
          <a:prstGeom prst="rect">
            <a:avLst/>
          </a:prstGeom>
          <a:noFill/>
        </p:spPr>
        <p:txBody>
          <a:bodyPr wrap="square" rtlCol="0">
            <a:spAutoFit/>
          </a:bodyPr>
          <a:lstStyle/>
          <a:p>
            <a:r>
              <a:rPr lang="en-US" sz="4400" dirty="0" smtClean="0">
                <a:solidFill>
                  <a:schemeClr val="bg1"/>
                </a:solidFill>
                <a:latin typeface="+mj-lt"/>
              </a:rPr>
              <a:t>Memory </a:t>
            </a:r>
            <a:r>
              <a:rPr lang="en-US" sz="4400" dirty="0" smtClean="0">
                <a:solidFill>
                  <a:schemeClr val="bg1"/>
                </a:solidFill>
                <a:latin typeface="+mj-lt"/>
              </a:rPr>
              <a:t>Arrays Review</a:t>
            </a:r>
            <a:endParaRPr lang="en-US" sz="4400" dirty="0">
              <a:solidFill>
                <a:schemeClr val="bg1"/>
              </a:solidFill>
              <a:latin typeface="+mj-lt"/>
            </a:endParaRPr>
          </a:p>
        </p:txBody>
      </p:sp>
    </p:spTree>
    <p:extLst>
      <p:ext uri="{BB962C8B-B14F-4D97-AF65-F5344CB8AC3E}">
        <p14:creationId xmlns:p14="http://schemas.microsoft.com/office/powerpoint/2010/main" val="394126364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15774</TotalTime>
  <Words>5001</Words>
  <Application>Microsoft Macintosh PowerPoint</Application>
  <PresentationFormat>On-screen Show (4:3)</PresentationFormat>
  <Paragraphs>1694</Paragraphs>
  <Slides>126</Slides>
  <Notes>125</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126</vt:i4>
      </vt:variant>
    </vt:vector>
  </HeadingPairs>
  <TitlesOfParts>
    <vt:vector size="129" baseType="lpstr">
      <vt:lpstr>Office Theme</vt:lpstr>
      <vt:lpstr>VISIO</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Harvey Mudd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sharris</dc:creator>
  <cp:lastModifiedBy>David Harris</cp:lastModifiedBy>
  <cp:revision>171</cp:revision>
  <cp:lastPrinted>2017-02-15T16:01:50Z</cp:lastPrinted>
  <dcterms:created xsi:type="dcterms:W3CDTF">2012-08-07T04:56:47Z</dcterms:created>
  <dcterms:modified xsi:type="dcterms:W3CDTF">2017-02-25T14:56:45Z</dcterms:modified>
</cp:coreProperties>
</file>