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9" r:id="rId8"/>
    <p:sldId id="262" r:id="rId9"/>
    <p:sldId id="263" r:id="rId10"/>
    <p:sldId id="264" r:id="rId11"/>
    <p:sldId id="265" r:id="rId12"/>
    <p:sldId id="266" r:id="rId13"/>
    <p:sldId id="267" r:id="rId14"/>
    <p:sldId id="270" r:id="rId15"/>
    <p:sldId id="268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9286" autoAdjust="0"/>
  </p:normalViewPr>
  <p:slideViewPr>
    <p:cSldViewPr>
      <p:cViewPr varScale="1">
        <p:scale>
          <a:sx n="63" d="100"/>
          <a:sy n="63" d="100"/>
        </p:scale>
        <p:origin x="-217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AF15C-49C2-4F63-8EE4-F3637CA80CC7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18149-3089-46F1-9D7D-E054BBF9EB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12760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AF15C-49C2-4F63-8EE4-F3637CA80CC7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18149-3089-46F1-9D7D-E054BBF9EB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76767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AF15C-49C2-4F63-8EE4-F3637CA80CC7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18149-3089-46F1-9D7D-E054BBF9EB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99301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AF15C-49C2-4F63-8EE4-F3637CA80CC7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18149-3089-46F1-9D7D-E054BBF9EB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12737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AF15C-49C2-4F63-8EE4-F3637CA80CC7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18149-3089-46F1-9D7D-E054BBF9EB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49370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AF15C-49C2-4F63-8EE4-F3637CA80CC7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18149-3089-46F1-9D7D-E054BBF9EB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67968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AF15C-49C2-4F63-8EE4-F3637CA80CC7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18149-3089-46F1-9D7D-E054BBF9EB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59112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AF15C-49C2-4F63-8EE4-F3637CA80CC7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18149-3089-46F1-9D7D-E054BBF9EB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91838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AF15C-49C2-4F63-8EE4-F3637CA80CC7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18149-3089-46F1-9D7D-E054BBF9EB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30052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AF15C-49C2-4F63-8EE4-F3637CA80CC7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18149-3089-46F1-9D7D-E054BBF9EB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56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AF15C-49C2-4F63-8EE4-F3637CA80CC7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18149-3089-46F1-9D7D-E054BBF9EB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9289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0AF15C-49C2-4F63-8EE4-F3637CA80CC7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F18149-3089-46F1-9D7D-E054BBF9EB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7362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blog.miguelgrinberg.com/post/how-to-build-and-run-mjpg-streamer-on-the-raspberry-pi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Servo Motors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Precise angular motion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890307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MJPG-Streamer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Faster than motion (in my experience)</a:t>
            </a:r>
          </a:p>
          <a:p>
            <a:r>
              <a:rPr lang="en-US" dirty="0" smtClean="0"/>
              <a:t>Less resource-intensive</a:t>
            </a:r>
          </a:p>
          <a:p>
            <a:r>
              <a:rPr lang="en-US" dirty="0" smtClean="0"/>
              <a:t>Fewer features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799006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Installing MJPG-Streamer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Somewhat more complicated than motion</a:t>
            </a:r>
          </a:p>
          <a:p>
            <a:r>
              <a:rPr lang="en-US" dirty="0" smtClean="0"/>
              <a:t>Guide here: </a:t>
            </a:r>
            <a:r>
              <a:rPr lang="en-US" dirty="0" smtClean="0">
                <a:hlinkClick r:id="rId2"/>
              </a:rPr>
              <a:t>http://blog.miguelgrinberg.com/post/how-to-build-and-run-mjpg-streamer-on-the-raspberry-pi</a:t>
            </a:r>
            <a:endParaRPr lang="en-US" dirty="0" smtClean="0"/>
          </a:p>
          <a:p>
            <a:r>
              <a:rPr lang="en-US" dirty="0" smtClean="0"/>
              <a:t>In short, install several packages, then download and build </a:t>
            </a:r>
            <a:r>
              <a:rPr lang="en-US" dirty="0" err="1" smtClean="0"/>
              <a:t>mjpg</a:t>
            </a:r>
            <a:r>
              <a:rPr lang="en-US" dirty="0" smtClean="0"/>
              <a:t>-streamer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83233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MJPG-Streamer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Designed for streaming to web server</a:t>
            </a:r>
          </a:p>
          <a:p>
            <a:r>
              <a:rPr lang="en-US" dirty="0" smtClean="0"/>
              <a:t>Includes default web server with detailed instructions</a:t>
            </a:r>
          </a:p>
          <a:p>
            <a:r>
              <a:rPr lang="en-US" dirty="0" err="1"/>
              <a:t>mjpg_streamer</a:t>
            </a:r>
            <a:r>
              <a:rPr lang="en-US" dirty="0"/>
              <a:t>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  -</a:t>
            </a:r>
            <a:r>
              <a:rPr lang="en-US" dirty="0" err="1"/>
              <a:t>i</a:t>
            </a:r>
            <a:r>
              <a:rPr lang="en-US" dirty="0"/>
              <a:t> | input "&lt;inputplugin.so&gt; [parameters]"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  -o | output "&lt;outputplugin.so&gt; [parameters]"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 [-h | help ]........: display this help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 [-v | version ].....: display version information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 [-b | background]...: fork to the background, daemon mode</a:t>
            </a:r>
          </a:p>
        </p:txBody>
      </p:sp>
    </p:spTree>
    <p:extLst>
      <p:ext uri="{BB962C8B-B14F-4D97-AF65-F5344CB8AC3E}">
        <p14:creationId xmlns:p14="http://schemas.microsoft.com/office/powerpoint/2010/main" xmlns="" val="30498491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Default Configuration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Small web server</a:t>
            </a:r>
          </a:p>
          <a:p>
            <a:r>
              <a:rPr lang="en-US" dirty="0" smtClean="0"/>
              <a:t>Explanation of how to embed stream </a:t>
            </a:r>
            <a:r>
              <a:rPr lang="en-US" dirty="0" smtClean="0"/>
              <a:t>elsewhere</a:t>
            </a:r>
          </a:p>
          <a:p>
            <a:r>
              <a:rPr lang="en-US" dirty="0" smtClean="0"/>
              <a:t>/home/pi/</a:t>
            </a:r>
            <a:r>
              <a:rPr lang="en-US" dirty="0" err="1" smtClean="0"/>
              <a:t>mjpg</a:t>
            </a:r>
            <a:r>
              <a:rPr lang="en-US" dirty="0" smtClean="0"/>
              <a:t>-streamer/</a:t>
            </a:r>
            <a:r>
              <a:rPr lang="en-US" dirty="0" err="1" smtClean="0"/>
              <a:t>mjpg_streamer</a:t>
            </a:r>
            <a:r>
              <a:rPr lang="en-US" dirty="0" smtClean="0"/>
              <a:t> -b -</a:t>
            </a:r>
            <a:r>
              <a:rPr lang="en-US" dirty="0" err="1" smtClean="0"/>
              <a:t>i</a:t>
            </a:r>
            <a:r>
              <a:rPr lang="en-US" dirty="0" smtClean="0"/>
              <a:t> "/home/pi/</a:t>
            </a:r>
            <a:r>
              <a:rPr lang="en-US" dirty="0" err="1" smtClean="0"/>
              <a:t>mjpg</a:t>
            </a:r>
            <a:r>
              <a:rPr lang="en-US" dirty="0" smtClean="0"/>
              <a:t>-streamer/input_uvc.so -n -f 8 -r 320x240" -o "/home/pi/</a:t>
            </a:r>
            <a:r>
              <a:rPr lang="en-US" dirty="0" err="1" smtClean="0"/>
              <a:t>mjpg</a:t>
            </a:r>
            <a:r>
              <a:rPr lang="en-US" dirty="0" smtClean="0"/>
              <a:t>-streamer/output_http.so -p 8080 -n -w /home/pi/</a:t>
            </a:r>
            <a:r>
              <a:rPr lang="en-US" dirty="0" err="1" smtClean="0"/>
              <a:t>mjpg</a:t>
            </a:r>
            <a:r>
              <a:rPr lang="en-US" dirty="0" smtClean="0"/>
              <a:t>-streamer/www"</a:t>
            </a:r>
            <a:endParaRPr lang="en-US" dirty="0"/>
          </a:p>
        </p:txBody>
      </p:sp>
      <p:pic>
        <p:nvPicPr>
          <p:cNvPr id="1026" name="Picture 2" descr="Webinterface Examples pages 1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183348"/>
            <a:ext cx="4038600" cy="3359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4951940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Stream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05321" y="1600200"/>
            <a:ext cx="4533358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Embedding the Stream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HTML:</a:t>
            </a:r>
          </a:p>
          <a:p>
            <a:pPr marL="0" indent="0">
              <a:buNone/>
            </a:pPr>
            <a:r>
              <a:rPr lang="en-US" sz="2400" dirty="0"/>
              <a:t>&lt;</a:t>
            </a:r>
            <a:r>
              <a:rPr lang="en-US" sz="2400" dirty="0" err="1"/>
              <a:t>img</a:t>
            </a:r>
            <a:r>
              <a:rPr lang="en-US" sz="2400" dirty="0" smtClean="0"/>
              <a:t> </a:t>
            </a:r>
            <a:r>
              <a:rPr lang="en-US" sz="2400" dirty="0" err="1"/>
              <a:t>src</a:t>
            </a:r>
            <a:r>
              <a:rPr lang="en-US" sz="2400" dirty="0"/>
              <a:t>="http://134.173.199.133:8080/?</a:t>
            </a:r>
            <a:r>
              <a:rPr lang="en-US" sz="2400" dirty="0" smtClean="0"/>
              <a:t>action=stream</a:t>
            </a:r>
            <a:r>
              <a:rPr lang="en-US" sz="2400" dirty="0"/>
              <a:t>"</a:t>
            </a:r>
            <a:r>
              <a:rPr lang="en-US" sz="2400" dirty="0" smtClean="0"/>
              <a:t> </a:t>
            </a:r>
            <a:r>
              <a:rPr lang="en-US" sz="2400" dirty="0"/>
              <a:t>/&gt;&lt;</a:t>
            </a:r>
            <a:r>
              <a:rPr lang="en-US" sz="2400" dirty="0" err="1"/>
              <a:t>br</a:t>
            </a:r>
            <a:r>
              <a:rPr lang="en-US" sz="2400" dirty="0" smtClean="0"/>
              <a:t>&gt;</a:t>
            </a:r>
          </a:p>
          <a:p>
            <a:r>
              <a:rPr lang="en-US" dirty="0" smtClean="0"/>
              <a:t>Works reasonably well in all browsers.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183107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trike="sngStrike" dirty="0" smtClean="0"/>
              <a:t>Servo Motors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Raspberry Pi Webcam Interfaces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Keeping track of things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376252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Setting Up the Webcam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Drivers are generally automatic (USB)</a:t>
            </a:r>
          </a:p>
          <a:p>
            <a:r>
              <a:rPr lang="en-US" dirty="0" smtClean="0"/>
              <a:t>Need a program to actually do something with it</a:t>
            </a:r>
          </a:p>
          <a:p>
            <a:r>
              <a:rPr lang="en-US" dirty="0" smtClean="0"/>
              <a:t>May want a powered USB hub</a:t>
            </a:r>
            <a:endParaRPr lang="en-US" dirty="0"/>
          </a:p>
        </p:txBody>
      </p:sp>
      <p:pic>
        <p:nvPicPr>
          <p:cNvPr id="3074" name="Picture 2" descr="C:\Users\lpark_000\Downloads\photo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2348706"/>
            <a:ext cx="4038600" cy="30289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214692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Viewing 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Motion</a:t>
            </a:r>
          </a:p>
          <a:p>
            <a:r>
              <a:rPr lang="en-US" dirty="0" smtClean="0"/>
              <a:t>MJPEG-Streamer</a:t>
            </a:r>
          </a:p>
          <a:p>
            <a:r>
              <a:rPr lang="en-US" dirty="0" smtClean="0"/>
              <a:t>Many others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022043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Installable as a package </a:t>
            </a:r>
          </a:p>
          <a:p>
            <a:pPr lvl="1"/>
            <a:r>
              <a:rPr lang="en-US" dirty="0" err="1" smtClean="0"/>
              <a:t>sudo</a:t>
            </a:r>
            <a:r>
              <a:rPr lang="en-US" dirty="0" smtClean="0"/>
              <a:t> apt-get install motion</a:t>
            </a:r>
          </a:p>
          <a:p>
            <a:r>
              <a:rPr lang="en-US" dirty="0" smtClean="0"/>
              <a:t>Run from command line</a:t>
            </a:r>
          </a:p>
          <a:p>
            <a:pPr lvl="1"/>
            <a:r>
              <a:rPr lang="en-US" dirty="0" smtClean="0"/>
              <a:t>motion [ -</a:t>
            </a:r>
            <a:r>
              <a:rPr lang="en-US" dirty="0" err="1" smtClean="0"/>
              <a:t>hns</a:t>
            </a:r>
            <a:r>
              <a:rPr lang="en-US" dirty="0" smtClean="0"/>
              <a:t> ] [ -c </a:t>
            </a:r>
            <a:r>
              <a:rPr lang="en-US" dirty="0" err="1" smtClean="0"/>
              <a:t>config</a:t>
            </a:r>
            <a:r>
              <a:rPr lang="en-US" dirty="0" smtClean="0"/>
              <a:t> file path ] [ -d level ] [ -p </a:t>
            </a:r>
            <a:r>
              <a:rPr lang="en-US" dirty="0" err="1" smtClean="0"/>
              <a:t>process_id_file</a:t>
            </a:r>
            <a:r>
              <a:rPr lang="en-US" dirty="0" smtClean="0"/>
              <a:t> ]</a:t>
            </a:r>
          </a:p>
        </p:txBody>
      </p:sp>
    </p:spTree>
    <p:extLst>
      <p:ext uri="{BB962C8B-B14F-4D97-AF65-F5344CB8AC3E}">
        <p14:creationId xmlns:p14="http://schemas.microsoft.com/office/powerpoint/2010/main" xmlns="" val="33642048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Requires a “</a:t>
            </a:r>
            <a:r>
              <a:rPr lang="en-US" dirty="0" err="1" smtClean="0"/>
              <a:t>motion.conf</a:t>
            </a:r>
            <a:r>
              <a:rPr lang="en-US" dirty="0" smtClean="0"/>
              <a:t>” file to operate correctly</a:t>
            </a:r>
          </a:p>
          <a:p>
            <a:pPr lvl="1"/>
            <a:r>
              <a:rPr lang="en-US" dirty="0" smtClean="0"/>
              <a:t>Many different configuration options</a:t>
            </a:r>
          </a:p>
          <a:p>
            <a:r>
              <a:rPr lang="en-US" dirty="0" smtClean="0"/>
              <a:t>Alternative: use Setup Mode</a:t>
            </a:r>
          </a:p>
          <a:p>
            <a:r>
              <a:rPr lang="en-US" dirty="0" smtClean="0"/>
              <a:t>Package may include a basic GUI mode</a:t>
            </a:r>
          </a:p>
          <a:p>
            <a:r>
              <a:rPr lang="en-US" dirty="0" smtClean="0"/>
              <a:t>Many built-in motion tracking options</a:t>
            </a:r>
          </a:p>
          <a:p>
            <a:pPr lvl="1"/>
            <a:r>
              <a:rPr lang="en-US" dirty="0" smtClean="0"/>
              <a:t>http://www.lavrsen.dk/foswiki/bin/view/Motion/MotionGuideBasicFeatures</a:t>
            </a:r>
          </a:p>
        </p:txBody>
      </p:sp>
    </p:spTree>
    <p:extLst>
      <p:ext uri="{BB962C8B-B14F-4D97-AF65-F5344CB8AC3E}">
        <p14:creationId xmlns:p14="http://schemas.microsoft.com/office/powerpoint/2010/main" xmlns="" val="21071685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6580" y="1600200"/>
            <a:ext cx="3679839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86350" y="2648744"/>
            <a:ext cx="3162300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as a Server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Motion is easy to use as a webcam server</a:t>
            </a:r>
          </a:p>
          <a:p>
            <a:pPr lvl="1"/>
            <a:r>
              <a:rPr lang="en-US" dirty="0" smtClean="0"/>
              <a:t>Daemon on</a:t>
            </a:r>
          </a:p>
          <a:p>
            <a:pPr lvl="1"/>
            <a:r>
              <a:rPr lang="en-US" dirty="0" smtClean="0"/>
              <a:t>Set </a:t>
            </a:r>
            <a:r>
              <a:rPr lang="en-US" dirty="0" err="1" smtClean="0"/>
              <a:t>webcam_localhost</a:t>
            </a:r>
            <a:r>
              <a:rPr lang="en-US" dirty="0" smtClean="0"/>
              <a:t> off</a:t>
            </a:r>
            <a:endParaRPr lang="en-US" dirty="0"/>
          </a:p>
          <a:p>
            <a:pPr lvl="1"/>
            <a:r>
              <a:rPr lang="en-US" dirty="0" smtClean="0"/>
              <a:t>Set </a:t>
            </a:r>
            <a:r>
              <a:rPr lang="en-US" dirty="0" err="1" smtClean="0"/>
              <a:t>webcam_motion</a:t>
            </a:r>
            <a:r>
              <a:rPr lang="en-US" dirty="0"/>
              <a:t> </a:t>
            </a:r>
            <a:r>
              <a:rPr lang="en-US" dirty="0" smtClean="0"/>
              <a:t>depending on your needs</a:t>
            </a:r>
          </a:p>
          <a:p>
            <a:pPr lvl="1"/>
            <a:r>
              <a:rPr lang="en-US" dirty="0" smtClean="0"/>
              <a:t>Activate with </a:t>
            </a:r>
            <a:r>
              <a:rPr lang="en-US" dirty="0" err="1" smtClean="0"/>
              <a:t>sudo</a:t>
            </a:r>
            <a:r>
              <a:rPr lang="en-US" dirty="0" smtClean="0"/>
              <a:t> service motion start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299536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the Stream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View your webcam stream at yourIP:8080 by default</a:t>
            </a:r>
          </a:p>
          <a:p>
            <a:pPr lvl="1"/>
            <a:r>
              <a:rPr lang="en-US" dirty="0" smtClean="0"/>
              <a:t>Port can be changed</a:t>
            </a:r>
          </a:p>
          <a:p>
            <a:r>
              <a:rPr lang="en-US" dirty="0" smtClean="0"/>
              <a:t>Stream is a </a:t>
            </a:r>
            <a:r>
              <a:rPr lang="en-US" dirty="0" err="1" smtClean="0"/>
              <a:t>mjpg</a:t>
            </a:r>
            <a:r>
              <a:rPr lang="en-US" dirty="0"/>
              <a:t> </a:t>
            </a:r>
            <a:r>
              <a:rPr lang="en-US" dirty="0" smtClean="0"/>
              <a:t>(motion jpg). </a:t>
            </a:r>
          </a:p>
          <a:p>
            <a:r>
              <a:rPr lang="en-US" dirty="0" smtClean="0"/>
              <a:t>Many browsers don’t work well with it.</a:t>
            </a:r>
          </a:p>
          <a:p>
            <a:r>
              <a:rPr lang="en-US" dirty="0" smtClean="0"/>
              <a:t>Motion documentation suggests wrapping stream in a </a:t>
            </a:r>
            <a:r>
              <a:rPr lang="en-US" dirty="0" err="1" smtClean="0"/>
              <a:t>Cambozola</a:t>
            </a:r>
            <a:r>
              <a:rPr lang="en-US" dirty="0" smtClean="0"/>
              <a:t> applet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85239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</TotalTime>
  <Words>308</Words>
  <Application>Microsoft Office PowerPoint</Application>
  <PresentationFormat>On-screen Show (4:3)</PresentationFormat>
  <Paragraphs>59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Servo Motors</vt:lpstr>
      <vt:lpstr>Servo Motors Raspberry Pi Webcam Interfaces</vt:lpstr>
      <vt:lpstr>Setting Up the Webcam</vt:lpstr>
      <vt:lpstr>Viewing Options</vt:lpstr>
      <vt:lpstr>Motion</vt:lpstr>
      <vt:lpstr>Using Motion</vt:lpstr>
      <vt:lpstr>Examples</vt:lpstr>
      <vt:lpstr>Motion as a Server</vt:lpstr>
      <vt:lpstr>Using the Stream</vt:lpstr>
      <vt:lpstr>MJPG-Streamer</vt:lpstr>
      <vt:lpstr>Installing MJPG-Streamer</vt:lpstr>
      <vt:lpstr>Using MJPG-Streamer</vt:lpstr>
      <vt:lpstr>Default Configuration</vt:lpstr>
      <vt:lpstr>Stream</vt:lpstr>
      <vt:lpstr>Embedding the Stream</vt:lpstr>
      <vt:lpstr>Questions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Servo Motors</dc:title>
  <dc:creator>lparkjordan@hmc.edu</dc:creator>
  <cp:lastModifiedBy>lparkjordan@hmc.edu</cp:lastModifiedBy>
  <cp:revision>12</cp:revision>
  <dcterms:created xsi:type="dcterms:W3CDTF">2014-03-10T07:22:45Z</dcterms:created>
  <dcterms:modified xsi:type="dcterms:W3CDTF">2014-03-10T20:02:22Z</dcterms:modified>
</cp:coreProperties>
</file>