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B53EA95-59AD-4BBD-9F98-367D58F1736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E5EC692-82FB-49B6-95C0-3156FD60CA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i3KGq6R35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orum.arduino.cc/index.php?PHPSESSID=8pf2jlv3aj0ofejpn82vvn5up5&amp;topic=117009.1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Technical Presentation by:</a:t>
            </a:r>
          </a:p>
          <a:p>
            <a:r>
              <a:rPr lang="en-US" dirty="0" smtClean="0"/>
              <a:t>Gourav Khadge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Embedded Audio: WTV020SD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9050"/>
            <a:ext cx="4021828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sparkfun.com/assets/parts/6/5/7/0/1112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927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41DN9wtAZ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3" y="387928"/>
            <a:ext cx="4045526" cy="40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4673" y="4572000"/>
            <a:ext cx="626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</a:t>
            </a:r>
            <a:r>
              <a:rPr lang="en-US" dirty="0"/>
              <a:t>WTV020SD is a small, simple IC for embedding audio-playback into your next project. These devices are commonly used in children's toys and </a:t>
            </a:r>
            <a:r>
              <a:rPr lang="en-US" dirty="0" smtClean="0"/>
              <a:t>‘talking’ </a:t>
            </a:r>
            <a:r>
              <a:rPr lang="en-US" dirty="0"/>
              <a:t>retail displays</a:t>
            </a:r>
            <a:r>
              <a:rPr lang="en-US" dirty="0" smtClean="0"/>
              <a:t>.” </a:t>
            </a:r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Sparkfun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3KGq6R35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38200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uildcircuit.com/wp-content/uploads/2013/03/wtv020sd-16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671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0166"/>
            <a:ext cx="6620504" cy="28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kXy-FSD4D7UIP3tlSQS33fnJDtqqONh0NlsHcWTvAFKO5KxO_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7" y="381000"/>
            <a:ext cx="885934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51497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MP3 mode</a:t>
            </a:r>
          </a:p>
          <a:p>
            <a:pPr lvl="1"/>
            <a:r>
              <a:rPr lang="en-US" dirty="0" smtClean="0"/>
              <a:t>Play</a:t>
            </a:r>
            <a:r>
              <a:rPr lang="en-US" dirty="0"/>
              <a:t>, pause</a:t>
            </a:r>
            <a:r>
              <a:rPr lang="en-US" dirty="0" smtClean="0"/>
              <a:t>, </a:t>
            </a:r>
            <a:r>
              <a:rPr lang="en-US" dirty="0" err="1" smtClean="0"/>
              <a:t>prev</a:t>
            </a:r>
            <a:r>
              <a:rPr lang="en-US" dirty="0" smtClean="0"/>
              <a:t>, next, </a:t>
            </a:r>
            <a:r>
              <a:rPr lang="en-US" dirty="0"/>
              <a:t>volume </a:t>
            </a:r>
            <a:r>
              <a:rPr lang="en-US" dirty="0" smtClean="0"/>
              <a:t>control through tactile interface</a:t>
            </a:r>
          </a:p>
          <a:p>
            <a:endParaRPr lang="en-US" dirty="0"/>
          </a:p>
          <a:p>
            <a:r>
              <a:rPr lang="en-US" dirty="0" smtClean="0"/>
              <a:t>2 wire serial mode (DATA, CLK)</a:t>
            </a:r>
          </a:p>
          <a:p>
            <a:pPr lvl="1"/>
            <a:r>
              <a:rPr lang="en-US" dirty="0" smtClean="0"/>
              <a:t>control through serial commands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Modes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19" y="152400"/>
            <a:ext cx="331839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2294"/>
            <a:ext cx="3810000" cy="261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forum.arduino.cc/index.php?PHPSESSID=8pf2jlv3aj0ofejpn82vvn5up5&amp;topic=117009.120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599"/>
            <a:ext cx="7010400" cy="456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" y="0"/>
            <a:ext cx="7390101" cy="68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4782"/>
            <a:ext cx="4191000" cy="112611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64 MB to 2 GB </a:t>
            </a:r>
            <a:r>
              <a:rPr lang="en-US" dirty="0" err="1" smtClean="0"/>
              <a:t>microSD</a:t>
            </a:r>
            <a:r>
              <a:rPr lang="en-US" dirty="0" smtClean="0"/>
              <a:t> card</a:t>
            </a:r>
          </a:p>
          <a:p>
            <a:endParaRPr lang="en-US" dirty="0" smtClean="0"/>
          </a:p>
          <a:p>
            <a:r>
              <a:rPr lang="en-US" dirty="0" smtClean="0"/>
              <a:t>Requires music to be in 4 bit ADPCM (.ad4 files)</a:t>
            </a:r>
          </a:p>
          <a:p>
            <a:endParaRPr lang="en-US" dirty="0"/>
          </a:p>
          <a:p>
            <a:r>
              <a:rPr lang="en-US" dirty="0" smtClean="0"/>
              <a:t>Stores up to 512 files.</a:t>
            </a:r>
          </a:p>
          <a:p>
            <a:endParaRPr lang="en-US" dirty="0" smtClean="0"/>
          </a:p>
          <a:p>
            <a:r>
              <a:rPr lang="en-US" dirty="0" smtClean="0"/>
              <a:t>Files must be named 0000.ad4, 0001.ad4, 0002.ad4, … 0512.ad4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735</TotalTime>
  <Words>122</Words>
  <Application>Microsoft Office PowerPoint</Application>
  <PresentationFormat>On-screen Show (4:3)</PresentationFormat>
  <Paragraphs>23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Embedded Audio: WTV020SD</vt:lpstr>
      <vt:lpstr>PowerPoint Presentation</vt:lpstr>
      <vt:lpstr>PowerPoint Presentation</vt:lpstr>
      <vt:lpstr>PowerPoint Presentation</vt:lpstr>
      <vt:lpstr>PowerPoint Presentation</vt:lpstr>
      <vt:lpstr>Control Modes</vt:lpstr>
      <vt:lpstr>Libraries!</vt:lpstr>
      <vt:lpstr>PowerPoint Presentation</vt:lpstr>
      <vt:lpstr>Music!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gkhadge</dc:creator>
  <cp:lastModifiedBy>gkhadge</cp:lastModifiedBy>
  <cp:revision>14</cp:revision>
  <dcterms:created xsi:type="dcterms:W3CDTF">2014-04-16T07:52:17Z</dcterms:created>
  <dcterms:modified xsi:type="dcterms:W3CDTF">2014-04-16T20:08:11Z</dcterms:modified>
</cp:coreProperties>
</file>