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B088-29EE-4532-BA1E-D08F35A4AE8D}" type="datetimeFigureOut">
              <a:rPr lang="en-US" smtClean="0"/>
              <a:t>Sun, Feb, 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C8AD-8683-4B17-87A7-FEB805E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6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B088-29EE-4532-BA1E-D08F35A4AE8D}" type="datetimeFigureOut">
              <a:rPr lang="en-US" smtClean="0"/>
              <a:t>Sun, Feb, 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C8AD-8683-4B17-87A7-FEB805E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7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B088-29EE-4532-BA1E-D08F35A4AE8D}" type="datetimeFigureOut">
              <a:rPr lang="en-US" smtClean="0"/>
              <a:t>Sun, Feb, 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C8AD-8683-4B17-87A7-FEB805E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6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B088-29EE-4532-BA1E-D08F35A4AE8D}" type="datetimeFigureOut">
              <a:rPr lang="en-US" smtClean="0"/>
              <a:t>Sun, Feb, 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C8AD-8683-4B17-87A7-FEB805E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B088-29EE-4532-BA1E-D08F35A4AE8D}" type="datetimeFigureOut">
              <a:rPr lang="en-US" smtClean="0"/>
              <a:t>Sun, Feb, 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C8AD-8683-4B17-87A7-FEB805E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3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B088-29EE-4532-BA1E-D08F35A4AE8D}" type="datetimeFigureOut">
              <a:rPr lang="en-US" smtClean="0"/>
              <a:t>Sun, Feb, 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C8AD-8683-4B17-87A7-FEB805E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11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B088-29EE-4532-BA1E-D08F35A4AE8D}" type="datetimeFigureOut">
              <a:rPr lang="en-US" smtClean="0"/>
              <a:t>Sun, Feb, 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C8AD-8683-4B17-87A7-FEB805E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8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B088-29EE-4532-BA1E-D08F35A4AE8D}" type="datetimeFigureOut">
              <a:rPr lang="en-US" smtClean="0"/>
              <a:t>Sun, Feb, 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C8AD-8683-4B17-87A7-FEB805E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1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B088-29EE-4532-BA1E-D08F35A4AE8D}" type="datetimeFigureOut">
              <a:rPr lang="en-US" smtClean="0"/>
              <a:t>Sun, Feb, 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C8AD-8683-4B17-87A7-FEB805E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1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B088-29EE-4532-BA1E-D08F35A4AE8D}" type="datetimeFigureOut">
              <a:rPr lang="en-US" smtClean="0"/>
              <a:t>Sun, Feb, 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C8AD-8683-4B17-87A7-FEB805E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32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B088-29EE-4532-BA1E-D08F35A4AE8D}" type="datetimeFigureOut">
              <a:rPr lang="en-US" smtClean="0"/>
              <a:t>Sun, Feb, 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C8AD-8683-4B17-87A7-FEB805E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1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9B088-29EE-4532-BA1E-D08F35A4AE8D}" type="datetimeFigureOut">
              <a:rPr lang="en-US" smtClean="0"/>
              <a:t>Sun, Feb, 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7C8AD-8683-4B17-87A7-FEB805E6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7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1692" y="2042319"/>
            <a:ext cx="9144000" cy="2387600"/>
          </a:xfrm>
        </p:spPr>
        <p:txBody>
          <a:bodyPr/>
          <a:lstStyle/>
          <a:p>
            <a:r>
              <a:rPr lang="en-US" dirty="0" smtClean="0"/>
              <a:t>PIR Motion</a:t>
            </a:r>
            <a:br>
              <a:rPr lang="en-US" dirty="0" smtClean="0"/>
            </a:br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ecx.images-amazon.com/images/I/51jlzv%2BsmJL._AA1000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245" y="2268566"/>
            <a:ext cx="2575293" cy="257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85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PIR -- Passive Infrared</a:t>
                </a:r>
              </a:p>
              <a:p>
                <a:r>
                  <a:rPr lang="en-US" dirty="0" smtClean="0"/>
                  <a:t>Can buy online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≈$7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Easy to use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913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PIR Sensing Element</a:t>
            </a:r>
          </a:p>
          <a:p>
            <a:r>
              <a:rPr lang="en-US" dirty="0" smtClean="0"/>
              <a:t>Fresnel Lens</a:t>
            </a:r>
          </a:p>
          <a:p>
            <a:r>
              <a:rPr lang="en-US" dirty="0" smtClean="0"/>
              <a:t>Decoder Chip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49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1928" y="2665788"/>
            <a:ext cx="4610072" cy="22035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PIR Sensing Element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IR Sensing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8−15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dirty="0" smtClean="0"/>
                  <a:t> wavelength used for thermal imaging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3−8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 smtClean="0"/>
                  <a:t>m wavelength used for heat seeking missiles</a:t>
                </a:r>
              </a:p>
              <a:p>
                <a:r>
                  <a:rPr lang="en-US" dirty="0" smtClean="0"/>
                  <a:t>Window designed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7−14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 smtClean="0"/>
                  <a:t>m wavelength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^ http://www.ladyada.net/media/sensors/RE200B.pdf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2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Fresnel Lens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16" y="1501941"/>
            <a:ext cx="5475710" cy="41448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5094" y="1825625"/>
            <a:ext cx="6746906" cy="353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19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Decoder Chip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^ http://www.ladyada.net/media/sensors/BISS0001.pdf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6635" y="1397417"/>
            <a:ext cx="8278729" cy="446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875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Circuit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8733" y="1690688"/>
            <a:ext cx="8654533" cy="487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141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 sensing</a:t>
            </a:r>
          </a:p>
          <a:p>
            <a:r>
              <a:rPr lang="en-US" dirty="0" smtClean="0"/>
              <a:t>Human Detection</a:t>
            </a:r>
          </a:p>
          <a:p>
            <a:r>
              <a:rPr lang="en-US" dirty="0" smtClean="0"/>
              <a:t>Not ballistic heat-seeking missiles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84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89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PIR Motion Sensor</vt:lpstr>
      <vt:lpstr>What is it?</vt:lpstr>
      <vt:lpstr>How does it work</vt:lpstr>
      <vt:lpstr>PIR Sensing Element</vt:lpstr>
      <vt:lpstr>Fresnel Lens</vt:lpstr>
      <vt:lpstr>Decoder Chip</vt:lpstr>
      <vt:lpstr>Example Circuit</vt:lpstr>
      <vt:lpstr>Applications</vt:lpstr>
    </vt:vector>
  </TitlesOfParts>
  <Company>Harvey Mudd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 Motion Sensor</dc:title>
  <dc:creator>Microsoft account</dc:creator>
  <cp:lastModifiedBy>Microsoft account</cp:lastModifiedBy>
  <cp:revision>11</cp:revision>
  <dcterms:created xsi:type="dcterms:W3CDTF">2014-02-09T20:40:17Z</dcterms:created>
  <dcterms:modified xsi:type="dcterms:W3CDTF">2014-02-09T23:41:28Z</dcterms:modified>
</cp:coreProperties>
</file>