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1.xml" ContentType="application/vnd.openxmlformats-officedocument.presentationml.notesSlide+xml"/>
  <Override PartName="/ppt/tags/tag69.xml" ContentType="application/vnd.openxmlformats-officedocument.presentationml.tags+xml"/>
  <Override PartName="/ppt/notesSlides/notesSlide4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tags/tag79.xml" ContentType="application/vnd.openxmlformats-officedocument.presentationml.tags+xml"/>
  <Override PartName="/ppt/notesSlides/notesSlide4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5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6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6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6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6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0.xml" ContentType="application/vnd.openxmlformats-officedocument.presentationml.notesSlide+xml"/>
  <Override PartName="/ppt/tags/tag149.xml" ContentType="application/vnd.openxmlformats-officedocument.presentationml.tags+xml"/>
  <Override PartName="/ppt/notesSlides/notesSlide7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7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7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7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75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76.xml" ContentType="application/vnd.openxmlformats-officedocument.presentationml.notesSlide+xml"/>
  <Override PartName="/ppt/tags/tag167.xml" ContentType="application/vnd.openxmlformats-officedocument.presentationml.tags+xml"/>
  <Override PartName="/ppt/notesSlides/notesSlide77.xml" ContentType="application/vnd.openxmlformats-officedocument.presentationml.notesSlide+xml"/>
  <Override PartName="/ppt/tags/tag168.xml" ContentType="application/vnd.openxmlformats-officedocument.presentationml.tags+xml"/>
  <Override PartName="/ppt/notesSlides/notesSlide78.xml" ContentType="application/vnd.openxmlformats-officedocument.presentationml.notesSlide+xml"/>
  <Override PartName="/ppt/tags/tag169.xml" ContentType="application/vnd.openxmlformats-officedocument.presentationml.tags+xml"/>
  <Override PartName="/ppt/notesSlides/notesSlide7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8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8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8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8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8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8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90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9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9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4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95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6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98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9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00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1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0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03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0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07.xml" ContentType="application/vnd.openxmlformats-officedocument.presentationml.notesSlide+xml"/>
  <Override PartName="/ppt/tags/tag244.xml" ContentType="application/vnd.openxmlformats-officedocument.presentationml.tags+xml"/>
  <Override PartName="/ppt/notesSlides/notesSlide108.xml" ContentType="application/vnd.openxmlformats-officedocument.presentationml.notesSlide+xml"/>
  <Override PartName="/ppt/tags/tag245.xml" ContentType="application/vnd.openxmlformats-officedocument.presentationml.tags+xml"/>
  <Override PartName="/ppt/notesSlides/notesSlide109.xml" ContentType="application/vnd.openxmlformats-officedocument.presentationml.notesSlide+xml"/>
  <Override PartName="/ppt/tags/tag246.xml" ContentType="application/vnd.openxmlformats-officedocument.presentationml.tags+xml"/>
  <Override PartName="/ppt/notesSlides/notesSlide110.xml" ContentType="application/vnd.openxmlformats-officedocument.presentationml.notesSlide+xml"/>
  <Override PartName="/ppt/tags/tag247.xml" ContentType="application/vnd.openxmlformats-officedocument.presentationml.tags+xml"/>
  <Override PartName="/ppt/notesSlides/notesSlide111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2.xml" ContentType="application/vnd.openxmlformats-officedocument.presentationml.notesSlide+xml"/>
  <Override PartName="/ppt/tags/tag250.xml" ContentType="application/vnd.openxmlformats-officedocument.presentationml.tags+xml"/>
  <Override PartName="/ppt/notesSlides/notesSlide113.xml" ContentType="application/vnd.openxmlformats-officedocument.presentationml.notesSlide+xml"/>
  <Override PartName="/ppt/tags/tag251.xml" ContentType="application/vnd.openxmlformats-officedocument.presentationml.tags+xml"/>
  <Override PartName="/ppt/notesSlides/notesSlide114.xml" ContentType="application/vnd.openxmlformats-officedocument.presentationml.notesSlide+xml"/>
  <Override PartName="/ppt/tags/tag252.xml" ContentType="application/vnd.openxmlformats-officedocument.presentationml.tags+xml"/>
  <Override PartName="/ppt/notesSlides/notesSlide115.xml" ContentType="application/vnd.openxmlformats-officedocument.presentationml.notesSlide+xml"/>
  <Override PartName="/ppt/tags/tag253.xml" ContentType="application/vnd.openxmlformats-officedocument.presentationml.tags+xml"/>
  <Override PartName="/ppt/notesSlides/notesSlide116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17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18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1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20.xml" ContentType="application/vnd.openxmlformats-officedocument.presentationml.notesSlide+xml"/>
  <Override PartName="/ppt/tags/tag263.xml" ContentType="application/vnd.openxmlformats-officedocument.presentationml.tags+xml"/>
  <Override PartName="/ppt/notesSlides/notesSlide121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22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2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4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25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6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27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28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29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3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31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3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33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3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5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36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37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38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39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4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41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4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44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45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46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47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48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49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50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5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52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53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5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5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56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5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58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59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60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61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6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63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64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6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66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67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6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6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70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71.xml" ContentType="application/vnd.openxmlformats-officedocument.presentationml.notesSlide+xml"/>
  <Override PartName="/ppt/tags/tag421.xml" ContentType="application/vnd.openxmlformats-officedocument.presentationml.tags+xml"/>
  <Override PartName="/ppt/notesSlides/notesSlide172.xml" ContentType="application/vnd.openxmlformats-officedocument.presentationml.notesSlide+xml"/>
  <Override PartName="/ppt/tags/tag422.xml" ContentType="application/vnd.openxmlformats-officedocument.presentationml.tags+xml"/>
  <Override PartName="/ppt/notesSlides/notesSlide173.xml" ContentType="application/vnd.openxmlformats-officedocument.presentationml.notesSlide+xml"/>
  <Override PartName="/ppt/tags/tag423.xml" ContentType="application/vnd.openxmlformats-officedocument.presentationml.tags+xml"/>
  <Override PartName="/ppt/notesSlides/notesSlide174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75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76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77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78.xml" ContentType="application/vnd.openxmlformats-officedocument.presentationml.notesSlide+xml"/>
  <Override PartName="/ppt/embeddings/oleObject1.bin" ContentType="application/vnd.openxmlformats-officedocument.oleObject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79.xml" ContentType="application/vnd.openxmlformats-officedocument.presentationml.notesSlide+xml"/>
  <Override PartName="/ppt/embeddings/oleObject2.bin" ContentType="application/vnd.openxmlformats-officedocument.oleObject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80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81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182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83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4.xml" ContentType="application/vnd.openxmlformats-officedocument.presentationml.notesSlide+xml"/>
  <Override PartName="/ppt/tags/tag458.xml" ContentType="application/vnd.openxmlformats-officedocument.presentationml.tags+xml"/>
  <Override PartName="/ppt/notesSlides/notesSlide185.xml" ContentType="application/vnd.openxmlformats-officedocument.presentationml.notesSlide+xml"/>
  <Override PartName="/ppt/tags/tag459.xml" ContentType="application/vnd.openxmlformats-officedocument.presentationml.tags+xml"/>
  <Override PartName="/ppt/notesSlides/notesSlide186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187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88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89.xml" ContentType="application/vnd.openxmlformats-officedocument.presentationml.notesSlide+xml"/>
  <Override PartName="/ppt/tags/tag468.xml" ContentType="application/vnd.openxmlformats-officedocument.presentationml.tags+xml"/>
  <Override PartName="/ppt/notesSlides/notesSlide190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191.xml" ContentType="application/vnd.openxmlformats-officedocument.presentationml.notesSlide+xml"/>
  <Override PartName="/ppt/tags/tag471.xml" ContentType="application/vnd.openxmlformats-officedocument.presentationml.tags+xml"/>
  <Override PartName="/ppt/notesSlides/notesSlide1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5"/>
  </p:notesMasterIdLst>
  <p:handoutMasterIdLst>
    <p:handoutMasterId r:id="rId196"/>
  </p:handout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642" r:id="rId11"/>
    <p:sldId id="646" r:id="rId12"/>
    <p:sldId id="406" r:id="rId13"/>
    <p:sldId id="407" r:id="rId14"/>
    <p:sldId id="408" r:id="rId15"/>
    <p:sldId id="409" r:id="rId16"/>
    <p:sldId id="410" r:id="rId17"/>
    <p:sldId id="411" r:id="rId18"/>
    <p:sldId id="648" r:id="rId19"/>
    <p:sldId id="649" r:id="rId20"/>
    <p:sldId id="650" r:id="rId21"/>
    <p:sldId id="412" r:id="rId22"/>
    <p:sldId id="413" r:id="rId23"/>
    <p:sldId id="664" r:id="rId24"/>
    <p:sldId id="540" r:id="rId25"/>
    <p:sldId id="665" r:id="rId26"/>
    <p:sldId id="414" r:id="rId27"/>
    <p:sldId id="586" r:id="rId28"/>
    <p:sldId id="415" r:id="rId29"/>
    <p:sldId id="416" r:id="rId30"/>
    <p:sldId id="549" r:id="rId31"/>
    <p:sldId id="550" r:id="rId32"/>
    <p:sldId id="587" r:id="rId33"/>
    <p:sldId id="594" r:id="rId34"/>
    <p:sldId id="595" r:id="rId35"/>
    <p:sldId id="596" r:id="rId36"/>
    <p:sldId id="551" r:id="rId37"/>
    <p:sldId id="651" r:id="rId38"/>
    <p:sldId id="597" r:id="rId39"/>
    <p:sldId id="599" r:id="rId40"/>
    <p:sldId id="543" r:id="rId41"/>
    <p:sldId id="598" r:id="rId42"/>
    <p:sldId id="417" r:id="rId43"/>
    <p:sldId id="418" r:id="rId44"/>
    <p:sldId id="600" r:id="rId45"/>
    <p:sldId id="546" r:id="rId46"/>
    <p:sldId id="601" r:id="rId47"/>
    <p:sldId id="548" r:id="rId48"/>
    <p:sldId id="652" r:id="rId49"/>
    <p:sldId id="653" r:id="rId50"/>
    <p:sldId id="663" r:id="rId51"/>
    <p:sldId id="666" r:id="rId52"/>
    <p:sldId id="542" r:id="rId53"/>
    <p:sldId id="554" r:id="rId54"/>
    <p:sldId id="655" r:id="rId55"/>
    <p:sldId id="654" r:id="rId56"/>
    <p:sldId id="656" r:id="rId57"/>
    <p:sldId id="657" r:id="rId58"/>
    <p:sldId id="667" r:id="rId59"/>
    <p:sldId id="658" r:id="rId60"/>
    <p:sldId id="555" r:id="rId61"/>
    <p:sldId id="659" r:id="rId62"/>
    <p:sldId id="660" r:id="rId63"/>
    <p:sldId id="661" r:id="rId64"/>
    <p:sldId id="420" r:id="rId65"/>
    <p:sldId id="662" r:id="rId66"/>
    <p:sldId id="423" r:id="rId67"/>
    <p:sldId id="603" r:id="rId68"/>
    <p:sldId id="556" r:id="rId69"/>
    <p:sldId id="557" r:id="rId70"/>
    <p:sldId id="559" r:id="rId71"/>
    <p:sldId id="558" r:id="rId72"/>
    <p:sldId id="429" r:id="rId73"/>
    <p:sldId id="430" r:id="rId74"/>
    <p:sldId id="431" r:id="rId75"/>
    <p:sldId id="560" r:id="rId76"/>
    <p:sldId id="604" r:id="rId77"/>
    <p:sldId id="435" r:id="rId78"/>
    <p:sldId id="436" r:id="rId79"/>
    <p:sldId id="561" r:id="rId80"/>
    <p:sldId id="605" r:id="rId81"/>
    <p:sldId id="437" r:id="rId82"/>
    <p:sldId id="438" r:id="rId83"/>
    <p:sldId id="439" r:id="rId84"/>
    <p:sldId id="441" r:id="rId85"/>
    <p:sldId id="442" r:id="rId86"/>
    <p:sldId id="443" r:id="rId87"/>
    <p:sldId id="444" r:id="rId88"/>
    <p:sldId id="607" r:id="rId89"/>
    <p:sldId id="669" r:id="rId90"/>
    <p:sldId id="670" r:id="rId91"/>
    <p:sldId id="671" r:id="rId92"/>
    <p:sldId id="672" r:id="rId93"/>
    <p:sldId id="668" r:id="rId94"/>
    <p:sldId id="615" r:id="rId95"/>
    <p:sldId id="616" r:id="rId96"/>
    <p:sldId id="617" r:id="rId97"/>
    <p:sldId id="445" r:id="rId98"/>
    <p:sldId id="446" r:id="rId99"/>
    <p:sldId id="563" r:id="rId100"/>
    <p:sldId id="447" r:id="rId101"/>
    <p:sldId id="619" r:id="rId102"/>
    <p:sldId id="449" r:id="rId103"/>
    <p:sldId id="674" r:id="rId104"/>
    <p:sldId id="564" r:id="rId105"/>
    <p:sldId id="618" r:id="rId106"/>
    <p:sldId id="565" r:id="rId107"/>
    <p:sldId id="567" r:id="rId108"/>
    <p:sldId id="620" r:id="rId109"/>
    <p:sldId id="450" r:id="rId110"/>
    <p:sldId id="452" r:id="rId111"/>
    <p:sldId id="621" r:id="rId112"/>
    <p:sldId id="622" r:id="rId113"/>
    <p:sldId id="623" r:id="rId114"/>
    <p:sldId id="455" r:id="rId115"/>
    <p:sldId id="456" r:id="rId116"/>
    <p:sldId id="457" r:id="rId117"/>
    <p:sldId id="625" r:id="rId118"/>
    <p:sldId id="459" r:id="rId119"/>
    <p:sldId id="626" r:id="rId120"/>
    <p:sldId id="675" r:id="rId121"/>
    <p:sldId id="583" r:id="rId122"/>
    <p:sldId id="584" r:id="rId123"/>
    <p:sldId id="629" r:id="rId124"/>
    <p:sldId id="627" r:id="rId125"/>
    <p:sldId id="465" r:id="rId126"/>
    <p:sldId id="630" r:id="rId127"/>
    <p:sldId id="631" r:id="rId128"/>
    <p:sldId id="632" r:id="rId129"/>
    <p:sldId id="467" r:id="rId130"/>
    <p:sldId id="568" r:id="rId131"/>
    <p:sldId id="633" r:id="rId132"/>
    <p:sldId id="634" r:id="rId133"/>
    <p:sldId id="635" r:id="rId134"/>
    <p:sldId id="636" r:id="rId135"/>
    <p:sldId id="638" r:id="rId136"/>
    <p:sldId id="637" r:id="rId137"/>
    <p:sldId id="475" r:id="rId138"/>
    <p:sldId id="476" r:id="rId139"/>
    <p:sldId id="477" r:id="rId140"/>
    <p:sldId id="478" r:id="rId141"/>
    <p:sldId id="479" r:id="rId142"/>
    <p:sldId id="571" r:id="rId143"/>
    <p:sldId id="480" r:id="rId144"/>
    <p:sldId id="481" r:id="rId145"/>
    <p:sldId id="482" r:id="rId146"/>
    <p:sldId id="483" r:id="rId147"/>
    <p:sldId id="484" r:id="rId148"/>
    <p:sldId id="485" r:id="rId149"/>
    <p:sldId id="572" r:id="rId150"/>
    <p:sldId id="486" r:id="rId151"/>
    <p:sldId id="573" r:id="rId152"/>
    <p:sldId id="639" r:id="rId153"/>
    <p:sldId id="488" r:id="rId154"/>
    <p:sldId id="489" r:id="rId155"/>
    <p:sldId id="490" r:id="rId156"/>
    <p:sldId id="491" r:id="rId157"/>
    <p:sldId id="575" r:id="rId158"/>
    <p:sldId id="576" r:id="rId159"/>
    <p:sldId id="492" r:id="rId160"/>
    <p:sldId id="574" r:id="rId161"/>
    <p:sldId id="577" r:id="rId162"/>
    <p:sldId id="498" r:id="rId163"/>
    <p:sldId id="578" r:id="rId164"/>
    <p:sldId id="501" r:id="rId165"/>
    <p:sldId id="640" r:id="rId166"/>
    <p:sldId id="502" r:id="rId167"/>
    <p:sldId id="503" r:id="rId168"/>
    <p:sldId id="641" r:id="rId169"/>
    <p:sldId id="504" r:id="rId170"/>
    <p:sldId id="537" r:id="rId171"/>
    <p:sldId id="512" r:id="rId172"/>
    <p:sldId id="513" r:id="rId173"/>
    <p:sldId id="579" r:id="rId174"/>
    <p:sldId id="581" r:id="rId175"/>
    <p:sldId id="580" r:id="rId176"/>
    <p:sldId id="514" r:id="rId177"/>
    <p:sldId id="515" r:id="rId178"/>
    <p:sldId id="516" r:id="rId179"/>
    <p:sldId id="517" r:id="rId180"/>
    <p:sldId id="518" r:id="rId181"/>
    <p:sldId id="519" r:id="rId182"/>
    <p:sldId id="520" r:id="rId183"/>
    <p:sldId id="521" r:id="rId184"/>
    <p:sldId id="522" r:id="rId185"/>
    <p:sldId id="523" r:id="rId186"/>
    <p:sldId id="524" r:id="rId187"/>
    <p:sldId id="525" r:id="rId188"/>
    <p:sldId id="526" r:id="rId189"/>
    <p:sldId id="527" r:id="rId190"/>
    <p:sldId id="538" r:id="rId191"/>
    <p:sldId id="529" r:id="rId192"/>
    <p:sldId id="530" r:id="rId193"/>
    <p:sldId id="531" r:id="rId19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2" autoAdjust="0"/>
    <p:restoredTop sz="94142" autoAdjust="0"/>
  </p:normalViewPr>
  <p:slideViewPr>
    <p:cSldViewPr>
      <p:cViewPr varScale="1">
        <p:scale>
          <a:sx n="81" d="100"/>
          <a:sy n="81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notesMaster" Target="notesMasters/notesMaster1.xml"/><Relationship Id="rId196" Type="http://schemas.openxmlformats.org/officeDocument/2006/relationships/handoutMaster" Target="handoutMasters/handoutMaster1.xml"/><Relationship Id="rId197" Type="http://schemas.openxmlformats.org/officeDocument/2006/relationships/printerSettings" Target="printerSettings/printerSettings1.bin"/><Relationship Id="rId198" Type="http://schemas.openxmlformats.org/officeDocument/2006/relationships/presProps" Target="presProps.xml"/><Relationship Id="rId199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theme" Target="theme/theme1.xml"/><Relationship Id="rId201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2A92-002F-9548-A607-E9EB9B3F957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A377-B5FF-0841-9F36-EF30438B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101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103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104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105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106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107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108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109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110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12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111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112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113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114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115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116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117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118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119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120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13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121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122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123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124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125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126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127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128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129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130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14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131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132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133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134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135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136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137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138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139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140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141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142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143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144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145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146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147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148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149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150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16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151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152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153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154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155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156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157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158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159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160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17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161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162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163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164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165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166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167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168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169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170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18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171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172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173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174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176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177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178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179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180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19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181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182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183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184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185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186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187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188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189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190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20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191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192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193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3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21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22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23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24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25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26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27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28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4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35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40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5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42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43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45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47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61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64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65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66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67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68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69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70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8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71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72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73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74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75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76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77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78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79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80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81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82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83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84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85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86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87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88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89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90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91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92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93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94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95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96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97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98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99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100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28846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28846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9.xml"/><Relationship Id="rId5" Type="http://schemas.openxmlformats.org/officeDocument/2006/relationships/image" Target="../media/image44.png"/><Relationship Id="rId1" Type="http://schemas.openxmlformats.org/officeDocument/2006/relationships/tags" Target="../tags/tag226.xml"/><Relationship Id="rId2" Type="http://schemas.openxmlformats.org/officeDocument/2006/relationships/tags" Target="../tags/tag2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0.xml"/><Relationship Id="rId5" Type="http://schemas.openxmlformats.org/officeDocument/2006/relationships/image" Target="../media/image45.png"/><Relationship Id="rId1" Type="http://schemas.openxmlformats.org/officeDocument/2006/relationships/tags" Target="../tags/tag228.xml"/><Relationship Id="rId2" Type="http://schemas.openxmlformats.org/officeDocument/2006/relationships/tags" Target="../tags/tag2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1.xml"/><Relationship Id="rId5" Type="http://schemas.openxmlformats.org/officeDocument/2006/relationships/image" Target="../media/image46.png"/><Relationship Id="rId1" Type="http://schemas.openxmlformats.org/officeDocument/2006/relationships/tags" Target="../tags/tag230.xml"/><Relationship Id="rId2" Type="http://schemas.openxmlformats.org/officeDocument/2006/relationships/tags" Target="../tags/tag23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2.xml"/><Relationship Id="rId5" Type="http://schemas.openxmlformats.org/officeDocument/2006/relationships/image" Target="../media/image46.png"/><Relationship Id="rId1" Type="http://schemas.openxmlformats.org/officeDocument/2006/relationships/tags" Target="../tags/tag232.xml"/><Relationship Id="rId2" Type="http://schemas.openxmlformats.org/officeDocument/2006/relationships/tags" Target="../tags/tag23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3.xml"/><Relationship Id="rId5" Type="http://schemas.openxmlformats.org/officeDocument/2006/relationships/image" Target="../media/image47.png"/><Relationship Id="rId1" Type="http://schemas.openxmlformats.org/officeDocument/2006/relationships/tags" Target="../tags/tag234.xml"/><Relationship Id="rId2" Type="http://schemas.openxmlformats.org/officeDocument/2006/relationships/tags" Target="../tags/tag2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4.xml"/><Relationship Id="rId5" Type="http://schemas.openxmlformats.org/officeDocument/2006/relationships/image" Target="../media/image47.png"/><Relationship Id="rId1" Type="http://schemas.openxmlformats.org/officeDocument/2006/relationships/tags" Target="../tags/tag236.xml"/><Relationship Id="rId2" Type="http://schemas.openxmlformats.org/officeDocument/2006/relationships/tags" Target="../tags/tag23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5.xml"/><Relationship Id="rId6" Type="http://schemas.openxmlformats.org/officeDocument/2006/relationships/package" Target="../embeddings/Microsoft_Visio_Drawing191919.vsdx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9.vml"/><Relationship Id="rId2" Type="http://schemas.openxmlformats.org/officeDocument/2006/relationships/tags" Target="../tags/tag23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6.xml"/><Relationship Id="rId5" Type="http://schemas.openxmlformats.org/officeDocument/2006/relationships/image" Target="../media/image45.png"/><Relationship Id="rId1" Type="http://schemas.openxmlformats.org/officeDocument/2006/relationships/tags" Target="../tags/tag240.xml"/><Relationship Id="rId2" Type="http://schemas.openxmlformats.org/officeDocument/2006/relationships/tags" Target="../tags/tag24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7.xml"/><Relationship Id="rId5" Type="http://schemas.openxmlformats.org/officeDocument/2006/relationships/image" Target="../media/image47.png"/><Relationship Id="rId1" Type="http://schemas.openxmlformats.org/officeDocument/2006/relationships/tags" Target="../tags/tag242.xml"/><Relationship Id="rId2" Type="http://schemas.openxmlformats.org/officeDocument/2006/relationships/tags" Target="../tags/tag24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tags" Target="../tags/tag24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tags" Target="../tags/tag245.xml"/><Relationship Id="rId2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tags" Target="../tags/tag246.xml"/><Relationship Id="rId2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4" Type="http://schemas.openxmlformats.org/officeDocument/2006/relationships/image" Target="../media/image54.png"/><Relationship Id="rId1" Type="http://schemas.openxmlformats.org/officeDocument/2006/relationships/tags" Target="../tags/tag247.x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2.xml"/><Relationship Id="rId5" Type="http://schemas.openxmlformats.org/officeDocument/2006/relationships/image" Target="../media/image45.png"/><Relationship Id="rId1" Type="http://schemas.openxmlformats.org/officeDocument/2006/relationships/tags" Target="../tags/tag248.xml"/><Relationship Id="rId2" Type="http://schemas.openxmlformats.org/officeDocument/2006/relationships/tags" Target="../tags/tag24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4" Type="http://schemas.openxmlformats.org/officeDocument/2006/relationships/image" Target="../media/image55.png"/><Relationship Id="rId1" Type="http://schemas.openxmlformats.org/officeDocument/2006/relationships/tags" Target="../tags/tag250.x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4" Type="http://schemas.openxmlformats.org/officeDocument/2006/relationships/image" Target="../media/image56.png"/><Relationship Id="rId1" Type="http://schemas.openxmlformats.org/officeDocument/2006/relationships/tags" Target="../tags/tag251.xml"/><Relationship Id="rId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4" Type="http://schemas.openxmlformats.org/officeDocument/2006/relationships/image" Target="../media/image57.png"/><Relationship Id="rId1" Type="http://schemas.openxmlformats.org/officeDocument/2006/relationships/tags" Target="../tags/tag252.x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4" Type="http://schemas.openxmlformats.org/officeDocument/2006/relationships/image" Target="../media/image57.png"/><Relationship Id="rId1" Type="http://schemas.openxmlformats.org/officeDocument/2006/relationships/tags" Target="../tags/tag253.x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7.xm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tags" Target="../tags/tag254.xml"/><Relationship Id="rId2" Type="http://schemas.openxmlformats.org/officeDocument/2006/relationships/tags" Target="../tags/tag25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8.xml"/><Relationship Id="rId5" Type="http://schemas.openxmlformats.org/officeDocument/2006/relationships/image" Target="../media/image46.png"/><Relationship Id="rId1" Type="http://schemas.openxmlformats.org/officeDocument/2006/relationships/tags" Target="../tags/tag256.xml"/><Relationship Id="rId2" Type="http://schemas.openxmlformats.org/officeDocument/2006/relationships/tags" Target="../tags/tag2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package" Target="../embeddings/Microsoft_Visio_Drawing222.vsdx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1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9.xml"/><Relationship Id="rId5" Type="http://schemas.openxmlformats.org/officeDocument/2006/relationships/image" Target="../media/image46.png"/><Relationship Id="rId1" Type="http://schemas.openxmlformats.org/officeDocument/2006/relationships/tags" Target="../tags/tag258.xml"/><Relationship Id="rId2" Type="http://schemas.openxmlformats.org/officeDocument/2006/relationships/tags" Target="../tags/tag25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0.xml"/><Relationship Id="rId6" Type="http://schemas.openxmlformats.org/officeDocument/2006/relationships/image" Target="../media/image60.emf"/><Relationship Id="rId1" Type="http://schemas.openxmlformats.org/officeDocument/2006/relationships/tags" Target="../tags/tag260.xml"/><Relationship Id="rId2" Type="http://schemas.openxmlformats.org/officeDocument/2006/relationships/tags" Target="../tags/tag26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1.xml"/><Relationship Id="rId5" Type="http://schemas.openxmlformats.org/officeDocument/2006/relationships/package" Target="../embeddings/Microsoft_Visio_Drawing202020.vsdx"/><Relationship Id="rId6" Type="http://schemas.openxmlformats.org/officeDocument/2006/relationships/image" Target="../media/image61.emf"/><Relationship Id="rId1" Type="http://schemas.openxmlformats.org/officeDocument/2006/relationships/vmlDrawing" Target="../drawings/vmlDrawing20.vml"/><Relationship Id="rId2" Type="http://schemas.openxmlformats.org/officeDocument/2006/relationships/tags" Target="../tags/tag26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2.xml"/><Relationship Id="rId1" Type="http://schemas.openxmlformats.org/officeDocument/2006/relationships/tags" Target="../tags/tag264.xml"/><Relationship Id="rId2" Type="http://schemas.openxmlformats.org/officeDocument/2006/relationships/tags" Target="../tags/tag26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3.xm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tags" Target="../tags/tag266.xml"/><Relationship Id="rId2" Type="http://schemas.openxmlformats.org/officeDocument/2006/relationships/tags" Target="../tags/tag26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4.xml"/><Relationship Id="rId1" Type="http://schemas.openxmlformats.org/officeDocument/2006/relationships/tags" Target="../tags/tag268.xml"/><Relationship Id="rId2" Type="http://schemas.openxmlformats.org/officeDocument/2006/relationships/tags" Target="../tags/tag26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5.xml"/><Relationship Id="rId1" Type="http://schemas.openxmlformats.org/officeDocument/2006/relationships/tags" Target="../tags/tag270.xml"/><Relationship Id="rId2" Type="http://schemas.openxmlformats.org/officeDocument/2006/relationships/tags" Target="../tags/tag27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6.xml"/><Relationship Id="rId1" Type="http://schemas.openxmlformats.org/officeDocument/2006/relationships/tags" Target="../tags/tag272.xml"/><Relationship Id="rId2" Type="http://schemas.openxmlformats.org/officeDocument/2006/relationships/tags" Target="../tags/tag27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7.xml"/><Relationship Id="rId1" Type="http://schemas.openxmlformats.org/officeDocument/2006/relationships/tags" Target="../tags/tag274.xml"/><Relationship Id="rId2" Type="http://schemas.openxmlformats.org/officeDocument/2006/relationships/tags" Target="../tags/tag27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8.xml"/><Relationship Id="rId1" Type="http://schemas.openxmlformats.org/officeDocument/2006/relationships/tags" Target="../tags/tag276.xml"/><Relationship Id="rId2" Type="http://schemas.openxmlformats.org/officeDocument/2006/relationships/tags" Target="../tags/tag2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package" Target="../embeddings/Microsoft_Visio_Drawing333.vsdx"/><Relationship Id="rId6" Type="http://schemas.openxmlformats.org/officeDocument/2006/relationships/image" Target="../media/image8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tags" Target="../tags/tag1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4" Type="http://schemas.openxmlformats.org/officeDocument/2006/relationships/tags" Target="../tags/tag28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9.xml"/><Relationship Id="rId1" Type="http://schemas.openxmlformats.org/officeDocument/2006/relationships/tags" Target="../tags/tag279.xml"/><Relationship Id="rId2" Type="http://schemas.openxmlformats.org/officeDocument/2006/relationships/tags" Target="../tags/tag28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4" Type="http://schemas.openxmlformats.org/officeDocument/2006/relationships/tags" Target="../tags/tag2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0.xml"/><Relationship Id="rId1" Type="http://schemas.openxmlformats.org/officeDocument/2006/relationships/tags" Target="../tags/tag283.xml"/><Relationship Id="rId2" Type="http://schemas.openxmlformats.org/officeDocument/2006/relationships/tags" Target="../tags/tag28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1.xml"/><Relationship Id="rId1" Type="http://schemas.openxmlformats.org/officeDocument/2006/relationships/tags" Target="../tags/tag287.xml"/><Relationship Id="rId2" Type="http://schemas.openxmlformats.org/officeDocument/2006/relationships/tags" Target="../tags/tag28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2.xml"/><Relationship Id="rId1" Type="http://schemas.openxmlformats.org/officeDocument/2006/relationships/tags" Target="../tags/tag290.xml"/><Relationship Id="rId2" Type="http://schemas.openxmlformats.org/officeDocument/2006/relationships/tags" Target="../tags/tag29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3.xml"/><Relationship Id="rId1" Type="http://schemas.openxmlformats.org/officeDocument/2006/relationships/tags" Target="../tags/tag293.xml"/><Relationship Id="rId2" Type="http://schemas.openxmlformats.org/officeDocument/2006/relationships/tags" Target="../tags/tag29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4.xml"/><Relationship Id="rId6" Type="http://schemas.openxmlformats.org/officeDocument/2006/relationships/package" Target="../embeddings/Microsoft_Visio_Drawing212121.vsdx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1.vml"/><Relationship Id="rId2" Type="http://schemas.openxmlformats.org/officeDocument/2006/relationships/tags" Target="../tags/tag29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5.xml"/><Relationship Id="rId5" Type="http://schemas.openxmlformats.org/officeDocument/2006/relationships/image" Target="../media/image45.png"/><Relationship Id="rId1" Type="http://schemas.openxmlformats.org/officeDocument/2006/relationships/tags" Target="../tags/tag298.xml"/><Relationship Id="rId2" Type="http://schemas.openxmlformats.org/officeDocument/2006/relationships/tags" Target="../tags/tag29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6.xml"/><Relationship Id="rId1" Type="http://schemas.openxmlformats.org/officeDocument/2006/relationships/tags" Target="../tags/tag300.xml"/><Relationship Id="rId2" Type="http://schemas.openxmlformats.org/officeDocument/2006/relationships/tags" Target="../tags/tag30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7.xml"/><Relationship Id="rId6" Type="http://schemas.openxmlformats.org/officeDocument/2006/relationships/package" Target="../embeddings/Microsoft_Visio_Drawing222222.vsdx"/><Relationship Id="rId7" Type="http://schemas.openxmlformats.org/officeDocument/2006/relationships/image" Target="../media/image62.emf"/><Relationship Id="rId1" Type="http://schemas.openxmlformats.org/officeDocument/2006/relationships/vmlDrawing" Target="../drawings/vmlDrawing22.vml"/><Relationship Id="rId2" Type="http://schemas.openxmlformats.org/officeDocument/2006/relationships/tags" Target="../tags/tag30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8.xml"/><Relationship Id="rId6" Type="http://schemas.openxmlformats.org/officeDocument/2006/relationships/package" Target="../embeddings/Microsoft_Visio_Drawing232323.vsdx"/><Relationship Id="rId7" Type="http://schemas.openxmlformats.org/officeDocument/2006/relationships/image" Target="../media/image63.emf"/><Relationship Id="rId1" Type="http://schemas.openxmlformats.org/officeDocument/2006/relationships/vmlDrawing" Target="../drawings/vmlDrawing23.vml"/><Relationship Id="rId2" Type="http://schemas.openxmlformats.org/officeDocument/2006/relationships/tags" Target="../tags/tag3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package" Target="../embeddings/Microsoft_Visio_Drawing444.vsdx"/><Relationship Id="rId6" Type="http://schemas.openxmlformats.org/officeDocument/2006/relationships/image" Target="../media/image9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tags" Target="../tags/tag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9.xml"/><Relationship Id="rId6" Type="http://schemas.openxmlformats.org/officeDocument/2006/relationships/package" Target="../embeddings/Microsoft_Visio_Drawing242424.vsdx"/><Relationship Id="rId7" Type="http://schemas.openxmlformats.org/officeDocument/2006/relationships/image" Target="../media/image64.emf"/><Relationship Id="rId1" Type="http://schemas.openxmlformats.org/officeDocument/2006/relationships/vmlDrawing" Target="../drawings/vmlDrawing24.vml"/><Relationship Id="rId2" Type="http://schemas.openxmlformats.org/officeDocument/2006/relationships/tags" Target="../tags/tag30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4" Type="http://schemas.openxmlformats.org/officeDocument/2006/relationships/tags" Target="../tags/tag31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0.xml"/><Relationship Id="rId7" Type="http://schemas.openxmlformats.org/officeDocument/2006/relationships/package" Target="../embeddings/Microsoft_Visio_Drawing252525.vsdx"/><Relationship Id="rId8" Type="http://schemas.openxmlformats.org/officeDocument/2006/relationships/image" Target="../media/image65.emf"/><Relationship Id="rId1" Type="http://schemas.openxmlformats.org/officeDocument/2006/relationships/vmlDrawing" Target="../drawings/vmlDrawing25.vml"/><Relationship Id="rId2" Type="http://schemas.openxmlformats.org/officeDocument/2006/relationships/tags" Target="../tags/tag30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4" Type="http://schemas.openxmlformats.org/officeDocument/2006/relationships/tags" Target="../tags/tag3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1.xml"/><Relationship Id="rId7" Type="http://schemas.openxmlformats.org/officeDocument/2006/relationships/package" Target="../embeddings/Microsoft_Visio_Drawing262626.vsdx"/><Relationship Id="rId8" Type="http://schemas.openxmlformats.org/officeDocument/2006/relationships/image" Target="../media/image66.emf"/><Relationship Id="rId9" Type="http://schemas.openxmlformats.org/officeDocument/2006/relationships/package" Target="../embeddings/Microsoft_Visio_Drawing272727.vsdx"/><Relationship Id="rId10" Type="http://schemas.openxmlformats.org/officeDocument/2006/relationships/image" Target="../media/image67.emf"/><Relationship Id="rId1" Type="http://schemas.openxmlformats.org/officeDocument/2006/relationships/vmlDrawing" Target="../drawings/vmlDrawing26.vml"/><Relationship Id="rId2" Type="http://schemas.openxmlformats.org/officeDocument/2006/relationships/tags" Target="../tags/tag3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4" Type="http://schemas.openxmlformats.org/officeDocument/2006/relationships/tags" Target="../tags/tag31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2.xml"/><Relationship Id="rId7" Type="http://schemas.openxmlformats.org/officeDocument/2006/relationships/package" Target="../embeddings/Microsoft_Visio_Drawing282828.vsdx"/><Relationship Id="rId8" Type="http://schemas.openxmlformats.org/officeDocument/2006/relationships/image" Target="../media/image68.emf"/><Relationship Id="rId1" Type="http://schemas.openxmlformats.org/officeDocument/2006/relationships/vmlDrawing" Target="../drawings/vmlDrawing27.vml"/><Relationship Id="rId2" Type="http://schemas.openxmlformats.org/officeDocument/2006/relationships/tags" Target="../tags/tag3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4" Type="http://schemas.openxmlformats.org/officeDocument/2006/relationships/tags" Target="../tags/tag32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3.xml"/><Relationship Id="rId1" Type="http://schemas.openxmlformats.org/officeDocument/2006/relationships/tags" Target="../tags/tag318.xml"/><Relationship Id="rId2" Type="http://schemas.openxmlformats.org/officeDocument/2006/relationships/tags" Target="../tags/tag31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4" Type="http://schemas.openxmlformats.org/officeDocument/2006/relationships/tags" Target="../tags/tag32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4.xml"/><Relationship Id="rId7" Type="http://schemas.openxmlformats.org/officeDocument/2006/relationships/package" Target="../embeddings/Microsoft_Visio_Drawing292929.vsdx"/><Relationship Id="rId8" Type="http://schemas.openxmlformats.org/officeDocument/2006/relationships/image" Target="../media/image69.emf"/><Relationship Id="rId1" Type="http://schemas.openxmlformats.org/officeDocument/2006/relationships/vmlDrawing" Target="../drawings/vmlDrawing28.vml"/><Relationship Id="rId2" Type="http://schemas.openxmlformats.org/officeDocument/2006/relationships/tags" Target="../tags/tag32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4" Type="http://schemas.openxmlformats.org/officeDocument/2006/relationships/tags" Target="../tags/tag32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5.xml"/><Relationship Id="rId1" Type="http://schemas.openxmlformats.org/officeDocument/2006/relationships/tags" Target="../tags/tag325.xml"/><Relationship Id="rId2" Type="http://schemas.openxmlformats.org/officeDocument/2006/relationships/tags" Target="../tags/tag32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4" Type="http://schemas.openxmlformats.org/officeDocument/2006/relationships/tags" Target="../tags/tag331.xml"/><Relationship Id="rId5" Type="http://schemas.openxmlformats.org/officeDocument/2006/relationships/tags" Target="../tags/tag33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6.xml"/><Relationship Id="rId8" Type="http://schemas.openxmlformats.org/officeDocument/2006/relationships/package" Target="../embeddings/Microsoft_Visio_Drawing303030.vsdx"/><Relationship Id="rId9" Type="http://schemas.openxmlformats.org/officeDocument/2006/relationships/image" Target="../media/image70.emf"/><Relationship Id="rId1" Type="http://schemas.openxmlformats.org/officeDocument/2006/relationships/vmlDrawing" Target="../drawings/vmlDrawing29.vml"/><Relationship Id="rId2" Type="http://schemas.openxmlformats.org/officeDocument/2006/relationships/tags" Target="../tags/tag32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4" Type="http://schemas.openxmlformats.org/officeDocument/2006/relationships/tags" Target="../tags/tag33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7.xml"/><Relationship Id="rId7" Type="http://schemas.openxmlformats.org/officeDocument/2006/relationships/package" Target="../embeddings/Microsoft_Visio_Drawing313131.vsdx"/><Relationship Id="rId8" Type="http://schemas.openxmlformats.org/officeDocument/2006/relationships/image" Target="../media/image71.emf"/><Relationship Id="rId1" Type="http://schemas.openxmlformats.org/officeDocument/2006/relationships/vmlDrawing" Target="../drawings/vmlDrawing30.vml"/><Relationship Id="rId2" Type="http://schemas.openxmlformats.org/officeDocument/2006/relationships/tags" Target="../tags/tag3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4" Type="http://schemas.openxmlformats.org/officeDocument/2006/relationships/tags" Target="../tags/tag3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8.xml"/><Relationship Id="rId7" Type="http://schemas.openxmlformats.org/officeDocument/2006/relationships/package" Target="../embeddings/Microsoft_Visio_Drawing323232.vsdx"/><Relationship Id="rId8" Type="http://schemas.openxmlformats.org/officeDocument/2006/relationships/image" Target="../media/image71.emf"/><Relationship Id="rId1" Type="http://schemas.openxmlformats.org/officeDocument/2006/relationships/vmlDrawing" Target="../drawings/vmlDrawing31.vml"/><Relationship Id="rId2" Type="http://schemas.openxmlformats.org/officeDocument/2006/relationships/tags" Target="../tags/tag3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package" Target="../embeddings/Microsoft_Visio_Drawing555.vsdx"/><Relationship Id="rId6" Type="http://schemas.openxmlformats.org/officeDocument/2006/relationships/image" Target="../media/image10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tags" Target="../tags/tag1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4" Type="http://schemas.openxmlformats.org/officeDocument/2006/relationships/tags" Target="../tags/tag34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9.xml"/><Relationship Id="rId7" Type="http://schemas.openxmlformats.org/officeDocument/2006/relationships/package" Target="../embeddings/Microsoft_Visio_Drawing333333.vsdx"/><Relationship Id="rId8" Type="http://schemas.openxmlformats.org/officeDocument/2006/relationships/image" Target="../media/image72.emf"/><Relationship Id="rId1" Type="http://schemas.openxmlformats.org/officeDocument/2006/relationships/vmlDrawing" Target="../drawings/vmlDrawing32.vml"/><Relationship Id="rId2" Type="http://schemas.openxmlformats.org/officeDocument/2006/relationships/tags" Target="../tags/tag33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0.xml"/><Relationship Id="rId1" Type="http://schemas.openxmlformats.org/officeDocument/2006/relationships/tags" Target="../tags/tag342.xml"/><Relationship Id="rId2" Type="http://schemas.openxmlformats.org/officeDocument/2006/relationships/tags" Target="../tags/tag34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1.xml"/><Relationship Id="rId1" Type="http://schemas.openxmlformats.org/officeDocument/2006/relationships/tags" Target="../tags/tag344.xml"/><Relationship Id="rId2" Type="http://schemas.openxmlformats.org/officeDocument/2006/relationships/tags" Target="../tags/tag345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4" Type="http://schemas.openxmlformats.org/officeDocument/2006/relationships/tags" Target="../tags/tag348.xml"/><Relationship Id="rId5" Type="http://schemas.openxmlformats.org/officeDocument/2006/relationships/tags" Target="../tags/tag34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2.xml"/><Relationship Id="rId8" Type="http://schemas.openxmlformats.org/officeDocument/2006/relationships/package" Target="../embeddings/Microsoft_Visio_Drawing343434.vsdx"/><Relationship Id="rId9" Type="http://schemas.openxmlformats.org/officeDocument/2006/relationships/image" Target="../media/image73.emf"/><Relationship Id="rId1" Type="http://schemas.openxmlformats.org/officeDocument/2006/relationships/vmlDrawing" Target="../drawings/vmlDrawing33.vml"/><Relationship Id="rId2" Type="http://schemas.openxmlformats.org/officeDocument/2006/relationships/tags" Target="../tags/tag34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3.xml"/><Relationship Id="rId8" Type="http://schemas.openxmlformats.org/officeDocument/2006/relationships/package" Target="../embeddings/Microsoft_Visio_Drawing353535.vsdx"/><Relationship Id="rId9" Type="http://schemas.openxmlformats.org/officeDocument/2006/relationships/image" Target="../media/image74.emf"/><Relationship Id="rId1" Type="http://schemas.openxmlformats.org/officeDocument/2006/relationships/vmlDrawing" Target="../drawings/vmlDrawing34.vml"/><Relationship Id="rId2" Type="http://schemas.openxmlformats.org/officeDocument/2006/relationships/tags" Target="../tags/tag35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4" Type="http://schemas.openxmlformats.org/officeDocument/2006/relationships/tags" Target="../tags/tag356.xml"/><Relationship Id="rId5" Type="http://schemas.openxmlformats.org/officeDocument/2006/relationships/tags" Target="../tags/tag35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4.xml"/><Relationship Id="rId8" Type="http://schemas.openxmlformats.org/officeDocument/2006/relationships/package" Target="../embeddings/Microsoft_Visio_Drawing363636.vsdx"/><Relationship Id="rId9" Type="http://schemas.openxmlformats.org/officeDocument/2006/relationships/image" Target="../media/image75.emf"/><Relationship Id="rId1" Type="http://schemas.openxmlformats.org/officeDocument/2006/relationships/vmlDrawing" Target="../drawings/vmlDrawing35.vml"/><Relationship Id="rId2" Type="http://schemas.openxmlformats.org/officeDocument/2006/relationships/tags" Target="../tags/tag35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4" Type="http://schemas.openxmlformats.org/officeDocument/2006/relationships/tags" Target="../tags/tag361.xml"/><Relationship Id="rId5" Type="http://schemas.openxmlformats.org/officeDocument/2006/relationships/tags" Target="../tags/tag3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5.xml"/><Relationship Id="rId1" Type="http://schemas.openxmlformats.org/officeDocument/2006/relationships/tags" Target="../tags/tag358.xml"/><Relationship Id="rId2" Type="http://schemas.openxmlformats.org/officeDocument/2006/relationships/tags" Target="../tags/tag35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4" Type="http://schemas.openxmlformats.org/officeDocument/2006/relationships/tags" Target="../tags/tag366.xml"/><Relationship Id="rId5" Type="http://schemas.openxmlformats.org/officeDocument/2006/relationships/tags" Target="../tags/tag36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6.xml"/><Relationship Id="rId1" Type="http://schemas.openxmlformats.org/officeDocument/2006/relationships/tags" Target="../tags/tag363.xml"/><Relationship Id="rId2" Type="http://schemas.openxmlformats.org/officeDocument/2006/relationships/tags" Target="../tags/tag36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4" Type="http://schemas.openxmlformats.org/officeDocument/2006/relationships/tags" Target="../tags/tag370.xml"/><Relationship Id="rId5" Type="http://schemas.openxmlformats.org/officeDocument/2006/relationships/tags" Target="../tags/tag371.xml"/><Relationship Id="rId6" Type="http://schemas.openxmlformats.org/officeDocument/2006/relationships/tags" Target="../tags/tag37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7.xml"/><Relationship Id="rId9" Type="http://schemas.openxmlformats.org/officeDocument/2006/relationships/package" Target="../embeddings/Microsoft_Visio_Drawing373737.vsdx"/><Relationship Id="rId10" Type="http://schemas.openxmlformats.org/officeDocument/2006/relationships/image" Target="../media/image76.emf"/><Relationship Id="rId1" Type="http://schemas.openxmlformats.org/officeDocument/2006/relationships/vmlDrawing" Target="../drawings/vmlDrawing36.vml"/><Relationship Id="rId2" Type="http://schemas.openxmlformats.org/officeDocument/2006/relationships/tags" Target="../tags/tag36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4" Type="http://schemas.openxmlformats.org/officeDocument/2006/relationships/tags" Target="../tags/tag376.xml"/><Relationship Id="rId5" Type="http://schemas.openxmlformats.org/officeDocument/2006/relationships/tags" Target="../tags/tag37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8.xml"/><Relationship Id="rId1" Type="http://schemas.openxmlformats.org/officeDocument/2006/relationships/tags" Target="../tags/tag373.xml"/><Relationship Id="rId2" Type="http://schemas.openxmlformats.org/officeDocument/2006/relationships/tags" Target="../tags/tag3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6.png"/><Relationship Id="rId6" Type="http://schemas.openxmlformats.org/officeDocument/2006/relationships/package" Target="../embeddings/Microsoft_Visio_Drawing666.vsdx"/><Relationship Id="rId7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tags" Target="../tags/tag14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4" Type="http://schemas.openxmlformats.org/officeDocument/2006/relationships/tags" Target="../tags/tag380.xml"/><Relationship Id="rId5" Type="http://schemas.openxmlformats.org/officeDocument/2006/relationships/tags" Target="../tags/tag38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9.xml"/><Relationship Id="rId8" Type="http://schemas.openxmlformats.org/officeDocument/2006/relationships/package" Target="../embeddings/Microsoft_Visio_Drawing383838.vsdx"/><Relationship Id="rId9" Type="http://schemas.openxmlformats.org/officeDocument/2006/relationships/image" Target="../media/image77.emf"/><Relationship Id="rId1" Type="http://schemas.openxmlformats.org/officeDocument/2006/relationships/vmlDrawing" Target="../drawings/vmlDrawing37.vml"/><Relationship Id="rId2" Type="http://schemas.openxmlformats.org/officeDocument/2006/relationships/tags" Target="../tags/tag37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4" Type="http://schemas.openxmlformats.org/officeDocument/2006/relationships/tags" Target="../tags/tag384.xml"/><Relationship Id="rId5" Type="http://schemas.openxmlformats.org/officeDocument/2006/relationships/tags" Target="../tags/tag38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0.xml"/><Relationship Id="rId8" Type="http://schemas.openxmlformats.org/officeDocument/2006/relationships/package" Target="../embeddings/Microsoft_Visio_Drawing393939.vsdx"/><Relationship Id="rId9" Type="http://schemas.openxmlformats.org/officeDocument/2006/relationships/image" Target="../media/image78.emf"/><Relationship Id="rId1" Type="http://schemas.openxmlformats.org/officeDocument/2006/relationships/vmlDrawing" Target="../drawings/vmlDrawing38.vml"/><Relationship Id="rId2" Type="http://schemas.openxmlformats.org/officeDocument/2006/relationships/tags" Target="../tags/tag38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4" Type="http://schemas.openxmlformats.org/officeDocument/2006/relationships/tags" Target="../tags/tag389.xml"/><Relationship Id="rId5" Type="http://schemas.openxmlformats.org/officeDocument/2006/relationships/tags" Target="../tags/tag39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1.xml"/><Relationship Id="rId1" Type="http://schemas.openxmlformats.org/officeDocument/2006/relationships/tags" Target="../tags/tag386.xml"/><Relationship Id="rId2" Type="http://schemas.openxmlformats.org/officeDocument/2006/relationships/tags" Target="../tags/tag38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4" Type="http://schemas.openxmlformats.org/officeDocument/2006/relationships/tags" Target="../tags/tag393.xml"/><Relationship Id="rId5" Type="http://schemas.openxmlformats.org/officeDocument/2006/relationships/tags" Target="../tags/tag39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2.xml"/><Relationship Id="rId8" Type="http://schemas.openxmlformats.org/officeDocument/2006/relationships/package" Target="../embeddings/Microsoft_Visio_Drawing404040.vsdx"/><Relationship Id="rId9" Type="http://schemas.openxmlformats.org/officeDocument/2006/relationships/image" Target="../media/image79.emf"/><Relationship Id="rId1" Type="http://schemas.openxmlformats.org/officeDocument/2006/relationships/vmlDrawing" Target="../drawings/vmlDrawing39.vml"/><Relationship Id="rId2" Type="http://schemas.openxmlformats.org/officeDocument/2006/relationships/tags" Target="../tags/tag39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3.xml"/><Relationship Id="rId1" Type="http://schemas.openxmlformats.org/officeDocument/2006/relationships/tags" Target="../tags/tag395.xml"/><Relationship Id="rId2" Type="http://schemas.openxmlformats.org/officeDocument/2006/relationships/tags" Target="../tags/tag39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4.xml"/><Relationship Id="rId1" Type="http://schemas.openxmlformats.org/officeDocument/2006/relationships/tags" Target="../tags/tag397.xml"/><Relationship Id="rId2" Type="http://schemas.openxmlformats.org/officeDocument/2006/relationships/tags" Target="../tags/tag39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5.xml"/><Relationship Id="rId1" Type="http://schemas.openxmlformats.org/officeDocument/2006/relationships/tags" Target="../tags/tag399.xml"/><Relationship Id="rId2" Type="http://schemas.openxmlformats.org/officeDocument/2006/relationships/tags" Target="../tags/tag400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6.xml"/><Relationship Id="rId1" Type="http://schemas.openxmlformats.org/officeDocument/2006/relationships/tags" Target="../tags/tag402.xml"/><Relationship Id="rId2" Type="http://schemas.openxmlformats.org/officeDocument/2006/relationships/tags" Target="../tags/tag40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7.xml"/><Relationship Id="rId1" Type="http://schemas.openxmlformats.org/officeDocument/2006/relationships/tags" Target="../tags/tag405.xml"/><Relationship Id="rId2" Type="http://schemas.openxmlformats.org/officeDocument/2006/relationships/tags" Target="../tags/tag40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8.xml"/><Relationship Id="rId1" Type="http://schemas.openxmlformats.org/officeDocument/2006/relationships/tags" Target="../tags/tag408.xml"/><Relationship Id="rId2" Type="http://schemas.openxmlformats.org/officeDocument/2006/relationships/tags" Target="../tags/tag4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package" Target="../embeddings/Microsoft_Visio_Drawing777.vsd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tags" Target="../tags/tag1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9.xml"/><Relationship Id="rId1" Type="http://schemas.openxmlformats.org/officeDocument/2006/relationships/tags" Target="../tags/tag411.xml"/><Relationship Id="rId2" Type="http://schemas.openxmlformats.org/officeDocument/2006/relationships/tags" Target="../tags/tag4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4" Type="http://schemas.openxmlformats.org/officeDocument/2006/relationships/tags" Target="../tags/tag41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0.xml"/><Relationship Id="rId1" Type="http://schemas.openxmlformats.org/officeDocument/2006/relationships/tags" Target="../tags/tag414.xml"/><Relationship Id="rId2" Type="http://schemas.openxmlformats.org/officeDocument/2006/relationships/tags" Target="../tags/tag41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1.xml"/><Relationship Id="rId1" Type="http://schemas.openxmlformats.org/officeDocument/2006/relationships/tags" Target="../tags/tag418.xml"/><Relationship Id="rId2" Type="http://schemas.openxmlformats.org/officeDocument/2006/relationships/tags" Target="../tags/tag419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tags" Target="../tags/tag4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tags" Target="../tags/tag4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tags" Target="../tags/tag4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4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5.xml"/><Relationship Id="rId1" Type="http://schemas.openxmlformats.org/officeDocument/2006/relationships/tags" Target="../tags/tag424.xml"/><Relationship Id="rId2" Type="http://schemas.openxmlformats.org/officeDocument/2006/relationships/tags" Target="../tags/tag42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6.xml"/><Relationship Id="rId1" Type="http://schemas.openxmlformats.org/officeDocument/2006/relationships/tags" Target="../tags/tag427.xml"/><Relationship Id="rId2" Type="http://schemas.openxmlformats.org/officeDocument/2006/relationships/tags" Target="../tags/tag42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7.xml"/><Relationship Id="rId1" Type="http://schemas.openxmlformats.org/officeDocument/2006/relationships/tags" Target="../tags/tag430.xml"/><Relationship Id="rId2" Type="http://schemas.openxmlformats.org/officeDocument/2006/relationships/tags" Target="../tags/tag43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4" Type="http://schemas.openxmlformats.org/officeDocument/2006/relationships/tags" Target="../tags/tag435.xml"/><Relationship Id="rId5" Type="http://schemas.openxmlformats.org/officeDocument/2006/relationships/tags" Target="../tags/tag43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78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80.wmf"/><Relationship Id="rId1" Type="http://schemas.openxmlformats.org/officeDocument/2006/relationships/vmlDrawing" Target="../drawings/vmlDrawing40.vml"/><Relationship Id="rId2" Type="http://schemas.openxmlformats.org/officeDocument/2006/relationships/tags" Target="../tags/tag4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package" Target="../embeddings/Microsoft_Visio_Drawing888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tags" Target="../tags/tag1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4" Type="http://schemas.openxmlformats.org/officeDocument/2006/relationships/tags" Target="../tags/tag43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9.xml"/><Relationship Id="rId7" Type="http://schemas.openxmlformats.org/officeDocument/2006/relationships/oleObject" Target="../embeddings/oleObject2.bin"/><Relationship Id="rId8" Type="http://schemas.openxmlformats.org/officeDocument/2006/relationships/image" Target="../media/image81.wmf"/><Relationship Id="rId1" Type="http://schemas.openxmlformats.org/officeDocument/2006/relationships/vmlDrawing" Target="../drawings/vmlDrawing41.vml"/><Relationship Id="rId2" Type="http://schemas.openxmlformats.org/officeDocument/2006/relationships/tags" Target="../tags/tag43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4" Type="http://schemas.openxmlformats.org/officeDocument/2006/relationships/tags" Target="../tags/tag4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0.xml"/><Relationship Id="rId7" Type="http://schemas.openxmlformats.org/officeDocument/2006/relationships/package" Target="../embeddings/Microsoft_Visio_Drawing414141.vsdx"/><Relationship Id="rId8" Type="http://schemas.openxmlformats.org/officeDocument/2006/relationships/image" Target="../media/image82.emf"/><Relationship Id="rId1" Type="http://schemas.openxmlformats.org/officeDocument/2006/relationships/vmlDrawing" Target="../drawings/vmlDrawing42.vml"/><Relationship Id="rId2" Type="http://schemas.openxmlformats.org/officeDocument/2006/relationships/tags" Target="../tags/tag440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4" Type="http://schemas.openxmlformats.org/officeDocument/2006/relationships/tags" Target="../tags/tag44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1.xml"/><Relationship Id="rId7" Type="http://schemas.openxmlformats.org/officeDocument/2006/relationships/package" Target="../embeddings/Microsoft_Visio_Drawing424242.vsdx"/><Relationship Id="rId8" Type="http://schemas.openxmlformats.org/officeDocument/2006/relationships/image" Target="../media/image83.emf"/><Relationship Id="rId1" Type="http://schemas.openxmlformats.org/officeDocument/2006/relationships/vmlDrawing" Target="../drawings/vmlDrawing43.vml"/><Relationship Id="rId2" Type="http://schemas.openxmlformats.org/officeDocument/2006/relationships/tags" Target="../tags/tag44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4" Type="http://schemas.openxmlformats.org/officeDocument/2006/relationships/tags" Target="../tags/tag4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2.xml"/><Relationship Id="rId1" Type="http://schemas.openxmlformats.org/officeDocument/2006/relationships/tags" Target="../tags/tag446.xml"/><Relationship Id="rId2" Type="http://schemas.openxmlformats.org/officeDocument/2006/relationships/tags" Target="../tags/tag44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4" Type="http://schemas.openxmlformats.org/officeDocument/2006/relationships/tags" Target="../tags/tag45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3.xml"/><Relationship Id="rId1" Type="http://schemas.openxmlformats.org/officeDocument/2006/relationships/tags" Target="../tags/tag450.xml"/><Relationship Id="rId2" Type="http://schemas.openxmlformats.org/officeDocument/2006/relationships/tags" Target="../tags/tag45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4" Type="http://schemas.openxmlformats.org/officeDocument/2006/relationships/tags" Target="../tags/tag456.xml"/><Relationship Id="rId5" Type="http://schemas.openxmlformats.org/officeDocument/2006/relationships/tags" Target="../tags/tag45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84.xml"/><Relationship Id="rId8" Type="http://schemas.openxmlformats.org/officeDocument/2006/relationships/package" Target="../embeddings/Microsoft_Visio_Drawing434343.vsdx"/><Relationship Id="rId9" Type="http://schemas.openxmlformats.org/officeDocument/2006/relationships/image" Target="../media/image84.emf"/><Relationship Id="rId1" Type="http://schemas.openxmlformats.org/officeDocument/2006/relationships/vmlDrawing" Target="../drawings/vmlDrawing44.vml"/><Relationship Id="rId2" Type="http://schemas.openxmlformats.org/officeDocument/2006/relationships/tags" Target="../tags/tag454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5.xml"/><Relationship Id="rId5" Type="http://schemas.openxmlformats.org/officeDocument/2006/relationships/package" Target="../embeddings/Microsoft_Visio_Drawing444444.vsdx"/><Relationship Id="rId6" Type="http://schemas.openxmlformats.org/officeDocument/2006/relationships/image" Target="../media/image85.emf"/><Relationship Id="rId1" Type="http://schemas.openxmlformats.org/officeDocument/2006/relationships/vmlDrawing" Target="../drawings/vmlDrawing45.vml"/><Relationship Id="rId2" Type="http://schemas.openxmlformats.org/officeDocument/2006/relationships/tags" Target="../tags/tag45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6.xml"/><Relationship Id="rId5" Type="http://schemas.openxmlformats.org/officeDocument/2006/relationships/package" Target="../embeddings/Microsoft_Visio_Drawing454545.vsdx"/><Relationship Id="rId6" Type="http://schemas.openxmlformats.org/officeDocument/2006/relationships/image" Target="../media/image86.emf"/><Relationship Id="rId1" Type="http://schemas.openxmlformats.org/officeDocument/2006/relationships/vmlDrawing" Target="../drawings/vmlDrawing46.vml"/><Relationship Id="rId2" Type="http://schemas.openxmlformats.org/officeDocument/2006/relationships/tags" Target="../tags/tag459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4" Type="http://schemas.openxmlformats.org/officeDocument/2006/relationships/tags" Target="../tags/tag4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7.xml"/><Relationship Id="rId1" Type="http://schemas.openxmlformats.org/officeDocument/2006/relationships/tags" Target="../tags/tag460.xml"/><Relationship Id="rId2" Type="http://schemas.openxmlformats.org/officeDocument/2006/relationships/tags" Target="../tags/tag46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8.xml"/><Relationship Id="rId1" Type="http://schemas.openxmlformats.org/officeDocument/2006/relationships/tags" Target="../tags/tag464.xml"/><Relationship Id="rId2" Type="http://schemas.openxmlformats.org/officeDocument/2006/relationships/tags" Target="../tags/tag4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package" Target="../embeddings/Microsoft_Visio_Drawing999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9.xml"/><Relationship Id="rId1" Type="http://schemas.openxmlformats.org/officeDocument/2006/relationships/tags" Target="../tags/tag466.xml"/><Relationship Id="rId2" Type="http://schemas.openxmlformats.org/officeDocument/2006/relationships/tags" Target="../tags/tag46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tags" Target="../tags/tag4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0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1.xml"/><Relationship Id="rId1" Type="http://schemas.openxmlformats.org/officeDocument/2006/relationships/tags" Target="../tags/tag469.xml"/><Relationship Id="rId2" Type="http://schemas.openxmlformats.org/officeDocument/2006/relationships/tags" Target="../tags/tag470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tags" Target="../tags/tag47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package" Target="../embeddings/Microsoft_Visio_Drawing101010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package" Target="../embeddings/Microsoft_Visio_Drawing111111.vsdx"/><Relationship Id="rId6" Type="http://schemas.openxmlformats.org/officeDocument/2006/relationships/image" Target="../media/image14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1.vml"/><Relationship Id="rId2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package" Target="../embeddings/Microsoft_Visio_Drawing121212.vsd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5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package" Target="../embeddings/Microsoft_Visio_Drawing131313.vsdx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5" Type="http://schemas.openxmlformats.org/officeDocument/2006/relationships/package" Target="../embeddings/Microsoft_Visio_Drawing141414.vsdx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2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package" Target="../embeddings/Microsoft_Visio_Drawing151515.vsdx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package" Target="../embeddings/Microsoft_Visio_Drawing161616.vsdx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6.vml"/><Relationship Id="rId2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21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21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6" Type="http://schemas.openxmlformats.org/officeDocument/2006/relationships/image" Target="../media/image21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1.xml"/><Relationship Id="rId6" Type="http://schemas.openxmlformats.org/officeDocument/2006/relationships/image" Target="../media/image21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6" Type="http://schemas.openxmlformats.org/officeDocument/2006/relationships/image" Target="../media/image21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3.xml"/><Relationship Id="rId6" Type="http://schemas.openxmlformats.org/officeDocument/2006/relationships/image" Target="../media/image21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4.xml"/><Relationship Id="rId6" Type="http://schemas.openxmlformats.org/officeDocument/2006/relationships/image" Target="../media/image21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6" Type="http://schemas.openxmlformats.org/officeDocument/2006/relationships/image" Target="../media/image21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6.xml"/><Relationship Id="rId6" Type="http://schemas.openxmlformats.org/officeDocument/2006/relationships/image" Target="../media/image21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7.xml"/><Relationship Id="rId6" Type="http://schemas.openxmlformats.org/officeDocument/2006/relationships/image" Target="../media/image22.png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8.xml"/><Relationship Id="rId6" Type="http://schemas.openxmlformats.org/officeDocument/2006/relationships/image" Target="../media/image22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9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<Relationship Id="rId6" Type="http://schemas.openxmlformats.org/officeDocument/2006/relationships/image" Target="../media/image22.pn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23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24.png"/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3.xml"/><Relationship Id="rId6" Type="http://schemas.openxmlformats.org/officeDocument/2006/relationships/image" Target="../media/image22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4.xml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5.xml"/><Relationship Id="rId6" Type="http://schemas.openxmlformats.org/officeDocument/2006/relationships/image" Target="../media/image22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<Relationship Id="rId5" Type="http://schemas.openxmlformats.org/officeDocument/2006/relationships/package" Target="../embeddings/Microsoft_Visio_Drawing171717.vsdx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tags" Target="../tags/tag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7.xml"/><Relationship Id="rId6" Type="http://schemas.openxmlformats.org/officeDocument/2006/relationships/image" Target="../media/image21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8.xml"/><Relationship Id="rId6" Type="http://schemas.openxmlformats.org/officeDocument/2006/relationships/image" Target="../media/image21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9.xml"/><Relationship Id="rId6" Type="http://schemas.openxmlformats.org/officeDocument/2006/relationships/image" Target="../media/image21.png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0.xml"/><Relationship Id="rId6" Type="http://schemas.openxmlformats.org/officeDocument/2006/relationships/image" Target="../media/image21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1.xml"/><Relationship Id="rId6" Type="http://schemas.openxmlformats.org/officeDocument/2006/relationships/image" Target="../media/image25.png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2.xml"/><Relationship Id="rId6" Type="http://schemas.openxmlformats.org/officeDocument/2006/relationships/image" Target="../media/image25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3.xml"/><Relationship Id="rId6" Type="http://schemas.openxmlformats.org/officeDocument/2006/relationships/image" Target="../media/image25.png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26.emf"/><Relationship Id="rId1" Type="http://schemas.openxmlformats.org/officeDocument/2006/relationships/tags" Target="../tags/tag101.xml"/><Relationship Id="rId2" Type="http://schemas.openxmlformats.org/officeDocument/2006/relationships/tags" Target="../tags/tag1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5.xml"/><Relationship Id="rId6" Type="http://schemas.openxmlformats.org/officeDocument/2006/relationships/image" Target="../media/image25.png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6.xml"/><Relationship Id="rId6" Type="http://schemas.openxmlformats.org/officeDocument/2006/relationships/image" Target="../media/image25.png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7.xml"/><Relationship Id="rId6" Type="http://schemas.openxmlformats.org/officeDocument/2006/relationships/image" Target="../media/image21.png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8.xml"/><Relationship Id="rId6" Type="http://schemas.openxmlformats.org/officeDocument/2006/relationships/image" Target="../media/image25.png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6" Type="http://schemas.openxmlformats.org/officeDocument/2006/relationships/image" Target="../media/image27.png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0.xml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1.xml"/><Relationship Id="rId6" Type="http://schemas.openxmlformats.org/officeDocument/2006/relationships/image" Target="../media/image25.png"/><Relationship Id="rId1" Type="http://schemas.openxmlformats.org/officeDocument/2006/relationships/tags" Target="../tags/tag121.xml"/><Relationship Id="rId2" Type="http://schemas.openxmlformats.org/officeDocument/2006/relationships/tags" Target="../tags/tag1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2.xml"/><Relationship Id="rId6" Type="http://schemas.openxmlformats.org/officeDocument/2006/relationships/image" Target="../media/image25.png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4" Type="http://schemas.openxmlformats.org/officeDocument/2006/relationships/tags" Target="../tags/tag13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3.xml"/><Relationship Id="rId7" Type="http://schemas.openxmlformats.org/officeDocument/2006/relationships/image" Target="../media/image28.png"/><Relationship Id="rId1" Type="http://schemas.openxmlformats.org/officeDocument/2006/relationships/tags" Target="../tags/tag127.xml"/><Relationship Id="rId2" Type="http://schemas.openxmlformats.org/officeDocument/2006/relationships/tags" Target="../tags/tag1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4.xml"/><Relationship Id="rId6" Type="http://schemas.openxmlformats.org/officeDocument/2006/relationships/image" Target="../media/image28.png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5.xml"/><Relationship Id="rId5" Type="http://schemas.openxmlformats.org/officeDocument/2006/relationships/image" Target="../media/image29.png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6.xml"/><Relationship Id="rId6" Type="http://schemas.openxmlformats.org/officeDocument/2006/relationships/image" Target="../media/image29.png"/><Relationship Id="rId1" Type="http://schemas.openxmlformats.org/officeDocument/2006/relationships/tags" Target="../tags/tag136.xml"/><Relationship Id="rId2" Type="http://schemas.openxmlformats.org/officeDocument/2006/relationships/tags" Target="../tags/tag1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7.xml"/><Relationship Id="rId5" Type="http://schemas.openxmlformats.org/officeDocument/2006/relationships/image" Target="../media/image30.png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8.xml"/><Relationship Id="rId1" Type="http://schemas.openxmlformats.org/officeDocument/2006/relationships/tags" Target="../tags/tag141.xml"/><Relationship Id="rId2" Type="http://schemas.openxmlformats.org/officeDocument/2006/relationships/tags" Target="../tags/tag1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9.xml"/><Relationship Id="rId6" Type="http://schemas.openxmlformats.org/officeDocument/2006/relationships/package" Target="../embeddings/Microsoft_Visio_Drawing181818.vsdx"/><Relationship Id="rId7" Type="http://schemas.openxmlformats.org/officeDocument/2006/relationships/image" Target="../media/image31.emf"/><Relationship Id="rId8" Type="http://schemas.openxmlformats.org/officeDocument/2006/relationships/image" Target="../media/image32.png"/><Relationship Id="rId1" Type="http://schemas.openxmlformats.org/officeDocument/2006/relationships/vmlDrawing" Target="../drawings/vmlDrawing18.vml"/><Relationship Id="rId2" Type="http://schemas.openxmlformats.org/officeDocument/2006/relationships/tags" Target="../tags/tag14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0.xml"/><Relationship Id="rId6" Type="http://schemas.openxmlformats.org/officeDocument/2006/relationships/image" Target="../media/image32.png"/><Relationship Id="rId1" Type="http://schemas.openxmlformats.org/officeDocument/2006/relationships/tags" Target="../tags/tag146.xml"/><Relationship Id="rId2" Type="http://schemas.openxmlformats.org/officeDocument/2006/relationships/tags" Target="../tags/tag1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2.xml"/><Relationship Id="rId6" Type="http://schemas.openxmlformats.org/officeDocument/2006/relationships/image" Target="../media/image33.png"/><Relationship Id="rId1" Type="http://schemas.openxmlformats.org/officeDocument/2006/relationships/tags" Target="../tags/tag150.xml"/><Relationship Id="rId2" Type="http://schemas.openxmlformats.org/officeDocument/2006/relationships/tags" Target="../tags/tag1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3.xml"/><Relationship Id="rId1" Type="http://schemas.openxmlformats.org/officeDocument/2006/relationships/tags" Target="../tags/tag153.xml"/><Relationship Id="rId2" Type="http://schemas.openxmlformats.org/officeDocument/2006/relationships/tags" Target="../tags/tag15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4" Type="http://schemas.openxmlformats.org/officeDocument/2006/relationships/tags" Target="../tags/tag15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4.xml"/><Relationship Id="rId1" Type="http://schemas.openxmlformats.org/officeDocument/2006/relationships/tags" Target="../tags/tag156.xml"/><Relationship Id="rId2" Type="http://schemas.openxmlformats.org/officeDocument/2006/relationships/tags" Target="../tags/tag15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5.xml"/><Relationship Id="rId1" Type="http://schemas.openxmlformats.org/officeDocument/2006/relationships/tags" Target="../tags/tag160.xml"/><Relationship Id="rId2" Type="http://schemas.openxmlformats.org/officeDocument/2006/relationships/tags" Target="../tags/tag1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6.xml"/><Relationship Id="rId1" Type="http://schemas.openxmlformats.org/officeDocument/2006/relationships/tags" Target="../tags/tag164.xml"/><Relationship Id="rId2" Type="http://schemas.openxmlformats.org/officeDocument/2006/relationships/tags" Target="../tags/tag1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1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Visio_Drawing111.vsd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1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0.xml"/><Relationship Id="rId5" Type="http://schemas.openxmlformats.org/officeDocument/2006/relationships/image" Target="../media/image34.png"/><Relationship Id="rId1" Type="http://schemas.openxmlformats.org/officeDocument/2006/relationships/tags" Target="../tags/tag170.xml"/><Relationship Id="rId2" Type="http://schemas.openxmlformats.org/officeDocument/2006/relationships/tags" Target="../tags/tag1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1.xml"/><Relationship Id="rId6" Type="http://schemas.openxmlformats.org/officeDocument/2006/relationships/image" Target="../media/image35.png"/><Relationship Id="rId7" Type="http://schemas.openxmlformats.org/officeDocument/2006/relationships/image" Target="../media/image6.png"/><Relationship Id="rId1" Type="http://schemas.openxmlformats.org/officeDocument/2006/relationships/tags" Target="../tags/tag172.xml"/><Relationship Id="rId2" Type="http://schemas.openxmlformats.org/officeDocument/2006/relationships/tags" Target="../tags/tag1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2.xml"/><Relationship Id="rId6" Type="http://schemas.openxmlformats.org/officeDocument/2006/relationships/image" Target="../media/image6.png"/><Relationship Id="rId7" Type="http://schemas.openxmlformats.org/officeDocument/2006/relationships/image" Target="../media/image36.png"/><Relationship Id="rId1" Type="http://schemas.openxmlformats.org/officeDocument/2006/relationships/tags" Target="../tags/tag175.xml"/><Relationship Id="rId2" Type="http://schemas.openxmlformats.org/officeDocument/2006/relationships/tags" Target="../tags/tag17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3.xml"/><Relationship Id="rId6" Type="http://schemas.openxmlformats.org/officeDocument/2006/relationships/image" Target="../media/image6.png"/><Relationship Id="rId7" Type="http://schemas.openxmlformats.org/officeDocument/2006/relationships/image" Target="../media/image37.png"/><Relationship Id="rId1" Type="http://schemas.openxmlformats.org/officeDocument/2006/relationships/tags" Target="../tags/tag178.xml"/><Relationship Id="rId2" Type="http://schemas.openxmlformats.org/officeDocument/2006/relationships/tags" Target="../tags/tag1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4.xml"/><Relationship Id="rId6" Type="http://schemas.openxmlformats.org/officeDocument/2006/relationships/image" Target="../media/image6.png"/><Relationship Id="rId7" Type="http://schemas.openxmlformats.org/officeDocument/2006/relationships/image" Target="../media/image38.png"/><Relationship Id="rId1" Type="http://schemas.openxmlformats.org/officeDocument/2006/relationships/tags" Target="../tags/tag181.xml"/><Relationship Id="rId2" Type="http://schemas.openxmlformats.org/officeDocument/2006/relationships/tags" Target="../tags/tag18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5.xml"/><Relationship Id="rId6" Type="http://schemas.openxmlformats.org/officeDocument/2006/relationships/image" Target="../media/image6.png"/><Relationship Id="rId7" Type="http://schemas.openxmlformats.org/officeDocument/2006/relationships/image" Target="../media/image39.png"/><Relationship Id="rId1" Type="http://schemas.openxmlformats.org/officeDocument/2006/relationships/tags" Target="../tags/tag184.xml"/><Relationship Id="rId2" Type="http://schemas.openxmlformats.org/officeDocument/2006/relationships/tags" Target="../tags/tag1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6.xml"/><Relationship Id="rId6" Type="http://schemas.openxmlformats.org/officeDocument/2006/relationships/image" Target="../media/image40.png"/><Relationship Id="rId1" Type="http://schemas.openxmlformats.org/officeDocument/2006/relationships/tags" Target="../tags/tag187.xml"/><Relationship Id="rId2" Type="http://schemas.openxmlformats.org/officeDocument/2006/relationships/tags" Target="../tags/tag1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7.xml"/><Relationship Id="rId6" Type="http://schemas.openxmlformats.org/officeDocument/2006/relationships/image" Target="../media/image41.png"/><Relationship Id="rId1" Type="http://schemas.openxmlformats.org/officeDocument/2006/relationships/tags" Target="../tags/tag190.xml"/><Relationship Id="rId2" Type="http://schemas.openxmlformats.org/officeDocument/2006/relationships/tags" Target="../tags/tag19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8.xml"/><Relationship Id="rId6" Type="http://schemas.openxmlformats.org/officeDocument/2006/relationships/image" Target="../media/image41.png"/><Relationship Id="rId1" Type="http://schemas.openxmlformats.org/officeDocument/2006/relationships/tags" Target="../tags/tag193.xml"/><Relationship Id="rId2" Type="http://schemas.openxmlformats.org/officeDocument/2006/relationships/tags" Target="../tags/tag1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9.xml"/><Relationship Id="rId1" Type="http://schemas.openxmlformats.org/officeDocument/2006/relationships/tags" Target="../tags/tag196.xml"/><Relationship Id="rId2" Type="http://schemas.openxmlformats.org/officeDocument/2006/relationships/tags" Target="../tags/tag19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0.xml"/><Relationship Id="rId6" Type="http://schemas.openxmlformats.org/officeDocument/2006/relationships/image" Target="../media/image41.png"/><Relationship Id="rId1" Type="http://schemas.openxmlformats.org/officeDocument/2006/relationships/tags" Target="../tags/tag199.xml"/><Relationship Id="rId2" Type="http://schemas.openxmlformats.org/officeDocument/2006/relationships/tags" Target="../tags/tag20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1.xml"/><Relationship Id="rId1" Type="http://schemas.openxmlformats.org/officeDocument/2006/relationships/tags" Target="../tags/tag202.xml"/><Relationship Id="rId2" Type="http://schemas.openxmlformats.org/officeDocument/2006/relationships/tags" Target="../tags/tag20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2.xml"/><Relationship Id="rId6" Type="http://schemas.openxmlformats.org/officeDocument/2006/relationships/image" Target="../media/image41.png"/><Relationship Id="rId1" Type="http://schemas.openxmlformats.org/officeDocument/2006/relationships/tags" Target="../tags/tag205.xml"/><Relationship Id="rId2" Type="http://schemas.openxmlformats.org/officeDocument/2006/relationships/tags" Target="../tags/tag20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3.xml"/><Relationship Id="rId1" Type="http://schemas.openxmlformats.org/officeDocument/2006/relationships/tags" Target="../tags/tag208.xml"/><Relationship Id="rId2" Type="http://schemas.openxmlformats.org/officeDocument/2006/relationships/tags" Target="../tags/tag20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4.xml"/><Relationship Id="rId1" Type="http://schemas.openxmlformats.org/officeDocument/2006/relationships/tags" Target="../tags/tag211.xml"/><Relationship Id="rId2" Type="http://schemas.openxmlformats.org/officeDocument/2006/relationships/tags" Target="../tags/tag2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5.xml"/><Relationship Id="rId6" Type="http://schemas.openxmlformats.org/officeDocument/2006/relationships/image" Target="../media/image41.png"/><Relationship Id="rId1" Type="http://schemas.openxmlformats.org/officeDocument/2006/relationships/tags" Target="../tags/tag214.xml"/><Relationship Id="rId2" Type="http://schemas.openxmlformats.org/officeDocument/2006/relationships/tags" Target="../tags/tag2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6.xml"/><Relationship Id="rId6" Type="http://schemas.openxmlformats.org/officeDocument/2006/relationships/image" Target="../media/image42.png"/><Relationship Id="rId1" Type="http://schemas.openxmlformats.org/officeDocument/2006/relationships/tags" Target="../tags/tag217.xml"/><Relationship Id="rId2" Type="http://schemas.openxmlformats.org/officeDocument/2006/relationships/tags" Target="../tags/tag2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7.xml"/><Relationship Id="rId6" Type="http://schemas.openxmlformats.org/officeDocument/2006/relationships/image" Target="../media/image42.png"/><Relationship Id="rId1" Type="http://schemas.openxmlformats.org/officeDocument/2006/relationships/tags" Target="../tags/tag220.xml"/><Relationship Id="rId2" Type="http://schemas.openxmlformats.org/officeDocument/2006/relationships/tags" Target="../tags/tag22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8.xml"/><Relationship Id="rId6" Type="http://schemas.openxmlformats.org/officeDocument/2006/relationships/image" Target="../media/image43.png"/><Relationship Id="rId1" Type="http://schemas.openxmlformats.org/officeDocument/2006/relationships/tags" Target="../tags/tag223.xml"/><Relationship Id="rId2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Datapath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42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Calculate branch target address: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        </a:t>
            </a:r>
            <a:r>
              <a:rPr lang="en-US" sz="3200" dirty="0" smtClean="0">
                <a:latin typeface="+mj-lt"/>
              </a:rPr>
              <a:t>	BTA </a:t>
            </a:r>
            <a:r>
              <a:rPr lang="en-US" sz="3200" dirty="0">
                <a:latin typeface="+mj-lt"/>
              </a:rPr>
              <a:t>= (</a:t>
            </a:r>
            <a:r>
              <a:rPr lang="en-US" sz="3200" i="1" dirty="0" err="1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3200" dirty="0">
                <a:latin typeface="+mj-lt"/>
              </a:rPr>
              <a:t>) + (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3200" dirty="0" smtClean="0">
                <a:latin typeface="+mj-lt"/>
              </a:rPr>
              <a:t>+8)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latin typeface="+mj-lt"/>
              </a:rPr>
              <a:t>	</a:t>
            </a:r>
            <a:r>
              <a:rPr lang="en-US" sz="3200" i="1" dirty="0" err="1" smtClean="0">
                <a:latin typeface="+mj-lt"/>
              </a:rPr>
              <a:t>ExtImm</a:t>
            </a:r>
            <a:r>
              <a:rPr lang="en-US" sz="3200" i="1" dirty="0" smtClean="0">
                <a:latin typeface="+mj-lt"/>
              </a:rPr>
              <a:t> = 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3200" i="1" dirty="0" smtClean="0">
                <a:latin typeface="+mj-lt"/>
              </a:rPr>
              <a:t> &lt;&lt; 2 </a:t>
            </a:r>
            <a:r>
              <a:rPr lang="en-US" sz="3200" dirty="0" smtClean="0">
                <a:latin typeface="+mj-lt"/>
              </a:rPr>
              <a:t>and sign-extended</a:t>
            </a:r>
            <a:r>
              <a:rPr lang="en-US" sz="3200" i="1" dirty="0" smtClean="0">
                <a:latin typeface="+mj-lt"/>
              </a:rPr>
              <a:t> </a:t>
            </a:r>
            <a:endParaRPr lang="en-US" sz="3200" i="1" dirty="0">
              <a:latin typeface="+mj-lt"/>
            </a:endParaRP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667000"/>
            <a:ext cx="8845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98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65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First, discuss</a:t>
            </a:r>
            <a:r>
              <a:rPr lang="en-US" sz="2000" b="1" dirty="0" smtClean="0">
                <a:solidFill>
                  <a:srgbClr val="0070C0"/>
                </a:solidFill>
              </a:rPr>
              <a:t>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Then, </a:t>
            </a:r>
            <a:r>
              <a:rPr lang="en-US" sz="2000" b="1" dirty="0" smtClean="0">
                <a:solidFill>
                  <a:srgbClr val="0070C0"/>
                </a:solidFill>
              </a:rPr>
              <a:t>Conditional Logic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90600"/>
            <a:ext cx="5791200" cy="4873906"/>
            <a:chOff x="1524000" y="990600"/>
            <a:chExt cx="5791200" cy="4873906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0" y="1066800"/>
              <a:ext cx="5791200" cy="4797706"/>
              <a:chOff x="1524000" y="1066800"/>
              <a:chExt cx="5791200" cy="4797706"/>
            </a:xfrm>
          </p:grpSpPr>
          <p:pic>
            <p:nvPicPr>
              <p:cNvPr id="187500" name="Picture 10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839" y="1066800"/>
                <a:ext cx="5440361" cy="4797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24000" y="5334000"/>
                <a:ext cx="1752600" cy="530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676400" y="990600"/>
              <a:ext cx="4876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143000"/>
              <a:ext cx="23622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187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Decoder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7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410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ALU Decoder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PC Logic </a:t>
            </a:r>
            <a:r>
              <a:rPr lang="en-US" sz="2400" b="1" dirty="0" smtClean="0"/>
              <a:t>same as single-cycle</a:t>
            </a:r>
            <a:endParaRPr lang="en-US" sz="2400" b="1" dirty="0"/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35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Instr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2133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RegSrc</a:t>
            </a:r>
            <a:r>
              <a:rPr lang="en-US" sz="2400" baseline="-25000" dirty="0" smtClean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= (</a:t>
            </a:r>
            <a:r>
              <a:rPr lang="en-US" sz="2400" i="1" dirty="0" smtClean="0"/>
              <a:t>Op</a:t>
            </a:r>
            <a:r>
              <a:rPr lang="en-US" sz="2400" dirty="0" smtClean="0"/>
              <a:t> == 10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RegSrc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= (</a:t>
            </a:r>
            <a:r>
              <a:rPr lang="en-US" sz="2400" i="1" dirty="0" smtClean="0"/>
              <a:t>Op</a:t>
            </a:r>
            <a:r>
              <a:rPr lang="en-US" sz="2400" dirty="0" smtClean="0"/>
              <a:t> == 01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/>
              <a:t>ImmSrc</a:t>
            </a:r>
            <a:r>
              <a:rPr lang="en-US" sz="2400" baseline="-25000" dirty="0" smtClean="0"/>
              <a:t>1:0</a:t>
            </a:r>
            <a:r>
              <a:rPr lang="en-US" sz="2400" dirty="0" smtClean="0"/>
              <a:t> = </a:t>
            </a:r>
            <a:r>
              <a:rPr lang="en-US" sz="2400" i="1" dirty="0" smtClean="0"/>
              <a:t>Op</a:t>
            </a:r>
            <a:endParaRPr lang="en-US" sz="24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35039"/>
              </p:ext>
            </p:extLst>
          </p:nvPr>
        </p:nvGraphicFramePr>
        <p:xfrm>
          <a:off x="2438400" y="1143000"/>
          <a:ext cx="409030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33" name="Visio" r:id="rId6" imgW="1371600" imgH="266700" progId="Visio.Drawing.15">
                  <p:embed/>
                </p:oleObj>
              </mc:Choice>
              <mc:Fallback>
                <p:oleObj name="Visio" r:id="rId6" imgW="1371600" imgH="2667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1143000"/>
                        <a:ext cx="409030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1879"/>
              </p:ext>
            </p:extLst>
          </p:nvPr>
        </p:nvGraphicFramePr>
        <p:xfrm>
          <a:off x="1295400" y="3581400"/>
          <a:ext cx="66675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57200"/>
                <a:gridCol w="838200"/>
                <a:gridCol w="838200"/>
                <a:gridCol w="914400"/>
                <a:gridCol w="990600"/>
                <a:gridCol w="11049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Op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Funct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Funct</a:t>
                      </a:r>
                      <a:r>
                        <a:rPr lang="en-US" baseline="-2500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RegSrc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RegSrc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ImmSrc</a:t>
                      </a:r>
                      <a:r>
                        <a:rPr lang="en-US" baseline="-25000" dirty="0" smtClean="0"/>
                        <a:t>1:0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 immediate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 register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23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44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Main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Decoder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41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31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9" y="1066800"/>
            <a:ext cx="8024151" cy="480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36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Fetch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8630" name="Picture 2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" y="1066800"/>
            <a:ext cx="154392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29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Datapath</a:t>
            </a:r>
            <a:r>
              <a:rPr lang="en-US" b="1" dirty="0" smtClean="0"/>
              <a:t>: </a:t>
            </a:r>
            <a:r>
              <a:rPr lang="en-US" dirty="0" smtClean="0"/>
              <a:t>start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dirty="0" smtClean="0"/>
              <a:t> instruction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Example:  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R1, [R2, #5]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		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8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80" name="Picture 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52451"/>
            <a:ext cx="8391525" cy="49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41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Decode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0679" name="Picture 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1"/>
            <a:ext cx="2819399" cy="12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88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03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4" y="1905000"/>
            <a:ext cx="6276926" cy="36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Address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051"/>
          <a:stretch/>
        </p:blipFill>
        <p:spPr bwMode="auto">
          <a:xfrm>
            <a:off x="0" y="972502"/>
            <a:ext cx="2942892" cy="22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31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Read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413"/>
          <a:stretch/>
        </p:blipFill>
        <p:spPr bwMode="auto">
          <a:xfrm>
            <a:off x="2514600" y="972502"/>
            <a:ext cx="4062246" cy="478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57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9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06263"/>
            <a:ext cx="4838700" cy="47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75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669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25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64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Main Controller FSM: Data-processing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63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Main Controller FSM: Data-processing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56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Controller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78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First, discuss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Then, </a:t>
            </a:r>
            <a:r>
              <a:rPr lang="en-US" sz="2000" b="1" dirty="0" smtClean="0">
                <a:solidFill>
                  <a:srgbClr val="0070C0"/>
                </a:solidFill>
              </a:rPr>
              <a:t>Conditional Logic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26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</a:t>
            </a:r>
            <a:r>
              <a:rPr lang="en-US" b="1" dirty="0">
                <a:solidFill>
                  <a:srgbClr val="0070C0"/>
                </a:solidFill>
              </a:rPr>
              <a:t>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Fetch 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90953"/>
              </p:ext>
            </p:extLst>
          </p:nvPr>
        </p:nvGraphicFramePr>
        <p:xfrm>
          <a:off x="914400" y="2057400"/>
          <a:ext cx="744437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5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744437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41584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Multicycle Control: Cond.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02130" y="2057400"/>
            <a:ext cx="2362200" cy="380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3544747"/>
            <a:ext cx="3429000" cy="2094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4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799" y="1143000"/>
            <a:ext cx="5355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8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4925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100" dirty="0" smtClean="0">
                <a:solidFill>
                  <a:schemeClr val="bg1"/>
                </a:solidFill>
                <a:latin typeface="+mj-lt"/>
              </a:rPr>
              <a:t> Conditional Logic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22481"/>
              </p:ext>
            </p:extLst>
          </p:nvPr>
        </p:nvGraphicFramePr>
        <p:xfrm>
          <a:off x="990600" y="1142999"/>
          <a:ext cx="4536196" cy="464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0" name="Visio" r:id="rId5" imgW="2314592" imgH="2371657" progId="Visio.Drawing.15">
                  <p:embed/>
                </p:oleObj>
              </mc:Choice>
              <mc:Fallback>
                <p:oleObj name="Visio" r:id="rId5" imgW="2314592" imgH="23716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142999"/>
                        <a:ext cx="4536196" cy="464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10777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PCWrite</a:t>
            </a:r>
            <a:r>
              <a:rPr lang="en-US" sz="2000" dirty="0" smtClean="0"/>
              <a:t> asserted in Fetch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ExecuteI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ExecuteR</a:t>
            </a:r>
            <a:r>
              <a:rPr lang="en-US" sz="2000" b="1" dirty="0" smtClean="0"/>
              <a:t> </a:t>
            </a:r>
            <a:r>
              <a:rPr lang="en-US" sz="2000" dirty="0" smtClean="0"/>
              <a:t>state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CondEx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asserts       </a:t>
            </a:r>
          </a:p>
          <a:p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ALUFlags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ALUWB </a:t>
            </a:r>
            <a:r>
              <a:rPr lang="en-US" sz="2000" dirty="0"/>
              <a:t>state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       </a:t>
            </a:r>
            <a:r>
              <a:rPr lang="en-US" sz="2000" b="1" i="1" dirty="0" smtClean="0">
                <a:solidFill>
                  <a:srgbClr val="0070C0"/>
                </a:solidFill>
              </a:rPr>
              <a:t>Flags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updated</a:t>
            </a:r>
          </a:p>
          <a:p>
            <a:r>
              <a:rPr lang="en-US" sz="2000" b="1" dirty="0" smtClean="0"/>
              <a:t> 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CondEx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changes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PCWrite</a:t>
            </a:r>
            <a:r>
              <a:rPr lang="en-US" sz="2000" dirty="0" smtClean="0"/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RegWrite</a:t>
            </a:r>
            <a:r>
              <a:rPr lang="en-US" sz="2000" dirty="0" smtClean="0"/>
              <a:t>, and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MemWrite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don’t see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change till new </a:t>
            </a:r>
          </a:p>
          <a:p>
            <a:r>
              <a:rPr lang="en-US" sz="2000" dirty="0" smtClean="0"/>
              <a:t>       instruction (Fetch state)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177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</a:t>
            </a:r>
            <a:r>
              <a:rPr lang="en-US" sz="2800" dirty="0" smtClean="0">
                <a:latin typeface="+mj-lt"/>
                <a:cs typeface="Arial" charset="0"/>
              </a:rPr>
              <a:t>cycles</a:t>
            </a:r>
            <a:r>
              <a:rPr lang="en-US" sz="28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222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Controller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38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955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982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13% </a:t>
            </a:r>
            <a:r>
              <a:rPr lang="en-US" sz="24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52</a:t>
            </a:r>
            <a:r>
              <a:rPr lang="en-US" sz="2400" dirty="0">
                <a:latin typeface="+mj-lt"/>
                <a:cs typeface="Arial" charset="0"/>
              </a:rPr>
              <a:t>% </a:t>
            </a:r>
            <a:r>
              <a:rPr lang="en-US" sz="2400" dirty="0" smtClean="0">
                <a:latin typeface="+mj-lt"/>
                <a:cs typeface="Arial" charset="0"/>
              </a:rPr>
              <a:t>data processing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6390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25%</a:t>
            </a:r>
            <a:r>
              <a:rPr lang="en-US" sz="2400" dirty="0">
                <a:latin typeface="+mj-lt"/>
                <a:cs typeface="Arial" charset="0"/>
              </a:rPr>
              <a:t>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10%</a:t>
            </a:r>
            <a:r>
              <a:rPr lang="en-US" sz="2400" dirty="0">
                <a:latin typeface="+mj-lt"/>
                <a:cs typeface="Arial" charset="0"/>
              </a:rPr>
              <a:t>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charset="0"/>
              </a:rPr>
              <a:t>13%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52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%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smtClean="0">
                <a:latin typeface="+mj-lt"/>
                <a:cs typeface="Arial" charset="0"/>
              </a:rPr>
              <a:t>data processing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Average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CPI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0.13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)(</a:t>
            </a:r>
            <a:r>
              <a:rPr lang="en-US" sz="2000" dirty="0">
                <a:latin typeface="Times New Roman" pitchFamily="18" charset="0"/>
                <a:cs typeface="Arial" charset="0"/>
              </a:rPr>
              <a:t>3) +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0.52 + 0.10</a:t>
            </a:r>
            <a:r>
              <a:rPr lang="en-US" sz="2000" dirty="0">
                <a:latin typeface="Times New Roman" pitchFamily="18" charset="0"/>
                <a:cs typeface="Arial" charset="0"/>
              </a:rPr>
              <a:t>)(4) +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0.25</a:t>
            </a:r>
            <a:r>
              <a:rPr lang="en-US" sz="2000" dirty="0">
                <a:latin typeface="Times New Roman" pitchFamily="18" charset="0"/>
                <a:cs typeface="Arial" charset="0"/>
              </a:rPr>
              <a:t>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344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critical path</a:t>
            </a:r>
            <a:r>
              <a:rPr lang="en-US" sz="3200" dirty="0" smtClean="0">
                <a:latin typeface="+mj-lt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Assumptions: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 charset="0"/>
              </a:rPr>
              <a:t>RF is faster than memory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 charset="0"/>
              </a:rPr>
              <a:t>writing memory is faster than reading memory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3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+ 2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) 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3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04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2: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source operands from </a:t>
            </a:r>
            <a:r>
              <a:rPr lang="en-US" dirty="0" smtClean="0"/>
              <a:t>RF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48390"/>
              </p:ext>
            </p:extLst>
          </p:nvPr>
        </p:nvGraphicFramePr>
        <p:xfrm>
          <a:off x="762000" y="1981200"/>
          <a:ext cx="7759244" cy="182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1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7759244" cy="1826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Reg</a:t>
            </a:r>
            <a:r>
              <a:rPr lang="en-US" sz="4400" dirty="0" smtClean="0">
                <a:solidFill>
                  <a:schemeClr val="bg1"/>
                </a:solidFill>
              </a:rPr>
              <a:t> Read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400641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647483"/>
              </p:ext>
            </p:extLst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5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max[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]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 smtClean="0">
                <a:latin typeface="Times New Roman" pitchFamily="18" charset="0"/>
                <a:cs typeface="Arial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[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40 + 2(25) + 200 + 50] </a:t>
            </a:r>
            <a:r>
              <a:rPr lang="en-US" sz="2600" dirty="0" err="1" smtClean="0">
                <a:latin typeface="Times New Roman" pitchFamily="18" charset="0"/>
                <a:cs typeface="Arial" charset="0"/>
              </a:rPr>
              <a:t>ps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340 </a:t>
            </a:r>
            <a:r>
              <a:rPr lang="en-US" sz="2600" b="1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39988472"/>
              </p:ext>
            </p:extLst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05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b="1" dirty="0" smtClean="0">
                <a:latin typeface="+mj-lt"/>
                <a:cs typeface="Arial" charset="0"/>
              </a:rPr>
              <a:t>?</a:t>
            </a: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9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 smtClean="0">
                <a:latin typeface="+mj-lt"/>
                <a:cs typeface="Arial" charset="0"/>
              </a:rPr>
              <a:t>(# </a:t>
            </a:r>
            <a:r>
              <a:rPr lang="en-US" sz="2800" dirty="0">
                <a:latin typeface="+mj-lt"/>
                <a:cs typeface="Arial" charset="0"/>
              </a:rPr>
              <a:t>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</a:t>
            </a:r>
            <a:r>
              <a:rPr lang="en-US" sz="2800" i="1" dirty="0" smtClean="0">
                <a:latin typeface="+mj-lt"/>
                <a:cs typeface="Arial" charset="0"/>
              </a:rPr>
              <a:t>   </a:t>
            </a:r>
            <a:r>
              <a:rPr lang="en-US" sz="2800" dirty="0" smtClean="0">
                <a:latin typeface="+mj-lt"/>
                <a:cs typeface="Arial" charset="0"/>
              </a:rPr>
              <a:t>= </a:t>
            </a:r>
            <a:r>
              <a:rPr lang="en-US" sz="2800" dirty="0">
                <a:latin typeface="+mj-lt"/>
                <a:cs typeface="Arial" charset="0"/>
              </a:rPr>
              <a:t>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</a:t>
            </a:r>
            <a:r>
              <a:rPr lang="en-US" sz="2800" dirty="0" smtClean="0">
                <a:latin typeface="+mj-lt"/>
                <a:cs typeface="Arial" charset="0"/>
              </a:rPr>
              <a:t>   = </a:t>
            </a:r>
            <a:r>
              <a:rPr lang="en-US" sz="2800" b="1" dirty="0">
                <a:latin typeface="+mj-lt"/>
                <a:cs typeface="Arial" charset="0"/>
              </a:rPr>
              <a:t>140 </a:t>
            </a:r>
            <a:r>
              <a:rPr lang="en-US" sz="2800" b="1" dirty="0" smtClean="0">
                <a:latin typeface="+mj-lt"/>
                <a:cs typeface="Arial" charset="0"/>
              </a:rPr>
              <a:t>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6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 smtClean="0">
                <a:latin typeface="+mj-lt"/>
                <a:cs typeface="Arial" charset="0"/>
              </a:rPr>
              <a:t>(# </a:t>
            </a:r>
            <a:r>
              <a:rPr lang="en-US" sz="2800" dirty="0">
                <a:latin typeface="+mj-lt"/>
                <a:cs typeface="Arial" charset="0"/>
              </a:rPr>
              <a:t>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</a:t>
            </a:r>
            <a:r>
              <a:rPr lang="en-US" sz="2800" i="1" dirty="0" smtClean="0">
                <a:latin typeface="+mj-lt"/>
                <a:cs typeface="Arial" charset="0"/>
              </a:rPr>
              <a:t>   </a:t>
            </a:r>
            <a:r>
              <a:rPr lang="en-US" sz="2800" dirty="0" smtClean="0">
                <a:latin typeface="+mj-lt"/>
                <a:cs typeface="Arial" charset="0"/>
              </a:rPr>
              <a:t>= </a:t>
            </a:r>
            <a:r>
              <a:rPr lang="en-US" sz="2800" dirty="0">
                <a:latin typeface="+mj-lt"/>
                <a:cs typeface="Arial" charset="0"/>
              </a:rPr>
              <a:t>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</a:t>
            </a:r>
            <a:r>
              <a:rPr lang="en-US" sz="2800" dirty="0" smtClean="0">
                <a:latin typeface="+mj-lt"/>
                <a:cs typeface="Arial" charset="0"/>
              </a:rPr>
              <a:t>   = </a:t>
            </a:r>
            <a:r>
              <a:rPr lang="en-US" sz="2800" b="1" dirty="0">
                <a:latin typeface="+mj-lt"/>
                <a:cs typeface="Arial" charset="0"/>
              </a:rPr>
              <a:t>140 </a:t>
            </a:r>
            <a:r>
              <a:rPr lang="en-US" sz="2800" b="1" dirty="0" smtClean="0">
                <a:latin typeface="+mj-lt"/>
                <a:cs typeface="Arial" charset="0"/>
              </a:rPr>
              <a:t>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This </a:t>
            </a:r>
            <a:r>
              <a:rPr lang="en-US" sz="2800" b="1" dirty="0">
                <a:latin typeface="+mj-lt"/>
                <a:cs typeface="Arial" charset="0"/>
              </a:rPr>
              <a:t>is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charset="0"/>
              </a:rPr>
              <a:t>slower</a:t>
            </a:r>
            <a:r>
              <a:rPr lang="en-US" sz="2800" b="1" dirty="0">
                <a:latin typeface="+mj-lt"/>
                <a:cs typeface="Arial" charset="0"/>
              </a:rPr>
              <a:t> than the single-cycle processor (84 </a:t>
            </a:r>
            <a:r>
              <a:rPr lang="en-US" sz="2800" b="1" dirty="0" smtClean="0">
                <a:latin typeface="+mj-lt"/>
                <a:cs typeface="Arial" charset="0"/>
              </a:rPr>
              <a:t>sec.)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2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31351"/>
              </p:ext>
            </p:extLst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5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2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144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37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Aim to really improve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Use temporal </a:t>
            </a:r>
            <a:r>
              <a:rPr lang="en-US" sz="3200" dirty="0">
                <a:latin typeface="+mj-lt"/>
                <a:cs typeface="Arial" charset="0"/>
              </a:rPr>
              <a:t>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+mj-lt"/>
                <a:cs typeface="Arial" charset="0"/>
              </a:rPr>
              <a:t>Writeback</a:t>
            </a:r>
            <a:endParaRPr lang="en-US" sz="26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339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vs. Pipelined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1286"/>
              </p:ext>
            </p:extLst>
          </p:nvPr>
        </p:nvGraphicFramePr>
        <p:xfrm>
          <a:off x="838200" y="838200"/>
          <a:ext cx="7391400" cy="529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34" name="Visio" r:id="rId6" imgW="3867184" imgH="2771843" progId="Visio.Drawing.15">
                  <p:embed/>
                </p:oleObj>
              </mc:Choice>
              <mc:Fallback>
                <p:oleObj name="Visio" r:id="rId6" imgW="3867184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391400" cy="529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44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3070"/>
              </p:ext>
            </p:extLst>
          </p:nvPr>
        </p:nvGraphicFramePr>
        <p:xfrm>
          <a:off x="533400" y="1221014"/>
          <a:ext cx="8051167" cy="342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8" name="Visio" r:id="rId6" imgW="5638800" imgH="2400300" progId="Visio.Drawing.15">
                  <p:embed/>
                </p:oleObj>
              </mc:Choice>
              <mc:Fallback>
                <p:oleObj name="Visio" r:id="rId6" imgW="5638800" imgH="24003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1221014"/>
                        <a:ext cx="8051167" cy="342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6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3: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</a:t>
            </a:r>
            <a:r>
              <a:rPr lang="en-US" dirty="0" smtClean="0"/>
              <a:t>xtend </a:t>
            </a:r>
            <a:r>
              <a:rPr lang="en-US" dirty="0"/>
              <a:t>the immediate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19328"/>
              </p:ext>
            </p:extLst>
          </p:nvPr>
        </p:nvGraphicFramePr>
        <p:xfrm>
          <a:off x="914400" y="1905000"/>
          <a:ext cx="723089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6" name="Visio" r:id="rId5" imgW="4248049" imgH="1342957" progId="Visio.Drawing.15">
                  <p:embed/>
                </p:oleObj>
              </mc:Choice>
              <mc:Fallback>
                <p:oleObj name="Visio" r:id="rId5" imgW="4248049" imgH="1342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3089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Immed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259597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&amp;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55256"/>
              </p:ext>
            </p:extLst>
          </p:nvPr>
        </p:nvGraphicFramePr>
        <p:xfrm>
          <a:off x="838200" y="1314450"/>
          <a:ext cx="7513012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81" name="Visio" r:id="rId6" imgW="6553200" imgH="3771900" progId="Visio.Drawing.15">
                  <p:embed/>
                </p:oleObj>
              </mc:Choice>
              <mc:Fallback>
                <p:oleObj name="Visio" r:id="rId6" imgW="6553200" imgH="37719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314450"/>
                        <a:ext cx="7513012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801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0386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i="1" dirty="0" smtClean="0">
                <a:latin typeface="+mj-lt"/>
                <a:cs typeface="Arial" charset="0"/>
              </a:rPr>
              <a:t>WA3</a:t>
            </a:r>
            <a:r>
              <a:rPr lang="en-US" sz="3000" b="1" dirty="0" smtClean="0">
                <a:latin typeface="+mj-lt"/>
                <a:cs typeface="Arial" charset="0"/>
              </a:rPr>
              <a:t> </a:t>
            </a:r>
            <a:r>
              <a:rPr lang="en-US" sz="3000" b="1" dirty="0">
                <a:latin typeface="+mj-lt"/>
                <a:cs typeface="Arial" charset="0"/>
              </a:rPr>
              <a:t>must arrive at </a:t>
            </a:r>
            <a:r>
              <a:rPr lang="en-US" sz="3000" b="1" dirty="0" smtClean="0">
                <a:latin typeface="+mj-lt"/>
                <a:cs typeface="Arial" charset="0"/>
              </a:rPr>
              <a:t>same </a:t>
            </a:r>
            <a:r>
              <a:rPr lang="en-US" sz="3000" b="1" dirty="0">
                <a:latin typeface="+mj-lt"/>
                <a:cs typeface="Arial" charset="0"/>
              </a:rPr>
              <a:t>time as </a:t>
            </a:r>
            <a:r>
              <a:rPr lang="en-US" sz="3000" b="1" i="1" dirty="0" smtClean="0">
                <a:latin typeface="+mj-lt"/>
                <a:cs typeface="Arial" charset="0"/>
              </a:rPr>
              <a:t>Result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+mj-lt"/>
                <a:cs typeface="Arial" charset="0"/>
              </a:rPr>
              <a:t>Register file written on falling edge of </a:t>
            </a:r>
            <a:r>
              <a:rPr lang="en-US" sz="3000" b="1" i="1" dirty="0" smtClean="0">
                <a:latin typeface="+mj-lt"/>
                <a:cs typeface="Arial" charset="0"/>
              </a:rPr>
              <a:t>CLK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Corrected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60878"/>
              </p:ext>
            </p:extLst>
          </p:nvPr>
        </p:nvGraphicFramePr>
        <p:xfrm>
          <a:off x="609600" y="12954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7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103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5143500"/>
            <a:ext cx="8991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Remove adder by using </a:t>
            </a:r>
            <a:r>
              <a:rPr lang="en-US" sz="2400" b="1" i="1" dirty="0" smtClean="0">
                <a:latin typeface="+mj-lt"/>
                <a:cs typeface="Arial" charset="0"/>
              </a:rPr>
              <a:t>PCPlus4F</a:t>
            </a:r>
            <a:r>
              <a:rPr lang="en-US" sz="2400" b="1" dirty="0" smtClean="0">
                <a:latin typeface="+mj-lt"/>
                <a:cs typeface="Arial" charset="0"/>
              </a:rPr>
              <a:t> after </a:t>
            </a:r>
            <a:r>
              <a:rPr lang="en-US" sz="2400" b="1" i="1" dirty="0" smtClean="0">
                <a:latin typeface="+mj-lt"/>
                <a:cs typeface="Arial" charset="0"/>
              </a:rPr>
              <a:t>PC</a:t>
            </a:r>
            <a:r>
              <a:rPr lang="en-US" sz="2400" b="1" dirty="0" smtClean="0">
                <a:latin typeface="+mj-lt"/>
                <a:cs typeface="Arial" charset="0"/>
              </a:rPr>
              <a:t> has been updated to </a:t>
            </a:r>
            <a:r>
              <a:rPr lang="en-US" sz="2400" b="1" i="1" dirty="0" smtClean="0">
                <a:latin typeface="+mj-lt"/>
                <a:cs typeface="Arial" charset="0"/>
              </a:rPr>
              <a:t>PC</a:t>
            </a:r>
            <a:r>
              <a:rPr lang="en-US" sz="2400" b="1" dirty="0" smtClean="0">
                <a:latin typeface="+mj-lt"/>
                <a:cs typeface="Arial" charset="0"/>
              </a:rPr>
              <a:t>+4</a:t>
            </a:r>
            <a:endParaRPr lang="en-US" sz="24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Optimized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0225"/>
              </p:ext>
            </p:extLst>
          </p:nvPr>
        </p:nvGraphicFramePr>
        <p:xfrm>
          <a:off x="686758" y="30480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4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758" y="30480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30647"/>
              </p:ext>
            </p:extLst>
          </p:nvPr>
        </p:nvGraphicFramePr>
        <p:xfrm>
          <a:off x="685800" y="914400"/>
          <a:ext cx="7964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5" name="Visio" r:id="rId9" imgW="6591233" imgH="1790700" progId="Visio.Drawing.15">
                  <p:embed/>
                </p:oleObj>
              </mc:Choice>
              <mc:Fallback>
                <p:oleObj name="Visio" r:id="rId9" imgW="6591233" imgH="17907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964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331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11260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Same control unit 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Control delayed to proper pipeline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74604"/>
              </p:ext>
            </p:extLst>
          </p:nvPr>
        </p:nvGraphicFramePr>
        <p:xfrm>
          <a:off x="914400" y="1099456"/>
          <a:ext cx="7836771" cy="392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0" name="Visio" r:id="rId7" imgW="6572351" imgH="3295785" progId="Visio.Drawing.15">
                  <p:embed/>
                </p:oleObj>
              </mc:Choice>
              <mc:Fallback>
                <p:oleObj name="Visio" r:id="rId7" imgW="6572351" imgH="32957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9456"/>
                        <a:ext cx="7836771" cy="3929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369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an instruction </a:t>
            </a:r>
            <a:r>
              <a:rPr lang="en-US" dirty="0"/>
              <a:t>depends on </a:t>
            </a:r>
            <a:r>
              <a:rPr lang="en-US" dirty="0" smtClean="0"/>
              <a:t>result </a:t>
            </a:r>
            <a:r>
              <a:rPr lang="en-US" dirty="0"/>
              <a:t>from </a:t>
            </a:r>
            <a:r>
              <a:rPr lang="en-US" dirty="0" smtClean="0"/>
              <a:t>instruction </a:t>
            </a:r>
            <a:r>
              <a:rPr lang="en-US" dirty="0"/>
              <a:t>that hasn’t </a:t>
            </a:r>
            <a:r>
              <a:rPr lang="en-US" dirty="0" smtClean="0"/>
              <a:t>completed</a:t>
            </a:r>
            <a:endParaRPr lang="en-US" dirty="0"/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Data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register value not </a:t>
            </a:r>
            <a:r>
              <a:rPr lang="en-US" dirty="0" smtClean="0"/>
              <a:t>yet written </a:t>
            </a:r>
            <a:r>
              <a:rPr lang="en-US" dirty="0"/>
              <a:t>back to register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Control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next instruction not decided yet (caused by </a:t>
            </a:r>
            <a:r>
              <a:rPr lang="en-US" dirty="0" smtClean="0"/>
              <a:t>branch)</a:t>
            </a:r>
            <a:endParaRPr lang="en-US" dirty="0"/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06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Hazard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7754"/>
              </p:ext>
            </p:extLst>
          </p:nvPr>
        </p:nvGraphicFramePr>
        <p:xfrm>
          <a:off x="609600" y="1414462"/>
          <a:ext cx="769596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3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414462"/>
                        <a:ext cx="7695960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143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 smtClean="0">
                <a:latin typeface="Courier New" pitchFamily="49" charset="0"/>
              </a:rPr>
              <a:t>NOP</a:t>
            </a:r>
            <a:r>
              <a:rPr lang="en-US" dirty="0" smtClean="0"/>
              <a:t>s </a:t>
            </a:r>
            <a:r>
              <a:rPr lang="en-US" dirty="0"/>
              <a:t>in code at compile time</a:t>
            </a:r>
          </a:p>
          <a:p>
            <a:r>
              <a:rPr lang="en-US" dirty="0"/>
              <a:t>Rearrange code at compile time</a:t>
            </a:r>
          </a:p>
          <a:p>
            <a:r>
              <a:rPr lang="en-US" dirty="0"/>
              <a:t>Forward data at run time</a:t>
            </a:r>
          </a:p>
          <a:p>
            <a:r>
              <a:rPr lang="en-US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Handling Data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730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Insert enough </a:t>
            </a:r>
            <a:r>
              <a:rPr lang="en-US" sz="3000" dirty="0" smtClean="0">
                <a:latin typeface="+mj-lt"/>
                <a:cs typeface="Arial" charset="0"/>
              </a:rPr>
              <a:t>NOPs </a:t>
            </a:r>
            <a:r>
              <a:rPr lang="en-US" sz="3000" dirty="0">
                <a:latin typeface="+mj-lt"/>
                <a:cs typeface="Arial" charset="0"/>
              </a:rPr>
              <a:t>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Compile-Time Hazard Elimination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26240"/>
              </p:ext>
            </p:extLst>
          </p:nvPr>
        </p:nvGraphicFramePr>
        <p:xfrm>
          <a:off x="1066799" y="2495550"/>
          <a:ext cx="7409089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8" name="Visio" r:id="rId8" imgW="5772049" imgH="2419485" progId="Visio.Drawing.15">
                  <p:embed/>
                </p:oleObj>
              </mc:Choice>
              <mc:Fallback>
                <p:oleObj name="Visio" r:id="rId8" imgW="5772049" imgH="2419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799" y="2495550"/>
                        <a:ext cx="7409089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660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34288"/>
              </p:ext>
            </p:extLst>
          </p:nvPr>
        </p:nvGraphicFramePr>
        <p:xfrm>
          <a:off x="685800" y="1295400"/>
          <a:ext cx="803529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2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1295400"/>
                        <a:ext cx="803529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392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343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Check if register read </a:t>
            </a:r>
            <a:r>
              <a:rPr lang="en-US" sz="2200" dirty="0"/>
              <a:t>in </a:t>
            </a:r>
            <a:r>
              <a:rPr lang="en-US" sz="2200" dirty="0" smtClean="0"/>
              <a:t>Execute </a:t>
            </a:r>
            <a:r>
              <a:rPr lang="en-US" sz="2200" dirty="0"/>
              <a:t>stage </a:t>
            </a:r>
            <a:r>
              <a:rPr lang="en-US" sz="2200" dirty="0" smtClean="0"/>
              <a:t>matches register written in Memory or </a:t>
            </a:r>
            <a:r>
              <a:rPr lang="en-US" sz="2200" dirty="0" err="1" smtClean="0"/>
              <a:t>Writeback</a:t>
            </a:r>
            <a:r>
              <a:rPr lang="en-US" sz="2200" dirty="0" smtClean="0"/>
              <a:t>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If so, forward result</a:t>
            </a:r>
            <a:endParaRPr lang="en-US" sz="2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34288"/>
              </p:ext>
            </p:extLst>
          </p:nvPr>
        </p:nvGraphicFramePr>
        <p:xfrm>
          <a:off x="685800" y="1295400"/>
          <a:ext cx="8035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22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0359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89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4: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Compute the memory address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54220"/>
              </p:ext>
            </p:extLst>
          </p:nvPr>
        </p:nvGraphicFramePr>
        <p:xfrm>
          <a:off x="762000" y="1676400"/>
          <a:ext cx="755226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9" name="Visio" r:id="rId5" imgW="4248049" imgH="1457257" progId="Visio.Drawing.15">
                  <p:embed/>
                </p:oleObj>
              </mc:Choice>
              <mc:Fallback>
                <p:oleObj name="Visio" r:id="rId5" imgW="4248049" imgH="14572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676400"/>
                        <a:ext cx="7552267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Address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40058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49092"/>
              </p:ext>
            </p:extLst>
          </p:nvPr>
        </p:nvGraphicFramePr>
        <p:xfrm>
          <a:off x="624055" y="990600"/>
          <a:ext cx="745314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5" name="Visio" r:id="rId7" imgW="6572351" imgH="4086157" progId="Visio.Drawing.15">
                  <p:embed/>
                </p:oleObj>
              </mc:Choice>
              <mc:Fallback>
                <p:oleObj name="Visio" r:id="rId7" imgW="6572351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055" y="990600"/>
                        <a:ext cx="7453145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410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</a:t>
            </a:r>
            <a:r>
              <a:rPr lang="en-US" sz="2400" dirty="0"/>
              <a:t>stage </a:t>
            </a:r>
            <a:r>
              <a:rPr lang="en-US" sz="2400" dirty="0" smtClean="0"/>
              <a:t>register matches </a:t>
            </a:r>
            <a:r>
              <a:rPr lang="en-US" sz="2400" b="1" dirty="0" smtClean="0"/>
              <a:t>Memory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Match_1E_M </a:t>
            </a:r>
            <a:r>
              <a:rPr lang="en-US" sz="2400" dirty="0"/>
              <a:t>= (RA1E == WA3M)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Match_2E_M </a:t>
            </a:r>
            <a:r>
              <a:rPr lang="en-US" sz="2400" dirty="0"/>
              <a:t>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stage register matches </a:t>
            </a:r>
            <a:r>
              <a:rPr lang="en-US" sz="2400" b="1" dirty="0" err="1" smtClean="0"/>
              <a:t>Writeback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Match_1E_W </a:t>
            </a:r>
            <a:r>
              <a:rPr lang="en-US" sz="2400" dirty="0"/>
              <a:t>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it matches, forward result: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r>
              <a:rPr lang="en-US" sz="2400" b="1" dirty="0" smtClean="0"/>
              <a:t>       if          (Match_1E_M • </a:t>
            </a:r>
            <a:r>
              <a:rPr lang="en-US" sz="2400" b="1" dirty="0" err="1" smtClean="0"/>
              <a:t>RegWriteM</a:t>
            </a:r>
            <a:r>
              <a:rPr lang="en-US" sz="2400" b="1" dirty="0"/>
              <a:t>) 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10; 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else </a:t>
            </a:r>
            <a:r>
              <a:rPr lang="en-US" sz="2400" b="1" dirty="0"/>
              <a:t>if </a:t>
            </a:r>
            <a:r>
              <a:rPr lang="en-US" sz="2400" b="1" dirty="0" smtClean="0"/>
              <a:t> (Match_1E_W</a:t>
            </a:r>
            <a:r>
              <a:rPr lang="en-US" sz="2400" b="1" dirty="0"/>
              <a:t> • </a:t>
            </a:r>
            <a:r>
              <a:rPr lang="en-US" sz="2400" b="1" dirty="0" err="1" smtClean="0"/>
              <a:t>RegWriteW</a:t>
            </a:r>
            <a:r>
              <a:rPr lang="en-US" sz="2400" b="1" dirty="0"/>
              <a:t>)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01;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else                             		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00;</a:t>
            </a:r>
          </a:p>
          <a:p>
            <a:endParaRPr lang="en-US" sz="500" dirty="0"/>
          </a:p>
          <a:p>
            <a:r>
              <a:rPr lang="en-US" sz="2400" dirty="0" smtClean="0"/>
              <a:t>		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</a:t>
            </a:r>
            <a:r>
              <a:rPr lang="en-US" sz="2400" dirty="0"/>
              <a:t>stage </a:t>
            </a:r>
            <a:r>
              <a:rPr lang="en-US" sz="2400" dirty="0" smtClean="0"/>
              <a:t>register matches </a:t>
            </a:r>
            <a:r>
              <a:rPr lang="en-US" sz="2400" b="1" dirty="0" smtClean="0"/>
              <a:t>Memory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Match_1E_M </a:t>
            </a:r>
            <a:r>
              <a:rPr lang="en-US" sz="2400" dirty="0"/>
              <a:t>= (RA1E == WA3M)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Match_2E_M </a:t>
            </a:r>
            <a:r>
              <a:rPr lang="en-US" sz="2400" dirty="0"/>
              <a:t>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stage register matches </a:t>
            </a:r>
            <a:r>
              <a:rPr lang="en-US" sz="2400" b="1" dirty="0" err="1" smtClean="0"/>
              <a:t>Writeback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Match_1E_W </a:t>
            </a:r>
            <a:r>
              <a:rPr lang="en-US" sz="2400" dirty="0"/>
              <a:t>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it matches, forward result: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r>
              <a:rPr lang="en-US" sz="2400" b="1" dirty="0" smtClean="0"/>
              <a:t>       if          (Match_1E_M • </a:t>
            </a:r>
            <a:r>
              <a:rPr lang="en-US" sz="2400" b="1" dirty="0" err="1" smtClean="0"/>
              <a:t>RegWriteM</a:t>
            </a:r>
            <a:r>
              <a:rPr lang="en-US" sz="2400" b="1" dirty="0"/>
              <a:t>) 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10; 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else </a:t>
            </a:r>
            <a:r>
              <a:rPr lang="en-US" sz="2400" b="1" dirty="0"/>
              <a:t>if </a:t>
            </a:r>
            <a:r>
              <a:rPr lang="en-US" sz="2400" b="1" dirty="0" smtClean="0"/>
              <a:t> (Match_1E_W</a:t>
            </a:r>
            <a:r>
              <a:rPr lang="en-US" sz="2400" b="1" dirty="0"/>
              <a:t> • </a:t>
            </a:r>
            <a:r>
              <a:rPr lang="en-US" sz="2400" b="1" dirty="0" err="1" smtClean="0"/>
              <a:t>RegWriteW</a:t>
            </a:r>
            <a:r>
              <a:rPr lang="en-US" sz="2400" b="1" dirty="0"/>
              <a:t>)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01;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else                             		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00;</a:t>
            </a:r>
          </a:p>
          <a:p>
            <a:endParaRPr lang="en-US" sz="500" dirty="0"/>
          </a:p>
          <a:p>
            <a:r>
              <a:rPr lang="en-US" sz="2400" dirty="0" smtClean="0"/>
              <a:t>		</a:t>
            </a:r>
            <a:r>
              <a:rPr lang="en-US" sz="2400" b="1" dirty="0" err="1" smtClean="0">
                <a:solidFill>
                  <a:srgbClr val="0070C0"/>
                </a:solidFill>
              </a:rPr>
              <a:t>ForwardBE</a:t>
            </a:r>
            <a:r>
              <a:rPr lang="en-US" sz="2400" b="1" dirty="0" smtClean="0">
                <a:solidFill>
                  <a:srgbClr val="0070C0"/>
                </a:solidFill>
              </a:rPr>
              <a:t> same but with Match2E</a:t>
            </a:r>
          </a:p>
        </p:txBody>
      </p:sp>
    </p:spTree>
    <p:extLst>
      <p:ext uri="{BB962C8B-B14F-4D97-AF65-F5344CB8AC3E}">
        <p14:creationId xmlns:p14="http://schemas.microsoft.com/office/powerpoint/2010/main" val="1507256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6430"/>
              </p:ext>
            </p:extLst>
          </p:nvPr>
        </p:nvGraphicFramePr>
        <p:xfrm>
          <a:off x="152400" y="1398337"/>
          <a:ext cx="8534400" cy="299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0" name="Visio" r:id="rId8" imgW="4886241" imgH="1714500" progId="Visio.Drawing.15">
                  <p:embed/>
                </p:oleObj>
              </mc:Choice>
              <mc:Fallback>
                <p:oleObj name="Visio" r:id="rId8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398337"/>
                        <a:ext cx="8534400" cy="299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25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35558"/>
              </p:ext>
            </p:extLst>
          </p:nvPr>
        </p:nvGraphicFramePr>
        <p:xfrm>
          <a:off x="205377" y="1447800"/>
          <a:ext cx="863854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5" name="Visio" r:id="rId8" imgW="5114976" imgH="1714500" progId="Visio.Drawing.15">
                  <p:embed/>
                </p:oleObj>
              </mc:Choice>
              <mc:Fallback>
                <p:oleObj name="Visio" r:id="rId8" imgW="5114976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77" y="1447800"/>
                        <a:ext cx="863854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67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08894"/>
              </p:ext>
            </p:extLst>
          </p:nvPr>
        </p:nvGraphicFramePr>
        <p:xfrm>
          <a:off x="762000" y="1066800"/>
          <a:ext cx="7784276" cy="483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9" name="Visio" r:id="rId8" imgW="6572351" imgH="4086157" progId="Visio.Drawing.15">
                  <p:embed/>
                </p:oleObj>
              </mc:Choice>
              <mc:Fallback>
                <p:oleObj name="Visio" r:id="rId8" imgW="6572351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784276" cy="483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662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0010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either source register in the Decode stage the same as the one being written in the Execute stage?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800" i="1" dirty="0" smtClean="0"/>
              <a:t>Match_12D_E</a:t>
            </a:r>
            <a:r>
              <a:rPr lang="en-US" sz="2800" dirty="0" smtClean="0"/>
              <a:t> </a:t>
            </a:r>
            <a:r>
              <a:rPr lang="en-US" sz="2800" dirty="0"/>
              <a:t>= (</a:t>
            </a:r>
            <a:r>
              <a:rPr lang="en-US" sz="2800" i="1" dirty="0"/>
              <a:t>RA1D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 + (</a:t>
            </a:r>
            <a:r>
              <a:rPr lang="en-US" sz="2800" i="1" dirty="0"/>
              <a:t>RA2D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Is a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800" dirty="0" smtClean="0"/>
              <a:t> in the Execute stage AND </a:t>
            </a:r>
            <a:r>
              <a:rPr lang="en-US" sz="2800" i="1" dirty="0" smtClean="0"/>
              <a:t>Match_12D_E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800" i="1" dirty="0" err="1" smtClean="0"/>
              <a:t>ldrstall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 smtClean="0"/>
              <a:t>Match_12D_E</a:t>
            </a:r>
            <a:r>
              <a:rPr lang="en-US" sz="2800" dirty="0" smtClean="0"/>
              <a:t> • </a:t>
            </a:r>
            <a:r>
              <a:rPr lang="en-US" sz="2800" i="1" dirty="0" err="1" smtClean="0"/>
              <a:t>MemtoRegE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err="1" smtClean="0"/>
              <a:t>StallF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StallD</a:t>
            </a:r>
            <a:r>
              <a:rPr lang="en-US" sz="2800" dirty="0"/>
              <a:t> = </a:t>
            </a:r>
            <a:r>
              <a:rPr lang="en-US" sz="2800" i="1" dirty="0" err="1"/>
              <a:t>FlushE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i="1" dirty="0" err="1"/>
              <a:t>ldrstall</a:t>
            </a:r>
            <a:endParaRPr lang="en-US" sz="2800" i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159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7724503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urier New" pitchFamily="49" charset="0"/>
              </a:rPr>
              <a:t>B</a:t>
            </a:r>
            <a:r>
              <a:rPr lang="en-US" b="1" dirty="0" smtClean="0"/>
              <a:t>: </a:t>
            </a:r>
            <a:endParaRPr lang="en-US" b="1" dirty="0"/>
          </a:p>
          <a:p>
            <a:pPr lvl="1"/>
            <a:r>
              <a:rPr lang="en-US" sz="2600" dirty="0"/>
              <a:t>branch </a:t>
            </a:r>
            <a:r>
              <a:rPr lang="en-US" sz="2600" dirty="0" smtClean="0"/>
              <a:t>not </a:t>
            </a:r>
            <a:r>
              <a:rPr lang="en-US" sz="2600" dirty="0"/>
              <a:t>determined until </a:t>
            </a:r>
            <a:r>
              <a:rPr lang="en-US" sz="2600" dirty="0" smtClean="0"/>
              <a:t>the </a:t>
            </a:r>
            <a:r>
              <a:rPr lang="en-US" sz="2600" dirty="0" err="1" smtClean="0"/>
              <a:t>Writeback</a:t>
            </a:r>
            <a:r>
              <a:rPr lang="en-US" sz="2600" dirty="0" smtClean="0"/>
              <a:t> stage </a:t>
            </a:r>
            <a:r>
              <a:rPr lang="en-US" sz="2600" dirty="0"/>
              <a:t>of </a:t>
            </a:r>
            <a:r>
              <a:rPr lang="en-US" sz="2600" dirty="0" smtClean="0"/>
              <a:t>pipeline</a:t>
            </a:r>
            <a:endParaRPr lang="en-US" sz="2600" dirty="0"/>
          </a:p>
          <a:p>
            <a:pPr lvl="1"/>
            <a:r>
              <a:rPr lang="en-US" sz="2600" dirty="0"/>
              <a:t>Instructions after </a:t>
            </a:r>
            <a:r>
              <a:rPr lang="en-US" sz="2600" dirty="0" smtClean="0"/>
              <a:t>branch fetched </a:t>
            </a:r>
            <a:r>
              <a:rPr lang="en-US" sz="2600" dirty="0"/>
              <a:t>before branch occurs</a:t>
            </a:r>
          </a:p>
          <a:p>
            <a:pPr lvl="1"/>
            <a:r>
              <a:rPr lang="en-US" sz="2600" dirty="0"/>
              <a:t>These </a:t>
            </a:r>
            <a:r>
              <a:rPr lang="en-US" sz="2600" dirty="0" smtClean="0"/>
              <a:t>4 instructions </a:t>
            </a:r>
            <a:r>
              <a:rPr lang="en-US" sz="2600" dirty="0"/>
              <a:t>must be flushed if </a:t>
            </a:r>
            <a:r>
              <a:rPr lang="en-US" sz="2600" dirty="0" smtClean="0"/>
              <a:t>branch happens</a:t>
            </a:r>
            <a:endParaRPr lang="en-US" sz="2600" dirty="0"/>
          </a:p>
          <a:p>
            <a:r>
              <a:rPr lang="en-US" b="1" dirty="0" smtClean="0"/>
              <a:t>Writes t</a:t>
            </a:r>
            <a:r>
              <a:rPr lang="en-US" b="1" dirty="0" smtClean="0">
                <a:latin typeface="+mj-lt"/>
              </a:rPr>
              <a:t>o 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b="1" dirty="0" smtClean="0">
                <a:latin typeface="+mj-lt"/>
              </a:rPr>
              <a:t> (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R15</a:t>
            </a:r>
            <a:r>
              <a:rPr lang="en-US" b="1" dirty="0" smtClean="0">
                <a:latin typeface="+mj-lt"/>
              </a:rPr>
              <a:t>) similar</a:t>
            </a:r>
            <a:endParaRPr lang="en-US" sz="2600" dirty="0">
              <a:latin typeface="+mj-lt"/>
            </a:endParaRP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441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33297"/>
              </p:ext>
            </p:extLst>
          </p:nvPr>
        </p:nvGraphicFramePr>
        <p:xfrm>
          <a:off x="838200" y="990600"/>
          <a:ext cx="775710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9" name="Visio" r:id="rId9" imgW="5953041" imgH="2514600" progId="Visio.Drawing.15">
                  <p:embed/>
                </p:oleObj>
              </mc:Choice>
              <mc:Fallback>
                <p:oleObj name="Visio" r:id="rId9" imgW="5953041" imgH="2514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990600"/>
                        <a:ext cx="7757102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6097" y="43434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Branch </a:t>
            </a:r>
            <a:r>
              <a:rPr lang="en-US" b="1" dirty="0" err="1" smtClean="0"/>
              <a:t>misprediction</a:t>
            </a:r>
            <a:r>
              <a:rPr lang="en-US" b="1" dirty="0" smtClean="0"/>
              <a:t> penalty</a:t>
            </a:r>
          </a:p>
          <a:p>
            <a:r>
              <a:rPr lang="en-US" sz="2600" dirty="0" smtClean="0"/>
              <a:t>number of instruction flushed when branch is taken (4)</a:t>
            </a:r>
          </a:p>
          <a:p>
            <a:r>
              <a:rPr lang="en-US" sz="2600" dirty="0" smtClean="0"/>
              <a:t>May be reduced by determining BTA earlier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3513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Early Branch Resolution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44880" y="11430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Determine BTA in Execute stage</a:t>
            </a:r>
          </a:p>
          <a:p>
            <a:pPr lvl="1"/>
            <a:r>
              <a:rPr lang="en-US" dirty="0" smtClean="0"/>
              <a:t>Branch </a:t>
            </a:r>
            <a:r>
              <a:rPr lang="en-US" dirty="0" err="1" smtClean="0"/>
              <a:t>misprediction</a:t>
            </a:r>
            <a:r>
              <a:rPr lang="en-US" dirty="0" smtClean="0"/>
              <a:t> penalty = 2 cycles</a:t>
            </a:r>
          </a:p>
          <a:p>
            <a:r>
              <a:rPr lang="en-US" b="1" dirty="0" smtClean="0"/>
              <a:t>Hardware changes</a:t>
            </a:r>
          </a:p>
          <a:p>
            <a:pPr lvl="1"/>
            <a:r>
              <a:rPr lang="en-US" sz="2400" dirty="0" smtClean="0"/>
              <a:t>Add a branch </a:t>
            </a:r>
            <a:r>
              <a:rPr lang="en-US" sz="2400" dirty="0"/>
              <a:t>multiplexer </a:t>
            </a:r>
            <a:r>
              <a:rPr lang="en-US" sz="2400" dirty="0" smtClean="0"/>
              <a:t>before </a:t>
            </a:r>
            <a:r>
              <a:rPr lang="en-US" sz="2400" i="1" dirty="0" smtClean="0"/>
              <a:t>PC</a:t>
            </a:r>
            <a:r>
              <a:rPr lang="en-US" sz="2400" dirty="0" smtClean="0"/>
              <a:t> register to </a:t>
            </a:r>
            <a:r>
              <a:rPr lang="en-US" sz="2400" dirty="0"/>
              <a:t>select </a:t>
            </a:r>
            <a:r>
              <a:rPr lang="en-US" sz="2400" dirty="0" smtClean="0"/>
              <a:t>BTA </a:t>
            </a:r>
            <a:r>
              <a:rPr lang="en-US" sz="2400" dirty="0"/>
              <a:t>from </a:t>
            </a:r>
            <a:r>
              <a:rPr lang="en-US" sz="2400" i="1" dirty="0" err="1" smtClean="0"/>
              <a:t>ALUResultE</a:t>
            </a:r>
            <a:endParaRPr lang="en-US" sz="2400" dirty="0"/>
          </a:p>
          <a:p>
            <a:pPr lvl="1"/>
            <a:r>
              <a:rPr lang="en-US" sz="2400" dirty="0" smtClean="0"/>
              <a:t>Add </a:t>
            </a:r>
            <a:r>
              <a:rPr lang="en-US" sz="2400" i="1" dirty="0" err="1" smtClean="0"/>
              <a:t>BranchTakenE</a:t>
            </a:r>
            <a:r>
              <a:rPr lang="en-US" sz="2400" dirty="0" smtClean="0"/>
              <a:t> select signal for </a:t>
            </a:r>
            <a:r>
              <a:rPr lang="en-US" sz="2400" dirty="0"/>
              <a:t>this </a:t>
            </a:r>
            <a:r>
              <a:rPr lang="en-US" sz="2400" dirty="0" smtClean="0"/>
              <a:t>multiplexer (only asserted if branch condition satisfied)</a:t>
            </a:r>
          </a:p>
          <a:p>
            <a:pPr lvl="1"/>
            <a:r>
              <a:rPr lang="en-US" sz="2400" i="1" dirty="0" err="1" smtClean="0"/>
              <a:t>PCSrcW</a:t>
            </a:r>
            <a:r>
              <a:rPr lang="en-US" sz="2400" dirty="0" smtClean="0"/>
              <a:t> now </a:t>
            </a:r>
            <a:r>
              <a:rPr lang="en-US" sz="2400" dirty="0"/>
              <a:t>only asserted for writes to </a:t>
            </a:r>
            <a:r>
              <a:rPr lang="en-US" sz="2400" i="1" dirty="0" smtClean="0"/>
              <a:t>PC</a:t>
            </a:r>
            <a:r>
              <a:rPr lang="en-US" sz="24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81042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5: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data from memory and write it back to register file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2721"/>
              </p:ext>
            </p:extLst>
          </p:nvPr>
        </p:nvGraphicFramePr>
        <p:xfrm>
          <a:off x="914400" y="2038350"/>
          <a:ext cx="7187309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2" name="Visio" r:id="rId6" imgW="4714959" imgH="1562100" progId="Visio.Drawing.15">
                  <p:embed/>
                </p:oleObj>
              </mc:Choice>
              <mc:Fallback>
                <p:oleObj name="Visio" r:id="rId6" imgW="4714959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038350"/>
                        <a:ext cx="7187309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5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Mem Read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6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Pipelined processor with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arly BTA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49373"/>
              </p:ext>
            </p:extLst>
          </p:nvPr>
        </p:nvGraphicFramePr>
        <p:xfrm>
          <a:off x="762000" y="990600"/>
          <a:ext cx="7915564" cy="47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7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990600"/>
                        <a:ext cx="7915564" cy="47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074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 with Early BTA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00176"/>
              </p:ext>
            </p:extLst>
          </p:nvPr>
        </p:nvGraphicFramePr>
        <p:xfrm>
          <a:off x="990600" y="1066800"/>
          <a:ext cx="7924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2" name="Visio" r:id="rId8" imgW="5943600" imgH="2514600" progId="Visio.Drawing.15">
                  <p:embed/>
                </p:oleObj>
              </mc:Choice>
              <mc:Fallback>
                <p:oleObj name="Visio" r:id="rId8" imgW="5943600" imgH="2514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924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74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700" b="1" i="1" dirty="0" err="1" smtClean="0"/>
              <a:t>PCWrPendingF</a:t>
            </a:r>
            <a:r>
              <a:rPr lang="en-US" sz="3700" b="1" dirty="0" smtClean="0"/>
              <a:t> = 1</a:t>
            </a:r>
            <a:r>
              <a:rPr lang="en-US" sz="3700" dirty="0" smtClean="0"/>
              <a:t> if write to </a:t>
            </a:r>
            <a:r>
              <a:rPr lang="en-US" sz="3700" i="1" dirty="0" smtClean="0"/>
              <a:t>PC</a:t>
            </a:r>
            <a:r>
              <a:rPr lang="en-US" sz="3700" dirty="0" smtClean="0"/>
              <a:t> in Decode, Execute or Memory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PCWrPendingF</a:t>
            </a:r>
            <a:r>
              <a:rPr lang="en-US" dirty="0"/>
              <a:t> = </a:t>
            </a:r>
            <a:r>
              <a:rPr lang="en-US" i="1" dirty="0" err="1"/>
              <a:t>PCSrcD</a:t>
            </a:r>
            <a:r>
              <a:rPr lang="en-US" dirty="0"/>
              <a:t> + </a:t>
            </a:r>
            <a:r>
              <a:rPr lang="en-US" i="1" dirty="0" err="1"/>
              <a:t>PCSrcE</a:t>
            </a:r>
            <a:r>
              <a:rPr lang="en-US" dirty="0"/>
              <a:t> + </a:t>
            </a:r>
            <a:r>
              <a:rPr lang="en-US" i="1" dirty="0" err="1"/>
              <a:t>PCSrcM</a:t>
            </a: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3700" b="1" dirty="0" smtClean="0"/>
              <a:t>Stall Fetch</a:t>
            </a:r>
            <a:r>
              <a:rPr lang="en-US" sz="3700" dirty="0" smtClean="0"/>
              <a:t> if </a:t>
            </a:r>
            <a:r>
              <a:rPr lang="en-US" sz="3700" i="1" dirty="0" err="1" smtClean="0"/>
              <a:t>PCWrPendingF</a:t>
            </a:r>
            <a:endParaRPr lang="en-US" sz="37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StallF</a:t>
            </a:r>
            <a:r>
              <a:rPr lang="en-US" dirty="0"/>
              <a:t> = </a:t>
            </a:r>
            <a:r>
              <a:rPr lang="en-US" dirty="0" err="1"/>
              <a:t>ldrStallD</a:t>
            </a:r>
            <a:r>
              <a:rPr lang="en-US" dirty="0"/>
              <a:t> + </a:t>
            </a:r>
            <a:r>
              <a:rPr lang="en-US" dirty="0" err="1"/>
              <a:t>PCWrPendingF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3700" b="1" dirty="0" smtClean="0"/>
              <a:t>Flush </a:t>
            </a:r>
            <a:r>
              <a:rPr lang="en-US" sz="3700" b="1" dirty="0"/>
              <a:t>Decode</a:t>
            </a:r>
            <a:r>
              <a:rPr lang="en-US" sz="3700" dirty="0"/>
              <a:t> if </a:t>
            </a:r>
            <a:r>
              <a:rPr lang="en-US" sz="3700" i="1" dirty="0" err="1"/>
              <a:t>PCWrPendingF</a:t>
            </a:r>
            <a:r>
              <a:rPr lang="en-US" sz="3700" dirty="0"/>
              <a:t> OR </a:t>
            </a:r>
            <a:r>
              <a:rPr lang="en-US" sz="3700" i="1" dirty="0"/>
              <a:t>PC</a:t>
            </a:r>
            <a:r>
              <a:rPr lang="en-US" sz="3700" dirty="0"/>
              <a:t> is written in </a:t>
            </a:r>
            <a:r>
              <a:rPr lang="en-US" sz="3700" dirty="0" err="1"/>
              <a:t>Writeback</a:t>
            </a:r>
            <a:r>
              <a:rPr lang="en-US" sz="3700" dirty="0"/>
              <a:t> OR branch is taken</a:t>
            </a:r>
            <a:endParaRPr lang="en-US" sz="3700" i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FlushD</a:t>
            </a:r>
            <a:r>
              <a:rPr lang="en-US" dirty="0"/>
              <a:t> = </a:t>
            </a:r>
            <a:r>
              <a:rPr lang="en-US" i="1" dirty="0" err="1"/>
              <a:t>PCWrPendingF</a:t>
            </a:r>
            <a:r>
              <a:rPr lang="en-US" dirty="0"/>
              <a:t> + </a:t>
            </a:r>
            <a:r>
              <a:rPr lang="en-US" i="1" dirty="0" err="1"/>
              <a:t>PCSrcW</a:t>
            </a:r>
            <a:r>
              <a:rPr lang="en-US" dirty="0"/>
              <a:t> + </a:t>
            </a:r>
            <a:r>
              <a:rPr lang="en-US" i="1" dirty="0" err="1"/>
              <a:t>BranchTakenE</a:t>
            </a:r>
            <a:endParaRPr lang="en-US" i="1" dirty="0"/>
          </a:p>
          <a:p>
            <a:endParaRPr lang="en-US" sz="1400" dirty="0" smtClean="0"/>
          </a:p>
          <a:p>
            <a:r>
              <a:rPr lang="en-US" sz="3700" b="1" dirty="0" smtClean="0"/>
              <a:t>Flush Execute</a:t>
            </a:r>
            <a:r>
              <a:rPr lang="en-US" sz="3700" dirty="0" smtClean="0"/>
              <a:t> if branch is taken</a:t>
            </a:r>
            <a:endParaRPr lang="en-US" sz="37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FlushE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ldrStallD</a:t>
            </a:r>
            <a:r>
              <a:rPr lang="en-US" dirty="0"/>
              <a:t> + </a:t>
            </a:r>
            <a:r>
              <a:rPr lang="en-US" i="1" dirty="0" err="1" smtClean="0"/>
              <a:t>BranchTakenE</a:t>
            </a:r>
            <a:endParaRPr lang="en-US" i="1" dirty="0" smtClean="0"/>
          </a:p>
          <a:p>
            <a:pPr marL="0" indent="0">
              <a:buNone/>
            </a:pPr>
            <a:endParaRPr lang="en-US" sz="1400" i="1" dirty="0" smtClean="0"/>
          </a:p>
          <a:p>
            <a:r>
              <a:rPr lang="en-US" sz="3700" b="1" dirty="0"/>
              <a:t>Stall Decode</a:t>
            </a:r>
            <a:r>
              <a:rPr lang="en-US" sz="3700" dirty="0"/>
              <a:t> if </a:t>
            </a:r>
            <a:r>
              <a:rPr lang="en-US" sz="3700" i="1" dirty="0" err="1"/>
              <a:t>ldrStallD</a:t>
            </a:r>
            <a:r>
              <a:rPr lang="en-US" sz="3700" dirty="0"/>
              <a:t> (as before)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StallD</a:t>
            </a:r>
            <a:r>
              <a:rPr lang="en-US" dirty="0"/>
              <a:t> = </a:t>
            </a:r>
            <a:r>
              <a:rPr lang="en-US" i="1" dirty="0" err="1" smtClean="0"/>
              <a:t>ldrStallD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Control Stalling Logic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032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105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+mj-lt"/>
              </a:rPr>
              <a:t>ARM Pipelined Processor with Hazard Unit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70421"/>
              </p:ext>
            </p:extLst>
          </p:nvPr>
        </p:nvGraphicFramePr>
        <p:xfrm>
          <a:off x="609600" y="990600"/>
          <a:ext cx="809389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4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093897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105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13% </a:t>
            </a:r>
            <a:r>
              <a:rPr lang="en-US" sz="18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52</a:t>
            </a:r>
            <a:r>
              <a:rPr lang="en-US" sz="1800" dirty="0">
                <a:latin typeface="+mj-lt"/>
                <a:cs typeface="Arial" charset="0"/>
              </a:rPr>
              <a:t>% </a:t>
            </a:r>
            <a:r>
              <a:rPr lang="en-US" sz="1800" smtClean="0">
                <a:latin typeface="+mj-lt"/>
                <a:cs typeface="Arial" charset="0"/>
              </a:rPr>
              <a:t>data processing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50% </a:t>
            </a:r>
            <a:r>
              <a:rPr lang="en-US" sz="1800" dirty="0">
                <a:latin typeface="+mj-lt"/>
                <a:cs typeface="Arial" charset="0"/>
              </a:rPr>
              <a:t>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What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is the average CPI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02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13% </a:t>
            </a:r>
            <a:r>
              <a:rPr lang="en-US" sz="18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52</a:t>
            </a:r>
            <a:r>
              <a:rPr lang="en-US" sz="1800" dirty="0">
                <a:latin typeface="+mj-lt"/>
                <a:cs typeface="Arial" charset="0"/>
              </a:rPr>
              <a:t>% </a:t>
            </a:r>
            <a:r>
              <a:rPr lang="en-US" dirty="0" smtClean="0">
                <a:latin typeface="+mj-lt"/>
                <a:cs typeface="Arial" charset="0"/>
              </a:rPr>
              <a:t>data processing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50% </a:t>
            </a:r>
            <a:r>
              <a:rPr lang="en-US" sz="1800" dirty="0">
                <a:latin typeface="+mj-lt"/>
                <a:cs typeface="Arial" charset="0"/>
              </a:rPr>
              <a:t>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What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is the average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Load </a:t>
            </a:r>
            <a:r>
              <a:rPr lang="en-US" sz="1800" dirty="0">
                <a:latin typeface="+mj-lt"/>
                <a:cs typeface="Arial" charset="0"/>
              </a:rPr>
              <a:t>CPI = 1 when </a:t>
            </a:r>
            <a:r>
              <a:rPr lang="en-US" sz="1800" dirty="0" smtClean="0">
                <a:latin typeface="+mj-lt"/>
                <a:cs typeface="Arial" charset="0"/>
              </a:rPr>
              <a:t>not </a:t>
            </a:r>
            <a:r>
              <a:rPr lang="en-US" sz="1800" dirty="0">
                <a:latin typeface="+mj-lt"/>
                <a:cs typeface="Arial" charset="0"/>
              </a:rPr>
              <a:t>stalling, 2 when </a:t>
            </a:r>
            <a:r>
              <a:rPr lang="en-US" sz="1800" dirty="0" smtClean="0">
                <a:latin typeface="+mj-lt"/>
                <a:cs typeface="Arial" charset="0"/>
              </a:rPr>
              <a:t>stalling</a:t>
            </a:r>
            <a:endParaRPr lang="en-US" sz="1800" dirty="0">
              <a:latin typeface="+mj-lt"/>
              <a:cs typeface="Arial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j-lt"/>
                <a:cs typeface="Arial" charset="0"/>
              </a:rPr>
              <a:t>So, </a:t>
            </a:r>
            <a:r>
              <a:rPr lang="en-US" b="1" dirty="0" err="1" smtClean="0">
                <a:latin typeface="+mj-lt"/>
                <a:cs typeface="Arial" charset="0"/>
              </a:rPr>
              <a:t>CPI</a:t>
            </a:r>
            <a:r>
              <a:rPr lang="en-US" b="1" baseline="-25000" dirty="0" err="1" smtClean="0">
                <a:latin typeface="+mj-lt"/>
                <a:cs typeface="Arial" charset="0"/>
              </a:rPr>
              <a:t>lw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dirty="0">
                <a:latin typeface="+mj-lt"/>
                <a:cs typeface="Arial" charset="0"/>
              </a:rPr>
              <a:t>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+mj-lt"/>
                <a:cs typeface="Arial" charset="0"/>
              </a:rPr>
              <a:t>Branch </a:t>
            </a:r>
            <a:r>
              <a:rPr lang="en-US" dirty="0">
                <a:latin typeface="+mj-lt"/>
                <a:cs typeface="Arial" charset="0"/>
              </a:rPr>
              <a:t>CPI = 1 when not stalling, </a:t>
            </a:r>
            <a:r>
              <a:rPr lang="en-US" dirty="0" smtClean="0">
                <a:latin typeface="+mj-lt"/>
                <a:cs typeface="Arial" charset="0"/>
              </a:rPr>
              <a:t>3 </a:t>
            </a:r>
            <a:r>
              <a:rPr lang="en-US" dirty="0">
                <a:latin typeface="+mj-lt"/>
                <a:cs typeface="Arial" charset="0"/>
              </a:rPr>
              <a:t>when stalling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+mj-lt"/>
                <a:cs typeface="Arial" charset="0"/>
              </a:rPr>
              <a:t>	So, </a:t>
            </a:r>
            <a:r>
              <a:rPr lang="en-US" sz="1800" b="1" dirty="0" err="1" smtClean="0">
                <a:latin typeface="+mj-lt"/>
                <a:cs typeface="Arial" charset="0"/>
              </a:rPr>
              <a:t>CPI</a:t>
            </a:r>
            <a:r>
              <a:rPr lang="en-US" sz="1800" b="1" baseline="-25000" dirty="0" err="1" smtClean="0">
                <a:latin typeface="+mj-lt"/>
                <a:cs typeface="Arial" charset="0"/>
              </a:rPr>
              <a:t>beq</a:t>
            </a:r>
            <a:r>
              <a:rPr lang="en-US" sz="1800" dirty="0" smtClean="0">
                <a:latin typeface="+mj-lt"/>
                <a:cs typeface="Arial" charset="0"/>
              </a:rPr>
              <a:t> </a:t>
            </a:r>
            <a:r>
              <a:rPr lang="en-US" sz="1800" dirty="0">
                <a:latin typeface="+mj-lt"/>
                <a:cs typeface="Arial" charset="0"/>
              </a:rPr>
              <a:t>= </a:t>
            </a:r>
            <a:r>
              <a:rPr lang="en-US" sz="1800" dirty="0" smtClean="0">
                <a:latin typeface="+mj-lt"/>
                <a:cs typeface="Arial" charset="0"/>
              </a:rPr>
              <a:t>1(0.5) </a:t>
            </a:r>
            <a:r>
              <a:rPr lang="en-US" sz="1800" dirty="0">
                <a:latin typeface="+mj-lt"/>
                <a:cs typeface="Arial" charset="0"/>
              </a:rPr>
              <a:t>+ </a:t>
            </a:r>
            <a:r>
              <a:rPr lang="en-US" sz="1800" dirty="0" smtClean="0">
                <a:latin typeface="+mj-lt"/>
                <a:cs typeface="Arial" charset="0"/>
              </a:rPr>
              <a:t>3(0.5) </a:t>
            </a:r>
            <a:r>
              <a:rPr lang="en-US" sz="1800" dirty="0">
                <a:latin typeface="+mj-lt"/>
                <a:cs typeface="Arial" charset="0"/>
              </a:rPr>
              <a:t>= </a:t>
            </a:r>
            <a:r>
              <a:rPr lang="en-US" sz="1800" dirty="0" smtClean="0">
                <a:latin typeface="+mj-lt"/>
                <a:cs typeface="Arial" charset="0"/>
              </a:rPr>
              <a:t>2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 smtClean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charset="0"/>
              </a:rPr>
              <a:t>Average </a:t>
            </a:r>
            <a:r>
              <a:rPr lang="en-US" sz="2000" b="1" dirty="0">
                <a:latin typeface="+mj-lt"/>
                <a:cs typeface="Arial" charset="0"/>
              </a:rPr>
              <a:t>CPI = </a:t>
            </a:r>
            <a:r>
              <a:rPr lang="en-US" sz="2000" dirty="0">
                <a:latin typeface="+mj-lt"/>
                <a:cs typeface="Arial" charset="0"/>
              </a:rPr>
              <a:t>(0.25)(1.4) + (0.1)(1) + (</a:t>
            </a:r>
            <a:r>
              <a:rPr lang="en-US" sz="2000" dirty="0" smtClean="0">
                <a:latin typeface="+mj-lt"/>
                <a:cs typeface="Arial" charset="0"/>
              </a:rPr>
              <a:t>0.13)(2) </a:t>
            </a:r>
            <a:r>
              <a:rPr lang="en-US" sz="2000" dirty="0">
                <a:latin typeface="+mj-lt"/>
                <a:cs typeface="Arial" charset="0"/>
              </a:rPr>
              <a:t>+ </a:t>
            </a:r>
            <a:r>
              <a:rPr lang="en-US" sz="2000" dirty="0" smtClean="0">
                <a:latin typeface="+mj-lt"/>
                <a:cs typeface="Arial" charset="0"/>
              </a:rPr>
              <a:t>(</a:t>
            </a:r>
            <a:r>
              <a:rPr lang="en-US" sz="2000" dirty="0">
                <a:latin typeface="+mj-lt"/>
                <a:cs typeface="Arial" charset="0"/>
              </a:rPr>
              <a:t>0.52)(1</a:t>
            </a:r>
            <a:r>
              <a:rPr lang="en-US" sz="2000" dirty="0" smtClean="0">
                <a:latin typeface="+mj-lt"/>
                <a:cs typeface="Arial" charset="0"/>
              </a:rPr>
              <a:t>)</a:t>
            </a:r>
            <a:r>
              <a:rPr lang="en-US" sz="2000" b="1" dirty="0" smtClean="0">
                <a:latin typeface="+mj-lt"/>
                <a:cs typeface="Arial" charset="0"/>
              </a:rPr>
              <a:t>  </a:t>
            </a:r>
            <a:r>
              <a:rPr lang="en-US" sz="2000" b="1" dirty="0">
                <a:latin typeface="+mj-lt"/>
                <a:cs typeface="Arial" charset="0"/>
              </a:rPr>
              <a:t>= </a:t>
            </a:r>
            <a:r>
              <a:rPr lang="en-US" sz="2000" b="1" dirty="0" smtClean="0">
                <a:latin typeface="+mj-lt"/>
                <a:cs typeface="Arial" charset="0"/>
              </a:rPr>
              <a:t>1.23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790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c3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= max [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Fetch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RFread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	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Decode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ALU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Execute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Memory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 2(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RFwrite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]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Writeback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593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5165850"/>
              </p:ext>
            </p:extLst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/>
                <a:gridCol w="1676400"/>
                <a:gridCol w="1981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Cycle time: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753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579523"/>
              </p:ext>
            </p:extLst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/>
                <a:gridCol w="1676400"/>
                <a:gridCol w="1981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Cycle time: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2(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Arial" charset="0"/>
              </a:rPr>
              <a:t>RFread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 smtClean="0">
                <a:latin typeface="Times New Roman" pitchFamily="18" charset="0"/>
                <a:cs typeface="Arial" charset="0"/>
              </a:rPr>
              <a:t>setup</a:t>
            </a:r>
            <a:r>
              <a:rPr lang="en-US" sz="28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  <a:endParaRPr lang="en-US" sz="28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    		     = 2[100 </a:t>
            </a:r>
            <a:r>
              <a:rPr lang="en-US" sz="280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50</a:t>
            </a:r>
            <a:r>
              <a:rPr lang="en-US" sz="2800" dirty="0">
                <a:latin typeface="Times New Roman" pitchFamily="18" charset="0"/>
                <a:cs typeface="Arial" charset="0"/>
              </a:rPr>
              <a:t>]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300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ps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65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latin typeface="+mj-lt"/>
                <a:cs typeface="Arial" charset="0"/>
              </a:rPr>
              <a:t>Program with </a:t>
            </a:r>
            <a:r>
              <a:rPr lang="en-US" sz="3000" dirty="0">
                <a:latin typeface="+mj-lt"/>
                <a:cs typeface="Arial" charset="0"/>
              </a:rPr>
              <a:t>100 billion </a:t>
            </a:r>
            <a:r>
              <a:rPr lang="en-US" sz="3000" dirty="0" smtClean="0">
                <a:latin typeface="+mj-lt"/>
                <a:cs typeface="Arial" charset="0"/>
              </a:rPr>
              <a:t>instructions</a:t>
            </a:r>
            <a:endParaRPr lang="en-US" sz="3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Execution Time </a:t>
            </a:r>
            <a:r>
              <a:rPr lang="en-US" sz="3000" b="1" dirty="0" smtClean="0">
                <a:latin typeface="+mj-lt"/>
                <a:cs typeface="Arial" charset="0"/>
              </a:rPr>
              <a:t> 	</a:t>
            </a:r>
            <a:r>
              <a:rPr lang="en-US" sz="3000" dirty="0" smtClean="0">
                <a:latin typeface="+mj-lt"/>
                <a:cs typeface="Arial" charset="0"/>
              </a:rPr>
              <a:t>= </a:t>
            </a:r>
            <a:r>
              <a:rPr lang="en-US" sz="3000" dirty="0">
                <a:latin typeface="+mj-lt"/>
                <a:cs typeface="Arial" charset="0"/>
              </a:rPr>
              <a:t>(# instructions) </a:t>
            </a:r>
            <a:r>
              <a:rPr lang="en-US" sz="3000" dirty="0">
                <a:latin typeface="+mj-lt"/>
                <a:cs typeface="Times New Roman" pitchFamily="18" charset="0"/>
              </a:rPr>
              <a:t>× </a:t>
            </a:r>
            <a:r>
              <a:rPr lang="en-US" sz="3000" dirty="0">
                <a:latin typeface="+mj-lt"/>
                <a:cs typeface="Arial" charset="0"/>
              </a:rPr>
              <a:t>CPI </a:t>
            </a:r>
            <a:r>
              <a:rPr lang="en-US" sz="3000" dirty="0">
                <a:latin typeface="+mj-lt"/>
                <a:cs typeface="Times New Roman" pitchFamily="18" charset="0"/>
              </a:rPr>
              <a:t>×</a:t>
            </a:r>
            <a:r>
              <a:rPr lang="en-US" sz="3000" dirty="0">
                <a:latin typeface="+mj-lt"/>
                <a:cs typeface="Arial" charset="0"/>
              </a:rPr>
              <a:t> </a:t>
            </a:r>
            <a:r>
              <a:rPr lang="en-US" sz="3000" i="1" dirty="0">
                <a:latin typeface="+mj-lt"/>
                <a:cs typeface="Arial" charset="0"/>
              </a:rPr>
              <a:t>T</a:t>
            </a:r>
            <a:r>
              <a:rPr lang="en-US" sz="30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i="1" dirty="0">
                <a:latin typeface="+mj-lt"/>
                <a:cs typeface="Arial" charset="0"/>
              </a:rPr>
              <a:t>		            </a:t>
            </a:r>
            <a:r>
              <a:rPr lang="en-US" sz="3000" i="1" dirty="0" smtClean="0">
                <a:latin typeface="+mj-lt"/>
                <a:cs typeface="Arial" charset="0"/>
              </a:rPr>
              <a:t>  	</a:t>
            </a:r>
            <a:r>
              <a:rPr lang="en-US" sz="3000" dirty="0" smtClean="0">
                <a:latin typeface="+mj-lt"/>
                <a:cs typeface="Arial" charset="0"/>
              </a:rPr>
              <a:t>= </a:t>
            </a:r>
            <a:r>
              <a:rPr lang="en-US" sz="3000" dirty="0">
                <a:latin typeface="+mj-lt"/>
                <a:cs typeface="Arial" charset="0"/>
              </a:rPr>
              <a:t>(100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000" dirty="0">
                <a:latin typeface="+mj-lt"/>
                <a:cs typeface="Arial" charset="0"/>
              </a:rPr>
              <a:t>)(</a:t>
            </a:r>
            <a:r>
              <a:rPr lang="en-US" sz="3000" dirty="0" smtClean="0">
                <a:latin typeface="+mj-lt"/>
                <a:cs typeface="Arial" charset="0"/>
              </a:rPr>
              <a:t>1.23)(300 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30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		            </a:t>
            </a:r>
            <a:r>
              <a:rPr lang="en-US" sz="3000" dirty="0" smtClean="0">
                <a:latin typeface="+mj-lt"/>
                <a:cs typeface="Arial" charset="0"/>
              </a:rPr>
              <a:t>	</a:t>
            </a:r>
            <a:r>
              <a:rPr lang="en-US" sz="3000" b="1" dirty="0" smtClean="0">
                <a:latin typeface="+mj-lt"/>
                <a:cs typeface="Arial" charset="0"/>
              </a:rPr>
              <a:t>= 36.9 </a:t>
            </a:r>
            <a:r>
              <a:rPr lang="en-US" sz="3000" b="1" dirty="0">
                <a:latin typeface="+mj-lt"/>
                <a:cs typeface="Arial" charset="0"/>
              </a:rPr>
              <a:t>seconds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441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6: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Determine </a:t>
            </a:r>
            <a:r>
              <a:rPr lang="en-US" dirty="0" smtClean="0"/>
              <a:t>address </a:t>
            </a:r>
            <a:r>
              <a:rPr lang="en-US" dirty="0"/>
              <a:t>of </a:t>
            </a:r>
            <a:r>
              <a:rPr lang="en-US" dirty="0" smtClean="0"/>
              <a:t>next </a:t>
            </a:r>
            <a:r>
              <a:rPr lang="en-US" dirty="0"/>
              <a:t>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52820"/>
              </p:ext>
            </p:extLst>
          </p:nvPr>
        </p:nvGraphicFramePr>
        <p:xfrm>
          <a:off x="914400" y="1905000"/>
          <a:ext cx="721030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5" name="Visio" r:id="rId5" imgW="4886241" imgH="1562100" progId="Visio.Drawing.15">
                  <p:embed/>
                </p:oleObj>
              </mc:Choice>
              <mc:Fallback>
                <p:oleObj name="Visio" r:id="rId5" imgW="4886241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1030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 smtClean="0">
                <a:solidFill>
                  <a:schemeClr val="bg1"/>
                </a:solidFill>
              </a:rPr>
              <a:t>PC Increment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6575226"/>
              </p:ext>
            </p:extLst>
          </p:nvPr>
        </p:nvGraphicFramePr>
        <p:xfrm>
          <a:off x="1066800" y="1305441"/>
          <a:ext cx="7848600" cy="3266559"/>
        </p:xfrm>
        <a:graphic>
          <a:graphicData uri="http://schemas.openxmlformats.org/drawingml/2006/table">
            <a:tbl>
              <a:tblPr/>
              <a:tblGrid>
                <a:gridCol w="1981200"/>
                <a:gridCol w="1925461"/>
                <a:gridCol w="3941939"/>
              </a:tblGrid>
              <a:tr h="116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Processor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Execution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(seconds)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Speedup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(single-cycle as baseline)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Single-cycle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Multicycle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Processor Performance Comparison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8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Deep </a:t>
            </a:r>
            <a:r>
              <a:rPr lang="en-US" dirty="0" smtClean="0"/>
              <a:t>Pipelining</a:t>
            </a:r>
          </a:p>
          <a:p>
            <a:r>
              <a:rPr lang="en-US" dirty="0" smtClean="0"/>
              <a:t>Micro-operations</a:t>
            </a:r>
            <a:endParaRPr lang="en-US" dirty="0"/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Advanced 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051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Deep Pipelining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454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Decompose more complex instructions into a series of </a:t>
            </a:r>
            <a:r>
              <a:rPr lang="en-US" sz="2400" dirty="0"/>
              <a:t>simple instructions </a:t>
            </a:r>
            <a:r>
              <a:rPr lang="en-US" sz="2400" dirty="0" smtClean="0"/>
              <a:t>called </a:t>
            </a:r>
            <a:r>
              <a:rPr lang="en-US" sz="2400" i="1" dirty="0" smtClean="0"/>
              <a:t>micro-operations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micro-ops</a:t>
            </a:r>
            <a:r>
              <a:rPr lang="en-US" sz="2400" dirty="0"/>
              <a:t> or </a:t>
            </a:r>
            <a:r>
              <a:rPr lang="en-US" sz="2400" i="1" dirty="0" smtClean="0"/>
              <a:t>µ-ops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At run-time, complex instructions are decoded into one or more micro-ops</a:t>
            </a:r>
            <a:endParaRPr lang="en-US" sz="2400" dirty="0"/>
          </a:p>
          <a:p>
            <a:r>
              <a:rPr lang="en-US" sz="2400" dirty="0" smtClean="0"/>
              <a:t>Used heavily in CISC (complex instruction set computer) architectures (e.g., x86)</a:t>
            </a:r>
          </a:p>
          <a:p>
            <a:r>
              <a:rPr lang="en-US" sz="2400" dirty="0" smtClean="0"/>
              <a:t>Used for some ARM instructions, for example: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Complex Op			Micro-op Sequence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 R1, [R2], #4	LDR R1, [R2]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ADD R2, R2, #4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Without u-ops, would need 2nd write port on the register file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Micro-operations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570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0010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 for dense code (fewer memory accesses)</a:t>
            </a:r>
          </a:p>
          <a:p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Yet preserve simplicity of RISC hardware</a:t>
            </a:r>
          </a:p>
          <a:p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ARM strikes balance by choosing instructions that: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ive better code density than pure RISC instruction sets (such as MIPS)</a:t>
            </a:r>
          </a:p>
          <a:p>
            <a:pPr lvl="1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Enable more efficient decoding than CISC instruction sets (such as x86)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Micro-operations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53339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dirty="0"/>
              <a:t>Guess whether branch will be taken</a:t>
            </a:r>
          </a:p>
          <a:p>
            <a:pPr lvl="1"/>
            <a:r>
              <a:rPr lang="en-US" dirty="0"/>
              <a:t>Backward branches are usually taken (loops)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history </a:t>
            </a: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dirty="0" smtClean="0"/>
              <a:t>guess</a:t>
            </a:r>
            <a:endParaRPr lang="en-US" dirty="0"/>
          </a:p>
          <a:p>
            <a:r>
              <a:rPr lang="en-US" dirty="0"/>
              <a:t>Good prediction reduces </a:t>
            </a:r>
            <a:r>
              <a:rPr lang="en-US" dirty="0" smtClean="0"/>
              <a:t>fraction </a:t>
            </a:r>
            <a:r>
              <a:rPr lang="en-US" dirty="0"/>
              <a:t>of branches requiring a flush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91034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 smtClean="0"/>
              <a:t>Else, </a:t>
            </a:r>
            <a:r>
              <a:rPr lang="en-US" dirty="0"/>
              <a:t>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</a:t>
            </a:r>
            <a:r>
              <a:rPr lang="en-US" dirty="0" smtClean="0"/>
              <a:t>several hundred (or thousand) </a:t>
            </a:r>
            <a:r>
              <a:rPr lang="en-US" dirty="0"/>
              <a:t>branches </a:t>
            </a:r>
            <a:r>
              <a:rPr lang="en-US" dirty="0" smtClean="0"/>
              <a:t>in </a:t>
            </a:r>
            <a:r>
              <a:rPr lang="en-US" i="1" dirty="0"/>
              <a:t>branch target </a:t>
            </a:r>
            <a:r>
              <a:rPr lang="en-US" i="1" dirty="0" smtClean="0"/>
              <a:t>buffer</a:t>
            </a:r>
            <a:r>
              <a:rPr lang="en-US" dirty="0" smtClean="0"/>
              <a:t>, record:</a:t>
            </a:r>
            <a:endParaRPr lang="en-US" dirty="0"/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91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MOV R1, #0		; R1 = 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MOV R0, #0		; R0 =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FOR				; for 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&lt;10;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=i+1)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CMP R0, #10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BGE DONE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ADD R1, R1, R0		; sum = sum +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ADD R0, R0, #1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B   FOR</a:t>
            </a:r>
          </a:p>
          <a:p>
            <a:pPr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DONE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470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30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0015459"/>
              </p:ext>
            </p:extLst>
          </p:nvPr>
        </p:nvGraphicFramePr>
        <p:xfrm>
          <a:off x="533400" y="163195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36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3195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78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29439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8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6525036"/>
              </p:ext>
            </p:extLst>
          </p:nvPr>
        </p:nvGraphicFramePr>
        <p:xfrm>
          <a:off x="685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0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767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Ideal </a:t>
            </a:r>
            <a:r>
              <a:rPr lang="en-US" sz="2000" b="1" dirty="0">
                <a:solidFill>
                  <a:schemeClr val="accent1"/>
                </a:solidFill>
              </a:rPr>
              <a:t>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Actual </a:t>
            </a:r>
            <a:r>
              <a:rPr lang="en-US" sz="2000" b="1" dirty="0">
                <a:solidFill>
                  <a:schemeClr val="accent1"/>
                </a:solidFill>
              </a:rPr>
              <a:t>IPC:	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41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62761"/>
              </p:ext>
            </p:extLst>
          </p:nvPr>
        </p:nvGraphicFramePr>
        <p:xfrm>
          <a:off x="914400" y="2133600"/>
          <a:ext cx="727660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6" name="Visio" r:id="rId7" imgW="4886241" imgH="2200343" progId="Visio.Drawing.15">
                  <p:embed/>
                </p:oleObj>
              </mc:Choice>
              <mc:Fallback>
                <p:oleObj name="Visio" r:id="rId7" imgW="4886241" imgH="22003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27660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14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with Dependencies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5589"/>
              </p:ext>
            </p:extLst>
          </p:nvPr>
        </p:nvGraphicFramePr>
        <p:xfrm>
          <a:off x="1143000" y="2133600"/>
          <a:ext cx="709550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9" name="Visio" r:id="rId7" imgW="5267376" imgH="2771843" progId="Visio.Drawing.15">
                  <p:embed/>
                </p:oleObj>
              </mc:Choice>
              <mc:Fallback>
                <p:oleObj name="Visio" r:id="rId7" imgW="5267376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709550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09600" y="12192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Ideal IPC: 	2</a:t>
            </a:r>
            <a:endParaRPr lang="en-US" sz="2000" dirty="0" smtClean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Actual IPC:	6/5 = 1.2</a:t>
            </a:r>
          </a:p>
        </p:txBody>
      </p:sp>
    </p:spTree>
    <p:extLst>
      <p:ext uri="{BB962C8B-B14F-4D97-AF65-F5344CB8AC3E}">
        <p14:creationId xmlns:p14="http://schemas.microsoft.com/office/powerpoint/2010/main" val="2408746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10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</a:t>
            </a:r>
            <a:r>
              <a:rPr lang="en-US" sz="2800" dirty="0" smtClean="0"/>
              <a:t>instructions</a:t>
            </a:r>
          </a:p>
          <a:p>
            <a:r>
              <a:rPr lang="en-US" sz="2800" dirty="0" smtClean="0"/>
              <a:t>Issues </a:t>
            </a:r>
            <a:r>
              <a:rPr lang="en-US" sz="2800" dirty="0"/>
              <a:t>as many </a:t>
            </a:r>
            <a:r>
              <a:rPr lang="en-US" sz="2800" dirty="0" smtClean="0"/>
              <a:t>instructions as </a:t>
            </a:r>
            <a:r>
              <a:rPr lang="en-US" sz="2800" dirty="0"/>
              <a:t>possible at once</a:t>
            </a:r>
          </a:p>
          <a:p>
            <a:r>
              <a:rPr lang="en-US" sz="2800" dirty="0"/>
              <a:t>Issues instructions out of order </a:t>
            </a:r>
            <a:r>
              <a:rPr lang="en-US" sz="2800" dirty="0" smtClean="0"/>
              <a:t>(as </a:t>
            </a:r>
            <a:r>
              <a:rPr lang="en-US" sz="2800" dirty="0"/>
              <a:t>long as no </a:t>
            </a:r>
            <a:r>
              <a:rPr lang="en-US" sz="2800" dirty="0" smtClean="0"/>
              <a:t>dependencies)</a:t>
            </a:r>
            <a:endParaRPr lang="en-US" sz="2800" dirty="0"/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RAW</a:t>
            </a:r>
            <a:r>
              <a:rPr lang="en-US" sz="2200" dirty="0"/>
              <a:t> (read after write): one instruction writes, </a:t>
            </a:r>
            <a:r>
              <a:rPr lang="en-US" sz="2200" dirty="0" smtClean="0"/>
              <a:t>later </a:t>
            </a:r>
            <a:r>
              <a:rPr lang="en-US" sz="2200" dirty="0"/>
              <a:t>instruction reads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WAR</a:t>
            </a:r>
            <a:r>
              <a:rPr lang="en-US" sz="2200" dirty="0"/>
              <a:t> (write after read): one instruction reads, </a:t>
            </a:r>
            <a:r>
              <a:rPr lang="en-US" sz="2200" dirty="0" smtClean="0"/>
              <a:t>later </a:t>
            </a:r>
            <a:r>
              <a:rPr lang="en-US" sz="2200" dirty="0"/>
              <a:t>instruction writes a </a:t>
            </a:r>
            <a:r>
              <a:rPr lang="en-US" sz="2200" dirty="0" smtClean="0"/>
              <a:t>register</a:t>
            </a:r>
            <a:endParaRPr lang="en-US" sz="2200" dirty="0"/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WAW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(write after write): one instruction writes, </a:t>
            </a:r>
            <a:r>
              <a:rPr lang="en-US" sz="2200" dirty="0" smtClean="0"/>
              <a:t>later </a:t>
            </a:r>
            <a:r>
              <a:rPr lang="en-US" sz="2200" dirty="0"/>
              <a:t>instruction writes a </a:t>
            </a:r>
            <a:r>
              <a:rPr lang="en-US" sz="2200" dirty="0" smtClean="0"/>
              <a:t>register</a:t>
            </a:r>
            <a:endParaRPr lang="en-US" sz="2200" dirty="0"/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8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96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</a:t>
            </a:r>
            <a:r>
              <a:rPr lang="en-US" b="1" dirty="0" smtClean="0"/>
              <a:t>parallelism (ILP): </a:t>
            </a:r>
            <a:r>
              <a:rPr lang="en-US" dirty="0" smtClean="0"/>
              <a:t>number </a:t>
            </a:r>
            <a:r>
              <a:rPr lang="en-US" dirty="0"/>
              <a:t>of  instruction that can be issued simultaneously </a:t>
            </a:r>
            <a:r>
              <a:rPr lang="en-US" dirty="0" smtClean="0"/>
              <a:t>(average </a:t>
            </a:r>
            <a:r>
              <a:rPr lang="en-US" dirty="0"/>
              <a:t>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188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LDR  R8, [R0, #40]</a:t>
            </a:r>
            <a:r>
              <a:rPr lang="en-US" sz="1800" dirty="0">
                <a:latin typeface="Courier New" pitchFamily="49" charset="0"/>
              </a:rPr>
              <a:t>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ADD  R9,  R8, R1</a:t>
            </a:r>
            <a:r>
              <a:rPr lang="en-US" sz="1800" dirty="0">
                <a:latin typeface="Courier New" pitchFamily="49" charset="0"/>
              </a:rPr>
              <a:t>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SUB  R8,  R2, R3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AND  R10, R4, R8</a:t>
            </a:r>
            <a:r>
              <a:rPr lang="en-US" sz="1800" dirty="0">
                <a:latin typeface="Courier New" pitchFamily="49" charset="0"/>
              </a:rPr>
              <a:t>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ORR  R11, R5, R6</a:t>
            </a:r>
            <a:endParaRPr lang="en-US" sz="1800" dirty="0"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STR  R7, [R11, #80]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40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12999"/>
              </p:ext>
            </p:extLst>
          </p:nvPr>
        </p:nvGraphicFramePr>
        <p:xfrm>
          <a:off x="1981200" y="2743200"/>
          <a:ext cx="597188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33" name="Visio" r:id="rId8" imgW="5172159" imgH="2771843" progId="Visio.Drawing.15">
                  <p:embed/>
                </p:oleObj>
              </mc:Choice>
              <mc:Fallback>
                <p:oleObj name="Visio" r:id="rId8" imgW="5172159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597188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517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  <a:noFill/>
          <a:ln/>
        </p:spPr>
        <p:txBody>
          <a:bodyPr/>
          <a:lstStyle/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LDR  R8, [R0, #40]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 R9,  R8, R1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 R8,  R2, R3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 R10, R4, R8		 </a:t>
            </a:r>
            <a:r>
              <a:rPr lang="en-US" sz="2000" b="1" dirty="0">
                <a:solidFill>
                  <a:schemeClr val="accent1"/>
                </a:solidFill>
              </a:rPr>
              <a:t>Actual IPC:	</a:t>
            </a:r>
            <a:r>
              <a:rPr lang="en-US" sz="2000" b="1" dirty="0" smtClean="0">
                <a:solidFill>
                  <a:schemeClr val="accent1"/>
                </a:solidFill>
              </a:rPr>
              <a:t>6/3 </a:t>
            </a:r>
            <a:r>
              <a:rPr lang="en-US" sz="2000" b="1" dirty="0">
                <a:solidFill>
                  <a:schemeClr val="accent1"/>
                </a:solidFill>
              </a:rPr>
              <a:t>= 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Register Renaming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11228"/>
              </p:ext>
            </p:extLst>
          </p:nvPr>
        </p:nvGraphicFramePr>
        <p:xfrm>
          <a:off x="1981200" y="3048000"/>
          <a:ext cx="612964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6" name="Visio" r:id="rId5" imgW="4657776" imgH="2200343" progId="Visio.Drawing.15">
                  <p:embed/>
                </p:oleObj>
              </mc:Choice>
              <mc:Fallback>
                <p:oleObj name="Visio" r:id="rId5" imgW="4657776" imgH="22003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612964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121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</a:t>
            </a:r>
            <a:r>
              <a:rPr lang="en-US" dirty="0" smtClean="0"/>
              <a:t>eight 8-bit elements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38223"/>
              </p:ext>
            </p:extLst>
          </p:nvPr>
        </p:nvGraphicFramePr>
        <p:xfrm>
          <a:off x="1066800" y="4114800"/>
          <a:ext cx="6979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0" name="Visio" r:id="rId5" imgW="4362416" imgH="1000057" progId="Visio.Drawing.15">
                  <p:embed/>
                </p:oleObj>
              </mc:Choice>
              <mc:Fallback>
                <p:oleObj name="Visio" r:id="rId5" imgW="4362416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114800"/>
                        <a:ext cx="697992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16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 smtClean="0"/>
              <a:t>Word processor</a:t>
            </a:r>
            <a:r>
              <a:rPr lang="en-US" dirty="0"/>
              <a:t>: thread for typing, spell checking, </a:t>
            </a:r>
            <a:r>
              <a:rPr lang="en-US" dirty="0" smtClean="0"/>
              <a:t>printing</a:t>
            </a:r>
            <a:endParaRPr lang="en-US" dirty="0"/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Advanced Architecture Techniques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74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/>
              <a:t>Process:</a:t>
            </a:r>
            <a:r>
              <a:rPr lang="en-US" dirty="0"/>
              <a:t> 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/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</a:t>
            </a:r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hreading: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29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Source: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 smtClean="0"/>
              <a:t>is </a:t>
            </a:r>
            <a:r>
              <a:rPr lang="en-US" sz="2000" dirty="0"/>
              <a:t>read as the current</a:t>
            </a:r>
            <a:r>
              <a:rPr lang="en-US" sz="2000" b="1" dirty="0"/>
              <a:t> PC plus 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55273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1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thread runs at </a:t>
            </a:r>
            <a:r>
              <a:rPr lang="en-US" dirty="0" smtClean="0"/>
              <a:t>at at a time</a:t>
            </a:r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 smtClean="0"/>
              <a:t>Architectural </a:t>
            </a:r>
            <a:r>
              <a:rPr lang="en-US" sz="2600" dirty="0"/>
              <a:t>state of that thread </a:t>
            </a:r>
            <a:r>
              <a:rPr lang="en-US" sz="2600" dirty="0" smtClean="0"/>
              <a:t>stored</a:t>
            </a:r>
            <a:endParaRPr lang="en-US" sz="2600" dirty="0"/>
          </a:p>
          <a:p>
            <a:pPr lvl="1"/>
            <a:r>
              <a:rPr lang="en-US" sz="2600" dirty="0"/>
              <a:t>Architectural state of waiting thread </a:t>
            </a:r>
            <a:r>
              <a:rPr lang="en-US" sz="2600" dirty="0" smtClean="0"/>
              <a:t>loaded </a:t>
            </a:r>
            <a:r>
              <a:rPr lang="en-US" sz="2600" dirty="0"/>
              <a:t>into processor </a:t>
            </a:r>
            <a:r>
              <a:rPr lang="en-US" sz="2600" dirty="0" smtClean="0"/>
              <a:t>and </a:t>
            </a:r>
            <a:r>
              <a:rPr lang="en-US" sz="2600" dirty="0"/>
              <a:t>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 smtClean="0"/>
              <a:t>Appears </a:t>
            </a:r>
            <a:r>
              <a:rPr lang="en-US" dirty="0"/>
              <a:t>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Threads in Conventional Processor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042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rgbClr val="0070C0"/>
                </a:solidFill>
              </a:rPr>
              <a:t>active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</a:t>
            </a:r>
            <a:r>
              <a:rPr lang="en-US" sz="2600" dirty="0" smtClean="0"/>
              <a:t>immediately</a:t>
            </a:r>
            <a:endParaRPr lang="en-US" sz="2600" dirty="0"/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</a:t>
            </a:r>
            <a:r>
              <a:rPr lang="en-US" dirty="0" smtClean="0"/>
              <a:t>increases </a:t>
            </a:r>
            <a:r>
              <a:rPr lang="en-US" dirty="0"/>
              <a:t>throughput </a:t>
            </a:r>
            <a:endParaRPr lang="en-US" sz="10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Intel calls this “</a:t>
            </a:r>
            <a:r>
              <a:rPr lang="en-US" b="1" dirty="0" err="1" smtClean="0">
                <a:solidFill>
                  <a:srgbClr val="0070C0"/>
                </a:solidFill>
              </a:rPr>
              <a:t>hyperthreading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Multithreading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041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sz="2600" b="1" dirty="0" smtClean="0">
                <a:solidFill>
                  <a:srgbClr val="0070C0"/>
                </a:solidFill>
              </a:rPr>
              <a:t>Homogeneous:</a:t>
            </a:r>
            <a:r>
              <a:rPr lang="en-US" sz="2600" dirty="0" smtClean="0"/>
              <a:t> </a:t>
            </a:r>
            <a:r>
              <a:rPr lang="en-US" sz="2600" dirty="0"/>
              <a:t>multiple cores with </a:t>
            </a:r>
            <a:r>
              <a:rPr lang="en-US" sz="2600" dirty="0" smtClean="0"/>
              <a:t>shared main memory</a:t>
            </a:r>
            <a:endParaRPr lang="en-US" sz="2600" dirty="0"/>
          </a:p>
          <a:p>
            <a:pPr lvl="1"/>
            <a:r>
              <a:rPr lang="en-US" sz="2600" b="1" dirty="0" smtClean="0">
                <a:solidFill>
                  <a:srgbClr val="0070C0"/>
                </a:solidFill>
              </a:rPr>
              <a:t>Heterogeneous: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Clusters:</a:t>
            </a:r>
            <a:r>
              <a:rPr lang="en-US" sz="2600" dirty="0"/>
              <a:t> each core </a:t>
            </a:r>
            <a:r>
              <a:rPr lang="en-US" sz="2600" dirty="0" smtClean="0"/>
              <a:t>has </a:t>
            </a:r>
            <a:r>
              <a:rPr lang="en-US" sz="2600" dirty="0"/>
              <a:t>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Multiprocessors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39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Resources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731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85800" y="12192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Performance Analysis</a:t>
            </a:r>
          </a:p>
          <a:p>
            <a:r>
              <a:rPr lang="en-US" b="1" dirty="0" smtClean="0"/>
              <a:t>Single-Cycle Processor</a:t>
            </a:r>
          </a:p>
          <a:p>
            <a:r>
              <a:rPr lang="en-US" b="1" dirty="0" err="1" smtClean="0"/>
              <a:t>Multicycle</a:t>
            </a:r>
            <a:r>
              <a:rPr lang="en-US" b="1" dirty="0" smtClean="0"/>
              <a:t> Processor</a:t>
            </a:r>
          </a:p>
          <a:p>
            <a:r>
              <a:rPr lang="en-US" b="1" dirty="0" smtClean="0"/>
              <a:t>Pipelined Processor</a:t>
            </a:r>
          </a:p>
          <a:p>
            <a:r>
              <a:rPr lang="en-US" b="1" dirty="0" smtClean="0"/>
              <a:t>Advanced Microarchitecture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Source: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 smtClean="0"/>
              <a:t>is </a:t>
            </a:r>
            <a:r>
              <a:rPr lang="en-US" sz="2000" dirty="0"/>
              <a:t>read as the current</a:t>
            </a:r>
            <a:r>
              <a:rPr lang="en-US" sz="2000" b="1" dirty="0"/>
              <a:t> PC plus 8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Destination: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to PC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55273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5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Expand </a:t>
            </a:r>
            <a:r>
              <a:rPr lang="en-US" b="1" dirty="0" err="1" smtClean="0">
                <a:solidFill>
                  <a:srgbClr val="0070C0"/>
                </a:solidFill>
              </a:rPr>
              <a:t>datapath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handle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 smtClean="0"/>
              <a:t>: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rite </a:t>
            </a:r>
            <a:r>
              <a:rPr lang="en-US" sz="2400" dirty="0"/>
              <a:t>data in </a:t>
            </a:r>
            <a:r>
              <a:rPr lang="en-US" sz="2400" dirty="0" smtClean="0">
                <a:latin typeface="Courier New" pitchFamily="49" charset="0"/>
              </a:rPr>
              <a:t>Rd</a:t>
            </a:r>
            <a:r>
              <a:rPr lang="en-US" sz="2400" dirty="0" smtClean="0"/>
              <a:t> to </a:t>
            </a:r>
            <a:r>
              <a:rPr lang="en-US" sz="2400" dirty="0"/>
              <a:t>memory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060300"/>
              </p:ext>
            </p:extLst>
          </p:nvPr>
        </p:nvGraphicFramePr>
        <p:xfrm>
          <a:off x="796991" y="1995488"/>
          <a:ext cx="7356409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77" name="Visio" r:id="rId5" imgW="5000608" imgH="1647757" progId="Visio.Drawing.15">
                  <p:embed/>
                </p:oleObj>
              </mc:Choice>
              <mc:Fallback>
                <p:oleObj name="Visio" r:id="rId5" imgW="5000608" imgH="16477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991" y="1995488"/>
                        <a:ext cx="7356409" cy="242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95800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77183"/>
            <a:ext cx="28039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30025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</a:t>
            </a:r>
            <a:r>
              <a:rPr lang="en-US" sz="2400" b="1" dirty="0" smtClean="0">
                <a:solidFill>
                  <a:srgbClr val="0070C0"/>
                </a:solidFill>
              </a:rPr>
              <a:t> immediate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err="1" smtClean="0">
                <a:latin typeface="+mj-lt"/>
              </a:rPr>
              <a:t>ImmSrc</a:t>
            </a:r>
            <a:r>
              <a:rPr lang="en-US" sz="2000" dirty="0" smtClean="0">
                <a:latin typeface="+mj-lt"/>
              </a:rPr>
              <a:t> chooses the zero-extended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instead of </a:t>
            </a:r>
            <a:r>
              <a:rPr lang="en-US" sz="2000" dirty="0" smtClean="0">
                <a:latin typeface="Courier New" pitchFamily="49" charset="0"/>
              </a:rPr>
              <a:t>Imm12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045" y="304800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imm8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</a:t>
            </a:r>
            <a:r>
              <a:rPr lang="en-US" sz="2400" b="1" dirty="0" smtClean="0">
                <a:solidFill>
                  <a:srgbClr val="0070C0"/>
                </a:solidFill>
              </a:rPr>
              <a:t> immediate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err="1" smtClean="0">
                <a:latin typeface="+mj-lt"/>
              </a:rPr>
              <a:t>ImmSrc</a:t>
            </a:r>
            <a:r>
              <a:rPr lang="en-US" sz="2000" dirty="0" smtClean="0">
                <a:latin typeface="+mj-lt"/>
              </a:rPr>
              <a:t> chooses the zero-extended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instead of </a:t>
            </a:r>
            <a:r>
              <a:rPr lang="en-US" sz="2000" dirty="0" smtClean="0">
                <a:latin typeface="Courier New" pitchFamily="49" charset="0"/>
              </a:rPr>
              <a:t>Imm12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83107"/>
              </p:ext>
            </p:extLst>
          </p:nvPr>
        </p:nvGraphicFramePr>
        <p:xfrm>
          <a:off x="838200" y="2895600"/>
          <a:ext cx="756744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8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895600"/>
                        <a:ext cx="7567449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imm8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9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register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 smtClean="0">
                <a:latin typeface="Courier New" pitchFamily="49" charset="0"/>
              </a:rPr>
              <a:t>Imm8)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14" name="Group 13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16" name="Picture 6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87227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register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 smtClean="0">
                <a:latin typeface="Courier New" pitchFamily="49" charset="0"/>
              </a:rPr>
              <a:t>Imm8)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0014"/>
              </p:ext>
            </p:extLst>
          </p:nvPr>
        </p:nvGraphicFramePr>
        <p:xfrm>
          <a:off x="762000" y="2743200"/>
          <a:ext cx="7774371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1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43200"/>
                        <a:ext cx="7774371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5519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9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+mj-lt"/>
              </a:rPr>
              <a:t>Calculate </a:t>
            </a:r>
            <a:r>
              <a:rPr lang="en-US" b="1" dirty="0">
                <a:latin typeface="+mj-lt"/>
              </a:rPr>
              <a:t>branch target address: </a:t>
            </a:r>
            <a:endParaRPr lang="en-US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+mj-lt"/>
              </a:rPr>
              <a:t>     		BTA = (</a:t>
            </a:r>
            <a:r>
              <a:rPr lang="en-US" sz="2000" i="1" dirty="0" err="1" smtClean="0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2000" dirty="0" smtClean="0">
                <a:latin typeface="+mj-lt"/>
              </a:rPr>
              <a:t>) + (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PC </a:t>
            </a:r>
            <a:r>
              <a:rPr lang="en-US" sz="2000" dirty="0" smtClean="0">
                <a:latin typeface="+mj-lt"/>
              </a:rPr>
              <a:t>+ 8)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>
                <a:latin typeface="+mj-lt"/>
              </a:rPr>
              <a:t>	 </a:t>
            </a:r>
            <a:r>
              <a:rPr lang="en-US" sz="2000" i="1" dirty="0" smtClean="0">
                <a:latin typeface="+mj-lt"/>
              </a:rPr>
              <a:t> 	</a:t>
            </a:r>
            <a:r>
              <a:rPr lang="en-US" sz="2000" i="1" dirty="0" err="1" smtClean="0">
                <a:latin typeface="+mj-lt"/>
              </a:rPr>
              <a:t>ExtImm</a:t>
            </a:r>
            <a:r>
              <a:rPr lang="en-US" sz="2000" i="1" dirty="0" smtClean="0">
                <a:latin typeface="+mj-lt"/>
              </a:rPr>
              <a:t> =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000" i="1" dirty="0" smtClean="0">
                <a:latin typeface="+mj-lt"/>
              </a:rPr>
              <a:t> &lt;&lt; 2 </a:t>
            </a:r>
            <a:r>
              <a:rPr lang="en-US" sz="2000" dirty="0" smtClean="0">
                <a:latin typeface="+mj-lt"/>
              </a:rPr>
              <a:t>and sign-extended</a:t>
            </a:r>
            <a:r>
              <a:rPr lang="en-US" sz="2000" i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63171"/>
              </p:ext>
            </p:extLst>
          </p:nvPr>
        </p:nvGraphicFramePr>
        <p:xfrm>
          <a:off x="838200" y="2217419"/>
          <a:ext cx="7543800" cy="243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3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217419"/>
                        <a:ext cx="7543800" cy="243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0" y="4648200"/>
            <a:ext cx="5290740" cy="11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5525768"/>
            <a:ext cx="1149674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Label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ExtImm</a:t>
            </a:r>
            <a:endParaRPr lang="en-US" sz="44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9958872"/>
              </p:ext>
            </p:extLst>
          </p:nvPr>
        </p:nvGraphicFramePr>
        <p:xfrm>
          <a:off x="1676400" y="4191000"/>
          <a:ext cx="5486400" cy="1341120"/>
        </p:xfrm>
        <a:graphic>
          <a:graphicData uri="http://schemas.openxmlformats.org/drawingml/2006/table">
            <a:tbl>
              <a:tblPr/>
              <a:tblGrid>
                <a:gridCol w="1219199"/>
                <a:gridCol w="2057400"/>
                <a:gridCol w="2209801"/>
              </a:tblGrid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ImmSrc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ExtImm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{6{Instr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1513"/>
              </p:ext>
            </p:extLst>
          </p:nvPr>
        </p:nvGraphicFramePr>
        <p:xfrm>
          <a:off x="196850" y="1219200"/>
          <a:ext cx="8750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0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219200"/>
                        <a:ext cx="87503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7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85149"/>
              </p:ext>
            </p:extLst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2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70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67016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643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219200"/>
            <a:ext cx="5181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Microarchitecture: </a:t>
            </a:r>
            <a:r>
              <a:rPr lang="en-US" dirty="0"/>
              <a:t>how to implement an architecture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Processor:</a:t>
            </a:r>
          </a:p>
          <a:p>
            <a:pPr lvl="1">
              <a:lnSpc>
                <a:spcPct val="9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Datapath</a:t>
            </a:r>
            <a:r>
              <a:rPr lang="en-US" sz="2600" b="1" dirty="0">
                <a:solidFill>
                  <a:srgbClr val="0070C0"/>
                </a:solidFill>
              </a:rPr>
              <a:t>: </a:t>
            </a:r>
            <a:r>
              <a:rPr lang="en-US" sz="2600" dirty="0"/>
              <a:t>functional blocks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Control: </a:t>
            </a:r>
            <a:r>
              <a:rPr lang="en-US" sz="2600" dirty="0"/>
              <a:t>control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54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0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2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90600"/>
            <a:ext cx="3657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These signals </a:t>
            </a:r>
            <a:r>
              <a:rPr lang="en-US" sz="2200" b="1" dirty="0" smtClean="0"/>
              <a:t>change the state</a:t>
            </a:r>
            <a:r>
              <a:rPr lang="en-US" sz="2200" dirty="0" smtClean="0"/>
              <a:t>  (PC, RF, Memory)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If instruction shouldn’t execute, </a:t>
            </a:r>
            <a:r>
              <a:rPr lang="en-US" sz="2200" b="1" dirty="0" smtClean="0"/>
              <a:t>forced to 0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638800" y="2819400"/>
            <a:ext cx="1238977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438400"/>
            <a:ext cx="152400" cy="382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29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8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ADD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SUB</a:t>
            </a:r>
            <a:r>
              <a:rPr lang="en-US" sz="2200" dirty="0" smtClean="0"/>
              <a:t> update all flags (</a:t>
            </a:r>
            <a:r>
              <a:rPr lang="en-US" sz="2200" b="1" dirty="0" smtClean="0"/>
              <a:t>NZCV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AND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ORR</a:t>
            </a:r>
            <a:r>
              <a:rPr lang="en-US" sz="2200" dirty="0" smtClean="0"/>
              <a:t> only update </a:t>
            </a:r>
            <a:r>
              <a:rPr lang="en-US" sz="2200" b="1" dirty="0" smtClean="0"/>
              <a:t>NZ</a:t>
            </a:r>
            <a:r>
              <a:rPr lang="en-US" sz="2200" dirty="0" smtClean="0"/>
              <a:t> flags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ADD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SUB</a:t>
            </a:r>
            <a:r>
              <a:rPr lang="en-US" sz="2200" dirty="0" smtClean="0"/>
              <a:t> update all flags (</a:t>
            </a:r>
            <a:r>
              <a:rPr lang="en-US" sz="2200" b="1" dirty="0" smtClean="0"/>
              <a:t>NZCV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AND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ORR</a:t>
            </a:r>
            <a:r>
              <a:rPr lang="en-US" sz="2200" dirty="0" smtClean="0"/>
              <a:t> only update </a:t>
            </a:r>
            <a:r>
              <a:rPr lang="en-US" sz="2200" b="1" dirty="0" smtClean="0"/>
              <a:t>NZ</a:t>
            </a:r>
            <a:r>
              <a:rPr lang="en-US" sz="2200" dirty="0" smtClean="0"/>
              <a:t>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So, two bits needed:</a:t>
            </a:r>
          </a:p>
          <a:p>
            <a:pPr lvl="1"/>
            <a:r>
              <a:rPr lang="en-US" sz="2200" b="1" i="1" dirty="0"/>
              <a:t>	</a:t>
            </a: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 </a:t>
            </a:r>
            <a:r>
              <a:rPr lang="en-US" sz="2200" dirty="0" smtClean="0"/>
              <a:t>saved  	(</a:t>
            </a:r>
            <a:r>
              <a:rPr lang="en-US" sz="2200" i="1" dirty="0" smtClean="0"/>
              <a:t>ALUFlags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 saved)</a:t>
            </a:r>
          </a:p>
          <a:p>
            <a:pPr lvl="1"/>
            <a:r>
              <a:rPr lang="en-US" sz="2200" b="1" i="1" dirty="0" smtClean="0"/>
              <a:t>	FlagW</a:t>
            </a:r>
            <a:r>
              <a:rPr lang="en-US" sz="2200" b="1" baseline="-25000" dirty="0" smtClean="0"/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saved 	(</a:t>
            </a:r>
            <a:r>
              <a:rPr lang="en-US" sz="2200" i="1" dirty="0" smtClean="0"/>
              <a:t>ALUFlags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 saved)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65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066800"/>
            <a:ext cx="7772400" cy="4721374"/>
            <a:chOff x="990600" y="1066800"/>
            <a:chExt cx="7772400" cy="4721374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029200" y="1066800"/>
              <a:ext cx="3733800" cy="3092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1066800"/>
              <a:ext cx="4267200" cy="1339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6580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79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085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Multiple implementations for a single architecture: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Single-cycle:</a:t>
            </a:r>
            <a:r>
              <a:rPr lang="en-US" dirty="0" smtClean="0"/>
              <a:t> Each </a:t>
            </a:r>
            <a:r>
              <a:rPr lang="en-US" dirty="0"/>
              <a:t>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Multicycle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Each </a:t>
            </a:r>
            <a:r>
              <a:rPr lang="en-US" dirty="0"/>
              <a:t>instruction is </a:t>
            </a:r>
            <a:r>
              <a:rPr lang="en-US" dirty="0" smtClean="0"/>
              <a:t>broken up into </a:t>
            </a:r>
            <a:r>
              <a:rPr lang="en-US" dirty="0"/>
              <a:t>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Pipelined:</a:t>
            </a:r>
            <a:r>
              <a:rPr lang="en-US" dirty="0" smtClean="0"/>
              <a:t> Each instruction </a:t>
            </a:r>
            <a:r>
              <a:rPr lang="en-US" dirty="0"/>
              <a:t>broken up </a:t>
            </a:r>
            <a:r>
              <a:rPr lang="en-US" dirty="0" smtClean="0"/>
              <a:t>into </a:t>
            </a:r>
            <a:r>
              <a:rPr lang="en-US" dirty="0"/>
              <a:t>series of </a:t>
            </a:r>
            <a:r>
              <a:rPr lang="en-US" dirty="0" smtClean="0"/>
              <a:t>steps &amp; multiple </a:t>
            </a:r>
            <a:r>
              <a:rPr lang="en-US" dirty="0"/>
              <a:t>instructions execute at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0555331"/>
              </p:ext>
            </p:extLst>
          </p:nvPr>
        </p:nvGraphicFramePr>
        <p:xfrm>
          <a:off x="609600" y="1295400"/>
          <a:ext cx="7696196" cy="4038599"/>
        </p:xfrm>
        <a:graphic>
          <a:graphicData uri="http://schemas.openxmlformats.org/drawingml/2006/table">
            <a:tbl>
              <a:tblPr/>
              <a:tblGrid>
                <a:gridCol w="492557"/>
                <a:gridCol w="664951"/>
                <a:gridCol w="664951"/>
                <a:gridCol w="1094763"/>
                <a:gridCol w="374003"/>
                <a:gridCol w="526089"/>
                <a:gridCol w="554127"/>
                <a:gridCol w="664951"/>
                <a:gridCol w="776699"/>
                <a:gridCol w="553203"/>
                <a:gridCol w="664951"/>
                <a:gridCol w="664951"/>
              </a:tblGrid>
              <a:tr h="15034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STR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LDR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479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1079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38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83" y="1828800"/>
            <a:ext cx="438074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032720"/>
              </p:ext>
            </p:extLst>
          </p:nvPr>
        </p:nvGraphicFramePr>
        <p:xfrm>
          <a:off x="533400" y="19812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/>
                <a:gridCol w="1496291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1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17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384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209612"/>
              </p:ext>
            </p:extLst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/>
                <a:gridCol w="1167848"/>
                <a:gridCol w="1239676"/>
                <a:gridCol w="940306"/>
                <a:gridCol w="1712843"/>
                <a:gridCol w="1089991"/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ALU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5573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PC Logic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30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9144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 PCS</a:t>
            </a:r>
            <a:r>
              <a:rPr lang="en-US" sz="2400" b="1" dirty="0" smtClean="0"/>
              <a:t> = 1 if PC is written by an instruction or branch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PCS</a:t>
            </a:r>
            <a:r>
              <a:rPr lang="en-US" sz="2400" dirty="0" smtClean="0"/>
              <a:t> = ((</a:t>
            </a:r>
            <a:r>
              <a:rPr lang="en-US" sz="2400" i="1" dirty="0" smtClean="0"/>
              <a:t>Rd</a:t>
            </a:r>
            <a:r>
              <a:rPr lang="en-US" sz="2400" dirty="0" smtClean="0"/>
              <a:t> == 15) &amp; </a:t>
            </a:r>
            <a:r>
              <a:rPr lang="en-US" sz="2400" i="1" dirty="0" err="1" smtClean="0"/>
              <a:t>RegW</a:t>
            </a:r>
            <a:r>
              <a:rPr lang="en-US" sz="2400" dirty="0" smtClean="0"/>
              <a:t>) | </a:t>
            </a:r>
            <a:r>
              <a:rPr lang="en-US" sz="2400" i="1" dirty="0" smtClean="0"/>
              <a:t>Branch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Single-Cycle Control: PC Logic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67268"/>
              </p:ext>
            </p:extLst>
          </p:nvPr>
        </p:nvGraphicFramePr>
        <p:xfrm>
          <a:off x="1331686" y="1752600"/>
          <a:ext cx="6593114" cy="35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4" name="Visio" r:id="rId5" imgW="5010049" imgH="2667000" progId="Visio.Drawing.15">
                  <p:embed/>
                </p:oleObj>
              </mc:Choice>
              <mc:Fallback>
                <p:oleObj name="Visio" r:id="rId5" imgW="5010049" imgH="26670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86" y="1752600"/>
                        <a:ext cx="6593114" cy="3509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31686" y="51816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If instruction is executed:   </a:t>
            </a:r>
            <a:r>
              <a:rPr lang="en-US" sz="2200" b="1" i="1" dirty="0" err="1" smtClean="0"/>
              <a:t>PCSrc</a:t>
            </a:r>
            <a:r>
              <a:rPr lang="en-US" sz="2200" b="1" dirty="0" smtClean="0"/>
              <a:t> = </a:t>
            </a:r>
            <a:r>
              <a:rPr lang="en-US" sz="2200" b="1" i="1" dirty="0" smtClean="0"/>
              <a:t>PCS</a:t>
            </a:r>
            <a:endParaRPr lang="en-US" sz="2200" b="1" dirty="0"/>
          </a:p>
          <a:p>
            <a:r>
              <a:rPr lang="en-US" sz="2200" b="1" dirty="0" smtClean="0"/>
              <a:t>Else			      </a:t>
            </a:r>
            <a:r>
              <a:rPr lang="en-US" sz="2200" b="1" i="1" dirty="0" err="1" smtClean="0"/>
              <a:t>PCSrc</a:t>
            </a:r>
            <a:r>
              <a:rPr lang="en-US" sz="2200" b="1" dirty="0" smtClean="0"/>
              <a:t> = 0 (i.e., PC = PC + 4)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16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945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Cond.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857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Program execution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Execution </a:t>
            </a:r>
            <a:r>
              <a:rPr lang="en-US" sz="2400" b="1" dirty="0">
                <a:solidFill>
                  <a:srgbClr val="0070C0"/>
                </a:solidFill>
              </a:rPr>
              <a:t>Time = </a:t>
            </a:r>
            <a:r>
              <a:rPr lang="en-US" sz="2400" b="1" dirty="0" smtClean="0">
                <a:solidFill>
                  <a:srgbClr val="0070C0"/>
                </a:solidFill>
              </a:rPr>
              <a:t>(#instructions</a:t>
            </a:r>
            <a:r>
              <a:rPr lang="en-US" sz="2400" b="1" dirty="0">
                <a:solidFill>
                  <a:srgbClr val="0070C0"/>
                </a:solidFill>
              </a:rPr>
              <a:t>)(cycles/instruction)(seconds/cycle</a:t>
            </a: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500" b="1" dirty="0"/>
              <a:t>Definitions: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CPI: Cycles/instruction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clock period: seconds/cycle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IPC: instructions/cycle = IPC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500" b="1" dirty="0"/>
              <a:t>Challenge is to satisfy constraints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40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Check if instruction should execute (if not, force </a:t>
            </a:r>
            <a:r>
              <a:rPr lang="en-US" sz="2200" dirty="0" err="1" smtClean="0"/>
              <a:t>PCSrc</a:t>
            </a:r>
            <a:r>
              <a:rPr lang="en-US" sz="2200" dirty="0" smtClean="0"/>
              <a:t>, </a:t>
            </a:r>
            <a:r>
              <a:rPr lang="en-US" sz="2200" dirty="0" err="1" smtClean="0"/>
              <a:t>RegWrite</a:t>
            </a:r>
            <a:r>
              <a:rPr lang="en-US" sz="2200" dirty="0" smtClean="0"/>
              <a:t>, and </a:t>
            </a:r>
            <a:r>
              <a:rPr lang="en-US" sz="2200" dirty="0" err="1" smtClean="0"/>
              <a:t>MemWrite</a:t>
            </a:r>
            <a:r>
              <a:rPr lang="en-US" sz="2200" dirty="0" smtClean="0"/>
              <a:t> to 0)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Possibly update Status Register (Flags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92550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b="1" dirty="0" smtClean="0"/>
              <a:t>Check if instruction should execute (if not, force </a:t>
            </a:r>
            <a:r>
              <a:rPr lang="en-US" sz="2200" b="1" dirty="0" err="1" smtClean="0"/>
              <a:t>PCSrc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RegWrite</a:t>
            </a:r>
            <a:r>
              <a:rPr lang="en-US" sz="2200" b="1" dirty="0" smtClean="0"/>
              <a:t>, and </a:t>
            </a:r>
            <a:r>
              <a:rPr lang="en-US" sz="2200" b="1" dirty="0" err="1" smtClean="0"/>
              <a:t>MemWrite</a:t>
            </a:r>
            <a:r>
              <a:rPr lang="en-US" sz="2200" b="1" dirty="0" smtClean="0"/>
              <a:t> to 0)</a:t>
            </a:r>
            <a:endParaRPr lang="en-US" sz="2200" b="1" dirty="0"/>
          </a:p>
          <a:p>
            <a:pPr marL="457200" indent="-457200">
              <a:buAutoNum type="arabicPeriod"/>
            </a:pPr>
            <a:r>
              <a:rPr lang="en-US" sz="2200" dirty="0" smtClean="0"/>
              <a:t>Possibly update Status Register (Flags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19575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Single-Cycle Control: Conditional Logic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86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Depending on condition mnemonic (</a:t>
            </a:r>
            <a:r>
              <a:rPr lang="en-US" sz="2200" b="1" i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and condition flags (</a:t>
            </a:r>
            <a:r>
              <a:rPr lang="en-US" sz="2200" b="1" i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the instruction is executed (</a:t>
            </a:r>
            <a:r>
              <a:rPr lang="en-US" sz="2200" b="1" i="1" dirty="0" err="1" smtClean="0"/>
              <a:t>CondEx</a:t>
            </a:r>
            <a:r>
              <a:rPr lang="en-US" sz="2200" dirty="0" smtClean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7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Depending on condition mnemonic (</a:t>
            </a:r>
            <a:r>
              <a:rPr lang="en-US" sz="2200" b="1" i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and condition flags (</a:t>
            </a:r>
            <a:r>
              <a:rPr lang="en-US" sz="2200" b="1" i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the instruction is executed (</a:t>
            </a:r>
            <a:r>
              <a:rPr lang="en-US" sz="2200" b="1" i="1" dirty="0" err="1" smtClean="0"/>
              <a:t>CondEx</a:t>
            </a:r>
            <a:r>
              <a:rPr lang="en-US" sz="2200" dirty="0" smtClean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is the </a:t>
            </a:r>
            <a:r>
              <a:rPr lang="en-US" sz="2200" b="1" dirty="0" smtClean="0">
                <a:solidFill>
                  <a:srgbClr val="0070C0"/>
                </a:solidFill>
              </a:rPr>
              <a:t>status register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95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6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R1, R2, R3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b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=1110 (unconditional)		=&gt;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/>
              <a:t> = 1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9707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EOREQ R5, R6, R7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b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=0000 (EQ): 	if </a:t>
            </a:r>
            <a:r>
              <a:rPr lang="en-US" sz="2200" b="1" dirty="0" smtClean="0"/>
              <a:t>Flags</a:t>
            </a:r>
            <a:r>
              <a:rPr lang="en-US" sz="2200" b="1" baseline="-25000" dirty="0"/>
              <a:t> </a:t>
            </a:r>
            <a:r>
              <a:rPr lang="en-US" sz="2200" dirty="0" smtClean="0"/>
              <a:t>= x1xx    =&gt;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3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Check if instruction should execute (if not, force </a:t>
            </a:r>
            <a:r>
              <a:rPr lang="en-US" sz="2200" dirty="0" err="1" smtClean="0"/>
              <a:t>PCSrc</a:t>
            </a:r>
            <a:r>
              <a:rPr lang="en-US" sz="2200" dirty="0" smtClean="0"/>
              <a:t>, </a:t>
            </a:r>
            <a:r>
              <a:rPr lang="en-US" sz="2200" dirty="0" err="1" smtClean="0"/>
              <a:t>RegWrite</a:t>
            </a:r>
            <a:r>
              <a:rPr lang="en-US" sz="2200" dirty="0" smtClean="0"/>
              <a:t>, and </a:t>
            </a:r>
            <a:r>
              <a:rPr lang="en-US" sz="2200" dirty="0" err="1" smtClean="0"/>
              <a:t>MemWrite</a:t>
            </a:r>
            <a:r>
              <a:rPr lang="en-US" sz="2200" dirty="0" smtClean="0"/>
              <a:t> to 0)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b="1" dirty="0" smtClean="0"/>
              <a:t>Possibly update Status Register (Flags</a:t>
            </a:r>
            <a:r>
              <a:rPr lang="en-US" sz="2200" b="1" baseline="-25000" dirty="0" smtClean="0"/>
              <a:t>3:0</a:t>
            </a:r>
            <a:r>
              <a:rPr lang="en-US" sz="2200" b="1" dirty="0" smtClean="0"/>
              <a:t>)</a:t>
            </a:r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919575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953000"/>
            <a:ext cx="5793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 </a:t>
            </a:r>
            <a:r>
              <a:rPr lang="en-US" sz="2200" b="1" dirty="0" smtClean="0"/>
              <a:t>updated</a:t>
            </a:r>
            <a:r>
              <a:rPr lang="en-US" sz="2200" dirty="0" smtClean="0"/>
              <a:t> (with ALUFlags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 if: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 smtClean="0"/>
              <a:t>FlagW</a:t>
            </a:r>
            <a:r>
              <a:rPr lang="en-US" sz="2000" dirty="0" smtClean="0"/>
              <a:t> is 1 (i.e., the instruction’s S-bit is 1) AND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 smtClean="0"/>
              <a:t>CondEx</a:t>
            </a:r>
            <a:r>
              <a:rPr lang="en-US" sz="2000" dirty="0" smtClean="0"/>
              <a:t> is 1 (the instruction should be executed)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3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Consider </a:t>
            </a:r>
            <a:r>
              <a:rPr lang="en-US" b="1" dirty="0" smtClean="0">
                <a:solidFill>
                  <a:srgbClr val="0070C0"/>
                </a:solidFill>
              </a:rPr>
              <a:t>subset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ARM instructions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Data-processing instructions: </a:t>
            </a:r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ADD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SUB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AND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ORR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with </a:t>
            </a:r>
            <a:r>
              <a:rPr lang="en-US" sz="2000" dirty="0"/>
              <a:t>register and immediate </a:t>
            </a:r>
            <a:r>
              <a:rPr lang="en-US" sz="2000" dirty="0" smtClean="0"/>
              <a:t>Src2</a:t>
            </a:r>
            <a:r>
              <a:rPr lang="en-US" sz="2000" dirty="0"/>
              <a:t>, but </a:t>
            </a:r>
            <a:r>
              <a:rPr lang="en-US" sz="2000" b="1" dirty="0"/>
              <a:t>no </a:t>
            </a:r>
            <a:r>
              <a:rPr lang="en-US" sz="2000" b="1" dirty="0" smtClean="0"/>
              <a:t>shifts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endParaRPr lang="en-US" sz="22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dirty="0"/>
              <a:t>Memory instructions: </a:t>
            </a:r>
            <a:endParaRPr lang="en-US" sz="2600" b="1" dirty="0" smtClean="0"/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LDR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STR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with </a:t>
            </a: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positive immediate offset</a:t>
            </a:r>
            <a:endParaRPr lang="en-US" sz="2200" b="1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dirty="0"/>
              <a:t>Branch instructions: </a:t>
            </a:r>
            <a:endParaRPr lang="en-US" sz="2600" b="1" dirty="0" smtClean="0"/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B</a:t>
            </a:r>
            <a:endParaRPr lang="en-US" sz="2200" b="1" dirty="0">
              <a:solidFill>
                <a:srgbClr val="0070C0"/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34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Recall: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 smtClean="0"/>
              <a:t> update </a:t>
            </a:r>
            <a:r>
              <a:rPr lang="en-US" sz="2800" b="1" dirty="0" smtClean="0">
                <a:solidFill>
                  <a:srgbClr val="0070C0"/>
                </a:solidFill>
              </a:rPr>
              <a:t>all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Flags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800" dirty="0" smtClean="0"/>
              <a:t> </a:t>
            </a:r>
            <a:r>
              <a:rPr lang="en-US" sz="2800" dirty="0"/>
              <a:t>update </a:t>
            </a:r>
            <a:r>
              <a:rPr lang="en-US" sz="2800" b="1" dirty="0" smtClean="0">
                <a:solidFill>
                  <a:srgbClr val="0070C0"/>
                </a:solidFill>
              </a:rPr>
              <a:t>NZ only </a:t>
            </a:r>
            <a:endParaRPr lang="en-US" sz="2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So Flags status register has two write enables: </a:t>
            </a:r>
            <a:r>
              <a:rPr lang="en-US" sz="2800" b="1" dirty="0" smtClean="0">
                <a:solidFill>
                  <a:srgbClr val="0070C0"/>
                </a:solidFill>
              </a:rPr>
              <a:t>FlagW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1:0</a:t>
            </a:r>
          </a:p>
        </p:txBody>
      </p:sp>
      <p:pic>
        <p:nvPicPr>
          <p:cNvPr id="251966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301103" cy="45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95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689954"/>
              </p:ext>
            </p:extLst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/>
                <a:gridCol w="1167848"/>
                <a:gridCol w="1239676"/>
                <a:gridCol w="940306"/>
                <a:gridCol w="1712843"/>
                <a:gridCol w="1089991"/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2867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54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All Flags updated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SUBS R5, R6, R7</a:t>
            </a:r>
          </a:p>
          <a:p>
            <a:r>
              <a:rPr lang="en-US" sz="2200" dirty="0" smtClean="0"/>
              <a:t>     </a:t>
            </a:r>
            <a:r>
              <a:rPr lang="en-US" sz="2200" b="1" dirty="0" smtClean="0"/>
              <a:t>FlagW</a:t>
            </a:r>
            <a:r>
              <a:rPr lang="en-US" sz="2200" b="1" baseline="-25000" dirty="0" smtClean="0"/>
              <a:t>1:0 </a:t>
            </a:r>
            <a:r>
              <a:rPr lang="en-US" sz="2200" dirty="0" smtClean="0"/>
              <a:t>= 11 AND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(unconditional) =&gt; </a:t>
            </a:r>
            <a:r>
              <a:rPr lang="en-US" sz="2200" b="1" dirty="0" smtClean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1:0</a:t>
            </a:r>
            <a:r>
              <a:rPr lang="en-US" sz="2200" dirty="0" smtClean="0"/>
              <a:t> = 11 </a:t>
            </a:r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33291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198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</a:p>
          <a:p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Only </a:t>
            </a:r>
            <a:r>
              <a:rPr lang="en-US" sz="2200" b="1" dirty="0" smtClean="0"/>
              <a:t>Flags</a:t>
            </a:r>
            <a:r>
              <a:rPr lang="en-US" sz="2200" b="1" baseline="-25000" dirty="0" smtClean="0"/>
              <a:t>3:2</a:t>
            </a:r>
            <a:r>
              <a:rPr lang="en-US" sz="2200" dirty="0" smtClean="0"/>
              <a:t> updated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i.e., only </a:t>
            </a:r>
            <a:r>
              <a:rPr lang="en-US" sz="2200" b="1" dirty="0" smtClean="0"/>
              <a:t>NZ</a:t>
            </a:r>
            <a:r>
              <a:rPr lang="en-US" sz="2200" dirty="0" smtClean="0"/>
              <a:t> Flags updated</a:t>
            </a:r>
            <a:endParaRPr lang="en-US" sz="2200" dirty="0"/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ANDS R7, R1, R3</a:t>
            </a:r>
          </a:p>
          <a:p>
            <a:r>
              <a:rPr lang="en-US" sz="2200" dirty="0" smtClean="0"/>
              <a:t>     </a:t>
            </a:r>
            <a:r>
              <a:rPr lang="en-US" sz="2200" b="1" dirty="0" smtClean="0"/>
              <a:t>FlagW</a:t>
            </a:r>
            <a:r>
              <a:rPr lang="en-US" sz="2200" b="1" baseline="-25000" dirty="0" smtClean="0"/>
              <a:t>1:0 </a:t>
            </a:r>
            <a:r>
              <a:rPr lang="en-US" sz="2200" dirty="0" smtClean="0"/>
              <a:t>= 10 AND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(unconditional) =&gt; </a:t>
            </a:r>
            <a:r>
              <a:rPr lang="en-US" sz="2200" b="1" dirty="0" smtClean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1:0</a:t>
            </a:r>
            <a:r>
              <a:rPr lang="en-US" sz="2200" dirty="0" smtClean="0"/>
              <a:t> = 10 </a:t>
            </a:r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7409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endParaRPr lang="en-US" sz="4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4389801"/>
              </p:ext>
            </p:extLst>
          </p:nvPr>
        </p:nvGraphicFramePr>
        <p:xfrm>
          <a:off x="1371600" y="990600"/>
          <a:ext cx="7162792" cy="1630360"/>
        </p:xfrm>
        <a:graphic>
          <a:graphicData uri="http://schemas.openxmlformats.org/drawingml/2006/table">
            <a:tbl>
              <a:tblPr/>
              <a:tblGrid>
                <a:gridCol w="458419"/>
                <a:gridCol w="618865"/>
                <a:gridCol w="618865"/>
                <a:gridCol w="1018887"/>
                <a:gridCol w="348082"/>
                <a:gridCol w="489627"/>
                <a:gridCol w="515722"/>
                <a:gridCol w="618865"/>
                <a:gridCol w="722868"/>
                <a:gridCol w="514862"/>
                <a:gridCol w="618865"/>
                <a:gridCol w="618865"/>
              </a:tblGrid>
              <a:tr h="1219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6828"/>
            <a:ext cx="6019800" cy="31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12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endParaRPr lang="en-US" sz="4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066800"/>
            <a:ext cx="8473440" cy="44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33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696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5257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datapath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4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2985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41"/>
            <a:ext cx="8763000" cy="417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90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195576"/>
              </p:ext>
            </p:extLst>
          </p:nvPr>
        </p:nvGraphicFramePr>
        <p:xfrm>
          <a:off x="685800" y="1066800"/>
          <a:ext cx="7772402" cy="4797400"/>
        </p:xfrm>
        <a:graphic>
          <a:graphicData uri="http://schemas.openxmlformats.org/drawingml/2006/table">
            <a:tbl>
              <a:tblPr/>
              <a:tblGrid>
                <a:gridCol w="1056445"/>
                <a:gridCol w="996642"/>
                <a:gridCol w="965323"/>
                <a:gridCol w="905522"/>
                <a:gridCol w="1660124"/>
                <a:gridCol w="1056443"/>
                <a:gridCol w="1131903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NoWrite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row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343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Determines everything about a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Architectural state: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16 registers (including PC)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tatus register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Memory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Architectural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1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hifted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R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egister</a:t>
            </a:r>
            <a:endParaRPr lang="en-US" sz="39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81832"/>
              </p:ext>
            </p:extLst>
          </p:nvPr>
        </p:nvGraphicFramePr>
        <p:xfrm>
          <a:off x="990601" y="4648200"/>
          <a:ext cx="7010399" cy="132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53" name="Visio" r:id="rId6" imgW="5280754" imgH="937314" progId="Visio.Drawing.15">
                  <p:embed/>
                </p:oleObj>
              </mc:Choice>
              <mc:Fallback>
                <p:oleObj name="Visio" r:id="rId6" imgW="5280754" imgH="9373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1" y="4648200"/>
                        <a:ext cx="7010399" cy="132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5090" name="Picture 1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54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4100" y="51816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controller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hifted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R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egister</a:t>
            </a:r>
            <a:endParaRPr lang="en-US" sz="39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5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 smtClean="0"/>
              <a:t>Program </a:t>
            </a:r>
            <a:r>
              <a:rPr lang="en-US" b="1" dirty="0"/>
              <a:t>Execution Time </a:t>
            </a:r>
          </a:p>
          <a:p>
            <a:pPr>
              <a:buFontTx/>
              <a:buNone/>
            </a:pPr>
            <a:r>
              <a:rPr lang="en-US" sz="2800" b="1" dirty="0" smtClean="0"/>
              <a:t>      </a:t>
            </a:r>
            <a:r>
              <a:rPr lang="en-US" sz="2800" dirty="0" smtClean="0"/>
              <a:t>= (#instructions</a:t>
            </a:r>
            <a:r>
              <a:rPr lang="en-US" sz="2800" dirty="0"/>
              <a:t>)(cycles/instruction)(seconds/cycle)</a:t>
            </a:r>
          </a:p>
          <a:p>
            <a:pPr>
              <a:buFontTx/>
              <a:buNone/>
            </a:pPr>
            <a:r>
              <a:rPr lang="en-US" sz="2800" dirty="0" smtClean="0"/>
              <a:t>      = </a:t>
            </a:r>
            <a:r>
              <a:rPr lang="en-US" sz="2800" dirty="0"/>
              <a:t># instructions x CPI x </a:t>
            </a:r>
            <a:r>
              <a:rPr lang="en-US" sz="2800" i="1" dirty="0"/>
              <a:t>T</a:t>
            </a:r>
            <a:r>
              <a:rPr lang="en-US" sz="2800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5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0000" y="53340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latin typeface="+mj-lt"/>
                <a:cs typeface="Arial" charset="0"/>
              </a:rPr>
              <a:t>T</a:t>
            </a:r>
            <a:r>
              <a:rPr lang="en-US" sz="3200" b="1" i="1" baseline="-25000" dirty="0">
                <a:latin typeface="+mj-lt"/>
                <a:cs typeface="Arial" charset="0"/>
              </a:rPr>
              <a:t>C</a:t>
            </a: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latin typeface="+mj-lt"/>
                <a:cs typeface="Arial" charset="0"/>
              </a:rPr>
              <a:t>limited </a:t>
            </a:r>
            <a:r>
              <a:rPr lang="en-US" sz="3200" b="1" dirty="0">
                <a:latin typeface="+mj-lt"/>
                <a:cs typeface="Arial" charset="0"/>
              </a:rPr>
              <a:t>by </a:t>
            </a:r>
            <a:r>
              <a:rPr lang="en-US" sz="3200" b="1" dirty="0" smtClean="0">
                <a:latin typeface="+mj-lt"/>
                <a:cs typeface="Arial" charset="0"/>
              </a:rPr>
              <a:t>critical </a:t>
            </a:r>
            <a:r>
              <a:rPr lang="en-US" sz="3200" b="1" dirty="0">
                <a:latin typeface="+mj-lt"/>
                <a:cs typeface="Arial" charset="0"/>
              </a:rPr>
              <a:t>path </a:t>
            </a:r>
            <a:r>
              <a:rPr lang="en-US" sz="3200" b="1" dirty="0" smtClean="0">
                <a:latin typeface="+mj-lt"/>
                <a:cs typeface="Arial" charset="0"/>
              </a:rPr>
              <a:t>(</a:t>
            </a:r>
            <a:r>
              <a:rPr lang="en-US" sz="3200" b="1" dirty="0" smtClean="0">
                <a:latin typeface="Courier New" pitchFamily="49" charset="0"/>
                <a:cs typeface="Arial" charset="0"/>
              </a:rPr>
              <a:t>LDR</a:t>
            </a:r>
            <a:r>
              <a:rPr lang="en-US" sz="3200" b="1" dirty="0" smtClean="0">
                <a:latin typeface="+mj-lt"/>
                <a:cs typeface="Arial" charset="0"/>
              </a:rPr>
              <a:t>)</a:t>
            </a:r>
            <a:endParaRPr lang="en-US" sz="32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Times New Roman" pitchFamily="18" charset="0"/>
                <a:cs typeface="Arial" charset="0"/>
              </a:rPr>
              <a:t>  	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920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713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Single-cycle critical path</a:t>
            </a:r>
            <a:r>
              <a:rPr lang="en-US" sz="32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dec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max[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sext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]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Typically, </a:t>
            </a:r>
            <a:r>
              <a:rPr lang="en-US" sz="3200" b="1" dirty="0">
                <a:latin typeface="+mj-lt"/>
                <a:cs typeface="Arial" charset="0"/>
              </a:rPr>
              <a:t>limiting paths are: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memory, ALU, register </a:t>
            </a:r>
            <a:r>
              <a:rPr lang="en-US" sz="2600" dirty="0" smtClean="0">
                <a:latin typeface="+mj-lt"/>
                <a:cs typeface="Arial" charset="0"/>
              </a:rPr>
              <a:t>file 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dec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1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661199"/>
              </p:ext>
            </p:extLst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400" b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386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400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= [40 + 2(200) + 70 + 100 + 120 + 2(25) + 60]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  =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840 </a:t>
            </a:r>
            <a:r>
              <a:rPr lang="en-US" sz="2400" b="1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91616916"/>
              </p:ext>
            </p:extLst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2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Program </a:t>
            </a:r>
            <a:r>
              <a:rPr lang="en-US" sz="3200" dirty="0">
                <a:latin typeface="+mj-lt"/>
                <a:cs typeface="Arial" charset="0"/>
              </a:rPr>
              <a:t>with 100 billion </a:t>
            </a:r>
            <a:r>
              <a:rPr lang="en-US" sz="3200" dirty="0" smtClean="0">
                <a:latin typeface="+mj-lt"/>
                <a:cs typeface="Arial" charset="0"/>
              </a:rPr>
              <a:t>instructions: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Execution Time</a:t>
            </a:r>
            <a:r>
              <a:rPr lang="en-US" sz="3200" dirty="0">
                <a:latin typeface="+mj-lt"/>
                <a:cs typeface="Arial" charset="0"/>
              </a:rPr>
              <a:t> = # instructions x CPI x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+mj-lt"/>
                <a:cs typeface="Arial" charset="0"/>
              </a:rPr>
              <a:t>		             </a:t>
            </a:r>
            <a:r>
              <a:rPr lang="en-US" sz="3200" i="1" dirty="0" smtClean="0">
                <a:latin typeface="+mj-lt"/>
                <a:cs typeface="Arial" charset="0"/>
              </a:rPr>
              <a:t>      </a:t>
            </a:r>
            <a:r>
              <a:rPr lang="en-US" sz="3200" dirty="0" smtClean="0">
                <a:latin typeface="+mj-lt"/>
                <a:cs typeface="Arial" charset="0"/>
              </a:rPr>
              <a:t>= </a:t>
            </a:r>
            <a:r>
              <a:rPr lang="en-US" sz="3200" dirty="0">
                <a:latin typeface="+mj-lt"/>
                <a:cs typeface="Arial" charset="0"/>
              </a:rPr>
              <a:t>(100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200" dirty="0">
                <a:latin typeface="+mj-lt"/>
                <a:cs typeface="Arial" charset="0"/>
              </a:rPr>
              <a:t>)(1</a:t>
            </a:r>
            <a:r>
              <a:rPr lang="en-US" sz="3200" dirty="0" smtClean="0">
                <a:latin typeface="+mj-lt"/>
                <a:cs typeface="Arial" charset="0"/>
              </a:rPr>
              <a:t>)(840 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-12 </a:t>
            </a:r>
            <a:r>
              <a:rPr lang="en-US" sz="3200" dirty="0">
                <a:latin typeface="+mj-lt"/>
                <a:cs typeface="Arial" charset="0"/>
              </a:rPr>
              <a:t>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           </a:t>
            </a:r>
            <a:r>
              <a:rPr lang="en-US" sz="3200" dirty="0" smtClean="0">
                <a:latin typeface="+mj-lt"/>
                <a:cs typeface="Arial" charset="0"/>
              </a:rPr>
              <a:t>       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b="1" dirty="0" smtClean="0">
                <a:latin typeface="+mj-lt"/>
                <a:cs typeface="Arial" charset="0"/>
              </a:rPr>
              <a:t>84 </a:t>
            </a:r>
            <a:r>
              <a:rPr lang="en-US" sz="3200" b="1" dirty="0">
                <a:latin typeface="+mj-lt"/>
                <a:cs typeface="Arial" charset="0"/>
              </a:rPr>
              <a:t>seconds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684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/>
              <a:t> </a:t>
            </a:r>
            <a:r>
              <a:rPr lang="en-US" b="1" dirty="0" smtClean="0"/>
              <a:t>processor addresses these issues by breaking instruction into shorter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shorter instructions take fewer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can re-use hardware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cycle time is faster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</a:t>
            </a:r>
            <a:r>
              <a:rPr lang="en-US" sz="2600" dirty="0" smtClean="0"/>
              <a:t>times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12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57223"/>
              </p:ext>
            </p:extLst>
          </p:nvPr>
        </p:nvGraphicFramePr>
        <p:xfrm>
          <a:off x="849312" y="1447800"/>
          <a:ext cx="7304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0" name="Visio" r:id="rId4" imgW="3057441" imgH="1371600" progId="Visio.Drawing.15">
                  <p:embed/>
                </p:oleObj>
              </mc:Choice>
              <mc:Fallback>
                <p:oleObj name="Visio" r:id="rId4" imgW="3057441" imgH="1371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312" y="1447800"/>
                        <a:ext cx="730408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Architectural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60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</a:t>
            </a:r>
            <a:r>
              <a:rPr lang="en-US" sz="2600" dirty="0" smtClean="0"/>
              <a:t>times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400" y="3004673"/>
            <a:ext cx="307243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Same design </a:t>
            </a:r>
            <a:r>
              <a:rPr lang="en-US" sz="2800" b="1" dirty="0" smtClean="0">
                <a:solidFill>
                  <a:srgbClr val="0070C0"/>
                </a:solidFill>
              </a:rPr>
              <a:t>steps as single-cycle: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first </a:t>
            </a:r>
            <a:r>
              <a:rPr lang="en-US" sz="2800" b="1" dirty="0" err="1" smtClean="0">
                <a:solidFill>
                  <a:srgbClr val="0070C0"/>
                </a:solidFill>
              </a:rPr>
              <a:t>datapath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then </a:t>
            </a:r>
            <a:r>
              <a:rPr lang="en-US" sz="2800" b="1" dirty="0">
                <a:solidFill>
                  <a:srgbClr val="0070C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34208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Replace Instruction and Data memories with </a:t>
            </a:r>
            <a:r>
              <a:rPr lang="en-US" sz="3200" dirty="0" smtClean="0">
                <a:latin typeface="+mj-lt"/>
                <a:cs typeface="Arial" charset="0"/>
              </a:rPr>
              <a:t>a single </a:t>
            </a:r>
            <a:r>
              <a:rPr lang="en-US" sz="3200" dirty="0">
                <a:latin typeface="+mj-lt"/>
                <a:cs typeface="Arial" charset="0"/>
              </a:rPr>
              <a:t>unified </a:t>
            </a:r>
            <a:r>
              <a:rPr lang="en-US" sz="3200" dirty="0" smtClean="0">
                <a:latin typeface="+mj-lt"/>
                <a:cs typeface="Arial" charset="0"/>
              </a:rPr>
              <a:t>memory – more realistic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5211" name="Picture 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20125" cy="27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STEP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1: </a:t>
            </a:r>
            <a:r>
              <a:rPr lang="en-US" sz="3200" dirty="0">
                <a:latin typeface="+mj-lt"/>
                <a:cs typeface="Arial" charset="0"/>
              </a:rPr>
              <a:t>Fetch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nstruction Fetch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6235" name="Picture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8470"/>
            <a:ext cx="617220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2416390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5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egister Read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2: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Read source operands from RF</a:t>
            </a:r>
            <a:endParaRPr lang="en-US" dirty="0"/>
          </a:p>
        </p:txBody>
      </p:sp>
      <p:pic>
        <p:nvPicPr>
          <p:cNvPr id="177260" name="Picture 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8267"/>
            <a:ext cx="6440266" cy="29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18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8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Address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3: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Compute the memory address</a:t>
            </a:r>
            <a:endParaRPr lang="en-US" dirty="0"/>
          </a:p>
        </p:txBody>
      </p:sp>
      <p:pic>
        <p:nvPicPr>
          <p:cNvPr id="179306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18364"/>
            <a:ext cx="8836025" cy="26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45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93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3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Memory Read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4: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Read data from memory</a:t>
            </a:r>
            <a:endParaRPr lang="en-US" dirty="0"/>
          </a:p>
        </p:txBody>
      </p:sp>
      <p:pic>
        <p:nvPicPr>
          <p:cNvPr id="180331" name="Picture 1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81200"/>
            <a:ext cx="8486775" cy="28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09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103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Write Register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5: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Write data back to register file</a:t>
            </a:r>
            <a:endParaRPr lang="en-US" dirty="0"/>
          </a:p>
        </p:txBody>
      </p:sp>
      <p:pic>
        <p:nvPicPr>
          <p:cNvPr id="181354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96540"/>
            <a:ext cx="8448675" cy="28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6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Increment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Meanwhile: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Increment PC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Concurrent with fetching instruction</a:t>
            </a:r>
            <a:endParaRPr lang="en-US" dirty="0"/>
          </a:p>
        </p:txBody>
      </p:sp>
      <p:pic>
        <p:nvPicPr>
          <p:cNvPr id="182378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444750"/>
            <a:ext cx="8788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09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4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Read: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R15 (PC+8) available in Register </a:t>
            </a:r>
            <a:r>
              <a:rPr lang="en-US" sz="2400" dirty="0" smtClean="0"/>
              <a:t>File</a:t>
            </a:r>
            <a:endParaRPr lang="en-US" sz="2400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3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Datapath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41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R15 needs to be read as PC+8 from Register File (RF)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step</a:t>
            </a:r>
          </a:p>
          <a:p>
            <a:r>
              <a:rPr lang="en-US" sz="2400" dirty="0" smtClean="0"/>
              <a:t>PC+4 was computed in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step</a:t>
            </a:r>
          </a:p>
          <a:p>
            <a:r>
              <a:rPr lang="en-US" sz="2400" dirty="0" smtClean="0"/>
              <a:t>So (also in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step) ALU computes (PC+4) + 4 for R15 input</a:t>
            </a:r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4800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962400" y="5486400"/>
            <a:ext cx="609600" cy="3873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31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R15 needs to be read as PC+8 from Register File (RF)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step</a:t>
            </a:r>
          </a:p>
          <a:p>
            <a:r>
              <a:rPr lang="en-US" sz="2400" dirty="0"/>
              <a:t>PC+4 was computed in 1</a:t>
            </a:r>
            <a:r>
              <a:rPr lang="en-US" sz="2400" baseline="30000" dirty="0"/>
              <a:t>st</a:t>
            </a:r>
            <a:r>
              <a:rPr lang="en-US" sz="2400" dirty="0"/>
              <a:t> step</a:t>
            </a:r>
          </a:p>
          <a:p>
            <a:r>
              <a:rPr lang="en-US" sz="2400" dirty="0"/>
              <a:t>So (also in 2</a:t>
            </a:r>
            <a:r>
              <a:rPr lang="en-US" sz="2400" baseline="30000" dirty="0"/>
              <a:t>nd</a:t>
            </a:r>
            <a:r>
              <a:rPr lang="en-US" sz="2400" dirty="0"/>
              <a:t> step) ALU computes (PC+4) + 4 for R15 input</a:t>
            </a:r>
          </a:p>
          <a:p>
            <a:pPr lvl="1"/>
            <a:r>
              <a:rPr lang="en-US" sz="2400" i="1" dirty="0" err="1" smtClean="0"/>
              <a:t>SrcA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PC</a:t>
            </a:r>
            <a:r>
              <a:rPr lang="en-US" sz="2400" dirty="0"/>
              <a:t> (which was already updated in step 1 to PC+4)</a:t>
            </a:r>
          </a:p>
          <a:p>
            <a:pPr lvl="1"/>
            <a:r>
              <a:rPr lang="en-US" sz="2400" i="1" dirty="0" err="1"/>
              <a:t>SrcB</a:t>
            </a:r>
            <a:r>
              <a:rPr lang="en-US" sz="2400" dirty="0"/>
              <a:t> = 4</a:t>
            </a:r>
          </a:p>
          <a:p>
            <a:pPr lvl="1"/>
            <a:r>
              <a:rPr lang="en-US" sz="2400" i="1" dirty="0" err="1"/>
              <a:t>ALUResult</a:t>
            </a:r>
            <a:r>
              <a:rPr lang="en-US" sz="2400" dirty="0"/>
              <a:t> = </a:t>
            </a:r>
            <a:r>
              <a:rPr lang="en-US" sz="2400" i="1" dirty="0"/>
              <a:t>PC</a:t>
            </a:r>
            <a:r>
              <a:rPr lang="en-US" sz="2400" dirty="0"/>
              <a:t> + 8 </a:t>
            </a:r>
          </a:p>
          <a:p>
            <a:r>
              <a:rPr lang="en-US" sz="2400" dirty="0" err="1"/>
              <a:t>ALUResult</a:t>
            </a:r>
            <a:r>
              <a:rPr lang="en-US" sz="2400" dirty="0"/>
              <a:t> is fed to R15 input port of </a:t>
            </a:r>
            <a:r>
              <a:rPr lang="en-US" sz="2400" dirty="0" smtClean="0"/>
              <a:t>RF </a:t>
            </a:r>
            <a:r>
              <a:rPr lang="en-US" sz="2400" dirty="0"/>
              <a:t>in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step (which </a:t>
            </a:r>
            <a:r>
              <a:rPr lang="en-US" sz="2400" dirty="0"/>
              <a:t>is then routed to RD1 </a:t>
            </a:r>
            <a:r>
              <a:rPr lang="en-US" sz="2400" dirty="0" smtClean="0"/>
              <a:t>output of RF)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364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r>
              <a:rPr lang="en-US" sz="2400" b="1" dirty="0" smtClean="0"/>
              <a:t>Read:</a:t>
            </a:r>
            <a:r>
              <a:rPr lang="en-US" sz="2400" dirty="0" smtClean="0"/>
              <a:t> </a:t>
            </a:r>
            <a:r>
              <a:rPr lang="en-US" sz="2400" dirty="0"/>
              <a:t>R15 (PC+8) available in Register File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Write: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</a:t>
            </a:r>
            <a:r>
              <a:rPr lang="en-US" sz="2400" dirty="0" smtClean="0"/>
              <a:t>of instruction to </a:t>
            </a:r>
            <a:r>
              <a:rPr lang="en-US" sz="2400" dirty="0"/>
              <a:t>PC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3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Result of instruction needs to be written to the PC register</a:t>
            </a:r>
          </a:p>
          <a:p>
            <a:r>
              <a:rPr lang="en-US" sz="2400" dirty="0" err="1" smtClean="0"/>
              <a:t>ALUResult</a:t>
            </a:r>
            <a:r>
              <a:rPr lang="en-US" sz="2400" dirty="0" smtClean="0"/>
              <a:t> already routed to the PC register, just assert </a:t>
            </a:r>
            <a:r>
              <a:rPr lang="en-US" sz="2400" dirty="0" err="1" smtClean="0"/>
              <a:t>PCWrite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947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Result of instruction needs to be written to the PC register</a:t>
            </a:r>
          </a:p>
          <a:p>
            <a:r>
              <a:rPr lang="en-US" sz="2400" dirty="0" err="1" smtClean="0"/>
              <a:t>ALUResult</a:t>
            </a:r>
            <a:r>
              <a:rPr lang="en-US" sz="2400" dirty="0" smtClean="0"/>
              <a:t> already routed to the PC register, just assert </a:t>
            </a:r>
            <a:r>
              <a:rPr lang="en-US" sz="2400" dirty="0" err="1" smtClean="0"/>
              <a:t>PCWrite</a:t>
            </a:r>
            <a:endParaRPr lang="en-US" sz="2400" dirty="0" smtClean="0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892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3400" y="2743200"/>
            <a:ext cx="457200" cy="1460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7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Write data in 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Rn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to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3405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04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91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With immediate addressing (i.e., an immediate </a:t>
            </a:r>
            <a:r>
              <a:rPr lang="en-US" sz="3200" i="1" dirty="0" smtClean="0">
                <a:latin typeface="+mj-lt"/>
                <a:cs typeface="Arial" charset="0"/>
              </a:rPr>
              <a:t>Src2</a:t>
            </a:r>
            <a:r>
              <a:rPr lang="en-US" sz="3200" dirty="0" smtClean="0">
                <a:latin typeface="+mj-lt"/>
                <a:cs typeface="Arial" charset="0"/>
              </a:rPr>
              <a:t>), no additional changes needed for </a:t>
            </a:r>
            <a:r>
              <a:rPr lang="en-US" sz="3200" dirty="0" err="1" smtClean="0">
                <a:latin typeface="+mj-lt"/>
                <a:cs typeface="Arial" charset="0"/>
              </a:rPr>
              <a:t>datapath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Data-processing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940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With register addressing (register </a:t>
            </a:r>
            <a:r>
              <a:rPr lang="en-US" sz="3200" i="1" dirty="0" smtClean="0">
                <a:latin typeface="+mj-lt"/>
                <a:cs typeface="Arial" charset="0"/>
              </a:rPr>
              <a:t>Src2</a:t>
            </a:r>
            <a:r>
              <a:rPr lang="en-US" sz="3200" dirty="0" smtClean="0">
                <a:latin typeface="+mj-lt"/>
                <a:cs typeface="Arial" charset="0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	Read </a:t>
            </a:r>
            <a:r>
              <a:rPr lang="en-US" sz="3200" dirty="0">
                <a:latin typeface="+mj-lt"/>
                <a:cs typeface="Arial" charset="0"/>
              </a:rPr>
              <a:t>from </a:t>
            </a:r>
            <a:r>
              <a:rPr lang="en-US" sz="3200" dirty="0" smtClean="0">
                <a:latin typeface="+mj-lt"/>
                <a:cs typeface="Arial" charset="0"/>
              </a:rPr>
              <a:t>Rn </a:t>
            </a:r>
            <a:r>
              <a:rPr lang="en-US" sz="3200" dirty="0">
                <a:latin typeface="+mj-lt"/>
                <a:cs typeface="Arial" charset="0"/>
              </a:rPr>
              <a:t>and </a:t>
            </a:r>
            <a:r>
              <a:rPr lang="en-US" sz="3200" dirty="0" smtClean="0">
                <a:latin typeface="+mj-lt"/>
                <a:cs typeface="Arial" charset="0"/>
              </a:rPr>
              <a:t>Rm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Data-processing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8107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71750"/>
            <a:ext cx="878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78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33219</TotalTime>
  <Words>5055</Words>
  <Application>Microsoft Macintosh PowerPoint</Application>
  <PresentationFormat>On-screen Show (4:3)</PresentationFormat>
  <Paragraphs>1578</Paragraphs>
  <Slides>193</Slides>
  <Notes>192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193</vt:i4>
      </vt:variant>
    </vt:vector>
  </HeadingPairs>
  <TitlesOfParts>
    <vt:vector size="196" baseType="lpstr"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274</cp:revision>
  <cp:lastPrinted>2017-04-03T14:46:54Z</cp:lastPrinted>
  <dcterms:created xsi:type="dcterms:W3CDTF">2012-08-07T04:56:47Z</dcterms:created>
  <dcterms:modified xsi:type="dcterms:W3CDTF">2017-04-19T21:27:53Z</dcterms:modified>
</cp:coreProperties>
</file>