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embeddings/oleObject1.bin" ContentType="application/vnd.openxmlformats-officedocument.oleObject"/>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embeddings/oleObject2.bin" ContentType="application/vnd.openxmlformats-officedocument.oleObject"/>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embeddings/oleObject3.bin" ContentType="application/vnd.openxmlformats-officedocument.oleObject"/>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embeddings/oleObject4.bin" ContentType="application/vnd.openxmlformats-officedocument.oleObject"/>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notesSlides/notesSlide15.xml" ContentType="application/vnd.openxmlformats-officedocument.presentationml.notesSlide+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tags/tag338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tags/tag3408.xml" ContentType="application/vnd.openxmlformats-officedocument.presentationml.tags+xml"/>
  <Override PartName="/ppt/tags/tag3409.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48.xml" ContentType="application/vnd.openxmlformats-officedocument.presentationml.tags+xml"/>
  <Override PartName="/ppt/tags/tag3449.xml" ContentType="application/vnd.openxmlformats-officedocument.presentationml.tags+xml"/>
  <Override PartName="/ppt/tags/tag3450.xml" ContentType="application/vnd.openxmlformats-officedocument.presentationml.tags+xml"/>
  <Override PartName="/ppt/tags/tag3451.xml" ContentType="application/vnd.openxmlformats-officedocument.presentationml.tags+xml"/>
  <Override PartName="/ppt/tags/tag3452.xml" ContentType="application/vnd.openxmlformats-officedocument.presentationml.tags+xml"/>
  <Override PartName="/ppt/tags/tag3453.xml" ContentType="application/vnd.openxmlformats-officedocument.presentationml.tags+xml"/>
  <Override PartName="/ppt/tags/tag3454.xml" ContentType="application/vnd.openxmlformats-officedocument.presentationml.tags+xml"/>
  <Override PartName="/ppt/tags/tag3455.xml" ContentType="application/vnd.openxmlformats-officedocument.presentationml.tags+xml"/>
  <Override PartName="/ppt/tags/tag3456.xml" ContentType="application/vnd.openxmlformats-officedocument.presentationml.tags+xml"/>
  <Override PartName="/ppt/tags/tag3457.xml" ContentType="application/vnd.openxmlformats-officedocument.presentationml.tags+xml"/>
  <Override PartName="/ppt/tags/tag3458.xml" ContentType="application/vnd.openxmlformats-officedocument.presentationml.tags+xml"/>
  <Override PartName="/ppt/tags/tag3459.xml" ContentType="application/vnd.openxmlformats-officedocument.presentationml.tags+xml"/>
  <Override PartName="/ppt/tags/tag3460.xml" ContentType="application/vnd.openxmlformats-officedocument.presentationml.tags+xml"/>
  <Override PartName="/ppt/tags/tag3461.xml" ContentType="application/vnd.openxmlformats-officedocument.presentationml.tags+xml"/>
  <Override PartName="/ppt/tags/tag3462.xml" ContentType="application/vnd.openxmlformats-officedocument.presentationml.tags+xml"/>
  <Override PartName="/ppt/tags/tag3463.xml" ContentType="application/vnd.openxmlformats-officedocument.presentationml.tags+xml"/>
  <Override PartName="/ppt/tags/tag3464.xml" ContentType="application/vnd.openxmlformats-officedocument.presentationml.tags+xml"/>
  <Override PartName="/ppt/tags/tag3465.xml" ContentType="application/vnd.openxmlformats-officedocument.presentationml.tags+xml"/>
  <Override PartName="/ppt/tags/tag3466.xml" ContentType="application/vnd.openxmlformats-officedocument.presentationml.tags+xml"/>
  <Override PartName="/ppt/tags/tag3467.xml" ContentType="application/vnd.openxmlformats-officedocument.presentationml.tags+xml"/>
  <Override PartName="/ppt/tags/tag3468.xml" ContentType="application/vnd.openxmlformats-officedocument.presentationml.tags+xml"/>
  <Override PartName="/ppt/tags/tag3469.xml" ContentType="application/vnd.openxmlformats-officedocument.presentationml.tags+xml"/>
  <Override PartName="/ppt/tags/tag3470.xml" ContentType="application/vnd.openxmlformats-officedocument.presentationml.tags+xml"/>
  <Override PartName="/ppt/tags/tag3471.xml" ContentType="application/vnd.openxmlformats-officedocument.presentationml.tags+xml"/>
  <Override PartName="/ppt/tags/tag3472.xml" ContentType="application/vnd.openxmlformats-officedocument.presentationml.tags+xml"/>
  <Override PartName="/ppt/tags/tag3473.xml" ContentType="application/vnd.openxmlformats-officedocument.presentationml.tags+xml"/>
  <Override PartName="/ppt/tags/tag3474.xml" ContentType="application/vnd.openxmlformats-officedocument.presentationml.tags+xml"/>
  <Override PartName="/ppt/tags/tag3475.xml" ContentType="application/vnd.openxmlformats-officedocument.presentationml.tags+xml"/>
  <Override PartName="/ppt/tags/tag3476.xml" ContentType="application/vnd.openxmlformats-officedocument.presentationml.tags+xml"/>
  <Override PartName="/ppt/tags/tag3477.xml" ContentType="application/vnd.openxmlformats-officedocument.presentationml.tags+xml"/>
  <Override PartName="/ppt/tags/tag3478.xml" ContentType="application/vnd.openxmlformats-officedocument.presentationml.tags+xml"/>
  <Override PartName="/ppt/tags/tag3479.xml" ContentType="application/vnd.openxmlformats-officedocument.presentationml.tags+xml"/>
  <Override PartName="/ppt/tags/tag3480.xml" ContentType="application/vnd.openxmlformats-officedocument.presentationml.tags+xml"/>
  <Override PartName="/ppt/tags/tag3481.xml" ContentType="application/vnd.openxmlformats-officedocument.presentationml.tags+xml"/>
  <Override PartName="/ppt/tags/tag3482.xml" ContentType="application/vnd.openxmlformats-officedocument.presentationml.tags+xml"/>
  <Override PartName="/ppt/tags/tag3483.xml" ContentType="application/vnd.openxmlformats-officedocument.presentationml.tags+xml"/>
  <Override PartName="/ppt/tags/tag3484.xml" ContentType="application/vnd.openxmlformats-officedocument.presentationml.tags+xml"/>
  <Override PartName="/ppt/tags/tag3485.xml" ContentType="application/vnd.openxmlformats-officedocument.presentationml.tags+xml"/>
  <Override PartName="/ppt/tags/tag3486.xml" ContentType="application/vnd.openxmlformats-officedocument.presentationml.tags+xml"/>
  <Override PartName="/ppt/tags/tag3487.xml" ContentType="application/vnd.openxmlformats-officedocument.presentationml.tags+xml"/>
  <Override PartName="/ppt/tags/tag3488.xml" ContentType="application/vnd.openxmlformats-officedocument.presentationml.tags+xml"/>
  <Override PartName="/ppt/tags/tag3489.xml" ContentType="application/vnd.openxmlformats-officedocument.presentationml.tags+xml"/>
  <Override PartName="/ppt/tags/tag3490.xml" ContentType="application/vnd.openxmlformats-officedocument.presentationml.tags+xml"/>
  <Override PartName="/ppt/tags/tag3491.xml" ContentType="application/vnd.openxmlformats-officedocument.presentationml.tags+xml"/>
  <Override PartName="/ppt/tags/tag3492.xml" ContentType="application/vnd.openxmlformats-officedocument.presentationml.tags+xml"/>
  <Override PartName="/ppt/tags/tag3493.xml" ContentType="application/vnd.openxmlformats-officedocument.presentationml.tags+xml"/>
  <Override PartName="/ppt/tags/tag3494.xml" ContentType="application/vnd.openxmlformats-officedocument.presentationml.tags+xml"/>
  <Override PartName="/ppt/tags/tag3495.xml" ContentType="application/vnd.openxmlformats-officedocument.presentationml.tags+xml"/>
  <Override PartName="/ppt/tags/tag3496.xml" ContentType="application/vnd.openxmlformats-officedocument.presentationml.tags+xml"/>
  <Override PartName="/ppt/tags/tag3497.xml" ContentType="application/vnd.openxmlformats-officedocument.presentationml.tags+xml"/>
  <Override PartName="/ppt/tags/tag3498.xml" ContentType="application/vnd.openxmlformats-officedocument.presentationml.tags+xml"/>
  <Override PartName="/ppt/tags/tag3499.xml" ContentType="application/vnd.openxmlformats-officedocument.presentationml.tags+xml"/>
  <Override PartName="/ppt/tags/tag3500.xml" ContentType="application/vnd.openxmlformats-officedocument.presentationml.tags+xml"/>
  <Override PartName="/ppt/tags/tag3501.xml" ContentType="application/vnd.openxmlformats-officedocument.presentationml.tags+xml"/>
  <Override PartName="/ppt/tags/tag3502.xml" ContentType="application/vnd.openxmlformats-officedocument.presentationml.tags+xml"/>
  <Override PartName="/ppt/tags/tag3503.xml" ContentType="application/vnd.openxmlformats-officedocument.presentationml.tags+xml"/>
  <Override PartName="/ppt/tags/tag3504.xml" ContentType="application/vnd.openxmlformats-officedocument.presentationml.tags+xml"/>
  <Override PartName="/ppt/tags/tag3505.xml" ContentType="application/vnd.openxmlformats-officedocument.presentationml.tags+xml"/>
  <Override PartName="/ppt/tags/tag3506.xml" ContentType="application/vnd.openxmlformats-officedocument.presentationml.tags+xml"/>
  <Override PartName="/ppt/tags/tag3507.xml" ContentType="application/vnd.openxmlformats-officedocument.presentationml.tags+xml"/>
  <Override PartName="/ppt/tags/tag3508.xml" ContentType="application/vnd.openxmlformats-officedocument.presentationml.tags+xml"/>
  <Override PartName="/ppt/tags/tag3509.xml" ContentType="application/vnd.openxmlformats-officedocument.presentationml.tags+xml"/>
  <Override PartName="/ppt/tags/tag3510.xml" ContentType="application/vnd.openxmlformats-officedocument.presentationml.tags+xml"/>
  <Override PartName="/ppt/tags/tag3511.xml" ContentType="application/vnd.openxmlformats-officedocument.presentationml.tags+xml"/>
  <Override PartName="/ppt/tags/tag3512.xml" ContentType="application/vnd.openxmlformats-officedocument.presentationml.tags+xml"/>
  <Override PartName="/ppt/tags/tag3513.xml" ContentType="application/vnd.openxmlformats-officedocument.presentationml.tags+xml"/>
  <Override PartName="/ppt/tags/tag3514.xml" ContentType="application/vnd.openxmlformats-officedocument.presentationml.tags+xml"/>
  <Override PartName="/ppt/tags/tag3515.xml" ContentType="application/vnd.openxmlformats-officedocument.presentationml.tags+xml"/>
  <Override PartName="/ppt/tags/tag3516.xml" ContentType="application/vnd.openxmlformats-officedocument.presentationml.tags+xml"/>
  <Override PartName="/ppt/tags/tag3517.xml" ContentType="application/vnd.openxmlformats-officedocument.presentationml.tags+xml"/>
  <Override PartName="/ppt/tags/tag3518.xml" ContentType="application/vnd.openxmlformats-officedocument.presentationml.tags+xml"/>
  <Override PartName="/ppt/tags/tag3519.xml" ContentType="application/vnd.openxmlformats-officedocument.presentationml.tags+xml"/>
  <Override PartName="/ppt/tags/tag3520.xml" ContentType="application/vnd.openxmlformats-officedocument.presentationml.tags+xml"/>
  <Override PartName="/ppt/tags/tag3521.xml" ContentType="application/vnd.openxmlformats-officedocument.presentationml.tags+xml"/>
  <Override PartName="/ppt/tags/tag3522.xml" ContentType="application/vnd.openxmlformats-officedocument.presentationml.tags+xml"/>
  <Override PartName="/ppt/tags/tag3523.xml" ContentType="application/vnd.openxmlformats-officedocument.presentationml.tags+xml"/>
  <Override PartName="/ppt/tags/tag3524.xml" ContentType="application/vnd.openxmlformats-officedocument.presentationml.tags+xml"/>
  <Override PartName="/ppt/tags/tag3525.xml" ContentType="application/vnd.openxmlformats-officedocument.presentationml.tags+xml"/>
  <Override PartName="/ppt/tags/tag3526.xml" ContentType="application/vnd.openxmlformats-officedocument.presentationml.tags+xml"/>
  <Override PartName="/ppt/tags/tag3527.xml" ContentType="application/vnd.openxmlformats-officedocument.presentationml.tags+xml"/>
  <Override PartName="/ppt/tags/tag3528.xml" ContentType="application/vnd.openxmlformats-officedocument.presentationml.tags+xml"/>
  <Override PartName="/ppt/tags/tag3529.xml" ContentType="application/vnd.openxmlformats-officedocument.presentationml.tags+xml"/>
  <Override PartName="/ppt/tags/tag3530.xml" ContentType="application/vnd.openxmlformats-officedocument.presentationml.tags+xml"/>
  <Override PartName="/ppt/tags/tag3531.xml" ContentType="application/vnd.openxmlformats-officedocument.presentationml.tags+xml"/>
  <Override PartName="/ppt/tags/tag3532.xml" ContentType="application/vnd.openxmlformats-officedocument.presentationml.tags+xml"/>
  <Override PartName="/ppt/tags/tag3533.xml" ContentType="application/vnd.openxmlformats-officedocument.presentationml.tags+xml"/>
  <Override PartName="/ppt/tags/tag3534.xml" ContentType="application/vnd.openxmlformats-officedocument.presentationml.tags+xml"/>
  <Override PartName="/ppt/tags/tag3535.xml" ContentType="application/vnd.openxmlformats-officedocument.presentationml.tags+xml"/>
  <Override PartName="/ppt/tags/tag3536.xml" ContentType="application/vnd.openxmlformats-officedocument.presentationml.tags+xml"/>
  <Override PartName="/ppt/tags/tag3537.xml" ContentType="application/vnd.openxmlformats-officedocument.presentationml.tags+xml"/>
  <Override PartName="/ppt/tags/tag3538.xml" ContentType="application/vnd.openxmlformats-officedocument.presentationml.tags+xml"/>
  <Override PartName="/ppt/tags/tag3539.xml" ContentType="application/vnd.openxmlformats-officedocument.presentationml.tags+xml"/>
  <Override PartName="/ppt/tags/tag3540.xml" ContentType="application/vnd.openxmlformats-officedocument.presentationml.tags+xml"/>
  <Override PartName="/ppt/tags/tag3541.xml" ContentType="application/vnd.openxmlformats-officedocument.presentationml.tags+xml"/>
  <Override PartName="/ppt/tags/tag3542.xml" ContentType="application/vnd.openxmlformats-officedocument.presentationml.tags+xml"/>
  <Override PartName="/ppt/tags/tag3543.xml" ContentType="application/vnd.openxmlformats-officedocument.presentationml.tags+xml"/>
  <Override PartName="/ppt/tags/tag3544.xml" ContentType="application/vnd.openxmlformats-officedocument.presentationml.tags+xml"/>
  <Override PartName="/ppt/tags/tag3545.xml" ContentType="application/vnd.openxmlformats-officedocument.presentationml.tags+xml"/>
  <Override PartName="/ppt/tags/tag3546.xml" ContentType="application/vnd.openxmlformats-officedocument.presentationml.tags+xml"/>
  <Override PartName="/ppt/tags/tag3547.xml" ContentType="application/vnd.openxmlformats-officedocument.presentationml.tags+xml"/>
  <Override PartName="/ppt/tags/tag3548.xml" ContentType="application/vnd.openxmlformats-officedocument.presentationml.tags+xml"/>
  <Override PartName="/ppt/tags/tag3549.xml" ContentType="application/vnd.openxmlformats-officedocument.presentationml.tags+xml"/>
  <Override PartName="/ppt/tags/tag3550.xml" ContentType="application/vnd.openxmlformats-officedocument.presentationml.tags+xml"/>
  <Override PartName="/ppt/tags/tag3551.xml" ContentType="application/vnd.openxmlformats-officedocument.presentationml.tags+xml"/>
  <Override PartName="/ppt/tags/tag3552.xml" ContentType="application/vnd.openxmlformats-officedocument.presentationml.tags+xml"/>
  <Override PartName="/ppt/tags/tag3553.xml" ContentType="application/vnd.openxmlformats-officedocument.presentationml.tags+xml"/>
  <Override PartName="/ppt/tags/tag3554.xml" ContentType="application/vnd.openxmlformats-officedocument.presentationml.tags+xml"/>
  <Override PartName="/ppt/tags/tag3555.xml" ContentType="application/vnd.openxmlformats-officedocument.presentationml.tags+xml"/>
  <Override PartName="/ppt/tags/tag3556.xml" ContentType="application/vnd.openxmlformats-officedocument.presentationml.tags+xml"/>
  <Override PartName="/ppt/tags/tag3557.xml" ContentType="application/vnd.openxmlformats-officedocument.presentationml.tags+xml"/>
  <Override PartName="/ppt/tags/tag3558.xml" ContentType="application/vnd.openxmlformats-officedocument.presentationml.tags+xml"/>
  <Override PartName="/ppt/tags/tag3559.xml" ContentType="application/vnd.openxmlformats-officedocument.presentationml.tags+xml"/>
  <Override PartName="/ppt/tags/tag3560.xml" ContentType="application/vnd.openxmlformats-officedocument.presentationml.tags+xml"/>
  <Override PartName="/ppt/tags/tag3561.xml" ContentType="application/vnd.openxmlformats-officedocument.presentationml.tags+xml"/>
  <Override PartName="/ppt/tags/tag3562.xml" ContentType="application/vnd.openxmlformats-officedocument.presentationml.tags+xml"/>
  <Override PartName="/ppt/tags/tag3563.xml" ContentType="application/vnd.openxmlformats-officedocument.presentationml.tags+xml"/>
  <Override PartName="/ppt/tags/tag3564.xml" ContentType="application/vnd.openxmlformats-officedocument.presentationml.tags+xml"/>
  <Override PartName="/ppt/tags/tag3565.xml" ContentType="application/vnd.openxmlformats-officedocument.presentationml.tags+xml"/>
  <Override PartName="/ppt/tags/tag3566.xml" ContentType="application/vnd.openxmlformats-officedocument.presentationml.tags+xml"/>
  <Override PartName="/ppt/tags/tag3567.xml" ContentType="application/vnd.openxmlformats-officedocument.presentationml.tags+xml"/>
  <Override PartName="/ppt/tags/tag3568.xml" ContentType="application/vnd.openxmlformats-officedocument.presentationml.tags+xml"/>
  <Override PartName="/ppt/tags/tag3569.xml" ContentType="application/vnd.openxmlformats-officedocument.presentationml.tags+xml"/>
  <Override PartName="/ppt/tags/tag3570.xml" ContentType="application/vnd.openxmlformats-officedocument.presentationml.tags+xml"/>
  <Override PartName="/ppt/tags/tag3571.xml" ContentType="application/vnd.openxmlformats-officedocument.presentationml.tags+xml"/>
  <Override PartName="/ppt/tags/tag3572.xml" ContentType="application/vnd.openxmlformats-officedocument.presentationml.tags+xml"/>
  <Override PartName="/ppt/tags/tag3573.xml" ContentType="application/vnd.openxmlformats-officedocument.presentationml.tags+xml"/>
  <Override PartName="/ppt/tags/tag3574.xml" ContentType="application/vnd.openxmlformats-officedocument.presentationml.tags+xml"/>
  <Override PartName="/ppt/tags/tag3575.xml" ContentType="application/vnd.openxmlformats-officedocument.presentationml.tags+xml"/>
  <Override PartName="/ppt/tags/tag3576.xml" ContentType="application/vnd.openxmlformats-officedocument.presentationml.tags+xml"/>
  <Override PartName="/ppt/tags/tag3577.xml" ContentType="application/vnd.openxmlformats-officedocument.presentationml.tags+xml"/>
  <Override PartName="/ppt/tags/tag3578.xml" ContentType="application/vnd.openxmlformats-officedocument.presentationml.tags+xml"/>
  <Override PartName="/ppt/tags/tag3579.xml" ContentType="application/vnd.openxmlformats-officedocument.presentationml.tags+xml"/>
  <Override PartName="/ppt/tags/tag3580.xml" ContentType="application/vnd.openxmlformats-officedocument.presentationml.tags+xml"/>
  <Override PartName="/ppt/tags/tag3581.xml" ContentType="application/vnd.openxmlformats-officedocument.presentationml.tags+xml"/>
  <Override PartName="/ppt/tags/tag3582.xml" ContentType="application/vnd.openxmlformats-officedocument.presentationml.tags+xml"/>
  <Override PartName="/ppt/tags/tag3583.xml" ContentType="application/vnd.openxmlformats-officedocument.presentationml.tags+xml"/>
  <Override PartName="/ppt/tags/tag3584.xml" ContentType="application/vnd.openxmlformats-officedocument.presentationml.tags+xml"/>
  <Override PartName="/ppt/tags/tag3585.xml" ContentType="application/vnd.openxmlformats-officedocument.presentationml.tags+xml"/>
  <Override PartName="/ppt/tags/tag3586.xml" ContentType="application/vnd.openxmlformats-officedocument.presentationml.tags+xml"/>
  <Override PartName="/ppt/tags/tag3587.xml" ContentType="application/vnd.openxmlformats-officedocument.presentationml.tags+xml"/>
  <Override PartName="/ppt/tags/tag3588.xml" ContentType="application/vnd.openxmlformats-officedocument.presentationml.tags+xml"/>
  <Override PartName="/ppt/tags/tag3589.xml" ContentType="application/vnd.openxmlformats-officedocument.presentationml.tags+xml"/>
  <Override PartName="/ppt/tags/tag3590.xml" ContentType="application/vnd.openxmlformats-officedocument.presentationml.tags+xml"/>
  <Override PartName="/ppt/tags/tag3591.xml" ContentType="application/vnd.openxmlformats-officedocument.presentationml.tags+xml"/>
  <Override PartName="/ppt/tags/tag3592.xml" ContentType="application/vnd.openxmlformats-officedocument.presentationml.tags+xml"/>
  <Override PartName="/ppt/tags/tag3593.xml" ContentType="application/vnd.openxmlformats-officedocument.presentationml.tags+xml"/>
  <Override PartName="/ppt/tags/tag3594.xml" ContentType="application/vnd.openxmlformats-officedocument.presentationml.tags+xml"/>
  <Override PartName="/ppt/tags/tag3595.xml" ContentType="application/vnd.openxmlformats-officedocument.presentationml.tags+xml"/>
  <Override PartName="/ppt/tags/tag3596.xml" ContentType="application/vnd.openxmlformats-officedocument.presentationml.tags+xml"/>
  <Override PartName="/ppt/tags/tag3597.xml" ContentType="application/vnd.openxmlformats-officedocument.presentationml.tags+xml"/>
  <Override PartName="/ppt/tags/tag3598.xml" ContentType="application/vnd.openxmlformats-officedocument.presentationml.tags+xml"/>
  <Override PartName="/ppt/tags/tag3599.xml" ContentType="application/vnd.openxmlformats-officedocument.presentationml.tags+xml"/>
  <Override PartName="/ppt/tags/tag3600.xml" ContentType="application/vnd.openxmlformats-officedocument.presentationml.tags+xml"/>
  <Override PartName="/ppt/tags/tag3601.xml" ContentType="application/vnd.openxmlformats-officedocument.presentationml.tags+xml"/>
  <Override PartName="/ppt/tags/tag3602.xml" ContentType="application/vnd.openxmlformats-officedocument.presentationml.tags+xml"/>
  <Override PartName="/ppt/tags/tag3603.xml" ContentType="application/vnd.openxmlformats-officedocument.presentationml.tags+xml"/>
  <Override PartName="/ppt/tags/tag3604.xml" ContentType="application/vnd.openxmlformats-officedocument.presentationml.tags+xml"/>
  <Override PartName="/ppt/tags/tag3605.xml" ContentType="application/vnd.openxmlformats-officedocument.presentationml.tags+xml"/>
  <Override PartName="/ppt/tags/tag3606.xml" ContentType="application/vnd.openxmlformats-officedocument.presentationml.tags+xml"/>
  <Override PartName="/ppt/tags/tag3607.xml" ContentType="application/vnd.openxmlformats-officedocument.presentationml.tags+xml"/>
  <Override PartName="/ppt/tags/tag3608.xml" ContentType="application/vnd.openxmlformats-officedocument.presentationml.tags+xml"/>
  <Override PartName="/ppt/tags/tag3609.xml" ContentType="application/vnd.openxmlformats-officedocument.presentationml.tags+xml"/>
  <Override PartName="/ppt/tags/tag3610.xml" ContentType="application/vnd.openxmlformats-officedocument.presentationml.tags+xml"/>
  <Override PartName="/ppt/tags/tag3611.xml" ContentType="application/vnd.openxmlformats-officedocument.presentationml.tags+xml"/>
  <Override PartName="/ppt/tags/tag3612.xml" ContentType="application/vnd.openxmlformats-officedocument.presentationml.tags+xml"/>
  <Override PartName="/ppt/tags/tag3613.xml" ContentType="application/vnd.openxmlformats-officedocument.presentationml.tags+xml"/>
  <Override PartName="/ppt/tags/tag3614.xml" ContentType="application/vnd.openxmlformats-officedocument.presentationml.tags+xml"/>
  <Override PartName="/ppt/tags/tag3615.xml" ContentType="application/vnd.openxmlformats-officedocument.presentationml.tags+xml"/>
  <Override PartName="/ppt/tags/tag3616.xml" ContentType="application/vnd.openxmlformats-officedocument.presentationml.tags+xml"/>
  <Override PartName="/ppt/tags/tag3617.xml" ContentType="application/vnd.openxmlformats-officedocument.presentationml.tags+xml"/>
  <Override PartName="/ppt/tags/tag3618.xml" ContentType="application/vnd.openxmlformats-officedocument.presentationml.tags+xml"/>
  <Override PartName="/ppt/tags/tag3619.xml" ContentType="application/vnd.openxmlformats-officedocument.presentationml.tags+xml"/>
  <Override PartName="/ppt/tags/tag3620.xml" ContentType="application/vnd.openxmlformats-officedocument.presentationml.tags+xml"/>
  <Override PartName="/ppt/tags/tag3621.xml" ContentType="application/vnd.openxmlformats-officedocument.presentationml.tags+xml"/>
  <Override PartName="/ppt/tags/tag3622.xml" ContentType="application/vnd.openxmlformats-officedocument.presentationml.tags+xml"/>
  <Override PartName="/ppt/tags/tag3623.xml" ContentType="application/vnd.openxmlformats-officedocument.presentationml.tags+xml"/>
  <Override PartName="/ppt/tags/tag3624.xml" ContentType="application/vnd.openxmlformats-officedocument.presentationml.tags+xml"/>
  <Override PartName="/ppt/tags/tag3625.xml" ContentType="application/vnd.openxmlformats-officedocument.presentationml.tags+xml"/>
  <Override PartName="/ppt/tags/tag3626.xml" ContentType="application/vnd.openxmlformats-officedocument.presentationml.tags+xml"/>
  <Override PartName="/ppt/tags/tag3627.xml" ContentType="application/vnd.openxmlformats-officedocument.presentationml.tags+xml"/>
  <Override PartName="/ppt/tags/tag3628.xml" ContentType="application/vnd.openxmlformats-officedocument.presentationml.tags+xml"/>
  <Override PartName="/ppt/tags/tag3629.xml" ContentType="application/vnd.openxmlformats-officedocument.presentationml.tags+xml"/>
  <Override PartName="/ppt/tags/tag3630.xml" ContentType="application/vnd.openxmlformats-officedocument.presentationml.tags+xml"/>
  <Override PartName="/ppt/tags/tag3631.xml" ContentType="application/vnd.openxmlformats-officedocument.presentationml.tags+xml"/>
  <Override PartName="/ppt/tags/tag3632.xml" ContentType="application/vnd.openxmlformats-officedocument.presentationml.tags+xml"/>
  <Override PartName="/ppt/tags/tag3633.xml" ContentType="application/vnd.openxmlformats-officedocument.presentationml.tags+xml"/>
  <Override PartName="/ppt/tags/tag3634.xml" ContentType="application/vnd.openxmlformats-officedocument.presentationml.tags+xml"/>
  <Override PartName="/ppt/tags/tag3635.xml" ContentType="application/vnd.openxmlformats-officedocument.presentationml.tags+xml"/>
  <Override PartName="/ppt/tags/tag3636.xml" ContentType="application/vnd.openxmlformats-officedocument.presentationml.tags+xml"/>
  <Override PartName="/ppt/tags/tag3637.xml" ContentType="application/vnd.openxmlformats-officedocument.presentationml.tags+xml"/>
  <Override PartName="/ppt/tags/tag3638.xml" ContentType="application/vnd.openxmlformats-officedocument.presentationml.tags+xml"/>
  <Override PartName="/ppt/tags/tag3639.xml" ContentType="application/vnd.openxmlformats-officedocument.presentationml.tags+xml"/>
  <Override PartName="/ppt/tags/tag3640.xml" ContentType="application/vnd.openxmlformats-officedocument.presentationml.tags+xml"/>
  <Override PartName="/ppt/tags/tag3641.xml" ContentType="application/vnd.openxmlformats-officedocument.presentationml.tags+xml"/>
  <Override PartName="/ppt/tags/tag3642.xml" ContentType="application/vnd.openxmlformats-officedocument.presentationml.tags+xml"/>
  <Override PartName="/ppt/tags/tag3643.xml" ContentType="application/vnd.openxmlformats-officedocument.presentationml.tags+xml"/>
  <Override PartName="/ppt/tags/tag3644.xml" ContentType="application/vnd.openxmlformats-officedocument.presentationml.tags+xml"/>
  <Override PartName="/ppt/tags/tag3645.xml" ContentType="application/vnd.openxmlformats-officedocument.presentationml.tags+xml"/>
  <Override PartName="/ppt/tags/tag3646.xml" ContentType="application/vnd.openxmlformats-officedocument.presentationml.tags+xml"/>
  <Override PartName="/ppt/tags/tag3647.xml" ContentType="application/vnd.openxmlformats-officedocument.presentationml.tags+xml"/>
  <Override PartName="/ppt/tags/tag3648.xml" ContentType="application/vnd.openxmlformats-officedocument.presentationml.tags+xml"/>
  <Override PartName="/ppt/tags/tag3649.xml" ContentType="application/vnd.openxmlformats-officedocument.presentationml.tags+xml"/>
  <Override PartName="/ppt/tags/tag3650.xml" ContentType="application/vnd.openxmlformats-officedocument.presentationml.tags+xml"/>
  <Override PartName="/ppt/tags/tag3651.xml" ContentType="application/vnd.openxmlformats-officedocument.presentationml.tags+xml"/>
  <Override PartName="/ppt/tags/tag3652.xml" ContentType="application/vnd.openxmlformats-officedocument.presentationml.tags+xml"/>
  <Override PartName="/ppt/tags/tag3653.xml" ContentType="application/vnd.openxmlformats-officedocument.presentationml.tags+xml"/>
  <Override PartName="/ppt/tags/tag3654.xml" ContentType="application/vnd.openxmlformats-officedocument.presentationml.tags+xml"/>
  <Override PartName="/ppt/tags/tag3655.xml" ContentType="application/vnd.openxmlformats-officedocument.presentationml.tags+xml"/>
  <Override PartName="/ppt/tags/tag3656.xml" ContentType="application/vnd.openxmlformats-officedocument.presentationml.tags+xml"/>
  <Override PartName="/ppt/tags/tag3657.xml" ContentType="application/vnd.openxmlformats-officedocument.presentationml.tags+xml"/>
  <Override PartName="/ppt/tags/tag3658.xml" ContentType="application/vnd.openxmlformats-officedocument.presentationml.tags+xml"/>
  <Override PartName="/ppt/tags/tag3659.xml" ContentType="application/vnd.openxmlformats-officedocument.presentationml.tags+xml"/>
  <Override PartName="/ppt/tags/tag3660.xml" ContentType="application/vnd.openxmlformats-officedocument.presentationml.tags+xml"/>
  <Override PartName="/ppt/tags/tag3661.xml" ContentType="application/vnd.openxmlformats-officedocument.presentationml.tags+xml"/>
  <Override PartName="/ppt/tags/tag3662.xml" ContentType="application/vnd.openxmlformats-officedocument.presentationml.tags+xml"/>
  <Override PartName="/ppt/tags/tag3663.xml" ContentType="application/vnd.openxmlformats-officedocument.presentationml.tags+xml"/>
  <Override PartName="/ppt/tags/tag3664.xml" ContentType="application/vnd.openxmlformats-officedocument.presentationml.tags+xml"/>
  <Override PartName="/ppt/tags/tag3665.xml" ContentType="application/vnd.openxmlformats-officedocument.presentationml.tags+xml"/>
  <Override PartName="/ppt/tags/tag3666.xml" ContentType="application/vnd.openxmlformats-officedocument.presentationml.tags+xml"/>
  <Override PartName="/ppt/tags/tag3667.xml" ContentType="application/vnd.openxmlformats-officedocument.presentationml.tags+xml"/>
  <Override PartName="/ppt/tags/tag3668.xml" ContentType="application/vnd.openxmlformats-officedocument.presentationml.tags+xml"/>
  <Override PartName="/ppt/tags/tag3669.xml" ContentType="application/vnd.openxmlformats-officedocument.presentationml.tags+xml"/>
  <Override PartName="/ppt/tags/tag3670.xml" ContentType="application/vnd.openxmlformats-officedocument.presentationml.tags+xml"/>
  <Override PartName="/ppt/tags/tag3671.xml" ContentType="application/vnd.openxmlformats-officedocument.presentationml.tags+xml"/>
  <Override PartName="/ppt/tags/tag3672.xml" ContentType="application/vnd.openxmlformats-officedocument.presentationml.tags+xml"/>
  <Override PartName="/ppt/tags/tag3673.xml" ContentType="application/vnd.openxmlformats-officedocument.presentationml.tags+xml"/>
  <Override PartName="/ppt/tags/tag3674.xml" ContentType="application/vnd.openxmlformats-officedocument.presentationml.tags+xml"/>
  <Override PartName="/ppt/tags/tag3675.xml" ContentType="application/vnd.openxmlformats-officedocument.presentationml.tags+xml"/>
  <Override PartName="/ppt/tags/tag3676.xml" ContentType="application/vnd.openxmlformats-officedocument.presentationml.tags+xml"/>
  <Override PartName="/ppt/tags/tag3677.xml" ContentType="application/vnd.openxmlformats-officedocument.presentationml.tags+xml"/>
  <Override PartName="/ppt/tags/tag3678.xml" ContentType="application/vnd.openxmlformats-officedocument.presentationml.tags+xml"/>
  <Override PartName="/ppt/tags/tag3679.xml" ContentType="application/vnd.openxmlformats-officedocument.presentationml.tags+xml"/>
  <Override PartName="/ppt/tags/tag3680.xml" ContentType="application/vnd.openxmlformats-officedocument.presentationml.tags+xml"/>
  <Override PartName="/ppt/tags/tag3681.xml" ContentType="application/vnd.openxmlformats-officedocument.presentationml.tags+xml"/>
  <Override PartName="/ppt/tags/tag3682.xml" ContentType="application/vnd.openxmlformats-officedocument.presentationml.tags+xml"/>
  <Override PartName="/ppt/tags/tag3683.xml" ContentType="application/vnd.openxmlformats-officedocument.presentationml.tags+xml"/>
  <Override PartName="/ppt/tags/tag3684.xml" ContentType="application/vnd.openxmlformats-officedocument.presentationml.tags+xml"/>
  <Override PartName="/ppt/tags/tag3685.xml" ContentType="application/vnd.openxmlformats-officedocument.presentationml.tags+xml"/>
  <Override PartName="/ppt/tags/tag3686.xml" ContentType="application/vnd.openxmlformats-officedocument.presentationml.tags+xml"/>
  <Override PartName="/ppt/tags/tag3687.xml" ContentType="application/vnd.openxmlformats-officedocument.presentationml.tags+xml"/>
  <Override PartName="/ppt/tags/tag3688.xml" ContentType="application/vnd.openxmlformats-officedocument.presentationml.tags+xml"/>
  <Override PartName="/ppt/tags/tag3689.xml" ContentType="application/vnd.openxmlformats-officedocument.presentationml.tags+xml"/>
  <Override PartName="/ppt/tags/tag3690.xml" ContentType="application/vnd.openxmlformats-officedocument.presentationml.tags+xml"/>
  <Override PartName="/ppt/tags/tag3691.xml" ContentType="application/vnd.openxmlformats-officedocument.presentationml.tags+xml"/>
  <Override PartName="/ppt/tags/tag3692.xml" ContentType="application/vnd.openxmlformats-officedocument.presentationml.tags+xml"/>
  <Override PartName="/ppt/tags/tag3693.xml" ContentType="application/vnd.openxmlformats-officedocument.presentationml.tags+xml"/>
  <Override PartName="/ppt/tags/tag3694.xml" ContentType="application/vnd.openxmlformats-officedocument.presentationml.tags+xml"/>
  <Override PartName="/ppt/tags/tag3695.xml" ContentType="application/vnd.openxmlformats-officedocument.presentationml.tags+xml"/>
  <Override PartName="/ppt/tags/tag3696.xml" ContentType="application/vnd.openxmlformats-officedocument.presentationml.tags+xml"/>
  <Override PartName="/ppt/tags/tag3697.xml" ContentType="application/vnd.openxmlformats-officedocument.presentationml.tags+xml"/>
  <Override PartName="/ppt/tags/tag3698.xml" ContentType="application/vnd.openxmlformats-officedocument.presentationml.tags+xml"/>
  <Override PartName="/ppt/tags/tag3699.xml" ContentType="application/vnd.openxmlformats-officedocument.presentationml.tags+xml"/>
  <Override PartName="/ppt/tags/tag3700.xml" ContentType="application/vnd.openxmlformats-officedocument.presentationml.tags+xml"/>
  <Override PartName="/ppt/tags/tag3701.xml" ContentType="application/vnd.openxmlformats-officedocument.presentationml.tags+xml"/>
  <Override PartName="/ppt/tags/tag3702.xml" ContentType="application/vnd.openxmlformats-officedocument.presentationml.tags+xml"/>
  <Override PartName="/ppt/tags/tag3703.xml" ContentType="application/vnd.openxmlformats-officedocument.presentationml.tags+xml"/>
  <Override PartName="/ppt/tags/tag3704.xml" ContentType="application/vnd.openxmlformats-officedocument.presentationml.tags+xml"/>
  <Override PartName="/ppt/tags/tag3705.xml" ContentType="application/vnd.openxmlformats-officedocument.presentationml.tags+xml"/>
  <Override PartName="/ppt/tags/tag3706.xml" ContentType="application/vnd.openxmlformats-officedocument.presentationml.tags+xml"/>
  <Override PartName="/ppt/tags/tag3707.xml" ContentType="application/vnd.openxmlformats-officedocument.presentationml.tags+xml"/>
  <Override PartName="/ppt/tags/tag3708.xml" ContentType="application/vnd.openxmlformats-officedocument.presentationml.tags+xml"/>
  <Override PartName="/ppt/tags/tag3709.xml" ContentType="application/vnd.openxmlformats-officedocument.presentationml.tags+xml"/>
  <Override PartName="/ppt/tags/tag3710.xml" ContentType="application/vnd.openxmlformats-officedocument.presentationml.tags+xml"/>
  <Override PartName="/ppt/tags/tag3711.xml" ContentType="application/vnd.openxmlformats-officedocument.presentationml.tags+xml"/>
  <Override PartName="/ppt/tags/tag3712.xml" ContentType="application/vnd.openxmlformats-officedocument.presentationml.tags+xml"/>
  <Override PartName="/ppt/tags/tag3713.xml" ContentType="application/vnd.openxmlformats-officedocument.presentationml.tags+xml"/>
  <Override PartName="/ppt/tags/tag3714.xml" ContentType="application/vnd.openxmlformats-officedocument.presentationml.tags+xml"/>
  <Override PartName="/ppt/tags/tag3715.xml" ContentType="application/vnd.openxmlformats-officedocument.presentationml.tags+xml"/>
  <Override PartName="/ppt/tags/tag3716.xml" ContentType="application/vnd.openxmlformats-officedocument.presentationml.tags+xml"/>
  <Override PartName="/ppt/tags/tag3717.xml" ContentType="application/vnd.openxmlformats-officedocument.presentationml.tags+xml"/>
  <Override PartName="/ppt/tags/tag3718.xml" ContentType="application/vnd.openxmlformats-officedocument.presentationml.tags+xml"/>
  <Override PartName="/ppt/tags/tag3719.xml" ContentType="application/vnd.openxmlformats-officedocument.presentationml.tags+xml"/>
  <Override PartName="/ppt/tags/tag3720.xml" ContentType="application/vnd.openxmlformats-officedocument.presentationml.tags+xml"/>
  <Override PartName="/ppt/tags/tag3721.xml" ContentType="application/vnd.openxmlformats-officedocument.presentationml.tags+xml"/>
  <Override PartName="/ppt/tags/tag3722.xml" ContentType="application/vnd.openxmlformats-officedocument.presentationml.tags+xml"/>
  <Override PartName="/ppt/tags/tag3723.xml" ContentType="application/vnd.openxmlformats-officedocument.presentationml.tags+xml"/>
  <Override PartName="/ppt/tags/tag3724.xml" ContentType="application/vnd.openxmlformats-officedocument.presentationml.tags+xml"/>
  <Override PartName="/ppt/tags/tag3725.xml" ContentType="application/vnd.openxmlformats-officedocument.presentationml.tags+xml"/>
  <Override PartName="/ppt/tags/tag3726.xml" ContentType="application/vnd.openxmlformats-officedocument.presentationml.tags+xml"/>
  <Override PartName="/ppt/tags/tag3727.xml" ContentType="application/vnd.openxmlformats-officedocument.presentationml.tags+xml"/>
  <Override PartName="/ppt/tags/tag3728.xml" ContentType="application/vnd.openxmlformats-officedocument.presentationml.tags+xml"/>
  <Override PartName="/ppt/tags/tag3729.xml" ContentType="application/vnd.openxmlformats-officedocument.presentationml.tags+xml"/>
  <Override PartName="/ppt/tags/tag3730.xml" ContentType="application/vnd.openxmlformats-officedocument.presentationml.tags+xml"/>
  <Override PartName="/ppt/tags/tag3731.xml" ContentType="application/vnd.openxmlformats-officedocument.presentationml.tags+xml"/>
  <Override PartName="/ppt/tags/tag3732.xml" ContentType="application/vnd.openxmlformats-officedocument.presentationml.tags+xml"/>
  <Override PartName="/ppt/tags/tag3733.xml" ContentType="application/vnd.openxmlformats-officedocument.presentationml.tags+xml"/>
  <Override PartName="/ppt/tags/tag3734.xml" ContentType="application/vnd.openxmlformats-officedocument.presentationml.tags+xml"/>
  <Override PartName="/ppt/tags/tag3735.xml" ContentType="application/vnd.openxmlformats-officedocument.presentationml.tags+xml"/>
  <Override PartName="/ppt/tags/tag3736.xml" ContentType="application/vnd.openxmlformats-officedocument.presentationml.tags+xml"/>
  <Override PartName="/ppt/tags/tag3737.xml" ContentType="application/vnd.openxmlformats-officedocument.presentationml.tags+xml"/>
  <Override PartName="/ppt/tags/tag3738.xml" ContentType="application/vnd.openxmlformats-officedocument.presentationml.tags+xml"/>
  <Override PartName="/ppt/tags/tag3739.xml" ContentType="application/vnd.openxmlformats-officedocument.presentationml.tags+xml"/>
  <Override PartName="/ppt/tags/tag3740.xml" ContentType="application/vnd.openxmlformats-officedocument.presentationml.tags+xml"/>
  <Override PartName="/ppt/tags/tag3741.xml" ContentType="application/vnd.openxmlformats-officedocument.presentationml.tags+xml"/>
  <Override PartName="/ppt/tags/tag3742.xml" ContentType="application/vnd.openxmlformats-officedocument.presentationml.tags+xml"/>
  <Override PartName="/ppt/tags/tag3743.xml" ContentType="application/vnd.openxmlformats-officedocument.presentationml.tags+xml"/>
  <Override PartName="/ppt/tags/tag3744.xml" ContentType="application/vnd.openxmlformats-officedocument.presentationml.tags+xml"/>
  <Override PartName="/ppt/tags/tag3745.xml" ContentType="application/vnd.openxmlformats-officedocument.presentationml.tags+xml"/>
  <Override PartName="/ppt/tags/tag3746.xml" ContentType="application/vnd.openxmlformats-officedocument.presentationml.tags+xml"/>
  <Override PartName="/ppt/tags/tag3747.xml" ContentType="application/vnd.openxmlformats-officedocument.presentationml.tags+xml"/>
  <Override PartName="/ppt/tags/tag3748.xml" ContentType="application/vnd.openxmlformats-officedocument.presentationml.tags+xml"/>
  <Override PartName="/ppt/tags/tag3749.xml" ContentType="application/vnd.openxmlformats-officedocument.presentationml.tags+xml"/>
  <Override PartName="/ppt/tags/tag3750.xml" ContentType="application/vnd.openxmlformats-officedocument.presentationml.tags+xml"/>
  <Override PartName="/ppt/tags/tag3751.xml" ContentType="application/vnd.openxmlformats-officedocument.presentationml.tags+xml"/>
  <Override PartName="/ppt/tags/tag3752.xml" ContentType="application/vnd.openxmlformats-officedocument.presentationml.tags+xml"/>
  <Override PartName="/ppt/tags/tag3753.xml" ContentType="application/vnd.openxmlformats-officedocument.presentationml.tags+xml"/>
  <Override PartName="/ppt/tags/tag3754.xml" ContentType="application/vnd.openxmlformats-officedocument.presentationml.tags+xml"/>
  <Override PartName="/ppt/tags/tag3755.xml" ContentType="application/vnd.openxmlformats-officedocument.presentationml.tags+xml"/>
  <Override PartName="/ppt/tags/tag3756.xml" ContentType="application/vnd.openxmlformats-officedocument.presentationml.tags+xml"/>
  <Override PartName="/ppt/tags/tag3757.xml" ContentType="application/vnd.openxmlformats-officedocument.presentationml.tags+xml"/>
  <Override PartName="/ppt/tags/tag3758.xml" ContentType="application/vnd.openxmlformats-officedocument.presentationml.tags+xml"/>
  <Override PartName="/ppt/tags/tag3759.xml" ContentType="application/vnd.openxmlformats-officedocument.presentationml.tags+xml"/>
  <Override PartName="/ppt/tags/tag3760.xml" ContentType="application/vnd.openxmlformats-officedocument.presentationml.tags+xml"/>
  <Override PartName="/ppt/tags/tag3761.xml" ContentType="application/vnd.openxmlformats-officedocument.presentationml.tags+xml"/>
  <Override PartName="/ppt/tags/tag3762.xml" ContentType="application/vnd.openxmlformats-officedocument.presentationml.tags+xml"/>
  <Override PartName="/ppt/tags/tag3763.xml" ContentType="application/vnd.openxmlformats-officedocument.presentationml.tags+xml"/>
  <Override PartName="/ppt/tags/tag3764.xml" ContentType="application/vnd.openxmlformats-officedocument.presentationml.tags+xml"/>
  <Override PartName="/ppt/tags/tag3765.xml" ContentType="application/vnd.openxmlformats-officedocument.presentationml.tags+xml"/>
  <Override PartName="/ppt/tags/tag3766.xml" ContentType="application/vnd.openxmlformats-officedocument.presentationml.tags+xml"/>
  <Override PartName="/ppt/tags/tag3767.xml" ContentType="application/vnd.openxmlformats-officedocument.presentationml.tags+xml"/>
  <Override PartName="/ppt/tags/tag3768.xml" ContentType="application/vnd.openxmlformats-officedocument.presentationml.tags+xml"/>
  <Override PartName="/ppt/tags/tag3769.xml" ContentType="application/vnd.openxmlformats-officedocument.presentationml.tags+xml"/>
  <Override PartName="/ppt/tags/tag3770.xml" ContentType="application/vnd.openxmlformats-officedocument.presentationml.tags+xml"/>
  <Override PartName="/ppt/tags/tag3771.xml" ContentType="application/vnd.openxmlformats-officedocument.presentationml.tags+xml"/>
  <Override PartName="/ppt/tags/tag3772.xml" ContentType="application/vnd.openxmlformats-officedocument.presentationml.tags+xml"/>
  <Override PartName="/ppt/tags/tag3773.xml" ContentType="application/vnd.openxmlformats-officedocument.presentationml.tags+xml"/>
  <Override PartName="/ppt/tags/tag3774.xml" ContentType="application/vnd.openxmlformats-officedocument.presentationml.tags+xml"/>
  <Override PartName="/ppt/tags/tag3775.xml" ContentType="application/vnd.openxmlformats-officedocument.presentationml.tags+xml"/>
  <Override PartName="/ppt/tags/tag3776.xml" ContentType="application/vnd.openxmlformats-officedocument.presentationml.tags+xml"/>
  <Override PartName="/ppt/tags/tag3777.xml" ContentType="application/vnd.openxmlformats-officedocument.presentationml.tags+xml"/>
  <Override PartName="/ppt/tags/tag3778.xml" ContentType="application/vnd.openxmlformats-officedocument.presentationml.tags+xml"/>
  <Override PartName="/ppt/tags/tag3779.xml" ContentType="application/vnd.openxmlformats-officedocument.presentationml.tags+xml"/>
  <Override PartName="/ppt/tags/tag3780.xml" ContentType="application/vnd.openxmlformats-officedocument.presentationml.tags+xml"/>
  <Override PartName="/ppt/tags/tag3781.xml" ContentType="application/vnd.openxmlformats-officedocument.presentationml.tags+xml"/>
  <Override PartName="/ppt/tags/tag3782.xml" ContentType="application/vnd.openxmlformats-officedocument.presentationml.tags+xml"/>
  <Override PartName="/ppt/tags/tag3783.xml" ContentType="application/vnd.openxmlformats-officedocument.presentationml.tags+xml"/>
  <Override PartName="/ppt/tags/tag3784.xml" ContentType="application/vnd.openxmlformats-officedocument.presentationml.tags+xml"/>
  <Override PartName="/ppt/tags/tag3785.xml" ContentType="application/vnd.openxmlformats-officedocument.presentationml.tags+xml"/>
  <Override PartName="/ppt/tags/tag3786.xml" ContentType="application/vnd.openxmlformats-officedocument.presentationml.tags+xml"/>
  <Override PartName="/ppt/tags/tag3787.xml" ContentType="application/vnd.openxmlformats-officedocument.presentationml.tags+xml"/>
  <Override PartName="/ppt/tags/tag3788.xml" ContentType="application/vnd.openxmlformats-officedocument.presentationml.tags+xml"/>
  <Override PartName="/ppt/tags/tag3789.xml" ContentType="application/vnd.openxmlformats-officedocument.presentationml.tags+xml"/>
  <Override PartName="/ppt/tags/tag3790.xml" ContentType="application/vnd.openxmlformats-officedocument.presentationml.tags+xml"/>
  <Override PartName="/ppt/tags/tag3791.xml" ContentType="application/vnd.openxmlformats-officedocument.presentationml.tags+xml"/>
  <Override PartName="/ppt/tags/tag3792.xml" ContentType="application/vnd.openxmlformats-officedocument.presentationml.tags+xml"/>
  <Override PartName="/ppt/tags/tag3793.xml" ContentType="application/vnd.openxmlformats-officedocument.presentationml.tags+xml"/>
  <Override PartName="/ppt/tags/tag3794.xml" ContentType="application/vnd.openxmlformats-officedocument.presentationml.tags+xml"/>
  <Override PartName="/ppt/tags/tag3795.xml" ContentType="application/vnd.openxmlformats-officedocument.presentationml.tags+xml"/>
  <Override PartName="/ppt/tags/tag3796.xml" ContentType="application/vnd.openxmlformats-officedocument.presentationml.tags+xml"/>
  <Override PartName="/ppt/tags/tag3797.xml" ContentType="application/vnd.openxmlformats-officedocument.presentationml.tags+xml"/>
  <Override PartName="/ppt/tags/tag3798.xml" ContentType="application/vnd.openxmlformats-officedocument.presentationml.tags+xml"/>
  <Override PartName="/ppt/tags/tag3799.xml" ContentType="application/vnd.openxmlformats-officedocument.presentationml.tags+xml"/>
  <Override PartName="/ppt/tags/tag3800.xml" ContentType="application/vnd.openxmlformats-officedocument.presentationml.tags+xml"/>
  <Override PartName="/ppt/tags/tag3801.xml" ContentType="application/vnd.openxmlformats-officedocument.presentationml.tags+xml"/>
  <Override PartName="/ppt/tags/tag3802.xml" ContentType="application/vnd.openxmlformats-officedocument.presentationml.tags+xml"/>
  <Override PartName="/ppt/tags/tag3803.xml" ContentType="application/vnd.openxmlformats-officedocument.presentationml.tags+xml"/>
  <Override PartName="/ppt/tags/tag3804.xml" ContentType="application/vnd.openxmlformats-officedocument.presentationml.tags+xml"/>
  <Override PartName="/ppt/notesSlides/notesSlide16.xml" ContentType="application/vnd.openxmlformats-officedocument.presentationml.notesSlide+xml"/>
  <Override PartName="/ppt/tags/tag3805.xml" ContentType="application/vnd.openxmlformats-officedocument.presentationml.tags+xml"/>
  <Override PartName="/ppt/notesSlides/notesSlide17.xml" ContentType="application/vnd.openxmlformats-officedocument.presentationml.notesSlide+xml"/>
  <Override PartName="/ppt/tags/tag3806.xml" ContentType="application/vnd.openxmlformats-officedocument.presentationml.tags+xml"/>
  <Override PartName="/ppt/tags/tag3807.xml" ContentType="application/vnd.openxmlformats-officedocument.presentationml.tags+xml"/>
  <Override PartName="/ppt/notesSlides/notesSlide18.xml" ContentType="application/vnd.openxmlformats-officedocument.presentationml.notesSlide+xml"/>
  <Override PartName="/ppt/tags/tag3808.xml" ContentType="application/vnd.openxmlformats-officedocument.presentationml.tags+xml"/>
  <Override PartName="/ppt/tags/tag3809.xml" ContentType="application/vnd.openxmlformats-officedocument.presentationml.tags+xml"/>
  <Override PartName="/ppt/notesSlides/notesSlide19.xml" ContentType="application/vnd.openxmlformats-officedocument.presentationml.notesSlide+xml"/>
  <Override PartName="/ppt/tags/tag3810.xml" ContentType="application/vnd.openxmlformats-officedocument.presentationml.tags+xml"/>
  <Override PartName="/ppt/tags/tag3811.xml" ContentType="application/vnd.openxmlformats-officedocument.presentationml.tags+xml"/>
  <Override PartName="/ppt/notesSlides/notesSlide20.xml" ContentType="application/vnd.openxmlformats-officedocument.presentationml.notesSlide+xml"/>
  <Override PartName="/ppt/tags/tag3812.xml" ContentType="application/vnd.openxmlformats-officedocument.presentationml.tags+xml"/>
  <Override PartName="/ppt/tags/tag3813.xml" ContentType="application/vnd.openxmlformats-officedocument.presentationml.tags+xml"/>
  <Override PartName="/ppt/tags/tag3814.xml" ContentType="application/vnd.openxmlformats-officedocument.presentationml.tags+xml"/>
  <Override PartName="/ppt/tags/tag3815.xml" ContentType="application/vnd.openxmlformats-officedocument.presentationml.tags+xml"/>
  <Override PartName="/ppt/tags/tag3816.xml" ContentType="application/vnd.openxmlformats-officedocument.presentationml.tags+xml"/>
  <Override PartName="/ppt/tags/tag3817.xml" ContentType="application/vnd.openxmlformats-officedocument.presentationml.tags+xml"/>
  <Override PartName="/ppt/tags/tag3818.xml" ContentType="application/vnd.openxmlformats-officedocument.presentationml.tags+xml"/>
  <Override PartName="/ppt/tags/tag3819.xml" ContentType="application/vnd.openxmlformats-officedocument.presentationml.tags+xml"/>
  <Override PartName="/ppt/tags/tag3820.xml" ContentType="application/vnd.openxmlformats-officedocument.presentationml.tags+xml"/>
  <Override PartName="/ppt/tags/tag3821.xml" ContentType="application/vnd.openxmlformats-officedocument.presentationml.tags+xml"/>
  <Override PartName="/ppt/tags/tag3822.xml" ContentType="application/vnd.openxmlformats-officedocument.presentationml.tags+xml"/>
  <Override PartName="/ppt/tags/tag3823.xml" ContentType="application/vnd.openxmlformats-officedocument.presentationml.tags+xml"/>
  <Override PartName="/ppt/tags/tag3824.xml" ContentType="application/vnd.openxmlformats-officedocument.presentationml.tags+xml"/>
  <Override PartName="/ppt/tags/tag3825.xml" ContentType="application/vnd.openxmlformats-officedocument.presentationml.tags+xml"/>
  <Override PartName="/ppt/tags/tag3826.xml" ContentType="application/vnd.openxmlformats-officedocument.presentationml.tags+xml"/>
  <Override PartName="/ppt/tags/tag3827.xml" ContentType="application/vnd.openxmlformats-officedocument.presentationml.tags+xml"/>
  <Override PartName="/ppt/tags/tag3828.xml" ContentType="application/vnd.openxmlformats-officedocument.presentationml.tags+xml"/>
  <Override PartName="/ppt/tags/tag3829.xml" ContentType="application/vnd.openxmlformats-officedocument.presentationml.tags+xml"/>
  <Override PartName="/ppt/tags/tag3830.xml" ContentType="application/vnd.openxmlformats-officedocument.presentationml.tags+xml"/>
  <Override PartName="/ppt/tags/tag3831.xml" ContentType="application/vnd.openxmlformats-officedocument.presentationml.tags+xml"/>
  <Override PartName="/ppt/tags/tag3832.xml" ContentType="application/vnd.openxmlformats-officedocument.presentationml.tags+xml"/>
  <Override PartName="/ppt/tags/tag3833.xml" ContentType="application/vnd.openxmlformats-officedocument.presentationml.tags+xml"/>
  <Override PartName="/ppt/tags/tag3834.xml" ContentType="application/vnd.openxmlformats-officedocument.presentationml.tags+xml"/>
  <Override PartName="/ppt/tags/tag3835.xml" ContentType="application/vnd.openxmlformats-officedocument.presentationml.tags+xml"/>
  <Override PartName="/ppt/tags/tag3836.xml" ContentType="application/vnd.openxmlformats-officedocument.presentationml.tags+xml"/>
  <Override PartName="/ppt/tags/tag3837.xml" ContentType="application/vnd.openxmlformats-officedocument.presentationml.tags+xml"/>
  <Override PartName="/ppt/tags/tag3838.xml" ContentType="application/vnd.openxmlformats-officedocument.presentationml.tags+xml"/>
  <Override PartName="/ppt/tags/tag3839.xml" ContentType="application/vnd.openxmlformats-officedocument.presentationml.tags+xml"/>
  <Override PartName="/ppt/tags/tag3840.xml" ContentType="application/vnd.openxmlformats-officedocument.presentationml.tags+xml"/>
  <Override PartName="/ppt/tags/tag3841.xml" ContentType="application/vnd.openxmlformats-officedocument.presentationml.tags+xml"/>
  <Override PartName="/ppt/tags/tag3842.xml" ContentType="application/vnd.openxmlformats-officedocument.presentationml.tags+xml"/>
  <Override PartName="/ppt/tags/tag3843.xml" ContentType="application/vnd.openxmlformats-officedocument.presentationml.tags+xml"/>
  <Override PartName="/ppt/tags/tag3844.xml" ContentType="application/vnd.openxmlformats-officedocument.presentationml.tags+xml"/>
  <Override PartName="/ppt/tags/tag3845.xml" ContentType="application/vnd.openxmlformats-officedocument.presentationml.tags+xml"/>
  <Override PartName="/ppt/tags/tag3846.xml" ContentType="application/vnd.openxmlformats-officedocument.presentationml.tags+xml"/>
  <Override PartName="/ppt/tags/tag3847.xml" ContentType="application/vnd.openxmlformats-officedocument.presentationml.tags+xml"/>
  <Override PartName="/ppt/tags/tag3848.xml" ContentType="application/vnd.openxmlformats-officedocument.presentationml.tags+xml"/>
  <Override PartName="/ppt/tags/tag3849.xml" ContentType="application/vnd.openxmlformats-officedocument.presentationml.tags+xml"/>
  <Override PartName="/ppt/tags/tag3850.xml" ContentType="application/vnd.openxmlformats-officedocument.presentationml.tags+xml"/>
  <Override PartName="/ppt/tags/tag3851.xml" ContentType="application/vnd.openxmlformats-officedocument.presentationml.tags+xml"/>
  <Override PartName="/ppt/tags/tag3852.xml" ContentType="application/vnd.openxmlformats-officedocument.presentationml.tags+xml"/>
  <Override PartName="/ppt/tags/tag3853.xml" ContentType="application/vnd.openxmlformats-officedocument.presentationml.tags+xml"/>
  <Override PartName="/ppt/tags/tag3854.xml" ContentType="application/vnd.openxmlformats-officedocument.presentationml.tags+xml"/>
  <Override PartName="/ppt/tags/tag3855.xml" ContentType="application/vnd.openxmlformats-officedocument.presentationml.tags+xml"/>
  <Override PartName="/ppt/tags/tag3856.xml" ContentType="application/vnd.openxmlformats-officedocument.presentationml.tags+xml"/>
  <Override PartName="/ppt/tags/tag3857.xml" ContentType="application/vnd.openxmlformats-officedocument.presentationml.tags+xml"/>
  <Override PartName="/ppt/tags/tag3858.xml" ContentType="application/vnd.openxmlformats-officedocument.presentationml.tags+xml"/>
  <Override PartName="/ppt/tags/tag3859.xml" ContentType="application/vnd.openxmlformats-officedocument.presentationml.tags+xml"/>
  <Override PartName="/ppt/tags/tag3860.xml" ContentType="application/vnd.openxmlformats-officedocument.presentationml.tags+xml"/>
  <Override PartName="/ppt/tags/tag3861.xml" ContentType="application/vnd.openxmlformats-officedocument.presentationml.tags+xml"/>
  <Override PartName="/ppt/tags/tag3862.xml" ContentType="application/vnd.openxmlformats-officedocument.presentationml.tags+xml"/>
  <Override PartName="/ppt/tags/tag3863.xml" ContentType="application/vnd.openxmlformats-officedocument.presentationml.tags+xml"/>
  <Override PartName="/ppt/tags/tag3864.xml" ContentType="application/vnd.openxmlformats-officedocument.presentationml.tags+xml"/>
  <Override PartName="/ppt/tags/tag3865.xml" ContentType="application/vnd.openxmlformats-officedocument.presentationml.tags+xml"/>
  <Override PartName="/ppt/tags/tag3866.xml" ContentType="application/vnd.openxmlformats-officedocument.presentationml.tags+xml"/>
  <Override PartName="/ppt/tags/tag3867.xml" ContentType="application/vnd.openxmlformats-officedocument.presentationml.tags+xml"/>
  <Override PartName="/ppt/tags/tag3868.xml" ContentType="application/vnd.openxmlformats-officedocument.presentationml.tags+xml"/>
  <Override PartName="/ppt/tags/tag3869.xml" ContentType="application/vnd.openxmlformats-officedocument.presentationml.tags+xml"/>
  <Override PartName="/ppt/tags/tag3870.xml" ContentType="application/vnd.openxmlformats-officedocument.presentationml.tags+xml"/>
  <Override PartName="/ppt/tags/tag3871.xml" ContentType="application/vnd.openxmlformats-officedocument.presentationml.tags+xml"/>
  <Override PartName="/ppt/tags/tag3872.xml" ContentType="application/vnd.openxmlformats-officedocument.presentationml.tags+xml"/>
  <Override PartName="/ppt/tags/tag3873.xml" ContentType="application/vnd.openxmlformats-officedocument.presentationml.tags+xml"/>
  <Override PartName="/ppt/tags/tag3874.xml" ContentType="application/vnd.openxmlformats-officedocument.presentationml.tags+xml"/>
  <Override PartName="/ppt/tags/tag3875.xml" ContentType="application/vnd.openxmlformats-officedocument.presentationml.tags+xml"/>
  <Override PartName="/ppt/tags/tag3876.xml" ContentType="application/vnd.openxmlformats-officedocument.presentationml.tags+xml"/>
  <Override PartName="/ppt/tags/tag3877.xml" ContentType="application/vnd.openxmlformats-officedocument.presentationml.tags+xml"/>
  <Override PartName="/ppt/tags/tag3878.xml" ContentType="application/vnd.openxmlformats-officedocument.presentationml.tags+xml"/>
  <Override PartName="/ppt/tags/tag3879.xml" ContentType="application/vnd.openxmlformats-officedocument.presentationml.tags+xml"/>
  <Override PartName="/ppt/tags/tag3880.xml" ContentType="application/vnd.openxmlformats-officedocument.presentationml.tags+xml"/>
  <Override PartName="/ppt/tags/tag3881.xml" ContentType="application/vnd.openxmlformats-officedocument.presentationml.tags+xml"/>
  <Override PartName="/ppt/tags/tag3882.xml" ContentType="application/vnd.openxmlformats-officedocument.presentationml.tags+xml"/>
  <Override PartName="/ppt/tags/tag3883.xml" ContentType="application/vnd.openxmlformats-officedocument.presentationml.tags+xml"/>
  <Override PartName="/ppt/tags/tag3884.xml" ContentType="application/vnd.openxmlformats-officedocument.presentationml.tags+xml"/>
  <Override PartName="/ppt/tags/tag3885.xml" ContentType="application/vnd.openxmlformats-officedocument.presentationml.tags+xml"/>
  <Override PartName="/ppt/tags/tag3886.xml" ContentType="application/vnd.openxmlformats-officedocument.presentationml.tags+xml"/>
  <Override PartName="/ppt/tags/tag3887.xml" ContentType="application/vnd.openxmlformats-officedocument.presentationml.tags+xml"/>
  <Override PartName="/ppt/tags/tag3888.xml" ContentType="application/vnd.openxmlformats-officedocument.presentationml.tags+xml"/>
  <Override PartName="/ppt/tags/tag3889.xml" ContentType="application/vnd.openxmlformats-officedocument.presentationml.tags+xml"/>
  <Override PartName="/ppt/tags/tag3890.xml" ContentType="application/vnd.openxmlformats-officedocument.presentationml.tags+xml"/>
  <Override PartName="/ppt/tags/tag3891.xml" ContentType="application/vnd.openxmlformats-officedocument.presentationml.tags+xml"/>
  <Override PartName="/ppt/tags/tag3892.xml" ContentType="application/vnd.openxmlformats-officedocument.presentationml.tags+xml"/>
  <Override PartName="/ppt/tags/tag3893.xml" ContentType="application/vnd.openxmlformats-officedocument.presentationml.tags+xml"/>
  <Override PartName="/ppt/tags/tag3894.xml" ContentType="application/vnd.openxmlformats-officedocument.presentationml.tags+xml"/>
  <Override PartName="/ppt/tags/tag3895.xml" ContentType="application/vnd.openxmlformats-officedocument.presentationml.tags+xml"/>
  <Override PartName="/ppt/tags/tag3896.xml" ContentType="application/vnd.openxmlformats-officedocument.presentationml.tags+xml"/>
  <Override PartName="/ppt/tags/tag3897.xml" ContentType="application/vnd.openxmlformats-officedocument.presentationml.tags+xml"/>
  <Override PartName="/ppt/tags/tag3898.xml" ContentType="application/vnd.openxmlformats-officedocument.presentationml.tags+xml"/>
  <Override PartName="/ppt/tags/tag3899.xml" ContentType="application/vnd.openxmlformats-officedocument.presentationml.tags+xml"/>
  <Override PartName="/ppt/tags/tag3900.xml" ContentType="application/vnd.openxmlformats-officedocument.presentationml.tags+xml"/>
  <Override PartName="/ppt/tags/tag3901.xml" ContentType="application/vnd.openxmlformats-officedocument.presentationml.tags+xml"/>
  <Override PartName="/ppt/tags/tag3902.xml" ContentType="application/vnd.openxmlformats-officedocument.presentationml.tags+xml"/>
  <Override PartName="/ppt/tags/tag3903.xml" ContentType="application/vnd.openxmlformats-officedocument.presentationml.tags+xml"/>
  <Override PartName="/ppt/tags/tag3904.xml" ContentType="application/vnd.openxmlformats-officedocument.presentationml.tags+xml"/>
  <Override PartName="/ppt/tags/tag3905.xml" ContentType="application/vnd.openxmlformats-officedocument.presentationml.tags+xml"/>
  <Override PartName="/ppt/tags/tag3906.xml" ContentType="application/vnd.openxmlformats-officedocument.presentationml.tags+xml"/>
  <Override PartName="/ppt/tags/tag3907.xml" ContentType="application/vnd.openxmlformats-officedocument.presentationml.tags+xml"/>
  <Override PartName="/ppt/tags/tag3908.xml" ContentType="application/vnd.openxmlformats-officedocument.presentationml.tags+xml"/>
  <Override PartName="/ppt/tags/tag3909.xml" ContentType="application/vnd.openxmlformats-officedocument.presentationml.tags+xml"/>
  <Override PartName="/ppt/tags/tag3910.xml" ContentType="application/vnd.openxmlformats-officedocument.presentationml.tags+xml"/>
  <Override PartName="/ppt/tags/tag3911.xml" ContentType="application/vnd.openxmlformats-officedocument.presentationml.tags+xml"/>
  <Override PartName="/ppt/tags/tag3912.xml" ContentType="application/vnd.openxmlformats-officedocument.presentationml.tags+xml"/>
  <Override PartName="/ppt/tags/tag3913.xml" ContentType="application/vnd.openxmlformats-officedocument.presentationml.tags+xml"/>
  <Override PartName="/ppt/tags/tag3914.xml" ContentType="application/vnd.openxmlformats-officedocument.presentationml.tags+xml"/>
  <Override PartName="/ppt/tags/tag3915.xml" ContentType="application/vnd.openxmlformats-officedocument.presentationml.tags+xml"/>
  <Override PartName="/ppt/tags/tag3916.xml" ContentType="application/vnd.openxmlformats-officedocument.presentationml.tags+xml"/>
  <Override PartName="/ppt/tags/tag3917.xml" ContentType="application/vnd.openxmlformats-officedocument.presentationml.tags+xml"/>
  <Override PartName="/ppt/tags/tag3918.xml" ContentType="application/vnd.openxmlformats-officedocument.presentationml.tags+xml"/>
  <Override PartName="/ppt/tags/tag3919.xml" ContentType="application/vnd.openxmlformats-officedocument.presentationml.tags+xml"/>
  <Override PartName="/ppt/tags/tag3920.xml" ContentType="application/vnd.openxmlformats-officedocument.presentationml.tags+xml"/>
  <Override PartName="/ppt/tags/tag3921.xml" ContentType="application/vnd.openxmlformats-officedocument.presentationml.tags+xml"/>
  <Override PartName="/ppt/tags/tag3922.xml" ContentType="application/vnd.openxmlformats-officedocument.presentationml.tags+xml"/>
  <Override PartName="/ppt/tags/tag3923.xml" ContentType="application/vnd.openxmlformats-officedocument.presentationml.tags+xml"/>
  <Override PartName="/ppt/tags/tag3924.xml" ContentType="application/vnd.openxmlformats-officedocument.presentationml.tags+xml"/>
  <Override PartName="/ppt/tags/tag3925.xml" ContentType="application/vnd.openxmlformats-officedocument.presentationml.tags+xml"/>
  <Override PartName="/ppt/tags/tag3926.xml" ContentType="application/vnd.openxmlformats-officedocument.presentationml.tags+xml"/>
  <Override PartName="/ppt/tags/tag3927.xml" ContentType="application/vnd.openxmlformats-officedocument.presentationml.tags+xml"/>
  <Override PartName="/ppt/tags/tag3928.xml" ContentType="application/vnd.openxmlformats-officedocument.presentationml.tags+xml"/>
  <Override PartName="/ppt/tags/tag3929.xml" ContentType="application/vnd.openxmlformats-officedocument.presentationml.tags+xml"/>
  <Override PartName="/ppt/tags/tag3930.xml" ContentType="application/vnd.openxmlformats-officedocument.presentationml.tags+xml"/>
  <Override PartName="/ppt/tags/tag3931.xml" ContentType="application/vnd.openxmlformats-officedocument.presentationml.tags+xml"/>
  <Override PartName="/ppt/tags/tag3932.xml" ContentType="application/vnd.openxmlformats-officedocument.presentationml.tags+xml"/>
  <Override PartName="/ppt/tags/tag3933.xml" ContentType="application/vnd.openxmlformats-officedocument.presentationml.tags+xml"/>
  <Override PartName="/ppt/tags/tag3934.xml" ContentType="application/vnd.openxmlformats-officedocument.presentationml.tags+xml"/>
  <Override PartName="/ppt/tags/tag3935.xml" ContentType="application/vnd.openxmlformats-officedocument.presentationml.tags+xml"/>
  <Override PartName="/ppt/tags/tag3936.xml" ContentType="application/vnd.openxmlformats-officedocument.presentationml.tags+xml"/>
  <Override PartName="/ppt/tags/tag3937.xml" ContentType="application/vnd.openxmlformats-officedocument.presentationml.tags+xml"/>
  <Override PartName="/ppt/tags/tag3938.xml" ContentType="application/vnd.openxmlformats-officedocument.presentationml.tags+xml"/>
  <Override PartName="/ppt/tags/tag3939.xml" ContentType="application/vnd.openxmlformats-officedocument.presentationml.tags+xml"/>
  <Override PartName="/ppt/tags/tag3940.xml" ContentType="application/vnd.openxmlformats-officedocument.presentationml.tags+xml"/>
  <Override PartName="/ppt/tags/tag3941.xml" ContentType="application/vnd.openxmlformats-officedocument.presentationml.tags+xml"/>
  <Override PartName="/ppt/tags/tag3942.xml" ContentType="application/vnd.openxmlformats-officedocument.presentationml.tags+xml"/>
  <Override PartName="/ppt/tags/tag3943.xml" ContentType="application/vnd.openxmlformats-officedocument.presentationml.tags+xml"/>
  <Override PartName="/ppt/tags/tag3944.xml" ContentType="application/vnd.openxmlformats-officedocument.presentationml.tags+xml"/>
  <Override PartName="/ppt/tags/tag3945.xml" ContentType="application/vnd.openxmlformats-officedocument.presentationml.tags+xml"/>
  <Override PartName="/ppt/tags/tag3946.xml" ContentType="application/vnd.openxmlformats-officedocument.presentationml.tags+xml"/>
  <Override PartName="/ppt/tags/tag3947.xml" ContentType="application/vnd.openxmlformats-officedocument.presentationml.tags+xml"/>
  <Override PartName="/ppt/tags/tag3948.xml" ContentType="application/vnd.openxmlformats-officedocument.presentationml.tags+xml"/>
  <Override PartName="/ppt/tags/tag3949.xml" ContentType="application/vnd.openxmlformats-officedocument.presentationml.tags+xml"/>
  <Override PartName="/ppt/tags/tag3950.xml" ContentType="application/vnd.openxmlformats-officedocument.presentationml.tags+xml"/>
  <Override PartName="/ppt/tags/tag3951.xml" ContentType="application/vnd.openxmlformats-officedocument.presentationml.tags+xml"/>
  <Override PartName="/ppt/tags/tag3952.xml" ContentType="application/vnd.openxmlformats-officedocument.presentationml.tags+xml"/>
  <Override PartName="/ppt/tags/tag3953.xml" ContentType="application/vnd.openxmlformats-officedocument.presentationml.tags+xml"/>
  <Override PartName="/ppt/tags/tag3954.xml" ContentType="application/vnd.openxmlformats-officedocument.presentationml.tags+xml"/>
  <Override PartName="/ppt/tags/tag3955.xml" ContentType="application/vnd.openxmlformats-officedocument.presentationml.tags+xml"/>
  <Override PartName="/ppt/tags/tag3956.xml" ContentType="application/vnd.openxmlformats-officedocument.presentationml.tags+xml"/>
  <Override PartName="/ppt/tags/tag3957.xml" ContentType="application/vnd.openxmlformats-officedocument.presentationml.tags+xml"/>
  <Override PartName="/ppt/tags/tag3958.xml" ContentType="application/vnd.openxmlformats-officedocument.presentationml.tags+xml"/>
  <Override PartName="/ppt/tags/tag3959.xml" ContentType="application/vnd.openxmlformats-officedocument.presentationml.tags+xml"/>
  <Override PartName="/ppt/tags/tag3960.xml" ContentType="application/vnd.openxmlformats-officedocument.presentationml.tags+xml"/>
  <Override PartName="/ppt/tags/tag3961.xml" ContentType="application/vnd.openxmlformats-officedocument.presentationml.tags+xml"/>
  <Override PartName="/ppt/tags/tag3962.xml" ContentType="application/vnd.openxmlformats-officedocument.presentationml.tags+xml"/>
  <Override PartName="/ppt/tags/tag3963.xml" ContentType="application/vnd.openxmlformats-officedocument.presentationml.tags+xml"/>
  <Override PartName="/ppt/tags/tag3964.xml" ContentType="application/vnd.openxmlformats-officedocument.presentationml.tags+xml"/>
  <Override PartName="/ppt/tags/tag3965.xml" ContentType="application/vnd.openxmlformats-officedocument.presentationml.tags+xml"/>
  <Override PartName="/ppt/tags/tag3966.xml" ContentType="application/vnd.openxmlformats-officedocument.presentationml.tags+xml"/>
  <Override PartName="/ppt/tags/tag3967.xml" ContentType="application/vnd.openxmlformats-officedocument.presentationml.tags+xml"/>
  <Override PartName="/ppt/tags/tag3968.xml" ContentType="application/vnd.openxmlformats-officedocument.presentationml.tags+xml"/>
  <Override PartName="/ppt/tags/tag3969.xml" ContentType="application/vnd.openxmlformats-officedocument.presentationml.tags+xml"/>
  <Override PartName="/ppt/tags/tag3970.xml" ContentType="application/vnd.openxmlformats-officedocument.presentationml.tags+xml"/>
  <Override PartName="/ppt/tags/tag3971.xml" ContentType="application/vnd.openxmlformats-officedocument.presentationml.tags+xml"/>
  <Override PartName="/ppt/tags/tag3972.xml" ContentType="application/vnd.openxmlformats-officedocument.presentationml.tags+xml"/>
  <Override PartName="/ppt/tags/tag3973.xml" ContentType="application/vnd.openxmlformats-officedocument.presentationml.tags+xml"/>
  <Override PartName="/ppt/tags/tag3974.xml" ContentType="application/vnd.openxmlformats-officedocument.presentationml.tags+xml"/>
  <Override PartName="/ppt/tags/tag3975.xml" ContentType="application/vnd.openxmlformats-officedocument.presentationml.tags+xml"/>
  <Override PartName="/ppt/tags/tag3976.xml" ContentType="application/vnd.openxmlformats-officedocument.presentationml.tags+xml"/>
  <Override PartName="/ppt/tags/tag3977.xml" ContentType="application/vnd.openxmlformats-officedocument.presentationml.tags+xml"/>
  <Override PartName="/ppt/tags/tag3978.xml" ContentType="application/vnd.openxmlformats-officedocument.presentationml.tags+xml"/>
  <Override PartName="/ppt/tags/tag3979.xml" ContentType="application/vnd.openxmlformats-officedocument.presentationml.tags+xml"/>
  <Override PartName="/ppt/tags/tag3980.xml" ContentType="application/vnd.openxmlformats-officedocument.presentationml.tags+xml"/>
  <Override PartName="/ppt/tags/tag3981.xml" ContentType="application/vnd.openxmlformats-officedocument.presentationml.tags+xml"/>
  <Override PartName="/ppt/tags/tag3982.xml" ContentType="application/vnd.openxmlformats-officedocument.presentationml.tags+xml"/>
  <Override PartName="/ppt/tags/tag3983.xml" ContentType="application/vnd.openxmlformats-officedocument.presentationml.tags+xml"/>
  <Override PartName="/ppt/tags/tag3984.xml" ContentType="application/vnd.openxmlformats-officedocument.presentationml.tags+xml"/>
  <Override PartName="/ppt/tags/tag3985.xml" ContentType="application/vnd.openxmlformats-officedocument.presentationml.tags+xml"/>
  <Override PartName="/ppt/tags/tag3986.xml" ContentType="application/vnd.openxmlformats-officedocument.presentationml.tags+xml"/>
  <Override PartName="/ppt/tags/tag3987.xml" ContentType="application/vnd.openxmlformats-officedocument.presentationml.tags+xml"/>
  <Override PartName="/ppt/tags/tag3988.xml" ContentType="application/vnd.openxmlformats-officedocument.presentationml.tags+xml"/>
  <Override PartName="/ppt/tags/tag3989.xml" ContentType="application/vnd.openxmlformats-officedocument.presentationml.tags+xml"/>
  <Override PartName="/ppt/tags/tag3990.xml" ContentType="application/vnd.openxmlformats-officedocument.presentationml.tags+xml"/>
  <Override PartName="/ppt/tags/tag3991.xml" ContentType="application/vnd.openxmlformats-officedocument.presentationml.tags+xml"/>
  <Override PartName="/ppt/tags/tag3992.xml" ContentType="application/vnd.openxmlformats-officedocument.presentationml.tags+xml"/>
  <Override PartName="/ppt/tags/tag3993.xml" ContentType="application/vnd.openxmlformats-officedocument.presentationml.tags+xml"/>
  <Override PartName="/ppt/tags/tag3994.xml" ContentType="application/vnd.openxmlformats-officedocument.presentationml.tags+xml"/>
  <Override PartName="/ppt/tags/tag3995.xml" ContentType="application/vnd.openxmlformats-officedocument.presentationml.tags+xml"/>
  <Override PartName="/ppt/tags/tag3996.xml" ContentType="application/vnd.openxmlformats-officedocument.presentationml.tags+xml"/>
  <Override PartName="/ppt/tags/tag3997.xml" ContentType="application/vnd.openxmlformats-officedocument.presentationml.tags+xml"/>
  <Override PartName="/ppt/tags/tag3998.xml" ContentType="application/vnd.openxmlformats-officedocument.presentationml.tags+xml"/>
  <Override PartName="/ppt/tags/tag3999.xml" ContentType="application/vnd.openxmlformats-officedocument.presentationml.tags+xml"/>
  <Override PartName="/ppt/tags/tag4000.xml" ContentType="application/vnd.openxmlformats-officedocument.presentationml.tags+xml"/>
  <Override PartName="/ppt/tags/tag4001.xml" ContentType="application/vnd.openxmlformats-officedocument.presentationml.tags+xml"/>
  <Override PartName="/ppt/tags/tag4002.xml" ContentType="application/vnd.openxmlformats-officedocument.presentationml.tags+xml"/>
  <Override PartName="/ppt/tags/tag4003.xml" ContentType="application/vnd.openxmlformats-officedocument.presentationml.tags+xml"/>
  <Override PartName="/ppt/tags/tag4004.xml" ContentType="application/vnd.openxmlformats-officedocument.presentationml.tags+xml"/>
  <Override PartName="/ppt/tags/tag4005.xml" ContentType="application/vnd.openxmlformats-officedocument.presentationml.tags+xml"/>
  <Override PartName="/ppt/tags/tag4006.xml" ContentType="application/vnd.openxmlformats-officedocument.presentationml.tags+xml"/>
  <Override PartName="/ppt/tags/tag4007.xml" ContentType="application/vnd.openxmlformats-officedocument.presentationml.tags+xml"/>
  <Override PartName="/ppt/tags/tag4008.xml" ContentType="application/vnd.openxmlformats-officedocument.presentationml.tags+xml"/>
  <Override PartName="/ppt/tags/tag4009.xml" ContentType="application/vnd.openxmlformats-officedocument.presentationml.tags+xml"/>
  <Override PartName="/ppt/tags/tag4010.xml" ContentType="application/vnd.openxmlformats-officedocument.presentationml.tags+xml"/>
  <Override PartName="/ppt/tags/tag4011.xml" ContentType="application/vnd.openxmlformats-officedocument.presentationml.tags+xml"/>
  <Override PartName="/ppt/tags/tag4012.xml" ContentType="application/vnd.openxmlformats-officedocument.presentationml.tags+xml"/>
  <Override PartName="/ppt/tags/tag4013.xml" ContentType="application/vnd.openxmlformats-officedocument.presentationml.tags+xml"/>
  <Override PartName="/ppt/tags/tag4014.xml" ContentType="application/vnd.openxmlformats-officedocument.presentationml.tags+xml"/>
  <Override PartName="/ppt/tags/tag4015.xml" ContentType="application/vnd.openxmlformats-officedocument.presentationml.tags+xml"/>
  <Override PartName="/ppt/tags/tag4016.xml" ContentType="application/vnd.openxmlformats-officedocument.presentationml.tags+xml"/>
  <Override PartName="/ppt/tags/tag4017.xml" ContentType="application/vnd.openxmlformats-officedocument.presentationml.tags+xml"/>
  <Override PartName="/ppt/tags/tag4018.xml" ContentType="application/vnd.openxmlformats-officedocument.presentationml.tags+xml"/>
  <Override PartName="/ppt/tags/tag4019.xml" ContentType="application/vnd.openxmlformats-officedocument.presentationml.tags+xml"/>
  <Override PartName="/ppt/tags/tag4020.xml" ContentType="application/vnd.openxmlformats-officedocument.presentationml.tags+xml"/>
  <Override PartName="/ppt/tags/tag4021.xml" ContentType="application/vnd.openxmlformats-officedocument.presentationml.tags+xml"/>
  <Override PartName="/ppt/tags/tag4022.xml" ContentType="application/vnd.openxmlformats-officedocument.presentationml.tags+xml"/>
  <Override PartName="/ppt/tags/tag4023.xml" ContentType="application/vnd.openxmlformats-officedocument.presentationml.tags+xml"/>
  <Override PartName="/ppt/tags/tag4024.xml" ContentType="application/vnd.openxmlformats-officedocument.presentationml.tags+xml"/>
  <Override PartName="/ppt/tags/tag4025.xml" ContentType="application/vnd.openxmlformats-officedocument.presentationml.tags+xml"/>
  <Override PartName="/ppt/tags/tag4026.xml" ContentType="application/vnd.openxmlformats-officedocument.presentationml.tags+xml"/>
  <Override PartName="/ppt/tags/tag4027.xml" ContentType="application/vnd.openxmlformats-officedocument.presentationml.tags+xml"/>
  <Override PartName="/ppt/tags/tag4028.xml" ContentType="application/vnd.openxmlformats-officedocument.presentationml.tags+xml"/>
  <Override PartName="/ppt/tags/tag4029.xml" ContentType="application/vnd.openxmlformats-officedocument.presentationml.tags+xml"/>
  <Override PartName="/ppt/tags/tag4030.xml" ContentType="application/vnd.openxmlformats-officedocument.presentationml.tags+xml"/>
  <Override PartName="/ppt/tags/tag4031.xml" ContentType="application/vnd.openxmlformats-officedocument.presentationml.tags+xml"/>
  <Override PartName="/ppt/tags/tag4032.xml" ContentType="application/vnd.openxmlformats-officedocument.presentationml.tags+xml"/>
  <Override PartName="/ppt/tags/tag4033.xml" ContentType="application/vnd.openxmlformats-officedocument.presentationml.tags+xml"/>
  <Override PartName="/ppt/tags/tag4034.xml" ContentType="application/vnd.openxmlformats-officedocument.presentationml.tags+xml"/>
  <Override PartName="/ppt/tags/tag4035.xml" ContentType="application/vnd.openxmlformats-officedocument.presentationml.tags+xml"/>
  <Override PartName="/ppt/tags/tag4036.xml" ContentType="application/vnd.openxmlformats-officedocument.presentationml.tags+xml"/>
  <Override PartName="/ppt/tags/tag4037.xml" ContentType="application/vnd.openxmlformats-officedocument.presentationml.tags+xml"/>
  <Override PartName="/ppt/tags/tag4038.xml" ContentType="application/vnd.openxmlformats-officedocument.presentationml.tags+xml"/>
  <Override PartName="/ppt/tags/tag4039.xml" ContentType="application/vnd.openxmlformats-officedocument.presentationml.tags+xml"/>
  <Override PartName="/ppt/tags/tag4040.xml" ContentType="application/vnd.openxmlformats-officedocument.presentationml.tags+xml"/>
  <Override PartName="/ppt/tags/tag4041.xml" ContentType="application/vnd.openxmlformats-officedocument.presentationml.tags+xml"/>
  <Override PartName="/ppt/tags/tag4042.xml" ContentType="application/vnd.openxmlformats-officedocument.presentationml.tags+xml"/>
  <Override PartName="/ppt/tags/tag4043.xml" ContentType="application/vnd.openxmlformats-officedocument.presentationml.tags+xml"/>
  <Override PartName="/ppt/tags/tag4044.xml" ContentType="application/vnd.openxmlformats-officedocument.presentationml.tags+xml"/>
  <Override PartName="/ppt/tags/tag4045.xml" ContentType="application/vnd.openxmlformats-officedocument.presentationml.tags+xml"/>
  <Override PartName="/ppt/tags/tag4046.xml" ContentType="application/vnd.openxmlformats-officedocument.presentationml.tags+xml"/>
  <Override PartName="/ppt/tags/tag4047.xml" ContentType="application/vnd.openxmlformats-officedocument.presentationml.tags+xml"/>
  <Override PartName="/ppt/tags/tag4048.xml" ContentType="application/vnd.openxmlformats-officedocument.presentationml.tags+xml"/>
  <Override PartName="/ppt/tags/tag4049.xml" ContentType="application/vnd.openxmlformats-officedocument.presentationml.tags+xml"/>
  <Override PartName="/ppt/tags/tag4050.xml" ContentType="application/vnd.openxmlformats-officedocument.presentationml.tags+xml"/>
  <Override PartName="/ppt/tags/tag4051.xml" ContentType="application/vnd.openxmlformats-officedocument.presentationml.tags+xml"/>
  <Override PartName="/ppt/tags/tag4052.xml" ContentType="application/vnd.openxmlformats-officedocument.presentationml.tags+xml"/>
  <Override PartName="/ppt/tags/tag4053.xml" ContentType="application/vnd.openxmlformats-officedocument.presentationml.tags+xml"/>
  <Override PartName="/ppt/tags/tag4054.xml" ContentType="application/vnd.openxmlformats-officedocument.presentationml.tags+xml"/>
  <Override PartName="/ppt/tags/tag4055.xml" ContentType="application/vnd.openxmlformats-officedocument.presentationml.tags+xml"/>
  <Override PartName="/ppt/tags/tag4056.xml" ContentType="application/vnd.openxmlformats-officedocument.presentationml.tags+xml"/>
  <Override PartName="/ppt/tags/tag4057.xml" ContentType="application/vnd.openxmlformats-officedocument.presentationml.tags+xml"/>
  <Override PartName="/ppt/tags/tag4058.xml" ContentType="application/vnd.openxmlformats-officedocument.presentationml.tags+xml"/>
  <Override PartName="/ppt/tags/tag4059.xml" ContentType="application/vnd.openxmlformats-officedocument.presentationml.tags+xml"/>
  <Override PartName="/ppt/tags/tag4060.xml" ContentType="application/vnd.openxmlformats-officedocument.presentationml.tags+xml"/>
  <Override PartName="/ppt/tags/tag4061.xml" ContentType="application/vnd.openxmlformats-officedocument.presentationml.tags+xml"/>
  <Override PartName="/ppt/tags/tag4062.xml" ContentType="application/vnd.openxmlformats-officedocument.presentationml.tags+xml"/>
  <Override PartName="/ppt/tags/tag4063.xml" ContentType="application/vnd.openxmlformats-officedocument.presentationml.tags+xml"/>
  <Override PartName="/ppt/tags/tag4064.xml" ContentType="application/vnd.openxmlformats-officedocument.presentationml.tags+xml"/>
  <Override PartName="/ppt/tags/tag4065.xml" ContentType="application/vnd.openxmlformats-officedocument.presentationml.tags+xml"/>
  <Override PartName="/ppt/tags/tag4066.xml" ContentType="application/vnd.openxmlformats-officedocument.presentationml.tags+xml"/>
  <Override PartName="/ppt/tags/tag4067.xml" ContentType="application/vnd.openxmlformats-officedocument.presentationml.tags+xml"/>
  <Override PartName="/ppt/tags/tag4068.xml" ContentType="application/vnd.openxmlformats-officedocument.presentationml.tags+xml"/>
  <Override PartName="/ppt/tags/tag4069.xml" ContentType="application/vnd.openxmlformats-officedocument.presentationml.tags+xml"/>
  <Override PartName="/ppt/tags/tag4070.xml" ContentType="application/vnd.openxmlformats-officedocument.presentationml.tags+xml"/>
  <Override PartName="/ppt/tags/tag4071.xml" ContentType="application/vnd.openxmlformats-officedocument.presentationml.tags+xml"/>
  <Override PartName="/ppt/tags/tag4072.xml" ContentType="application/vnd.openxmlformats-officedocument.presentationml.tags+xml"/>
  <Override PartName="/ppt/tags/tag4073.xml" ContentType="application/vnd.openxmlformats-officedocument.presentationml.tags+xml"/>
  <Override PartName="/ppt/tags/tag4074.xml" ContentType="application/vnd.openxmlformats-officedocument.presentationml.tags+xml"/>
  <Override PartName="/ppt/tags/tag4075.xml" ContentType="application/vnd.openxmlformats-officedocument.presentationml.tags+xml"/>
  <Override PartName="/ppt/tags/tag4076.xml" ContentType="application/vnd.openxmlformats-officedocument.presentationml.tags+xml"/>
  <Override PartName="/ppt/tags/tag4077.xml" ContentType="application/vnd.openxmlformats-officedocument.presentationml.tags+xml"/>
  <Override PartName="/ppt/tags/tag4078.xml" ContentType="application/vnd.openxmlformats-officedocument.presentationml.tags+xml"/>
  <Override PartName="/ppt/tags/tag4079.xml" ContentType="application/vnd.openxmlformats-officedocument.presentationml.tags+xml"/>
  <Override PartName="/ppt/tags/tag4080.xml" ContentType="application/vnd.openxmlformats-officedocument.presentationml.tags+xml"/>
  <Override PartName="/ppt/tags/tag4081.xml" ContentType="application/vnd.openxmlformats-officedocument.presentationml.tags+xml"/>
  <Override PartName="/ppt/tags/tag4082.xml" ContentType="application/vnd.openxmlformats-officedocument.presentationml.tags+xml"/>
  <Override PartName="/ppt/tags/tag4083.xml" ContentType="application/vnd.openxmlformats-officedocument.presentationml.tags+xml"/>
  <Override PartName="/ppt/tags/tag4084.xml" ContentType="application/vnd.openxmlformats-officedocument.presentationml.tags+xml"/>
  <Override PartName="/ppt/tags/tag4085.xml" ContentType="application/vnd.openxmlformats-officedocument.presentationml.tags+xml"/>
  <Override PartName="/ppt/tags/tag4086.xml" ContentType="application/vnd.openxmlformats-officedocument.presentationml.tags+xml"/>
  <Override PartName="/ppt/tags/tag4087.xml" ContentType="application/vnd.openxmlformats-officedocument.presentationml.tags+xml"/>
  <Override PartName="/ppt/tags/tag4088.xml" ContentType="application/vnd.openxmlformats-officedocument.presentationml.tags+xml"/>
  <Override PartName="/ppt/tags/tag4089.xml" ContentType="application/vnd.openxmlformats-officedocument.presentationml.tags+xml"/>
  <Override PartName="/ppt/tags/tag4090.xml" ContentType="application/vnd.openxmlformats-officedocument.presentationml.tags+xml"/>
  <Override PartName="/ppt/tags/tag4091.xml" ContentType="application/vnd.openxmlformats-officedocument.presentationml.tags+xml"/>
  <Override PartName="/ppt/tags/tag4092.xml" ContentType="application/vnd.openxmlformats-officedocument.presentationml.tags+xml"/>
  <Override PartName="/ppt/tags/tag4093.xml" ContentType="application/vnd.openxmlformats-officedocument.presentationml.tags+xml"/>
  <Override PartName="/ppt/tags/tag4094.xml" ContentType="application/vnd.openxmlformats-officedocument.presentationml.tags+xml"/>
  <Override PartName="/ppt/tags/tag4095.xml" ContentType="application/vnd.openxmlformats-officedocument.presentationml.tags+xml"/>
  <Override PartName="/ppt/tags/tag4096.xml" ContentType="application/vnd.openxmlformats-officedocument.presentationml.tags+xml"/>
  <Override PartName="/ppt/tags/tag4097.xml" ContentType="application/vnd.openxmlformats-officedocument.presentationml.tags+xml"/>
  <Override PartName="/ppt/tags/tag4098.xml" ContentType="application/vnd.openxmlformats-officedocument.presentationml.tags+xml"/>
  <Override PartName="/ppt/tags/tag4099.xml" ContentType="application/vnd.openxmlformats-officedocument.presentationml.tags+xml"/>
  <Override PartName="/ppt/tags/tag4100.xml" ContentType="application/vnd.openxmlformats-officedocument.presentationml.tags+xml"/>
  <Override PartName="/ppt/tags/tag4101.xml" ContentType="application/vnd.openxmlformats-officedocument.presentationml.tags+xml"/>
  <Override PartName="/ppt/tags/tag4102.xml" ContentType="application/vnd.openxmlformats-officedocument.presentationml.tags+xml"/>
  <Override PartName="/ppt/tags/tag4103.xml" ContentType="application/vnd.openxmlformats-officedocument.presentationml.tags+xml"/>
  <Override PartName="/ppt/tags/tag4104.xml" ContentType="application/vnd.openxmlformats-officedocument.presentationml.tags+xml"/>
  <Override PartName="/ppt/tags/tag4105.xml" ContentType="application/vnd.openxmlformats-officedocument.presentationml.tags+xml"/>
  <Override PartName="/ppt/tags/tag4106.xml" ContentType="application/vnd.openxmlformats-officedocument.presentationml.tags+xml"/>
  <Override PartName="/ppt/tags/tag4107.xml" ContentType="application/vnd.openxmlformats-officedocument.presentationml.tags+xml"/>
  <Override PartName="/ppt/tags/tag4108.xml" ContentType="application/vnd.openxmlformats-officedocument.presentationml.tags+xml"/>
  <Override PartName="/ppt/tags/tag4109.xml" ContentType="application/vnd.openxmlformats-officedocument.presentationml.tags+xml"/>
  <Override PartName="/ppt/tags/tag4110.xml" ContentType="application/vnd.openxmlformats-officedocument.presentationml.tags+xml"/>
  <Override PartName="/ppt/tags/tag4111.xml" ContentType="application/vnd.openxmlformats-officedocument.presentationml.tags+xml"/>
  <Override PartName="/ppt/tags/tag4112.xml" ContentType="application/vnd.openxmlformats-officedocument.presentationml.tags+xml"/>
  <Override PartName="/ppt/tags/tag4113.xml" ContentType="application/vnd.openxmlformats-officedocument.presentationml.tags+xml"/>
  <Override PartName="/ppt/tags/tag4114.xml" ContentType="application/vnd.openxmlformats-officedocument.presentationml.tags+xml"/>
  <Override PartName="/ppt/tags/tag4115.xml" ContentType="application/vnd.openxmlformats-officedocument.presentationml.tags+xml"/>
  <Override PartName="/ppt/tags/tag4116.xml" ContentType="application/vnd.openxmlformats-officedocument.presentationml.tags+xml"/>
  <Override PartName="/ppt/tags/tag4117.xml" ContentType="application/vnd.openxmlformats-officedocument.presentationml.tags+xml"/>
  <Override PartName="/ppt/tags/tag4118.xml" ContentType="application/vnd.openxmlformats-officedocument.presentationml.tags+xml"/>
  <Override PartName="/ppt/tags/tag4119.xml" ContentType="application/vnd.openxmlformats-officedocument.presentationml.tags+xml"/>
  <Override PartName="/ppt/tags/tag4120.xml" ContentType="application/vnd.openxmlformats-officedocument.presentationml.tags+xml"/>
  <Override PartName="/ppt/tags/tag4121.xml" ContentType="application/vnd.openxmlformats-officedocument.presentationml.tags+xml"/>
  <Override PartName="/ppt/tags/tag4122.xml" ContentType="application/vnd.openxmlformats-officedocument.presentationml.tags+xml"/>
  <Override PartName="/ppt/tags/tag4123.xml" ContentType="application/vnd.openxmlformats-officedocument.presentationml.tags+xml"/>
  <Override PartName="/ppt/tags/tag4124.xml" ContentType="application/vnd.openxmlformats-officedocument.presentationml.tags+xml"/>
  <Override PartName="/ppt/tags/tag4125.xml" ContentType="application/vnd.openxmlformats-officedocument.presentationml.tags+xml"/>
  <Override PartName="/ppt/tags/tag4126.xml" ContentType="application/vnd.openxmlformats-officedocument.presentationml.tags+xml"/>
  <Override PartName="/ppt/tags/tag4127.xml" ContentType="application/vnd.openxmlformats-officedocument.presentationml.tags+xml"/>
  <Override PartName="/ppt/notesSlides/notesSlide21.xml" ContentType="application/vnd.openxmlformats-officedocument.presentationml.notesSlide+xml"/>
  <Override PartName="/ppt/tags/tag4128.xml" ContentType="application/vnd.openxmlformats-officedocument.presentationml.tags+xml"/>
  <Override PartName="/ppt/notesSlides/notesSlide22.xml" ContentType="application/vnd.openxmlformats-officedocument.presentationml.notesSlide+xml"/>
  <Override PartName="/ppt/tags/tag4129.xml" ContentType="application/vnd.openxmlformats-officedocument.presentationml.tags+xml"/>
  <Override PartName="/ppt/notesSlides/notesSlide23.xml" ContentType="application/vnd.openxmlformats-officedocument.presentationml.notesSlide+xml"/>
  <Override PartName="/ppt/tags/tag4130.xml" ContentType="application/vnd.openxmlformats-officedocument.presentationml.tags+xml"/>
  <Override PartName="/ppt/tags/tag4131.xml" ContentType="application/vnd.openxmlformats-officedocument.presentationml.tags+xml"/>
  <Override PartName="/ppt/notesSlides/notesSlide24.xml" ContentType="application/vnd.openxmlformats-officedocument.presentationml.notesSlide+xml"/>
  <Override PartName="/ppt/embeddings/oleObject5.bin" ContentType="application/vnd.openxmlformats-officedocument.oleObject"/>
  <Override PartName="/ppt/tags/tag4132.xml" ContentType="application/vnd.openxmlformats-officedocument.presentationml.tags+xml"/>
  <Override PartName="/ppt/tags/tag4133.xml" ContentType="application/vnd.openxmlformats-officedocument.presentationml.tags+xml"/>
  <Override PartName="/ppt/notesSlides/notesSlide25.xml" ContentType="application/vnd.openxmlformats-officedocument.presentationml.notesSlide+xml"/>
  <Override PartName="/ppt/embeddings/oleObject6.bin" ContentType="application/vnd.openxmlformats-officedocument.oleObject"/>
  <Override PartName="/ppt/tags/tag4134.xml" ContentType="application/vnd.openxmlformats-officedocument.presentationml.tags+xml"/>
  <Override PartName="/ppt/tags/tag4135.xml" ContentType="application/vnd.openxmlformats-officedocument.presentationml.tags+xml"/>
  <Override PartName="/ppt/notesSlides/notesSlide26.xml" ContentType="application/vnd.openxmlformats-officedocument.presentationml.notesSlide+xml"/>
  <Override PartName="/ppt/embeddings/oleObject7.bin" ContentType="application/vnd.openxmlformats-officedocument.oleObject"/>
  <Override PartName="/ppt/tags/tag4136.xml" ContentType="application/vnd.openxmlformats-officedocument.presentationml.tags+xml"/>
  <Override PartName="/ppt/notesSlides/notesSlide27.xml" ContentType="application/vnd.openxmlformats-officedocument.presentationml.notesSlide+xml"/>
  <Override PartName="/ppt/tags/tag4137.xml" ContentType="application/vnd.openxmlformats-officedocument.presentationml.tags+xml"/>
  <Override PartName="/ppt/tags/tag4138.xml" ContentType="application/vnd.openxmlformats-officedocument.presentationml.tags+xml"/>
  <Override PartName="/ppt/tags/tag4139.xml" ContentType="application/vnd.openxmlformats-officedocument.presentationml.tags+xml"/>
  <Override PartName="/ppt/notesSlides/notesSlide28.xml" ContentType="application/vnd.openxmlformats-officedocument.presentationml.notesSlide+xml"/>
  <Override PartName="/ppt/tags/tag4140.xml" ContentType="application/vnd.openxmlformats-officedocument.presentationml.tags+xml"/>
  <Override PartName="/ppt/tags/tag4141.xml" ContentType="application/vnd.openxmlformats-officedocument.presentationml.tags+xml"/>
  <Override PartName="/ppt/tags/tag4142.xml" ContentType="application/vnd.openxmlformats-officedocument.presentationml.tags+xml"/>
  <Override PartName="/ppt/notesSlides/notesSlide29.xml" ContentType="application/vnd.openxmlformats-officedocument.presentationml.notesSlide+xml"/>
  <Override PartName="/ppt/tags/tag4143.xml" ContentType="application/vnd.openxmlformats-officedocument.presentationml.tags+xml"/>
  <Override PartName="/ppt/tags/tag4144.xml" ContentType="application/vnd.openxmlformats-officedocument.presentationml.tags+xml"/>
  <Override PartName="/ppt/tags/tag4145.xml" ContentType="application/vnd.openxmlformats-officedocument.presentationml.tags+xml"/>
  <Override PartName="/ppt/notesSlides/notesSlide30.xml" ContentType="application/vnd.openxmlformats-officedocument.presentationml.notesSlide+xml"/>
  <Override PartName="/ppt/tags/tag4146.xml" ContentType="application/vnd.openxmlformats-officedocument.presentationml.tags+xml"/>
  <Override PartName="/ppt/tags/tag4147.xml" ContentType="application/vnd.openxmlformats-officedocument.presentationml.tags+xml"/>
  <Override PartName="/ppt/tags/tag4148.xml" ContentType="application/vnd.openxmlformats-officedocument.presentationml.tags+xml"/>
  <Override PartName="/ppt/notesSlides/notesSlide31.xml" ContentType="application/vnd.openxmlformats-officedocument.presentationml.notesSlide+xml"/>
  <Override PartName="/ppt/tags/tag4149.xml" ContentType="application/vnd.openxmlformats-officedocument.presentationml.tags+xml"/>
  <Override PartName="/ppt/tags/tag4150.xml" ContentType="application/vnd.openxmlformats-officedocument.presentationml.tags+xml"/>
  <Override PartName="/ppt/tags/tag4151.xml" ContentType="application/vnd.openxmlformats-officedocument.presentationml.tags+xml"/>
  <Override PartName="/ppt/notesSlides/notesSlide32.xml" ContentType="application/vnd.openxmlformats-officedocument.presentationml.notesSlide+xml"/>
  <Override PartName="/ppt/tags/tag4152.xml" ContentType="application/vnd.openxmlformats-officedocument.presentationml.tags+xml"/>
  <Override PartName="/ppt/tags/tag4153.xml" ContentType="application/vnd.openxmlformats-officedocument.presentationml.tags+xml"/>
  <Override PartName="/ppt/notesSlides/notesSlide33.xml" ContentType="application/vnd.openxmlformats-officedocument.presentationml.notesSlide+xml"/>
  <Override PartName="/ppt/tags/tag4154.xml" ContentType="application/vnd.openxmlformats-officedocument.presentationml.tags+xml"/>
  <Override PartName="/ppt/notesSlides/notesSlide34.xml" ContentType="application/vnd.openxmlformats-officedocument.presentationml.notesSlide+xml"/>
  <Override PartName="/ppt/tags/tag4155.xml" ContentType="application/vnd.openxmlformats-officedocument.presentationml.tags+xml"/>
  <Override PartName="/ppt/tags/tag4156.xml" ContentType="application/vnd.openxmlformats-officedocument.presentationml.tags+xml"/>
  <Override PartName="/ppt/notesSlides/notesSlide35.xml" ContentType="application/vnd.openxmlformats-officedocument.presentationml.notesSlide+xml"/>
  <Override PartName="/ppt/tags/tag4157.xml" ContentType="application/vnd.openxmlformats-officedocument.presentationml.tags+xml"/>
  <Override PartName="/ppt/tags/tag4158.xml" ContentType="application/vnd.openxmlformats-officedocument.presentationml.tags+xml"/>
  <Override PartName="/ppt/notesSlides/notesSlide36.xml" ContentType="application/vnd.openxmlformats-officedocument.presentationml.notesSlide+xml"/>
  <Override PartName="/ppt/tags/tag4159.xml" ContentType="application/vnd.openxmlformats-officedocument.presentationml.tags+xml"/>
  <Override PartName="/ppt/tags/tag4160.xml" ContentType="application/vnd.openxmlformats-officedocument.presentationml.tags+xml"/>
  <Override PartName="/ppt/notesSlides/notesSlide37.xml" ContentType="application/vnd.openxmlformats-officedocument.presentationml.notesSlide+xml"/>
  <Override PartName="/ppt/tags/tag4161.xml" ContentType="application/vnd.openxmlformats-officedocument.presentationml.tags+xml"/>
  <Override PartName="/ppt/tags/tag4162.xml" ContentType="application/vnd.openxmlformats-officedocument.presentationml.tags+xml"/>
  <Override PartName="/ppt/notesSlides/notesSlide38.xml" ContentType="application/vnd.openxmlformats-officedocument.presentationml.notesSlide+xml"/>
  <Override PartName="/ppt/tags/tag4163.xml" ContentType="application/vnd.openxmlformats-officedocument.presentationml.tags+xml"/>
  <Override PartName="/ppt/tags/tag4164.xml" ContentType="application/vnd.openxmlformats-officedocument.presentationml.tags+xml"/>
  <Override PartName="/ppt/notesSlides/notesSlide39.xml" ContentType="application/vnd.openxmlformats-officedocument.presentationml.notesSlide+xml"/>
  <Override PartName="/ppt/tags/tag4165.xml" ContentType="application/vnd.openxmlformats-officedocument.presentationml.tags+xml"/>
  <Override PartName="/ppt/tags/tag4166.xml" ContentType="application/vnd.openxmlformats-officedocument.presentationml.tags+xml"/>
  <Override PartName="/ppt/notesSlides/notesSlide40.xml" ContentType="application/vnd.openxmlformats-officedocument.presentationml.notesSlide+xml"/>
  <Override PartName="/ppt/tags/tag4167.xml" ContentType="application/vnd.openxmlformats-officedocument.presentationml.tags+xml"/>
  <Override PartName="/ppt/tags/tag4168.xml" ContentType="application/vnd.openxmlformats-officedocument.presentationml.tags+xml"/>
  <Override PartName="/ppt/notesSlides/notesSlide41.xml" ContentType="application/vnd.openxmlformats-officedocument.presentationml.notesSlide+xml"/>
  <Override PartName="/ppt/tags/tag4169.xml" ContentType="application/vnd.openxmlformats-officedocument.presentationml.tags+xml"/>
  <Override PartName="/ppt/tags/tag4170.xml" ContentType="application/vnd.openxmlformats-officedocument.presentationml.tags+xml"/>
  <Override PartName="/ppt/notesSlides/notesSlide42.xml" ContentType="application/vnd.openxmlformats-officedocument.presentationml.notesSlide+xml"/>
  <Override PartName="/ppt/tags/tag4171.xml" ContentType="application/vnd.openxmlformats-officedocument.presentationml.tags+xml"/>
  <Override PartName="/ppt/tags/tag4172.xml" ContentType="application/vnd.openxmlformats-officedocument.presentationml.tags+xml"/>
  <Override PartName="/ppt/notesSlides/notesSlide43.xml" ContentType="application/vnd.openxmlformats-officedocument.presentationml.notesSlide+xml"/>
  <Override PartName="/ppt/tags/tag4173.xml" ContentType="application/vnd.openxmlformats-officedocument.presentationml.tags+xml"/>
  <Override PartName="/ppt/tags/tag4174.xml" ContentType="application/vnd.openxmlformats-officedocument.presentationml.tags+xml"/>
  <Override PartName="/ppt/tags/tag4175.xml" ContentType="application/vnd.openxmlformats-officedocument.presentationml.tags+xml"/>
  <Override PartName="/ppt/notesSlides/notesSlide4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tags/tag4176.xml" ContentType="application/vnd.openxmlformats-officedocument.presentationml.tags+xml"/>
  <Override PartName="/ppt/tags/tag4177.xml" ContentType="application/vnd.openxmlformats-officedocument.presentationml.tags+xml"/>
  <Override PartName="/ppt/notesSlides/notesSlide45.xml" ContentType="application/vnd.openxmlformats-officedocument.presentationml.notesSlide+xml"/>
  <Override PartName="/ppt/tags/tag4178.xml" ContentType="application/vnd.openxmlformats-officedocument.presentationml.tags+xml"/>
  <Override PartName="/ppt/tags/tag4179.xml" ContentType="application/vnd.openxmlformats-officedocument.presentationml.tags+xml"/>
  <Override PartName="/ppt/tags/tag4180.xml" ContentType="application/vnd.openxmlformats-officedocument.presentationml.tags+xml"/>
  <Override PartName="/ppt/notesSlides/notesSlide46.xml" ContentType="application/vnd.openxmlformats-officedocument.presentationml.notesSlide+xml"/>
  <Override PartName="/ppt/embeddings/oleObject10.bin" ContentType="application/vnd.openxmlformats-officedocument.oleObject"/>
  <Override PartName="/ppt/tags/tag4181.xml" ContentType="application/vnd.openxmlformats-officedocument.presentationml.tags+xml"/>
  <Override PartName="/ppt/notesSlides/notesSlide47.xml" ContentType="application/vnd.openxmlformats-officedocument.presentationml.notesSlide+xml"/>
  <Override PartName="/ppt/tags/tag4182.xml" ContentType="application/vnd.openxmlformats-officedocument.presentationml.tags+xml"/>
  <Override PartName="/ppt/tags/tag4183.xml" ContentType="application/vnd.openxmlformats-officedocument.presentationml.tags+xml"/>
  <Override PartName="/ppt/notesSlides/notesSlide48.xml" ContentType="application/vnd.openxmlformats-officedocument.presentationml.notesSlide+xml"/>
  <Override PartName="/ppt/tags/tag4184.xml" ContentType="application/vnd.openxmlformats-officedocument.presentationml.tags+xml"/>
  <Override PartName="/ppt/tags/tag4185.xml" ContentType="application/vnd.openxmlformats-officedocument.presentationml.tags+xml"/>
  <Override PartName="/ppt/notesSlides/notesSlide49.xml" ContentType="application/vnd.openxmlformats-officedocument.presentationml.notesSlide+xml"/>
  <Override PartName="/ppt/tags/tag4186.xml" ContentType="application/vnd.openxmlformats-officedocument.presentationml.tags+xml"/>
  <Override PartName="/ppt/tags/tag4187.xml" ContentType="application/vnd.openxmlformats-officedocument.presentationml.tags+xml"/>
  <Override PartName="/ppt/notesSlides/notesSlide50.xml" ContentType="application/vnd.openxmlformats-officedocument.presentationml.notesSlide+xml"/>
  <Override PartName="/ppt/tags/tag4188.xml" ContentType="application/vnd.openxmlformats-officedocument.presentationml.tags+xml"/>
  <Override PartName="/ppt/tags/tag4189.xml" ContentType="application/vnd.openxmlformats-officedocument.presentationml.tags+xml"/>
  <Override PartName="/ppt/notesSlides/notesSlide51.xml" ContentType="application/vnd.openxmlformats-officedocument.presentationml.notesSlide+xml"/>
  <Override PartName="/ppt/tags/tag4190.xml" ContentType="application/vnd.openxmlformats-officedocument.presentationml.tags+xml"/>
  <Override PartName="/ppt/tags/tag4191.xml" ContentType="application/vnd.openxmlformats-officedocument.presentationml.tags+xml"/>
  <Override PartName="/ppt/notesSlides/notesSlide52.xml" ContentType="application/vnd.openxmlformats-officedocument.presentationml.notesSlide+xml"/>
  <Override PartName="/ppt/tags/tag4192.xml" ContentType="application/vnd.openxmlformats-officedocument.presentationml.tags+xml"/>
  <Override PartName="/ppt/tags/tag4193.xml" ContentType="application/vnd.openxmlformats-officedocument.presentationml.tags+xml"/>
  <Override PartName="/ppt/notesSlides/notesSlide53.xml" ContentType="application/vnd.openxmlformats-officedocument.presentationml.notesSlide+xml"/>
  <Override PartName="/ppt/tags/tag4194.xml" ContentType="application/vnd.openxmlformats-officedocument.presentationml.tags+xml"/>
  <Override PartName="/ppt/notesSlides/notesSlide54.xml" ContentType="application/vnd.openxmlformats-officedocument.presentationml.notesSlide+xml"/>
  <Override PartName="/ppt/tags/tag4195.xml" ContentType="application/vnd.openxmlformats-officedocument.presentationml.tags+xml"/>
  <Override PartName="/ppt/tags/tag4196.xml" ContentType="application/vnd.openxmlformats-officedocument.presentationml.tags+xml"/>
  <Override PartName="/ppt/notesSlides/notesSlide55.xml" ContentType="application/vnd.openxmlformats-officedocument.presentationml.notesSlide+xml"/>
  <Override PartName="/ppt/tags/tag4197.xml" ContentType="application/vnd.openxmlformats-officedocument.presentationml.tags+xml"/>
  <Override PartName="/ppt/tags/tag4198.xml" ContentType="application/vnd.openxmlformats-officedocument.presentationml.tags+xml"/>
  <Override PartName="/ppt/notesSlides/notesSlide56.xml" ContentType="application/vnd.openxmlformats-officedocument.presentationml.notesSlide+xml"/>
  <Override PartName="/ppt/tags/tag4199.xml" ContentType="application/vnd.openxmlformats-officedocument.presentationml.tags+xml"/>
  <Override PartName="/ppt/tags/tag4200.xml" ContentType="application/vnd.openxmlformats-officedocument.presentationml.tags+xml"/>
  <Override PartName="/ppt/tags/tag4201.xml" ContentType="application/vnd.openxmlformats-officedocument.presentationml.tags+xml"/>
  <Override PartName="/ppt/notesSlides/notesSlide57.xml" ContentType="application/vnd.openxmlformats-officedocument.presentationml.notesSlide+xml"/>
  <Override PartName="/ppt/embeddings/oleObject11.bin" ContentType="application/vnd.openxmlformats-officedocument.oleObject"/>
  <Override PartName="/ppt/tags/tag4202.xml" ContentType="application/vnd.openxmlformats-officedocument.presentationml.tags+xml"/>
  <Override PartName="/ppt/tags/tag4203.xml" ContentType="application/vnd.openxmlformats-officedocument.presentationml.tags+xml"/>
  <Override PartName="/ppt/notesSlides/notesSlide58.xml" ContentType="application/vnd.openxmlformats-officedocument.presentationml.notesSlide+xml"/>
  <Override PartName="/ppt/tags/tag4204.xml" ContentType="application/vnd.openxmlformats-officedocument.presentationml.tags+xml"/>
  <Override PartName="/ppt/tags/tag4205.xml" ContentType="application/vnd.openxmlformats-officedocument.presentationml.tags+xml"/>
  <Override PartName="/ppt/tags/tag4206.xml" ContentType="application/vnd.openxmlformats-officedocument.presentationml.tags+xml"/>
  <Override PartName="/ppt/notesSlides/notesSlide59.xml" ContentType="application/vnd.openxmlformats-officedocument.presentationml.notesSlide+xml"/>
  <Override PartName="/ppt/tags/tag4207.xml" ContentType="application/vnd.openxmlformats-officedocument.presentationml.tags+xml"/>
  <Override PartName="/ppt/tags/tag4208.xml" ContentType="application/vnd.openxmlformats-officedocument.presentationml.tags+xml"/>
  <Override PartName="/ppt/notesSlides/notesSlide60.xml" ContentType="application/vnd.openxmlformats-officedocument.presentationml.notesSlide+xml"/>
  <Override PartName="/ppt/tags/tag4209.xml" ContentType="application/vnd.openxmlformats-officedocument.presentationml.tags+xml"/>
  <Override PartName="/ppt/tags/tag4210.xml" ContentType="application/vnd.openxmlformats-officedocument.presentationml.tags+xml"/>
  <Override PartName="/ppt/tags/tag4211.xml" ContentType="application/vnd.openxmlformats-officedocument.presentationml.tags+xml"/>
  <Override PartName="/ppt/notesSlides/notesSlide61.xml" ContentType="application/vnd.openxmlformats-officedocument.presentationml.notesSlide+xml"/>
  <Override PartName="/ppt/embeddings/oleObject12.bin" ContentType="application/vnd.openxmlformats-officedocument.oleObject"/>
  <Override PartName="/ppt/tags/tag4212.xml" ContentType="application/vnd.openxmlformats-officedocument.presentationml.tags+xml"/>
  <Override PartName="/ppt/tags/tag4213.xml" ContentType="application/vnd.openxmlformats-officedocument.presentationml.tags+xml"/>
  <Override PartName="/ppt/tags/tag4214.xml" ContentType="application/vnd.openxmlformats-officedocument.presentationml.tags+xml"/>
  <Override PartName="/ppt/notesSlides/notesSlide62.xml" ContentType="application/vnd.openxmlformats-officedocument.presentationml.notesSlide+xml"/>
  <Override PartName="/ppt/embeddings/oleObject13.bin" ContentType="application/vnd.openxmlformats-officedocument.oleObject"/>
  <Override PartName="/ppt/tags/tag4215.xml" ContentType="application/vnd.openxmlformats-officedocument.presentationml.tags+xml"/>
  <Override PartName="/ppt/tags/tag4216.xml" ContentType="application/vnd.openxmlformats-officedocument.presentationml.tags+xml"/>
  <Override PartName="/ppt/tags/tag4217.xml" ContentType="application/vnd.openxmlformats-officedocument.presentationml.tags+xml"/>
  <Override PartName="/ppt/notesSlides/notesSlide63.xml" ContentType="application/vnd.openxmlformats-officedocument.presentationml.notesSlide+xml"/>
  <Override PartName="/ppt/embeddings/oleObject14.bin" ContentType="application/vnd.openxmlformats-officedocument.oleObject"/>
  <Override PartName="/ppt/tags/tag4218.xml" ContentType="application/vnd.openxmlformats-officedocument.presentationml.tags+xml"/>
  <Override PartName="/ppt/tags/tag4219.xml" ContentType="application/vnd.openxmlformats-officedocument.presentationml.tags+xml"/>
  <Override PartName="/ppt/tags/tag4220.xml" ContentType="application/vnd.openxmlformats-officedocument.presentationml.tags+xml"/>
  <Override PartName="/ppt/notesSlides/notesSlide64.xml" ContentType="application/vnd.openxmlformats-officedocument.presentationml.notesSlide+xml"/>
  <Override PartName="/ppt/embeddings/oleObject15.bin" ContentType="application/vnd.openxmlformats-officedocument.oleObject"/>
  <Override PartName="/ppt/tags/tag4221.xml" ContentType="application/vnd.openxmlformats-officedocument.presentationml.tags+xml"/>
  <Override PartName="/ppt/tags/tag4222.xml" ContentType="application/vnd.openxmlformats-officedocument.presentationml.tags+xml"/>
  <Override PartName="/ppt/notesSlides/notesSlide65.xml" ContentType="application/vnd.openxmlformats-officedocument.presentationml.notesSlide+xml"/>
  <Override PartName="/ppt/tags/tag4223.xml" ContentType="application/vnd.openxmlformats-officedocument.presentationml.tags+xml"/>
  <Override PartName="/ppt/tags/tag4224.xml" ContentType="application/vnd.openxmlformats-officedocument.presentationml.tags+xml"/>
  <Override PartName="/ppt/tags/tag4225.xml" ContentType="application/vnd.openxmlformats-officedocument.presentationml.tags+xml"/>
  <Override PartName="/ppt/notesSlides/notesSlide66.xml" ContentType="application/vnd.openxmlformats-officedocument.presentationml.notesSlide+xml"/>
  <Override PartName="/ppt/embeddings/oleObject16.bin" ContentType="application/vnd.openxmlformats-officedocument.oleObject"/>
  <Override PartName="/ppt/tags/tag4226.xml" ContentType="application/vnd.openxmlformats-officedocument.presentationml.tags+xml"/>
  <Override PartName="/ppt/tags/tag4227.xml" ContentType="application/vnd.openxmlformats-officedocument.presentationml.tags+xml"/>
  <Override PartName="/ppt/notesSlides/notesSlide67.xml" ContentType="application/vnd.openxmlformats-officedocument.presentationml.notesSlide+xml"/>
  <Override PartName="/ppt/tags/tag4228.xml" ContentType="application/vnd.openxmlformats-officedocument.presentationml.tags+xml"/>
  <Override PartName="/ppt/tags/tag4229.xml" ContentType="application/vnd.openxmlformats-officedocument.presentationml.tags+xml"/>
  <Override PartName="/ppt/notesSlides/notesSlide68.xml" ContentType="application/vnd.openxmlformats-officedocument.presentationml.notesSlide+xml"/>
  <Override PartName="/ppt/tags/tag4230.xml" ContentType="application/vnd.openxmlformats-officedocument.presentationml.tags+xml"/>
  <Override PartName="/ppt/tags/tag4231.xml" ContentType="application/vnd.openxmlformats-officedocument.presentationml.tags+xml"/>
  <Override PartName="/ppt/notesSlides/notesSlide69.xml" ContentType="application/vnd.openxmlformats-officedocument.presentationml.notesSlide+xml"/>
  <Override PartName="/ppt/tags/tag4232.xml" ContentType="application/vnd.openxmlformats-officedocument.presentationml.tags+xml"/>
  <Override PartName="/ppt/tags/tag4233.xml" ContentType="application/vnd.openxmlformats-officedocument.presentationml.tags+xml"/>
  <Override PartName="/ppt/notesSlides/notesSlide70.xml" ContentType="application/vnd.openxmlformats-officedocument.presentationml.notesSlide+xml"/>
  <Override PartName="/ppt/tags/tag4234.xml" ContentType="application/vnd.openxmlformats-officedocument.presentationml.tags+xml"/>
  <Override PartName="/ppt/tags/tag4235.xml" ContentType="application/vnd.openxmlformats-officedocument.presentationml.tags+xml"/>
  <Override PartName="/ppt/notesSlides/notesSlide71.xml" ContentType="application/vnd.openxmlformats-officedocument.presentationml.notesSlide+xml"/>
  <Override PartName="/ppt/tags/tag4236.xml" ContentType="application/vnd.openxmlformats-officedocument.presentationml.tags+xml"/>
  <Override PartName="/ppt/tags/tag4237.xml" ContentType="application/vnd.openxmlformats-officedocument.presentationml.tags+xml"/>
  <Override PartName="/ppt/tags/tag4238.xml" ContentType="application/vnd.openxmlformats-officedocument.presentationml.tags+xml"/>
  <Override PartName="/ppt/notesSlides/notesSlide72.xml" ContentType="application/vnd.openxmlformats-officedocument.presentationml.notesSlide+xml"/>
  <Override PartName="/ppt/embeddings/oleObject17.bin" ContentType="application/vnd.openxmlformats-officedocument.oleObject"/>
  <Override PartName="/ppt/tags/tag4239.xml" ContentType="application/vnd.openxmlformats-officedocument.presentationml.tags+xml"/>
  <Override PartName="/ppt/tags/tag4240.xml" ContentType="application/vnd.openxmlformats-officedocument.presentationml.tags+xml"/>
  <Override PartName="/ppt/tags/tag4241.xml" ContentType="application/vnd.openxmlformats-officedocument.presentationml.tags+xml"/>
  <Override PartName="/ppt/notesSlides/notesSlide73.xml" ContentType="application/vnd.openxmlformats-officedocument.presentationml.notesSlide+xml"/>
  <Override PartName="/ppt/tags/tag4242.xml" ContentType="application/vnd.openxmlformats-officedocument.presentationml.tags+xml"/>
  <Override PartName="/ppt/tags/tag4243.xml" ContentType="application/vnd.openxmlformats-officedocument.presentationml.tags+xml"/>
  <Override PartName="/ppt/tags/tag4244.xml" ContentType="application/vnd.openxmlformats-officedocument.presentationml.tags+xml"/>
  <Override PartName="/ppt/notesSlides/notesSlide74.xml" ContentType="application/vnd.openxmlformats-officedocument.presentationml.notesSlide+xml"/>
  <Override PartName="/ppt/embeddings/oleObject18.bin" ContentType="application/vnd.openxmlformats-officedocument.oleObject"/>
  <Override PartName="/ppt/tags/tag4245.xml" ContentType="application/vnd.openxmlformats-officedocument.presentationml.tags+xml"/>
  <Override PartName="/ppt/tags/tag4246.xml" ContentType="application/vnd.openxmlformats-officedocument.presentationml.tags+xml"/>
  <Override PartName="/ppt/tags/tag4247.xml" ContentType="application/vnd.openxmlformats-officedocument.presentationml.tags+xml"/>
  <Override PartName="/ppt/tags/tag4248.xml" ContentType="application/vnd.openxmlformats-officedocument.presentationml.tags+xml"/>
  <Override PartName="/ppt/notesSlides/notesSlide75.xml" ContentType="application/vnd.openxmlformats-officedocument.presentationml.notesSlide+xml"/>
  <Override PartName="/ppt/embeddings/oleObject19.bin" ContentType="application/vnd.openxmlformats-officedocument.oleObject"/>
  <Override PartName="/ppt/tags/tag4249.xml" ContentType="application/vnd.openxmlformats-officedocument.presentationml.tags+xml"/>
  <Override PartName="/ppt/tags/tag4250.xml" ContentType="application/vnd.openxmlformats-officedocument.presentationml.tags+xml"/>
  <Override PartName="/ppt/tags/tag4251.xml" ContentType="application/vnd.openxmlformats-officedocument.presentationml.tags+xml"/>
  <Override PartName="/ppt/tags/tag4252.xml" ContentType="application/vnd.openxmlformats-officedocument.presentationml.tags+xml"/>
  <Override PartName="/ppt/notesSlides/notesSlide76.xml" ContentType="application/vnd.openxmlformats-officedocument.presentationml.notesSlide+xml"/>
  <Override PartName="/ppt/embeddings/oleObject20.bin" ContentType="application/vnd.openxmlformats-officedocument.oleObject"/>
  <Override PartName="/ppt/tags/tag4253.xml" ContentType="application/vnd.openxmlformats-officedocument.presentationml.tags+xml"/>
  <Override PartName="/ppt/tags/tag4254.xml" ContentType="application/vnd.openxmlformats-officedocument.presentationml.tags+xml"/>
  <Override PartName="/ppt/tags/tag4255.xml" ContentType="application/vnd.openxmlformats-officedocument.presentationml.tags+xml"/>
  <Override PartName="/ppt/tags/tag4256.xml" ContentType="application/vnd.openxmlformats-officedocument.presentationml.tags+xml"/>
  <Override PartName="/ppt/notesSlides/notesSlide77.xml" ContentType="application/vnd.openxmlformats-officedocument.presentationml.notesSlide+xml"/>
  <Override PartName="/ppt/embeddings/oleObject21.bin" ContentType="application/vnd.openxmlformats-officedocument.oleObject"/>
  <Override PartName="/ppt/tags/tag4257.xml" ContentType="application/vnd.openxmlformats-officedocument.presentationml.tags+xml"/>
  <Override PartName="/ppt/tags/tag4258.xml" ContentType="application/vnd.openxmlformats-officedocument.presentationml.tags+xml"/>
  <Override PartName="/ppt/tags/tag4259.xml" ContentType="application/vnd.openxmlformats-officedocument.presentationml.tags+xml"/>
  <Override PartName="/ppt/notesSlides/notesSlide78.xml" ContentType="application/vnd.openxmlformats-officedocument.presentationml.notesSlide+xml"/>
  <Override PartName="/ppt/tags/tag4260.xml" ContentType="application/vnd.openxmlformats-officedocument.presentationml.tags+xml"/>
  <Override PartName="/ppt/tags/tag4261.xml" ContentType="application/vnd.openxmlformats-officedocument.presentationml.tags+xml"/>
  <Override PartName="/ppt/notesSlides/notesSlide79.xml" ContentType="application/vnd.openxmlformats-officedocument.presentationml.notesSlide+xml"/>
  <Override PartName="/ppt/tags/tag4262.xml" ContentType="application/vnd.openxmlformats-officedocument.presentationml.tags+xml"/>
  <Override PartName="/ppt/tags/tag4263.xml" ContentType="application/vnd.openxmlformats-officedocument.presentationml.tags+xml"/>
  <Override PartName="/ppt/tags/tag4264.xml" ContentType="application/vnd.openxmlformats-officedocument.presentationml.tags+xml"/>
  <Override PartName="/ppt/tags/tag4265.xml" ContentType="application/vnd.openxmlformats-officedocument.presentationml.tags+xml"/>
  <Override PartName="/ppt/tags/tag4266.xml" ContentType="application/vnd.openxmlformats-officedocument.presentationml.tags+xml"/>
  <Override PartName="/ppt/tags/tag4267.xml" ContentType="application/vnd.openxmlformats-officedocument.presentationml.tags+xml"/>
  <Override PartName="/ppt/tags/tag4268.xml" ContentType="application/vnd.openxmlformats-officedocument.presentationml.tags+xml"/>
  <Override PartName="/ppt/notesSlides/notesSlide80.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tags/tag4269.xml" ContentType="application/vnd.openxmlformats-officedocument.presentationml.tags+xml"/>
  <Override PartName="/ppt/tags/tag4270.xml" ContentType="application/vnd.openxmlformats-officedocument.presentationml.tags+xml"/>
  <Override PartName="/ppt/tags/tag4271.xml" ContentType="application/vnd.openxmlformats-officedocument.presentationml.tags+xml"/>
  <Override PartName="/ppt/tags/tag4272.xml" ContentType="application/vnd.openxmlformats-officedocument.presentationml.tags+xml"/>
  <Override PartName="/ppt/notesSlides/notesSlide81.xml" ContentType="application/vnd.openxmlformats-officedocument.presentationml.notesSlide+xml"/>
  <Override PartName="/ppt/embeddings/oleObject24.bin" ContentType="application/vnd.openxmlformats-officedocument.oleObject"/>
  <Override PartName="/ppt/tags/tag4273.xml" ContentType="application/vnd.openxmlformats-officedocument.presentationml.tags+xml"/>
  <Override PartName="/ppt/tags/tag4274.xml" ContentType="application/vnd.openxmlformats-officedocument.presentationml.tags+xml"/>
  <Override PartName="/ppt/tags/tag4275.xml" ContentType="application/vnd.openxmlformats-officedocument.presentationml.tags+xml"/>
  <Override PartName="/ppt/tags/tag4276.xml" ContentType="application/vnd.openxmlformats-officedocument.presentationml.tags+xml"/>
  <Override PartName="/ppt/notesSlides/notesSlide82.xml" ContentType="application/vnd.openxmlformats-officedocument.presentationml.notesSlide+xml"/>
  <Override PartName="/ppt/embeddings/oleObject25.bin" ContentType="application/vnd.openxmlformats-officedocument.oleObject"/>
  <Override PartName="/ppt/tags/tag4277.xml" ContentType="application/vnd.openxmlformats-officedocument.presentationml.tags+xml"/>
  <Override PartName="/ppt/tags/tag4278.xml" ContentType="application/vnd.openxmlformats-officedocument.presentationml.tags+xml"/>
  <Override PartName="/ppt/tags/tag4279.xml" ContentType="application/vnd.openxmlformats-officedocument.presentationml.tags+xml"/>
  <Override PartName="/ppt/tags/tag4280.xml" ContentType="application/vnd.openxmlformats-officedocument.presentationml.tags+xml"/>
  <Override PartName="/ppt/notesSlides/notesSlide83.xml" ContentType="application/vnd.openxmlformats-officedocument.presentationml.notesSlide+xml"/>
  <Override PartName="/ppt/embeddings/oleObject26.bin" ContentType="application/vnd.openxmlformats-officedocument.oleObject"/>
  <Override PartName="/ppt/tags/tag4281.xml" ContentType="application/vnd.openxmlformats-officedocument.presentationml.tags+xml"/>
  <Override PartName="/ppt/tags/tag4282.xml" ContentType="application/vnd.openxmlformats-officedocument.presentationml.tags+xml"/>
  <Override PartName="/ppt/tags/tag4283.xml" ContentType="application/vnd.openxmlformats-officedocument.presentationml.tags+xml"/>
  <Override PartName="/ppt/tags/tag4284.xml" ContentType="application/vnd.openxmlformats-officedocument.presentationml.tags+xml"/>
  <Override PartName="/ppt/notesSlides/notesSlide84.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tags/tag4285.xml" ContentType="application/vnd.openxmlformats-officedocument.presentationml.tags+xml"/>
  <Override PartName="/ppt/tags/tag4286.xml" ContentType="application/vnd.openxmlformats-officedocument.presentationml.tags+xml"/>
  <Override PartName="/ppt/tags/tag4287.xml" ContentType="application/vnd.openxmlformats-officedocument.presentationml.tags+xml"/>
  <Override PartName="/ppt/tags/tag4288.xml" ContentType="application/vnd.openxmlformats-officedocument.presentationml.tags+xml"/>
  <Override PartName="/ppt/notesSlides/notesSlide85.xml" ContentType="application/vnd.openxmlformats-officedocument.presentationml.notesSlide+xml"/>
  <Override PartName="/ppt/embeddings/oleObject29.bin" ContentType="application/vnd.openxmlformats-officedocument.oleObject"/>
  <Override PartName="/ppt/tags/tag4289.xml" ContentType="application/vnd.openxmlformats-officedocument.presentationml.tags+xml"/>
  <Override PartName="/ppt/tags/tag4290.xml" ContentType="application/vnd.openxmlformats-officedocument.presentationml.tags+xml"/>
  <Override PartName="/ppt/tags/tag4291.xml" ContentType="application/vnd.openxmlformats-officedocument.presentationml.tags+xml"/>
  <Override PartName="/ppt/notesSlides/notesSlide86.xml" ContentType="application/vnd.openxmlformats-officedocument.presentationml.notesSlide+xml"/>
  <Override PartName="/ppt/embeddings/oleObject30.bin" ContentType="application/vnd.openxmlformats-officedocument.oleObject"/>
  <Override PartName="/ppt/tags/tag4292.xml" ContentType="application/vnd.openxmlformats-officedocument.presentationml.tags+xml"/>
  <Override PartName="/ppt/tags/tag4293.xml" ContentType="application/vnd.openxmlformats-officedocument.presentationml.tags+xml"/>
  <Override PartName="/ppt/tags/tag4294.xml" ContentType="application/vnd.openxmlformats-officedocument.presentationml.tags+xml"/>
  <Override PartName="/ppt/tags/tag4295.xml" ContentType="application/vnd.openxmlformats-officedocument.presentationml.tags+xml"/>
  <Override PartName="/ppt/notesSlides/notesSlide87.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tags/tag4296.xml" ContentType="application/vnd.openxmlformats-officedocument.presentationml.tags+xml"/>
  <Override PartName="/ppt/tags/tag4297.xml" ContentType="application/vnd.openxmlformats-officedocument.presentationml.tags+xml"/>
  <Override PartName="/ppt/tags/tag4298.xml" ContentType="application/vnd.openxmlformats-officedocument.presentationml.tags+xml"/>
  <Override PartName="/ppt/tags/tag4299.xml" ContentType="application/vnd.openxmlformats-officedocument.presentationml.tags+xml"/>
  <Override PartName="/ppt/tags/tag4300.xml" ContentType="application/vnd.openxmlformats-officedocument.presentationml.tags+xml"/>
  <Override PartName="/ppt/tags/tag4301.xml" ContentType="application/vnd.openxmlformats-officedocument.presentationml.tags+xml"/>
  <Override PartName="/ppt/tags/tag4302.xml" ContentType="application/vnd.openxmlformats-officedocument.presentationml.tags+xml"/>
  <Override PartName="/ppt/tags/tag4303.xml" ContentType="application/vnd.openxmlformats-officedocument.presentationml.tags+xml"/>
  <Override PartName="/ppt/notesSlides/notesSlide88.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tags/tag4304.xml" ContentType="application/vnd.openxmlformats-officedocument.presentationml.tags+xml"/>
  <Override PartName="/ppt/tags/tag4305.xml" ContentType="application/vnd.openxmlformats-officedocument.presentationml.tags+xml"/>
  <Override PartName="/ppt/tags/tag4306.xml" ContentType="application/vnd.openxmlformats-officedocument.presentationml.tags+xml"/>
  <Override PartName="/ppt/tags/tag4307.xml" ContentType="application/vnd.openxmlformats-officedocument.presentationml.tags+xml"/>
  <Override PartName="/ppt/notesSlides/notesSlide89.xml" ContentType="application/vnd.openxmlformats-officedocument.presentationml.notesSlide+xml"/>
  <Override PartName="/ppt/embeddings/oleObject35.bin" ContentType="application/vnd.openxmlformats-officedocument.oleObject"/>
  <Override PartName="/ppt/tags/tag4308.xml" ContentType="application/vnd.openxmlformats-officedocument.presentationml.tags+xml"/>
  <Override PartName="/ppt/tags/tag4309.xml" ContentType="application/vnd.openxmlformats-officedocument.presentationml.tags+xml"/>
  <Override PartName="/ppt/tags/tag4310.xml" ContentType="application/vnd.openxmlformats-officedocument.presentationml.tags+xml"/>
  <Override PartName="/ppt/notesSlides/notesSlide90.xml" ContentType="application/vnd.openxmlformats-officedocument.presentationml.notesSlide+xml"/>
  <Override PartName="/ppt/tags/tag4311.xml" ContentType="application/vnd.openxmlformats-officedocument.presentationml.tags+xml"/>
  <Override PartName="/ppt/tags/tag4312.xml" ContentType="application/vnd.openxmlformats-officedocument.presentationml.tags+xml"/>
  <Override PartName="/ppt/tags/tag4313.xml" ContentType="application/vnd.openxmlformats-officedocument.presentationml.tags+xml"/>
  <Override PartName="/ppt/notesSlides/notesSlide91.xml" ContentType="application/vnd.openxmlformats-officedocument.presentationml.notesSlide+xml"/>
  <Override PartName="/ppt/tags/tag4314.xml" ContentType="application/vnd.openxmlformats-officedocument.presentationml.tags+xml"/>
  <Override PartName="/ppt/tags/tag4315.xml" ContentType="application/vnd.openxmlformats-officedocument.presentationml.tags+xml"/>
  <Override PartName="/ppt/notesSlides/notesSlide92.xml" ContentType="application/vnd.openxmlformats-officedocument.presentationml.notesSlide+xml"/>
  <Override PartName="/ppt/tags/tag4316.xml" ContentType="application/vnd.openxmlformats-officedocument.presentationml.tags+xml"/>
  <Override PartName="/ppt/tags/tag4317.xml" ContentType="application/vnd.openxmlformats-officedocument.presentationml.tags+xml"/>
  <Override PartName="/ppt/tags/tag4318.xml" ContentType="application/vnd.openxmlformats-officedocument.presentationml.tags+xml"/>
  <Override PartName="/ppt/notesSlides/notesSlide93.xml" ContentType="application/vnd.openxmlformats-officedocument.presentationml.notesSlide+xml"/>
  <Override PartName="/ppt/tags/tag4319.xml" ContentType="application/vnd.openxmlformats-officedocument.presentationml.tags+xml"/>
  <Override PartName="/ppt/tags/tag4320.xml" ContentType="application/vnd.openxmlformats-officedocument.presentationml.tags+xml"/>
  <Override PartName="/ppt/tags/tag4321.xml" ContentType="application/vnd.openxmlformats-officedocument.presentationml.tags+xml"/>
  <Override PartName="/ppt/tags/tag4322.xml" ContentType="application/vnd.openxmlformats-officedocument.presentationml.tags+xml"/>
  <Override PartName="/ppt/notesSlides/notesSlide94.xml" ContentType="application/vnd.openxmlformats-officedocument.presentationml.notesSlide+xml"/>
  <Override PartName="/ppt/embeddings/oleObject36.bin" ContentType="application/vnd.openxmlformats-officedocument.oleObject"/>
  <Override PartName="/ppt/tags/tag4323.xml" ContentType="application/vnd.openxmlformats-officedocument.presentationml.tags+xml"/>
  <Override PartName="/ppt/tags/tag4324.xml" ContentType="application/vnd.openxmlformats-officedocument.presentationml.tags+xml"/>
  <Override PartName="/ppt/tags/tag4325.xml" ContentType="application/vnd.openxmlformats-officedocument.presentationml.tags+xml"/>
  <Override PartName="/ppt/tags/tag4326.xml" ContentType="application/vnd.openxmlformats-officedocument.presentationml.tags+xml"/>
  <Override PartName="/ppt/notesSlides/notesSlide95.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tags/tag4327.xml" ContentType="application/vnd.openxmlformats-officedocument.presentationml.tags+xml"/>
  <Override PartName="/ppt/tags/tag4328.xml" ContentType="application/vnd.openxmlformats-officedocument.presentationml.tags+xml"/>
  <Override PartName="/ppt/tags/tag4329.xml" ContentType="application/vnd.openxmlformats-officedocument.presentationml.tags+xml"/>
  <Override PartName="/ppt/notesSlides/notesSlide96.xml" ContentType="application/vnd.openxmlformats-officedocument.presentationml.notesSlide+xml"/>
  <Override PartName="/ppt/embeddings/oleObject39.bin" ContentType="application/vnd.openxmlformats-officedocument.oleObject"/>
  <Override PartName="/ppt/tags/tag4330.xml" ContentType="application/vnd.openxmlformats-officedocument.presentationml.tags+xml"/>
  <Override PartName="/ppt/tags/tag4331.xml" ContentType="application/vnd.openxmlformats-officedocument.presentationml.tags+xml"/>
  <Override PartName="/ppt/tags/tag4332.xml" ContentType="application/vnd.openxmlformats-officedocument.presentationml.tags+xml"/>
  <Override PartName="/ppt/tags/tag4333.xml" ContentType="application/vnd.openxmlformats-officedocument.presentationml.tags+xml"/>
  <Override PartName="/ppt/notesSlides/notesSlide97.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tags/tag4334.xml" ContentType="application/vnd.openxmlformats-officedocument.presentationml.tags+xml"/>
  <Override PartName="/ppt/tags/tag4335.xml" ContentType="application/vnd.openxmlformats-officedocument.presentationml.tags+xml"/>
  <Override PartName="/ppt/tags/tag4336.xml" ContentType="application/vnd.openxmlformats-officedocument.presentationml.tags+xml"/>
  <Override PartName="/ppt/tags/tag4337.xml" ContentType="application/vnd.openxmlformats-officedocument.presentationml.tags+xml"/>
  <Override PartName="/ppt/tags/tag4338.xml" ContentType="application/vnd.openxmlformats-officedocument.presentationml.tags+xml"/>
  <Override PartName="/ppt/tags/tag4339.xml" ContentType="application/vnd.openxmlformats-officedocument.presentationml.tags+xml"/>
  <Override PartName="/ppt/notesSlides/notesSlide98.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tags/tag4340.xml" ContentType="application/vnd.openxmlformats-officedocument.presentationml.tags+xml"/>
  <Override PartName="/ppt/tags/tag4341.xml" ContentType="application/vnd.openxmlformats-officedocument.presentationml.tags+xml"/>
  <Override PartName="/ppt/tags/tag4342.xml" ContentType="application/vnd.openxmlformats-officedocument.presentationml.tags+xml"/>
  <Override PartName="/ppt/tags/tag4343.xml" ContentType="application/vnd.openxmlformats-officedocument.presentationml.tags+xml"/>
  <Override PartName="/ppt/notesSlides/notesSlide99.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tags/tag4344.xml" ContentType="application/vnd.openxmlformats-officedocument.presentationml.tags+xml"/>
  <Override PartName="/ppt/tags/tag4345.xml" ContentType="application/vnd.openxmlformats-officedocument.presentationml.tags+xml"/>
  <Override PartName="/ppt/notesSlides/notesSlide100.xml" ContentType="application/vnd.openxmlformats-officedocument.presentationml.notesSlide+xml"/>
  <Override PartName="/ppt/tags/tag4346.xml" ContentType="application/vnd.openxmlformats-officedocument.presentationml.tags+xml"/>
  <Override PartName="/ppt/tags/tag4347.xml" ContentType="application/vnd.openxmlformats-officedocument.presentationml.tags+xml"/>
  <Override PartName="/ppt/tags/tag4348.xml" ContentType="application/vnd.openxmlformats-officedocument.presentationml.tags+xml"/>
  <Override PartName="/ppt/notesSlides/notesSlide101.xml" ContentType="application/vnd.openxmlformats-officedocument.presentationml.notesSlide+xml"/>
  <Override PartName="/ppt/tags/tag4349.xml" ContentType="application/vnd.openxmlformats-officedocument.presentationml.tags+xml"/>
  <Override PartName="/ppt/tags/tag4350.xml" ContentType="application/vnd.openxmlformats-officedocument.presentationml.tags+xml"/>
  <Override PartName="/ppt/tags/tag4351.xml" ContentType="application/vnd.openxmlformats-officedocument.presentationml.tags+xml"/>
  <Override PartName="/ppt/tags/tag4352.xml" ContentType="application/vnd.openxmlformats-officedocument.presentationml.tags+xml"/>
  <Override PartName="/ppt/notesSlides/notesSlide102.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tags/tag4353.xml" ContentType="application/vnd.openxmlformats-officedocument.presentationml.tags+xml"/>
  <Override PartName="/ppt/tags/tag4354.xml" ContentType="application/vnd.openxmlformats-officedocument.presentationml.tags+xml"/>
  <Override PartName="/ppt/tags/tag4355.xml" ContentType="application/vnd.openxmlformats-officedocument.presentationml.tags+xml"/>
  <Override PartName="/ppt/tags/tag4356.xml" ContentType="application/vnd.openxmlformats-officedocument.presentationml.tags+xml"/>
  <Override PartName="/ppt/tags/tag4357.xml" ContentType="application/vnd.openxmlformats-officedocument.presentationml.tags+xml"/>
  <Override PartName="/ppt/tags/tag4358.xml" ContentType="application/vnd.openxmlformats-officedocument.presentationml.tags+xml"/>
  <Override PartName="/ppt/notesSlides/notesSlide103.xml" ContentType="application/vnd.openxmlformats-officedocument.presentationml.notesSlide+xml"/>
  <Override PartName="/ppt/embeddings/oleObject49.bin" ContentType="application/vnd.openxmlformats-officedocument.oleObject"/>
  <Override PartName="/ppt/tags/tag4359.xml" ContentType="application/vnd.openxmlformats-officedocument.presentationml.tags+xml"/>
  <Override PartName="/ppt/tags/tag4360.xml" ContentType="application/vnd.openxmlformats-officedocument.presentationml.tags+xml"/>
  <Override PartName="/ppt/tags/tag4361.xml" ContentType="application/vnd.openxmlformats-officedocument.presentationml.tags+xml"/>
  <Override PartName="/ppt/tags/tag4362.xml" ContentType="application/vnd.openxmlformats-officedocument.presentationml.tags+xml"/>
  <Override PartName="/ppt/tags/tag4363.xml" ContentType="application/vnd.openxmlformats-officedocument.presentationml.tags+xml"/>
  <Override PartName="/ppt/notesSlides/notesSlide104.xml" ContentType="application/vnd.openxmlformats-officedocument.presentationml.notesSlide+xml"/>
  <Override PartName="/ppt/embeddings/oleObject50.bin" ContentType="application/vnd.openxmlformats-officedocument.oleObject"/>
  <Override PartName="/ppt/tags/tag4364.xml" ContentType="application/vnd.openxmlformats-officedocument.presentationml.tags+xml"/>
  <Override PartName="/ppt/tags/tag4365.xml" ContentType="application/vnd.openxmlformats-officedocument.presentationml.tags+xml"/>
  <Override PartName="/ppt/tags/tag4366.xml" ContentType="application/vnd.openxmlformats-officedocument.presentationml.tags+xml"/>
  <Override PartName="/ppt/tags/tag4367.xml" ContentType="application/vnd.openxmlformats-officedocument.presentationml.tags+xml"/>
  <Override PartName="/ppt/tags/tag4368.xml" ContentType="application/vnd.openxmlformats-officedocument.presentationml.tags+xml"/>
  <Override PartName="/ppt/notesSlides/notesSlide105.xml" ContentType="application/vnd.openxmlformats-officedocument.presentationml.notesSlide+xml"/>
  <Override PartName="/ppt/embeddings/oleObject51.bin" ContentType="application/vnd.openxmlformats-officedocument.oleObject"/>
  <Override PartName="/ppt/tags/tag4369.xml" ContentType="application/vnd.openxmlformats-officedocument.presentationml.tags+xml"/>
  <Override PartName="/ppt/tags/tag4370.xml" ContentType="application/vnd.openxmlformats-officedocument.presentationml.tags+xml"/>
  <Override PartName="/ppt/tags/tag4371.xml" ContentType="application/vnd.openxmlformats-officedocument.presentationml.tags+xml"/>
  <Override PartName="/ppt/tags/tag4372.xml" ContentType="application/vnd.openxmlformats-officedocument.presentationml.tags+xml"/>
  <Override PartName="/ppt/tags/tag4373.xml" ContentType="application/vnd.openxmlformats-officedocument.presentationml.tags+xml"/>
  <Override PartName="/ppt/tags/tag4374.xml" ContentType="application/vnd.openxmlformats-officedocument.presentationml.tags+xml"/>
  <Override PartName="/ppt/tags/tag4375.xml" ContentType="application/vnd.openxmlformats-officedocument.presentationml.tags+xml"/>
  <Override PartName="/ppt/notesSlides/notesSlide106.xml" ContentType="application/vnd.openxmlformats-officedocument.presentationml.notesSlide+xml"/>
  <Override PartName="/ppt/embeddings/oleObject52.bin" ContentType="application/vnd.openxmlformats-officedocument.oleObject"/>
  <Override PartName="/ppt/tags/tag4376.xml" ContentType="application/vnd.openxmlformats-officedocument.presentationml.tags+xml"/>
  <Override PartName="/ppt/tags/tag4377.xml" ContentType="application/vnd.openxmlformats-officedocument.presentationml.tags+xml"/>
  <Override PartName="/ppt/tags/tag4378.xml" ContentType="application/vnd.openxmlformats-officedocument.presentationml.tags+xml"/>
  <Override PartName="/ppt/notesSlides/notesSlide107.xml" ContentType="application/vnd.openxmlformats-officedocument.presentationml.notesSlide+xml"/>
  <Override PartName="/ppt/tags/tag4379.xml" ContentType="application/vnd.openxmlformats-officedocument.presentationml.tags+xml"/>
  <Override PartName="/ppt/tags/tag4380.xml" ContentType="application/vnd.openxmlformats-officedocument.presentationml.tags+xml"/>
  <Override PartName="/ppt/tags/tag4381.xml" ContentType="application/vnd.openxmlformats-officedocument.presentationml.tags+xml"/>
  <Override PartName="/ppt/tags/tag4382.xml" ContentType="application/vnd.openxmlformats-officedocument.presentationml.tags+xml"/>
  <Override PartName="/ppt/notesSlides/notesSlide108.xml" ContentType="application/vnd.openxmlformats-officedocument.presentationml.notesSlide+xml"/>
  <Override PartName="/ppt/embeddings/oleObject53.bin" ContentType="application/vnd.openxmlformats-officedocument.oleObject"/>
  <Override PartName="/ppt/tags/tag4383.xml" ContentType="application/vnd.openxmlformats-officedocument.presentationml.tags+xml"/>
  <Override PartName="/ppt/tags/tag4384.xml" ContentType="application/vnd.openxmlformats-officedocument.presentationml.tags+xml"/>
  <Override PartName="/ppt/tags/tag4385.xml" ContentType="application/vnd.openxmlformats-officedocument.presentationml.tags+xml"/>
  <Override PartName="/ppt/notesSlides/notesSlide109.xml" ContentType="application/vnd.openxmlformats-officedocument.presentationml.notesSlide+xml"/>
  <Override PartName="/ppt/embeddings/oleObject54.bin" ContentType="application/vnd.openxmlformats-officedocument.oleObject"/>
  <Override PartName="/ppt/tags/tag4386.xml" ContentType="application/vnd.openxmlformats-officedocument.presentationml.tags+xml"/>
  <Override PartName="/ppt/tags/tag4387.xml" ContentType="application/vnd.openxmlformats-officedocument.presentationml.tags+xml"/>
  <Override PartName="/ppt/tags/tag4388.xml" ContentType="application/vnd.openxmlformats-officedocument.presentationml.tags+xml"/>
  <Override PartName="/ppt/tags/tag4389.xml" ContentType="application/vnd.openxmlformats-officedocument.presentationml.tags+xml"/>
  <Override PartName="/ppt/notesSlides/notesSlide110.xml" ContentType="application/vnd.openxmlformats-officedocument.presentationml.notesSlide+xml"/>
  <Override PartName="/ppt/embeddings/oleObject55.bin" ContentType="application/vnd.openxmlformats-officedocument.oleObject"/>
  <Override PartName="/ppt/tags/tag4390.xml" ContentType="application/vnd.openxmlformats-officedocument.presentationml.tags+xml"/>
  <Override PartName="/ppt/tags/tag4391.xml" ContentType="application/vnd.openxmlformats-officedocument.presentationml.tags+xml"/>
  <Override PartName="/ppt/notesSlides/notesSlide111.xml" ContentType="application/vnd.openxmlformats-officedocument.presentationml.notesSlide+xml"/>
  <Override PartName="/ppt/tags/tag4392.xml" ContentType="application/vnd.openxmlformats-officedocument.presentationml.tags+xml"/>
  <Override PartName="/ppt/tags/tag4393.xml" ContentType="application/vnd.openxmlformats-officedocument.presentationml.tags+xml"/>
  <Override PartName="/ppt/notesSlides/notesSlide112.xml" ContentType="application/vnd.openxmlformats-officedocument.presentationml.notesSlide+xml"/>
  <Override PartName="/ppt/tags/tag4394.xml" ContentType="application/vnd.openxmlformats-officedocument.presentationml.tags+xml"/>
  <Override PartName="/ppt/tags/tag4395.xml" ContentType="application/vnd.openxmlformats-officedocument.presentationml.tags+xml"/>
  <Override PartName="/ppt/tags/tag4396.xml" ContentType="application/vnd.openxmlformats-officedocument.presentationml.tags+xml"/>
  <Override PartName="/ppt/notesSlides/notesSlide113.xml" ContentType="application/vnd.openxmlformats-officedocument.presentationml.notesSlide+xml"/>
  <Override PartName="/ppt/tags/tag4397.xml" ContentType="application/vnd.openxmlformats-officedocument.presentationml.tags+xml"/>
  <Override PartName="/ppt/tags/tag4398.xml" ContentType="application/vnd.openxmlformats-officedocument.presentationml.tags+xml"/>
  <Override PartName="/ppt/tags/tag4399.xml" ContentType="application/vnd.openxmlformats-officedocument.presentationml.tags+xml"/>
  <Override PartName="/ppt/tags/tag4400.xml" ContentType="application/vnd.openxmlformats-officedocument.presentationml.tags+xml"/>
  <Override PartName="/ppt/tags/tag4401.xml" ContentType="application/vnd.openxmlformats-officedocument.presentationml.tags+xml"/>
  <Override PartName="/ppt/tags/tag4402.xml" ContentType="application/vnd.openxmlformats-officedocument.presentationml.tags+xml"/>
  <Override PartName="/ppt/tags/tag4403.xml" ContentType="application/vnd.openxmlformats-officedocument.presentationml.tags+xml"/>
  <Override PartName="/ppt/notesSlides/notesSlide114.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tags/tag4404.xml" ContentType="application/vnd.openxmlformats-officedocument.presentationml.tags+xml"/>
  <Override PartName="/ppt/tags/tag4405.xml" ContentType="application/vnd.openxmlformats-officedocument.presentationml.tags+xml"/>
  <Override PartName="/ppt/tags/tag4406.xml" ContentType="application/vnd.openxmlformats-officedocument.presentationml.tags+xml"/>
  <Override PartName="/ppt/tags/tag4407.xml" ContentType="application/vnd.openxmlformats-officedocument.presentationml.tags+xml"/>
  <Override PartName="/ppt/notesSlides/notesSlide115.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tags/tag4408.xml" ContentType="application/vnd.openxmlformats-officedocument.presentationml.tags+xml"/>
  <Override PartName="/ppt/tags/tag4409.xml" ContentType="application/vnd.openxmlformats-officedocument.presentationml.tags+xml"/>
  <Override PartName="/ppt/tags/tag4410.xml" ContentType="application/vnd.openxmlformats-officedocument.presentationml.tags+xml"/>
  <Override PartName="/ppt/tags/tag4411.xml" ContentType="application/vnd.openxmlformats-officedocument.presentationml.tags+xml"/>
  <Override PartName="/ppt/notesSlides/notesSlide116.xml" ContentType="application/vnd.openxmlformats-officedocument.presentationml.notesSlide+xml"/>
  <Override PartName="/ppt/tags/tag4412.xml" ContentType="application/vnd.openxmlformats-officedocument.presentationml.tags+xml"/>
  <Override PartName="/ppt/tags/tag4413.xml" ContentType="application/vnd.openxmlformats-officedocument.presentationml.tags+xml"/>
  <Override PartName="/ppt/tags/tag4414.xml" ContentType="application/vnd.openxmlformats-officedocument.presentationml.tags+xml"/>
  <Override PartName="/ppt/notesSlides/notesSlide117.xml" ContentType="application/vnd.openxmlformats-officedocument.presentationml.notesSlide+xml"/>
  <Override PartName="/ppt/tags/tag4415.xml" ContentType="application/vnd.openxmlformats-officedocument.presentationml.tags+xml"/>
  <Override PartName="/ppt/tags/tag4416.xml" ContentType="application/vnd.openxmlformats-officedocument.presentationml.tags+xml"/>
  <Override PartName="/ppt/tags/tag4417.xml" ContentType="application/vnd.openxmlformats-officedocument.presentationml.tags+xml"/>
  <Override PartName="/ppt/tags/tag4418.xml" ContentType="application/vnd.openxmlformats-officedocument.presentationml.tags+xml"/>
  <Override PartName="/ppt/notesSlides/notesSlide118.xml" ContentType="application/vnd.openxmlformats-officedocument.presentationml.notesSlide+xml"/>
  <Override PartName="/ppt/tags/tag4419.xml" ContentType="application/vnd.openxmlformats-officedocument.presentationml.tags+xml"/>
  <Override PartName="/ppt/tags/tag4420.xml" ContentType="application/vnd.openxmlformats-officedocument.presentationml.tags+xml"/>
  <Override PartName="/ppt/tags/tag4421.xml" ContentType="application/vnd.openxmlformats-officedocument.presentationml.tags+xml"/>
  <Override PartName="/ppt/tags/tag4422.xml" ContentType="application/vnd.openxmlformats-officedocument.presentationml.tags+xml"/>
  <Override PartName="/ppt/notesSlides/notesSlide119.xml" ContentType="application/vnd.openxmlformats-officedocument.presentationml.notesSlide+xml"/>
  <Override PartName="/ppt/tags/tag4423.xml" ContentType="application/vnd.openxmlformats-officedocument.presentationml.tags+xml"/>
  <Override PartName="/ppt/tags/tag4424.xml" ContentType="application/vnd.openxmlformats-officedocument.presentationml.tags+xml"/>
  <Override PartName="/ppt/tags/tag4425.xml" ContentType="application/vnd.openxmlformats-officedocument.presentationml.tags+xml"/>
  <Override PartName="/ppt/tags/tag4426.xml" ContentType="application/vnd.openxmlformats-officedocument.presentationml.tags+xml"/>
  <Override PartName="/ppt/notesSlides/notesSlide120.xml" ContentType="application/vnd.openxmlformats-officedocument.presentationml.notesSlide+xml"/>
  <Override PartName="/ppt/tags/tag4427.xml" ContentType="application/vnd.openxmlformats-officedocument.presentationml.tags+xml"/>
  <Override PartName="/ppt/tags/tag4428.xml" ContentType="application/vnd.openxmlformats-officedocument.presentationml.tags+xml"/>
  <Override PartName="/ppt/tags/tag4429.xml" ContentType="application/vnd.openxmlformats-officedocument.presentationml.tags+xml"/>
  <Override PartName="/ppt/tags/tag4430.xml" ContentType="application/vnd.openxmlformats-officedocument.presentationml.tags+xml"/>
  <Override PartName="/ppt/tags/tag4431.xml" ContentType="application/vnd.openxmlformats-officedocument.presentationml.tags+xml"/>
  <Override PartName="/ppt/tags/tag4432.xml" ContentType="application/vnd.openxmlformats-officedocument.presentationml.tags+xml"/>
  <Override PartName="/ppt/tags/tag4433.xml" ContentType="application/vnd.openxmlformats-officedocument.presentationml.tags+xml"/>
  <Override PartName="/ppt/tags/tag4434.xml" ContentType="application/vnd.openxmlformats-officedocument.presentationml.tags+xml"/>
  <Override PartName="/ppt/tags/tag4435.xml" ContentType="application/vnd.openxmlformats-officedocument.presentationml.tags+xml"/>
  <Override PartName="/ppt/notesSlides/notesSlide121.xml" ContentType="application/vnd.openxmlformats-officedocument.presentationml.notesSlide+xml"/>
  <Override PartName="/ppt/tags/tag4436.xml" ContentType="application/vnd.openxmlformats-officedocument.presentationml.tags+xml"/>
  <Override PartName="/ppt/tags/tag4437.xml" ContentType="application/vnd.openxmlformats-officedocument.presentationml.tags+xml"/>
  <Override PartName="/ppt/tags/tag4438.xml" ContentType="application/vnd.openxmlformats-officedocument.presentationml.tags+xml"/>
  <Override PartName="/ppt/tags/tag4439.xml" ContentType="application/vnd.openxmlformats-officedocument.presentationml.tags+xml"/>
  <Override PartName="/ppt/tags/tag4440.xml" ContentType="application/vnd.openxmlformats-officedocument.presentationml.tags+xml"/>
  <Override PartName="/ppt/tags/tag4441.xml" ContentType="application/vnd.openxmlformats-officedocument.presentationml.tags+xml"/>
  <Override PartName="/ppt/tags/tag4442.xml" ContentType="application/vnd.openxmlformats-officedocument.presentationml.tags+xml"/>
  <Override PartName="/ppt/tags/tag4443.xml" ContentType="application/vnd.openxmlformats-officedocument.presentationml.tags+xml"/>
  <Override PartName="/ppt/tags/tag4444.xml" ContentType="application/vnd.openxmlformats-officedocument.presentationml.tags+xml"/>
  <Override PartName="/ppt/notesSlides/notesSlide122.xml" ContentType="application/vnd.openxmlformats-officedocument.presentationml.notesSlide+xml"/>
  <Override PartName="/ppt/tags/tag4445.xml" ContentType="application/vnd.openxmlformats-officedocument.presentationml.tags+xml"/>
  <Override PartName="/ppt/tags/tag4446.xml" ContentType="application/vnd.openxmlformats-officedocument.presentationml.tags+xml"/>
  <Override PartName="/ppt/tags/tag4447.xml" ContentType="application/vnd.openxmlformats-officedocument.presentationml.tags+xml"/>
  <Override PartName="/ppt/tags/tag4448.xml" ContentType="application/vnd.openxmlformats-officedocument.presentationml.tags+xml"/>
  <Override PartName="/ppt/tags/tag4449.xml" ContentType="application/vnd.openxmlformats-officedocument.presentationml.tags+xml"/>
  <Override PartName="/ppt/notesSlides/notesSlide123.xml" ContentType="application/vnd.openxmlformats-officedocument.presentationml.notesSlide+xml"/>
  <Override PartName="/ppt/tags/tag4450.xml" ContentType="application/vnd.openxmlformats-officedocument.presentationml.tags+xml"/>
  <Override PartName="/ppt/tags/tag4451.xml" ContentType="application/vnd.openxmlformats-officedocument.presentationml.tags+xml"/>
  <Override PartName="/ppt/tags/tag4452.xml" ContentType="application/vnd.openxmlformats-officedocument.presentationml.tags+xml"/>
  <Override PartName="/ppt/tags/tag4453.xml" ContentType="application/vnd.openxmlformats-officedocument.presentationml.tags+xml"/>
  <Override PartName="/ppt/tags/tag4454.xml" ContentType="application/vnd.openxmlformats-officedocument.presentationml.tags+xml"/>
  <Override PartName="/ppt/notesSlides/notesSlide124.xml" ContentType="application/vnd.openxmlformats-officedocument.presentationml.notesSlide+xml"/>
  <Override PartName="/ppt/tags/tag4455.xml" ContentType="application/vnd.openxmlformats-officedocument.presentationml.tags+xml"/>
  <Override PartName="/ppt/tags/tag4456.xml" ContentType="application/vnd.openxmlformats-officedocument.presentationml.tags+xml"/>
  <Override PartName="/ppt/tags/tag4457.xml" ContentType="application/vnd.openxmlformats-officedocument.presentationml.tags+xml"/>
  <Override PartName="/ppt/tags/tag4458.xml" ContentType="application/vnd.openxmlformats-officedocument.presentationml.tags+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handoutMasterIdLst>
    <p:handoutMasterId r:id="rId129"/>
  </p:handoutMasterIdLst>
  <p:sldIdLst>
    <p:sldId id="256" r:id="rId2"/>
    <p:sldId id="257" r:id="rId3"/>
    <p:sldId id="259" r:id="rId4"/>
    <p:sldId id="262" r:id="rId5"/>
    <p:sldId id="263" r:id="rId6"/>
    <p:sldId id="264" r:id="rId7"/>
    <p:sldId id="265" r:id="rId8"/>
    <p:sldId id="394" r:id="rId9"/>
    <p:sldId id="395" r:id="rId10"/>
    <p:sldId id="408" r:id="rId11"/>
    <p:sldId id="407" r:id="rId12"/>
    <p:sldId id="269" r:id="rId13"/>
    <p:sldId id="267" r:id="rId14"/>
    <p:sldId id="409" r:id="rId15"/>
    <p:sldId id="410" r:id="rId16"/>
    <p:sldId id="411" r:id="rId17"/>
    <p:sldId id="412" r:id="rId18"/>
    <p:sldId id="270" r:id="rId19"/>
    <p:sldId id="271" r:id="rId20"/>
    <p:sldId id="272" r:id="rId21"/>
    <p:sldId id="273" r:id="rId22"/>
    <p:sldId id="274" r:id="rId23"/>
    <p:sldId id="413" r:id="rId24"/>
    <p:sldId id="367" r:id="rId25"/>
    <p:sldId id="398" r:id="rId26"/>
    <p:sldId id="399" r:id="rId27"/>
    <p:sldId id="280" r:id="rId28"/>
    <p:sldId id="370" r:id="rId29"/>
    <p:sldId id="376" r:id="rId30"/>
    <p:sldId id="373" r:id="rId31"/>
    <p:sldId id="377" r:id="rId32"/>
    <p:sldId id="378" r:id="rId33"/>
    <p:sldId id="397" r:id="rId34"/>
    <p:sldId id="368" r:id="rId35"/>
    <p:sldId id="369" r:id="rId36"/>
    <p:sldId id="382" r:id="rId37"/>
    <p:sldId id="383" r:id="rId38"/>
    <p:sldId id="380" r:id="rId39"/>
    <p:sldId id="384" r:id="rId40"/>
    <p:sldId id="385" r:id="rId41"/>
    <p:sldId id="386" r:id="rId42"/>
    <p:sldId id="387" r:id="rId43"/>
    <p:sldId id="388" r:id="rId44"/>
    <p:sldId id="285" r:id="rId45"/>
    <p:sldId id="287" r:id="rId46"/>
    <p:sldId id="288" r:id="rId47"/>
    <p:sldId id="289" r:id="rId48"/>
    <p:sldId id="290" r:id="rId49"/>
    <p:sldId id="401" r:id="rId50"/>
    <p:sldId id="402" r:id="rId51"/>
    <p:sldId id="403" r:id="rId52"/>
    <p:sldId id="404" r:id="rId53"/>
    <p:sldId id="366" r:id="rId54"/>
    <p:sldId id="400" r:id="rId55"/>
    <p:sldId id="406" r:id="rId56"/>
    <p:sldId id="291" r:id="rId57"/>
    <p:sldId id="292" r:id="rId58"/>
    <p:sldId id="293" r:id="rId59"/>
    <p:sldId id="295" r:id="rId60"/>
    <p:sldId id="405" r:id="rId61"/>
    <p:sldId id="299" r:id="rId62"/>
    <p:sldId id="300" r:id="rId63"/>
    <p:sldId id="301" r:id="rId64"/>
    <p:sldId id="302" r:id="rId65"/>
    <p:sldId id="303" r:id="rId66"/>
    <p:sldId id="306" r:id="rId67"/>
    <p:sldId id="389" r:id="rId68"/>
    <p:sldId id="307" r:id="rId69"/>
    <p:sldId id="308" r:id="rId70"/>
    <p:sldId id="309" r:id="rId71"/>
    <p:sldId id="310" r:id="rId72"/>
    <p:sldId id="311" r:id="rId73"/>
    <p:sldId id="312" r:id="rId74"/>
    <p:sldId id="313" r:id="rId75"/>
    <p:sldId id="314" r:id="rId76"/>
    <p:sldId id="315" r:id="rId77"/>
    <p:sldId id="416" r:id="rId78"/>
    <p:sldId id="417" r:id="rId79"/>
    <p:sldId id="414" r:id="rId80"/>
    <p:sldId id="415" r:id="rId81"/>
    <p:sldId id="316" r:id="rId82"/>
    <p:sldId id="317" r:id="rId83"/>
    <p:sldId id="418" r:id="rId84"/>
    <p:sldId id="318" r:id="rId85"/>
    <p:sldId id="319" r:id="rId86"/>
    <p:sldId id="320" r:id="rId87"/>
    <p:sldId id="321" r:id="rId88"/>
    <p:sldId id="36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421" r:id="rId102"/>
    <p:sldId id="335" r:id="rId103"/>
    <p:sldId id="336" r:id="rId104"/>
    <p:sldId id="337" r:id="rId105"/>
    <p:sldId id="363" r:id="rId106"/>
    <p:sldId id="339" r:id="rId107"/>
    <p:sldId id="340" r:id="rId108"/>
    <p:sldId id="364" r:id="rId109"/>
    <p:sldId id="341" r:id="rId110"/>
    <p:sldId id="342" r:id="rId111"/>
    <p:sldId id="343" r:id="rId112"/>
    <p:sldId id="344" r:id="rId113"/>
    <p:sldId id="422" r:id="rId114"/>
    <p:sldId id="345" r:id="rId115"/>
    <p:sldId id="346" r:id="rId116"/>
    <p:sldId id="347" r:id="rId117"/>
    <p:sldId id="348" r:id="rId118"/>
    <p:sldId id="349" r:id="rId119"/>
    <p:sldId id="350" r:id="rId120"/>
    <p:sldId id="351" r:id="rId121"/>
    <p:sldId id="352" r:id="rId122"/>
    <p:sldId id="353" r:id="rId123"/>
    <p:sldId id="365" r:id="rId124"/>
    <p:sldId id="420" r:id="rId125"/>
    <p:sldId id="419" r:id="rId126"/>
    <p:sldId id="355" r:id="rId1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FF9900"/>
    <a:srgbClr val="1D40EF"/>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1" autoAdjust="0"/>
    <p:restoredTop sz="93053" autoAdjust="0"/>
  </p:normalViewPr>
  <p:slideViewPr>
    <p:cSldViewPr snapToGrid="0">
      <p:cViewPr>
        <p:scale>
          <a:sx n="90" d="100"/>
          <a:sy n="90" d="100"/>
        </p:scale>
        <p:origin x="-1384" y="-4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notesMaster" Target="notesMasters/notesMaster1.xml"/><Relationship Id="rId12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printerSettings" Target="printerSettings/printerSettings1.bin"/><Relationship Id="rId131" Type="http://schemas.openxmlformats.org/officeDocument/2006/relationships/presProps" Target="presProps.xml"/><Relationship Id="rId132" Type="http://schemas.openxmlformats.org/officeDocument/2006/relationships/viewProps" Target="viewProps.xml"/><Relationship Id="rId133" Type="http://schemas.openxmlformats.org/officeDocument/2006/relationships/theme" Target="theme/theme1.xml"/><Relationship Id="rId13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wmf"/><Relationship Id="rId2"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 Id="rId3" Type="http://schemas.openxmlformats.org/officeDocument/2006/relationships/image" Target="../media/image5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6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9A1D5C8-5FA2-EB43-BC03-8B6F0EDF6170}" type="datetimeFigureOut">
              <a:rPr lang="en-US" smtClean="0"/>
              <a:t>2/20/17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0F383CE-74E4-9148-837B-8EBA95C91CC6}" type="slidenum">
              <a:rPr lang="en-US" smtClean="0"/>
              <a:t>‹#›</a:t>
            </a:fld>
            <a:endParaRPr lang="en-US"/>
          </a:p>
        </p:txBody>
      </p:sp>
    </p:spTree>
    <p:extLst>
      <p:ext uri="{BB962C8B-B14F-4D97-AF65-F5344CB8AC3E}">
        <p14:creationId xmlns:p14="http://schemas.microsoft.com/office/powerpoint/2010/main" val="319202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ABD5E47-F045-4C01-A154-66E3997AD169}" type="datetimeFigureOut">
              <a:rPr lang="en-US" smtClean="0"/>
              <a:t>2/20/17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E107E65D-A422-4C30-B3F0-AE1AD199FA59}" type="slidenum">
              <a:rPr lang="en-US" sz="1200">
                <a:latin typeface="Times New Roman" pitchFamily="18" charset="0"/>
              </a:rPr>
              <a:pPr eaLnBrk="1" hangingPunct="1"/>
              <a:t>2</a:t>
            </a:fld>
            <a:endParaRPr lang="en-US"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97BC9-FEA8-47EA-B037-7B3CB99BEE6E}" type="slidenum">
              <a:rPr lang="en-US"/>
              <a:pPr/>
              <a:t>11</a:t>
            </a:fld>
            <a:endParaRPr lang="en-US"/>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101</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102</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13BD-61BE-4C1F-8A4C-D8B3BE4390B3}" type="slidenum">
              <a:rPr lang="en-US"/>
              <a:pPr/>
              <a:t>103</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601C5-5610-4FDE-8125-40A5E2156B1D}" type="slidenum">
              <a:rPr lang="en-US"/>
              <a:pPr/>
              <a:t>104</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105</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106</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F6704-BE68-4F83-859F-46AFB63E3AE7}" type="slidenum">
              <a:rPr lang="en-US"/>
              <a:pPr/>
              <a:t>107</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108</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109</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E4182-C7B3-4535-944D-C2A14EFC6F22}" type="slidenum">
              <a:rPr lang="en-US"/>
              <a:pPr/>
              <a:t>110</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4519E-3DE2-45FA-86A8-B7016CD6A7FE}" type="slidenum">
              <a:rPr lang="en-US"/>
              <a:pPr/>
              <a:t>12</a:t>
            </a:fld>
            <a:endParaRPr lang="en-US"/>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925A9-A169-48A9-9DC1-FCDF87C9028D}" type="slidenum">
              <a:rPr lang="en-US"/>
              <a:pPr/>
              <a:t>111</a:t>
            </a:fld>
            <a:endParaRPr lang="en-US"/>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112</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113</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87190-899B-4EE7-962C-D711EB0F34E5}" type="slidenum">
              <a:rPr lang="en-US"/>
              <a:pPr/>
              <a:t>114</a:t>
            </a:fld>
            <a:endParaRPr 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61C4C-0C8B-40D1-916D-005C2252EB8B}" type="slidenum">
              <a:rPr lang="en-US"/>
              <a:pPr/>
              <a:t>115</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60BE5-F6AC-4694-9B80-074544A4EE49}" type="slidenum">
              <a:rPr lang="en-US"/>
              <a:pPr/>
              <a:t>116</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E4A05-ACAA-4EDE-858B-3582F38803B5}" type="slidenum">
              <a:rPr lang="en-US"/>
              <a:pPr/>
              <a:t>117</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2017A-8B53-46AD-BAFE-552B098EF027}" type="slidenum">
              <a:rPr lang="en-US"/>
              <a:pPr/>
              <a:t>118</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FA9A2-97C6-4734-B8BB-7FBEF9A520F2}" type="slidenum">
              <a:rPr lang="en-US"/>
              <a:pPr/>
              <a:t>119</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82D40-482A-465C-8204-6CADB7A178FA}" type="slidenum">
              <a:rPr lang="en-US"/>
              <a:pPr/>
              <a:t>120</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14C3C-B74A-4ECB-B885-5AE821768BD6}" type="slidenum">
              <a:rPr lang="en-US"/>
              <a:pPr/>
              <a:t>13</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7ABEC-4739-4952-B805-9E7C626D4E63}" type="slidenum">
              <a:rPr lang="en-US"/>
              <a:pPr/>
              <a:t>121</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122</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123</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124</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125</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62171-43A6-4884-A9D9-B38F76861C10}" type="slidenum">
              <a:rPr lang="en-US"/>
              <a:pPr/>
              <a:t>126</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14C3C-B74A-4ECB-B885-5AE821768BD6}" type="slidenum">
              <a:rPr lang="en-US"/>
              <a:pPr/>
              <a:t>14</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14C3C-B74A-4ECB-B885-5AE821768BD6}" type="slidenum">
              <a:rPr lang="en-US"/>
              <a:pPr/>
              <a:t>15</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14C3C-B74A-4ECB-B885-5AE821768BD6}" type="slidenum">
              <a:rPr lang="en-US"/>
              <a:pPr/>
              <a:t>16</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14C3C-B74A-4ECB-B885-5AE821768BD6}" type="slidenum">
              <a:rPr lang="en-US"/>
              <a:pPr/>
              <a:t>17</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52E84-640A-48FA-B2F0-6D35A310DE59}" type="slidenum">
              <a:rPr lang="en-US"/>
              <a:pPr/>
              <a:t>18</a:t>
            </a:fld>
            <a:endParaRPr lang="en-US"/>
          </a:p>
        </p:txBody>
      </p:sp>
      <p:sp>
        <p:nvSpPr>
          <p:cNvPr id="1038338" name="Rectangle 2"/>
          <p:cNvSpPr>
            <a:spLocks noGrp="1" noRot="1" noChangeAspect="1" noChangeArrowheads="1" noTextEdit="1"/>
          </p:cNvSpPr>
          <p:nvPr>
            <p:ph type="sldImg"/>
          </p:nvPr>
        </p:nvSpPr>
        <p:spPr>
          <a:ln/>
        </p:spPr>
      </p:sp>
      <p:sp>
        <p:nvSpPr>
          <p:cNvPr id="103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ACB7A-6856-4C6C-B395-975EE3D43E79}" type="slidenum">
              <a:rPr lang="en-US"/>
              <a:pPr/>
              <a:t>19</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15503-9884-46CC-B00D-22B9BC5D3F97}" type="slidenum">
              <a:rPr lang="en-US"/>
              <a:pPr/>
              <a:t>20</a:t>
            </a:fld>
            <a:endParaRPr lang="en-US"/>
          </a:p>
        </p:txBody>
      </p:sp>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5336C-91C1-452D-9A2C-BC27032E8BFC}" type="slidenum">
              <a:rPr lang="en-US"/>
              <a:pPr/>
              <a:t>3</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A8133-5195-4A64-B8C2-A67E9E3C494B}" type="slidenum">
              <a:rPr lang="en-US"/>
              <a:pPr/>
              <a:t>21</a:t>
            </a:fld>
            <a:endParaRPr lang="en-US"/>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9F198-FCDE-45FD-BE14-A5C897F13BC0}" type="slidenum">
              <a:rPr lang="en-US"/>
              <a:pPr/>
              <a:t>22</a:t>
            </a:fld>
            <a:endParaRPr lang="en-US"/>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F5F46-A2EB-4EE2-BA14-4D4BF73A5139}" type="slidenum">
              <a:rPr lang="en-US"/>
              <a:pPr/>
              <a:t>23</a:t>
            </a:fld>
            <a:endParaRPr lang="en-US"/>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24</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25379-E41C-4A88-8AB6-884E5A8DBFFC}" type="slidenum">
              <a:rPr lang="en-US"/>
              <a:pPr/>
              <a:t>25</a:t>
            </a:fld>
            <a:endParaRPr lang="en-US"/>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BD64D-7A28-4C09-AD28-0A2A9F5E855C}" type="slidenum">
              <a:rPr lang="en-US"/>
              <a:pPr/>
              <a:t>26</a:t>
            </a:fld>
            <a:endParaRPr 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382E3-B6AE-4D9F-9B06-90BBF200EB8D}" type="slidenum">
              <a:rPr lang="en-US"/>
              <a:pPr/>
              <a:t>27</a:t>
            </a:fld>
            <a:endParaRPr lang="en-US"/>
          </a:p>
        </p:txBody>
      </p:sp>
      <p:sp>
        <p:nvSpPr>
          <p:cNvPr id="1048578" name="Rectangle 2"/>
          <p:cNvSpPr>
            <a:spLocks noGrp="1" noRot="1" noChangeAspec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28</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057C-BDDE-4681-B946-256AB01FDE58}" type="slidenum">
              <a:rPr lang="en-US"/>
              <a:pPr/>
              <a:t>29</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057C-BDDE-4681-B946-256AB01FDE58}" type="slidenum">
              <a:rPr lang="en-US"/>
              <a:pPr/>
              <a:t>30</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718FF-AF39-48F7-B750-786A551C3749}" type="slidenum">
              <a:rPr lang="en-US"/>
              <a:pPr/>
              <a:t>4</a:t>
            </a:fld>
            <a:endParaRPr lang="en-US"/>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057C-BDDE-4681-B946-256AB01FDE58}" type="slidenum">
              <a:rPr lang="en-US"/>
              <a:pPr/>
              <a:t>31</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057C-BDDE-4681-B946-256AB01FDE58}" type="slidenum">
              <a:rPr lang="en-US"/>
              <a:pPr/>
              <a:t>32</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057C-BDDE-4681-B946-256AB01FDE58}" type="slidenum">
              <a:rPr lang="en-US"/>
              <a:pPr/>
              <a:t>33</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057C-BDDE-4681-B946-256AB01FDE58}" type="slidenum">
              <a:rPr lang="en-US"/>
              <a:pPr/>
              <a:t>34</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35</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36</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37</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38</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39</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40</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E8FEB-9610-4353-91E1-389CFA465293}" type="slidenum">
              <a:rPr lang="en-US"/>
              <a:pPr/>
              <a:t>5</a:t>
            </a:fld>
            <a:endParaRPr lang="en-US"/>
          </a:p>
        </p:txBody>
      </p:sp>
      <p:sp>
        <p:nvSpPr>
          <p:cNvPr id="1032194" name="Rectangle 2"/>
          <p:cNvSpPr>
            <a:spLocks noGrp="1" noRot="1" noChangeAspect="1" noChangeArrowheads="1" noTextEdit="1"/>
          </p:cNvSpPr>
          <p:nvPr>
            <p:ph type="sldImg"/>
          </p:nvPr>
        </p:nvSpPr>
        <p:spPr>
          <a:ln/>
        </p:spPr>
      </p:sp>
      <p:sp>
        <p:nvSpPr>
          <p:cNvPr id="103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41</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42</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28B51-CF9E-468C-84F0-CAC51ED7FFBF}" type="slidenum">
              <a:rPr lang="en-US"/>
              <a:pPr/>
              <a:t>43</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D3818-C691-4462-91B3-1A84E4E8F0B6}" type="slidenum">
              <a:rPr lang="en-US"/>
              <a:pPr/>
              <a:t>44</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77750-E0F0-4F51-AE77-6C21D8562040}" type="slidenum">
              <a:rPr lang="en-US"/>
              <a:pPr/>
              <a:t>45</a:t>
            </a:fld>
            <a:endParaRPr lang="en-US"/>
          </a:p>
        </p:txBody>
      </p:sp>
      <p:sp>
        <p:nvSpPr>
          <p:cNvPr id="1055746" name="Rectangle 2"/>
          <p:cNvSpPr>
            <a:spLocks noGrp="1" noRot="1" noChangeAspect="1" noChangeArrowheads="1" noTextEdit="1"/>
          </p:cNvSpPr>
          <p:nvPr>
            <p:ph type="sldImg"/>
          </p:nvPr>
        </p:nvSpPr>
        <p:spPr>
          <a:ln/>
        </p:spPr>
      </p:sp>
      <p:sp>
        <p:nvSpPr>
          <p:cNvPr id="105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69010-F3BB-4668-BEDA-1437D9B3C51A}" type="slidenum">
              <a:rPr lang="en-US"/>
              <a:pPr/>
              <a:t>46</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4A4CB-4B48-4164-AE41-0C102DFCE321}" type="slidenum">
              <a:rPr lang="en-US"/>
              <a:pPr/>
              <a:t>47</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48</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4A4CB-4B48-4164-AE41-0C102DFCE321}" type="slidenum">
              <a:rPr lang="en-US"/>
              <a:pPr/>
              <a:t>49</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4A4CB-4B48-4164-AE41-0C102DFCE321}" type="slidenum">
              <a:rPr lang="en-US"/>
              <a:pPr/>
              <a:t>50</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71EAE-9A32-47E3-B7E2-2AC940931EA8}" type="slidenum">
              <a:rPr lang="en-US"/>
              <a:pPr/>
              <a:t>6</a:t>
            </a:fld>
            <a:endParaRPr lang="en-US"/>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4A4CB-4B48-4164-AE41-0C102DFCE321}" type="slidenum">
              <a:rPr lang="en-US"/>
              <a:pPr/>
              <a:t>51</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4A4CB-4B48-4164-AE41-0C102DFCE321}" type="slidenum">
              <a:rPr lang="en-US"/>
              <a:pPr/>
              <a:t>52</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53</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54</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55</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AE404-AC6E-4BB2-A1B0-D727B91D93E6}" type="slidenum">
              <a:rPr lang="en-US"/>
              <a:pPr/>
              <a:t>56</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CF4E0-26B8-42A5-BD73-2A09CF620B70}" type="slidenum">
              <a:rPr lang="en-US"/>
              <a:pPr/>
              <a:t>57</a:t>
            </a:fld>
            <a:endParaRPr lang="en-US"/>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0A32C-35BC-4591-B532-2FC89FF01549}" type="slidenum">
              <a:rPr lang="en-US"/>
              <a:pPr/>
              <a:t>58</a:t>
            </a:fld>
            <a:endParaRPr lang="en-US"/>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23AB6-2A37-405E-90E9-CB240893B04C}" type="slidenum">
              <a:rPr lang="en-US"/>
              <a:pPr/>
              <a:t>59</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D984F-F7A1-4BB7-AC8D-C7877406EE02}" type="slidenum">
              <a:rPr lang="en-US"/>
              <a:pPr/>
              <a:t>60</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13E-EC31-4E98-999D-132225AB71A7}" type="slidenum">
              <a:rPr lang="en-US"/>
              <a:pPr/>
              <a:t>7</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D99AD-16E0-4622-A761-67829316BF10}" type="slidenum">
              <a:rPr lang="en-US"/>
              <a:pPr/>
              <a:t>61</a:t>
            </a:fld>
            <a:endParaRPr lang="en-US"/>
          </a:p>
        </p:txBody>
      </p:sp>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CB88D-48E1-4C9F-8E6B-B887321DF1BE}" type="slidenum">
              <a:rPr lang="en-US"/>
              <a:pPr/>
              <a:t>62</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4713A-7E9A-4C91-8A48-BE39F6996402}" type="slidenum">
              <a:rPr lang="en-US"/>
              <a:pPr/>
              <a:t>63</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5CA2F-47EA-418F-9EBD-97A4155A41AF}" type="slidenum">
              <a:rPr lang="en-US"/>
              <a:pPr/>
              <a:t>64</a:t>
            </a:fld>
            <a:endParaRPr lang="en-US"/>
          </a:p>
        </p:txBody>
      </p:sp>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AF5EA-38D5-463F-AD6E-F016E4A7D6C4}" type="slidenum">
              <a:rPr lang="en-US"/>
              <a:pPr/>
              <a:t>65</a:t>
            </a:fld>
            <a:endParaRPr lang="en-US"/>
          </a:p>
        </p:txBody>
      </p:sp>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0D89E-CCED-4853-AC56-E7F03886E2BB}" type="slidenum">
              <a:rPr lang="en-US"/>
              <a:pPr/>
              <a:t>66</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0D89E-CCED-4853-AC56-E7F03886E2BB}" type="slidenum">
              <a:rPr lang="en-US"/>
              <a:pPr/>
              <a:t>67</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F57E4-111B-4A79-9711-F08BB682276C}" type="slidenum">
              <a:rPr lang="en-US"/>
              <a:pPr/>
              <a:t>68</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0E757-B907-4AF5-A770-2BCD353F0876}" type="slidenum">
              <a:rPr lang="en-US"/>
              <a:pPr/>
              <a:t>69</a:t>
            </a:fld>
            <a:endParaRPr lang="en-US"/>
          </a:p>
        </p:txBody>
      </p:sp>
      <p:sp>
        <p:nvSpPr>
          <p:cNvPr id="1074178" name="Rectangle 2"/>
          <p:cNvSpPr>
            <a:spLocks noGrp="1" noRot="1" noChangeAspect="1" noChangeArrowheads="1" noTextEdit="1"/>
          </p:cNvSpPr>
          <p:nvPr>
            <p:ph type="sldImg"/>
          </p:nvPr>
        </p:nvSpPr>
        <p:spPr>
          <a:ln/>
        </p:spPr>
      </p:sp>
      <p:sp>
        <p:nvSpPr>
          <p:cNvPr id="107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EE945-2A13-42D4-8649-AE2459320D7B}" type="slidenum">
              <a:rPr lang="en-US"/>
              <a:pPr/>
              <a:t>70</a:t>
            </a:fld>
            <a:endParaRPr lang="en-US"/>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84B4A-A12C-4060-8BE7-658470E3060E}" type="slidenum">
              <a:rPr lang="en-US"/>
              <a:pPr/>
              <a:t>8</a:t>
            </a:fld>
            <a:endParaRPr lang="en-US"/>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8E63B-A642-4B35-9A61-C4859844CC84}" type="slidenum">
              <a:rPr lang="en-US"/>
              <a:pPr/>
              <a:t>71</a:t>
            </a:fld>
            <a:endParaRPr lang="en-US"/>
          </a:p>
        </p:txBody>
      </p:sp>
      <p:sp>
        <p:nvSpPr>
          <p:cNvPr id="1076226" name="Rectangle 2"/>
          <p:cNvSpPr>
            <a:spLocks noGrp="1" noRot="1" noChangeAspect="1" noChangeArrowheads="1" noTextEdit="1"/>
          </p:cNvSpPr>
          <p:nvPr>
            <p:ph type="sldImg"/>
          </p:nvPr>
        </p:nvSpPr>
        <p:spPr>
          <a:ln/>
        </p:spPr>
      </p:sp>
      <p:sp>
        <p:nvSpPr>
          <p:cNvPr id="107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B406A-CF8D-4916-9A38-C02CC9DC8B82}" type="slidenum">
              <a:rPr lang="en-US"/>
              <a:pPr/>
              <a:t>72</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8667F-A05F-48B6-B3B2-A84846051A6E}" type="slidenum">
              <a:rPr lang="en-US"/>
              <a:pPr/>
              <a:t>73</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66C1-FD39-4003-B7A3-2F26DDF3498C}" type="slidenum">
              <a:rPr lang="en-US"/>
              <a:pPr/>
              <a:t>74</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7E8EB-194F-4C85-9510-F4F182F8A923}" type="slidenum">
              <a:rPr lang="en-US"/>
              <a:pPr/>
              <a:t>75</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76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77</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78</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79</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80</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84B4A-A12C-4060-8BE7-658470E3060E}" type="slidenum">
              <a:rPr lang="en-US"/>
              <a:pPr/>
              <a:t>9</a:t>
            </a:fld>
            <a:endParaRPr lang="en-US"/>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E8D55-B231-4F82-B1B3-291EF4402AA5}" type="slidenum">
              <a:rPr lang="en-US"/>
              <a:pPr/>
              <a:t>81</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39405-2F39-4078-960F-13ABD8BC6BBA}" type="slidenum">
              <a:rPr lang="en-US"/>
              <a:pPr/>
              <a:t>82</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83</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DFE8A-59B2-404B-9C54-ABC234F7C21A}" type="slidenum">
              <a:rPr lang="en-US"/>
              <a:pPr/>
              <a:t>84</a:t>
            </a:fld>
            <a:endParaRPr 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6B225-9BA0-4D81-A673-25BAA900EFB3}" type="slidenum">
              <a:rPr lang="en-US"/>
              <a:pPr/>
              <a:t>85</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A17D2-8124-4E02-9AB8-6E3B46DD299A}" type="slidenum">
              <a:rPr lang="en-US"/>
              <a:pPr/>
              <a:t>86</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B5CE3-F338-4CE5-80A6-E610D201E598}" type="slidenum">
              <a:rPr lang="en-US"/>
              <a:pPr/>
              <a:t>87</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88</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89</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EE5B8-3213-4D7F-82B5-4AD46421790A}" type="slidenum">
              <a:rPr lang="en-US"/>
              <a:pPr/>
              <a:t>90</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97BC9-FEA8-47EA-B037-7B3CB99BEE6E}" type="slidenum">
              <a:rPr lang="en-US"/>
              <a:pPr/>
              <a:t>10</a:t>
            </a:fld>
            <a:endParaRPr lang="en-US"/>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137F3-3757-4E0E-9FBA-19E0766179D6}" type="slidenum">
              <a:rPr lang="en-US"/>
              <a:pPr/>
              <a:t>91</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EE72-9E01-4B50-9708-723A79C0A277}" type="slidenum">
              <a:rPr lang="en-US"/>
              <a:pPr/>
              <a:t>92</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63777-7DFA-44EC-9609-B6BFC825C739}" type="slidenum">
              <a:rPr lang="en-US"/>
              <a:pPr/>
              <a:t>93</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BFE4F-8561-448B-915C-4E5FC6C9C108}" type="slidenum">
              <a:rPr lang="en-US"/>
              <a:pPr/>
              <a:t>94</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A63FA-4A2B-45B4-B397-105B885D876B}" type="slidenum">
              <a:rPr lang="en-US"/>
              <a:pPr/>
              <a:t>95</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315AE-C12C-42FD-8E59-7B2ACF03AFB8}" type="slidenum">
              <a:rPr lang="en-US"/>
              <a:pPr/>
              <a:t>96</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81F28-0BDC-4D50-B348-C50F71506836}" type="slidenum">
              <a:rPr lang="en-US"/>
              <a:pPr/>
              <a:t>97</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7ED7E-2EA9-4B3C-9F39-A8E9AFB3D200}" type="slidenum">
              <a:rPr lang="en-US"/>
              <a:pPr/>
              <a:t>98</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9D5FA-B6D3-43D4-8DB1-C8D77CE930CF}" type="slidenum">
              <a:rPr lang="en-US"/>
              <a:pPr/>
              <a:t>99</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784FA-4DD1-41D4-A90A-6937309F07FB}" type="slidenum">
              <a:rPr lang="en-US"/>
              <a:pPr/>
              <a:t>100</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smtClean="0">
                <a:solidFill>
                  <a:schemeClr val="bg1"/>
                </a:solidFill>
              </a:rPr>
              <a:t>Chapter 5 &lt;</a:t>
            </a:r>
            <a:fld id="{D1B2EFE9-D440-4A3B-858C-5FEDF5DD0E10}" type="slidenum">
              <a:rPr lang="en-US" sz="1400" smtClean="0">
                <a:solidFill>
                  <a:schemeClr val="bg1"/>
                </a:solidFill>
              </a:rPr>
              <a:pPr/>
              <a:t>‹#›</a:t>
            </a:fld>
            <a:r>
              <a:rPr lang="en-US" sz="1400" dirty="0" smtClean="0">
                <a:solidFill>
                  <a:schemeClr val="bg1"/>
                </a:solidFill>
              </a:rPr>
              <a:t>&gt; </a:t>
            </a:r>
            <a:endParaRPr lang="en-US" sz="1400" dirty="0">
              <a:solidFill>
                <a:schemeClr val="bg1"/>
              </a:solidFill>
            </a:endParaRP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smtClean="0">
                <a:solidFill>
                  <a:schemeClr val="bg1"/>
                </a:solidFill>
              </a:rPr>
              <a:t>Digital Design and Computer Architecture:</a:t>
            </a:r>
            <a:r>
              <a:rPr lang="en-US" sz="1400" baseline="0" dirty="0" smtClean="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7581393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smtClean="0">
                <a:solidFill>
                  <a:schemeClr val="bg1"/>
                </a:solidFill>
              </a:rPr>
              <a:t>Chapter 5 &lt;</a:t>
            </a:r>
            <a:fld id="{D1B2EFE9-D440-4A3B-858C-5FEDF5DD0E10}" type="slidenum">
              <a:rPr lang="en-US" sz="1400" smtClean="0">
                <a:solidFill>
                  <a:schemeClr val="bg1"/>
                </a:solidFill>
              </a:rPr>
              <a:pPr/>
              <a:t>‹#›</a:t>
            </a:fld>
            <a:r>
              <a:rPr lang="en-US" sz="1400" dirty="0" smtClean="0">
                <a:solidFill>
                  <a:schemeClr val="bg1"/>
                </a:solidFill>
              </a:rPr>
              <a:t>&gt; </a:t>
            </a:r>
            <a:endParaRPr lang="en-US" sz="1400" dirty="0">
              <a:solidFill>
                <a:schemeClr val="bg1"/>
              </a:solidFill>
            </a:endParaRP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smtClean="0">
                <a:solidFill>
                  <a:schemeClr val="bg1"/>
                </a:solidFill>
              </a:rPr>
              <a:t>Digital Design and Computer Architecture:</a:t>
            </a:r>
            <a:r>
              <a:rPr lang="en-US" sz="1400" baseline="0" dirty="0" smtClean="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044308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CC12C447-90FA-420C-B74C-1A635C444937}" type="slidenum">
              <a:rPr lang="en-US"/>
              <a:pPr>
                <a:defRPr/>
              </a:pPr>
              <a:t>‹#›</a:t>
            </a:fld>
            <a:r>
              <a:rPr lang="en-US"/>
              <a:t>&gt;</a:t>
            </a:r>
          </a:p>
          <a:p>
            <a:pPr>
              <a:defRPr/>
            </a:pPr>
            <a:endParaRPr lang="en-GB"/>
          </a:p>
        </p:txBody>
      </p:sp>
    </p:spTree>
    <p:extLst>
      <p:ext uri="{BB962C8B-B14F-4D97-AF65-F5344CB8AC3E}">
        <p14:creationId xmlns:p14="http://schemas.microsoft.com/office/powerpoint/2010/main" val="2964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7" name="Slide Number Placeholder 6"/>
          <p:cNvSpPr>
            <a:spLocks noGrp="1"/>
          </p:cNvSpPr>
          <p:nvPr>
            <p:ph type="sldNum" sz="quarter" idx="11"/>
          </p:nvPr>
        </p:nvSpPr>
        <p:spPr/>
        <p:txBody>
          <a:bodyPr/>
          <a:lstStyle>
            <a:lvl1pPr>
              <a:defRPr smtClean="0"/>
            </a:lvl1pPr>
          </a:lstStyle>
          <a:p>
            <a:pPr>
              <a:defRPr/>
            </a:pPr>
            <a:r>
              <a:rPr lang="en-US"/>
              <a:t>1-&lt;</a:t>
            </a:r>
            <a:fld id="{E7ED6BBA-2425-4A43-B586-383F2BB07C4C}" type="slidenum">
              <a:rPr lang="en-US"/>
              <a:pPr>
                <a:defRPr/>
              </a:pPr>
              <a:t>‹#›</a:t>
            </a:fld>
            <a:r>
              <a:rPr lang="en-US"/>
              <a:t>&gt;</a:t>
            </a:r>
          </a:p>
          <a:p>
            <a:pPr>
              <a:defRPr/>
            </a:pPr>
            <a:endParaRPr lang="en-GB"/>
          </a:p>
        </p:txBody>
      </p:sp>
    </p:spTree>
    <p:extLst>
      <p:ext uri="{BB962C8B-B14F-4D97-AF65-F5344CB8AC3E}">
        <p14:creationId xmlns:p14="http://schemas.microsoft.com/office/powerpoint/2010/main" val="11013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pPr lvl="0"/>
            <a:endParaRPr lang="en-US" noProof="0" smtClean="0"/>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8" name="Slide Number Placeholder 7"/>
          <p:cNvSpPr>
            <a:spLocks noGrp="1"/>
          </p:cNvSpPr>
          <p:nvPr>
            <p:ph type="sldNum" sz="quarter" idx="11"/>
          </p:nvPr>
        </p:nvSpPr>
        <p:spPr/>
        <p:txBody>
          <a:bodyPr/>
          <a:lstStyle>
            <a:lvl1pPr>
              <a:defRPr smtClean="0"/>
            </a:lvl1pPr>
          </a:lstStyle>
          <a:p>
            <a:pPr>
              <a:defRPr/>
            </a:pPr>
            <a:r>
              <a:rPr lang="en-US"/>
              <a:t>1-&lt;</a:t>
            </a:r>
            <a:fld id="{CCDCC2DC-EBCD-44EE-92DB-9C06DDE632FD}" type="slidenum">
              <a:rPr lang="en-US"/>
              <a:pPr>
                <a:defRPr/>
              </a:pPr>
              <a:t>‹#›</a:t>
            </a:fld>
            <a:r>
              <a:rPr lang="en-US"/>
              <a:t>&gt;</a:t>
            </a:r>
          </a:p>
          <a:p>
            <a:pPr>
              <a:defRPr/>
            </a:pPr>
            <a:endParaRPr lang="en-GB"/>
          </a:p>
        </p:txBody>
      </p:sp>
    </p:spTree>
    <p:extLst>
      <p:ext uri="{BB962C8B-B14F-4D97-AF65-F5344CB8AC3E}">
        <p14:creationId xmlns:p14="http://schemas.microsoft.com/office/powerpoint/2010/main" val="22934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smtClean="0"/>
              <a:t>Copyright © 2012  Elsevier</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r>
              <a:rPr lang="en-US"/>
              <a:t>1-&lt;</a:t>
            </a:r>
            <a:fld id="{B4FEF99E-A19F-4A0B-A62E-3729EECDD901}" type="slidenum">
              <a:rPr lang="en-US"/>
              <a:pPr>
                <a:defRPr/>
              </a:pPr>
              <a:t>‹#›</a:t>
            </a:fld>
            <a:r>
              <a:rPr lang="en-US"/>
              <a:t>&gt;</a:t>
            </a:r>
          </a:p>
          <a:p>
            <a:pPr>
              <a:defRPr/>
            </a:pPr>
            <a:endParaRPr lang="en-GB"/>
          </a:p>
        </p:txBody>
      </p:sp>
    </p:spTree>
    <p:extLst>
      <p:ext uri="{BB962C8B-B14F-4D97-AF65-F5344CB8AC3E}">
        <p14:creationId xmlns:p14="http://schemas.microsoft.com/office/powerpoint/2010/main" val="36295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r>
              <a:rPr lang="en-US"/>
              <a:t>1-&lt;</a:t>
            </a:r>
            <a:fld id="{9F7ADD3E-E1D6-46D5-BCAD-B4AEBA813F75}" type="slidenum">
              <a:rPr lang="en-US"/>
              <a:pPr>
                <a:defRPr/>
              </a:pPr>
              <a:t>‹#›</a:t>
            </a:fld>
            <a:r>
              <a:rPr lang="en-US"/>
              <a:t>&gt;</a:t>
            </a:r>
          </a:p>
          <a:p>
            <a:pPr>
              <a:defRPr/>
            </a:pPr>
            <a:endParaRPr lang="en-GB"/>
          </a:p>
        </p:txBody>
      </p:sp>
    </p:spTree>
    <p:extLst>
      <p:ext uri="{BB962C8B-B14F-4D97-AF65-F5344CB8AC3E}">
        <p14:creationId xmlns:p14="http://schemas.microsoft.com/office/powerpoint/2010/main" val="827660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3" Type="http://schemas.openxmlformats.org/officeDocument/2006/relationships/tags" Target="../tags/tag4341.xml"/><Relationship Id="rId4" Type="http://schemas.openxmlformats.org/officeDocument/2006/relationships/tags" Target="../tags/tag4342.xml"/><Relationship Id="rId5" Type="http://schemas.openxmlformats.org/officeDocument/2006/relationships/tags" Target="../tags/tag4343.xml"/><Relationship Id="rId6" Type="http://schemas.openxmlformats.org/officeDocument/2006/relationships/slideLayout" Target="../slideLayouts/slideLayout2.xml"/><Relationship Id="rId7" Type="http://schemas.openxmlformats.org/officeDocument/2006/relationships/notesSlide" Target="../notesSlides/notesSlide99.xml"/><Relationship Id="rId8" Type="http://schemas.openxmlformats.org/officeDocument/2006/relationships/oleObject" Target="../embeddings/oleObject45.bin"/><Relationship Id="rId9" Type="http://schemas.openxmlformats.org/officeDocument/2006/relationships/image" Target="../media/image52.emf"/><Relationship Id="rId10" Type="http://schemas.openxmlformats.org/officeDocument/2006/relationships/oleObject" Target="../embeddings/oleObject46.bin"/><Relationship Id="rId11" Type="http://schemas.openxmlformats.org/officeDocument/2006/relationships/image" Target="../media/image53.wmf"/><Relationship Id="rId1" Type="http://schemas.openxmlformats.org/officeDocument/2006/relationships/vmlDrawing" Target="../drawings/vmlDrawing36.vml"/><Relationship Id="rId2" Type="http://schemas.openxmlformats.org/officeDocument/2006/relationships/tags" Target="../tags/tag4340.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0.xml"/><Relationship Id="rId1" Type="http://schemas.openxmlformats.org/officeDocument/2006/relationships/tags" Target="../tags/tag4344.xml"/><Relationship Id="rId2" Type="http://schemas.openxmlformats.org/officeDocument/2006/relationships/tags" Target="../tags/tag4345.xml"/></Relationships>
</file>

<file path=ppt/slides/_rels/slide102.xml.rels><?xml version="1.0" encoding="UTF-8" standalone="yes"?>
<Relationships xmlns="http://schemas.openxmlformats.org/package/2006/relationships"><Relationship Id="rId3" Type="http://schemas.openxmlformats.org/officeDocument/2006/relationships/tags" Target="../tags/tag4348.xml"/><Relationship Id="rId4" Type="http://schemas.openxmlformats.org/officeDocument/2006/relationships/slideLayout" Target="../slideLayouts/slideLayout2.xml"/><Relationship Id="rId5" Type="http://schemas.openxmlformats.org/officeDocument/2006/relationships/notesSlide" Target="../notesSlides/notesSlide101.xml"/><Relationship Id="rId6" Type="http://schemas.openxmlformats.org/officeDocument/2006/relationships/image" Target="../media/image54.jpg"/><Relationship Id="rId1" Type="http://schemas.openxmlformats.org/officeDocument/2006/relationships/tags" Target="../tags/tag4346.xml"/><Relationship Id="rId2" Type="http://schemas.openxmlformats.org/officeDocument/2006/relationships/tags" Target="../tags/tag4347.xml"/></Relationships>
</file>

<file path=ppt/slides/_rels/slide103.xml.rels><?xml version="1.0" encoding="UTF-8" standalone="yes"?>
<Relationships xmlns="http://schemas.openxmlformats.org/package/2006/relationships"><Relationship Id="rId3" Type="http://schemas.openxmlformats.org/officeDocument/2006/relationships/tags" Target="../tags/tag4350.xml"/><Relationship Id="rId4" Type="http://schemas.openxmlformats.org/officeDocument/2006/relationships/tags" Target="../tags/tag4351.xml"/><Relationship Id="rId5" Type="http://schemas.openxmlformats.org/officeDocument/2006/relationships/tags" Target="../tags/tag4352.xml"/><Relationship Id="rId6" Type="http://schemas.openxmlformats.org/officeDocument/2006/relationships/slideLayout" Target="../slideLayouts/slideLayout2.xml"/><Relationship Id="rId7" Type="http://schemas.openxmlformats.org/officeDocument/2006/relationships/notesSlide" Target="../notesSlides/notesSlide102.xml"/><Relationship Id="rId8" Type="http://schemas.openxmlformats.org/officeDocument/2006/relationships/oleObject" Target="../embeddings/oleObject47.bin"/><Relationship Id="rId9" Type="http://schemas.openxmlformats.org/officeDocument/2006/relationships/image" Target="../media/image52.emf"/><Relationship Id="rId10" Type="http://schemas.openxmlformats.org/officeDocument/2006/relationships/oleObject" Target="../embeddings/oleObject48.bin"/><Relationship Id="rId11" Type="http://schemas.openxmlformats.org/officeDocument/2006/relationships/image" Target="../media/image55.wmf"/><Relationship Id="rId1" Type="http://schemas.openxmlformats.org/officeDocument/2006/relationships/vmlDrawing" Target="../drawings/vmlDrawing37.vml"/><Relationship Id="rId2" Type="http://schemas.openxmlformats.org/officeDocument/2006/relationships/tags" Target="../tags/tag4349.xml"/></Relationships>
</file>

<file path=ppt/slides/_rels/slide104.xml.rels><?xml version="1.0" encoding="UTF-8" standalone="yes"?>
<Relationships xmlns="http://schemas.openxmlformats.org/package/2006/relationships"><Relationship Id="rId3" Type="http://schemas.openxmlformats.org/officeDocument/2006/relationships/tags" Target="../tags/tag4354.xml"/><Relationship Id="rId4" Type="http://schemas.openxmlformats.org/officeDocument/2006/relationships/tags" Target="../tags/tag4355.xml"/><Relationship Id="rId5" Type="http://schemas.openxmlformats.org/officeDocument/2006/relationships/tags" Target="../tags/tag4356.xml"/><Relationship Id="rId6" Type="http://schemas.openxmlformats.org/officeDocument/2006/relationships/tags" Target="../tags/tag4357.xml"/><Relationship Id="rId7" Type="http://schemas.openxmlformats.org/officeDocument/2006/relationships/tags" Target="../tags/tag4358.xml"/><Relationship Id="rId8" Type="http://schemas.openxmlformats.org/officeDocument/2006/relationships/slideLayout" Target="../slideLayouts/slideLayout2.xml"/><Relationship Id="rId9" Type="http://schemas.openxmlformats.org/officeDocument/2006/relationships/notesSlide" Target="../notesSlides/notesSlide103.xml"/><Relationship Id="rId10" Type="http://schemas.openxmlformats.org/officeDocument/2006/relationships/oleObject" Target="../embeddings/oleObject49.bin"/><Relationship Id="rId11" Type="http://schemas.openxmlformats.org/officeDocument/2006/relationships/image" Target="../media/image52.emf"/><Relationship Id="rId1" Type="http://schemas.openxmlformats.org/officeDocument/2006/relationships/vmlDrawing" Target="../drawings/vmlDrawing38.vml"/><Relationship Id="rId2" Type="http://schemas.openxmlformats.org/officeDocument/2006/relationships/tags" Target="../tags/tag4353.xml"/></Relationships>
</file>

<file path=ppt/slides/_rels/slide105.xml.rels><?xml version="1.0" encoding="UTF-8" standalone="yes"?>
<Relationships xmlns="http://schemas.openxmlformats.org/package/2006/relationships"><Relationship Id="rId3" Type="http://schemas.openxmlformats.org/officeDocument/2006/relationships/tags" Target="../tags/tag4360.xml"/><Relationship Id="rId4" Type="http://schemas.openxmlformats.org/officeDocument/2006/relationships/tags" Target="../tags/tag4361.xml"/><Relationship Id="rId5" Type="http://schemas.openxmlformats.org/officeDocument/2006/relationships/tags" Target="../tags/tag4362.xml"/><Relationship Id="rId6" Type="http://schemas.openxmlformats.org/officeDocument/2006/relationships/tags" Target="../tags/tag4363.xml"/><Relationship Id="rId7" Type="http://schemas.openxmlformats.org/officeDocument/2006/relationships/slideLayout" Target="../slideLayouts/slideLayout2.xml"/><Relationship Id="rId8" Type="http://schemas.openxmlformats.org/officeDocument/2006/relationships/notesSlide" Target="../notesSlides/notesSlide104.xml"/><Relationship Id="rId9" Type="http://schemas.openxmlformats.org/officeDocument/2006/relationships/oleObject" Target="../embeddings/oleObject50.bin"/><Relationship Id="rId10" Type="http://schemas.openxmlformats.org/officeDocument/2006/relationships/image" Target="../media/image56.emf"/><Relationship Id="rId1" Type="http://schemas.openxmlformats.org/officeDocument/2006/relationships/vmlDrawing" Target="../drawings/vmlDrawing39.vml"/><Relationship Id="rId2" Type="http://schemas.openxmlformats.org/officeDocument/2006/relationships/tags" Target="../tags/tag4359.xml"/></Relationships>
</file>

<file path=ppt/slides/_rels/slide106.xml.rels><?xml version="1.0" encoding="UTF-8" standalone="yes"?>
<Relationships xmlns="http://schemas.openxmlformats.org/package/2006/relationships"><Relationship Id="rId3" Type="http://schemas.openxmlformats.org/officeDocument/2006/relationships/tags" Target="../tags/tag4365.xml"/><Relationship Id="rId4" Type="http://schemas.openxmlformats.org/officeDocument/2006/relationships/tags" Target="../tags/tag4366.xml"/><Relationship Id="rId5" Type="http://schemas.openxmlformats.org/officeDocument/2006/relationships/tags" Target="../tags/tag4367.xml"/><Relationship Id="rId6" Type="http://schemas.openxmlformats.org/officeDocument/2006/relationships/tags" Target="../tags/tag4368.xml"/><Relationship Id="rId7" Type="http://schemas.openxmlformats.org/officeDocument/2006/relationships/slideLayout" Target="../slideLayouts/slideLayout2.xml"/><Relationship Id="rId8" Type="http://schemas.openxmlformats.org/officeDocument/2006/relationships/notesSlide" Target="../notesSlides/notesSlide105.xml"/><Relationship Id="rId9" Type="http://schemas.openxmlformats.org/officeDocument/2006/relationships/oleObject" Target="../embeddings/oleObject51.bin"/><Relationship Id="rId10" Type="http://schemas.openxmlformats.org/officeDocument/2006/relationships/image" Target="../media/image57.wmf"/><Relationship Id="rId1" Type="http://schemas.openxmlformats.org/officeDocument/2006/relationships/vmlDrawing" Target="../drawings/vmlDrawing40.vml"/><Relationship Id="rId2" Type="http://schemas.openxmlformats.org/officeDocument/2006/relationships/tags" Target="../tags/tag4364.xml"/></Relationships>
</file>

<file path=ppt/slides/_rels/slide107.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49.wmf"/><Relationship Id="rId1" Type="http://schemas.openxmlformats.org/officeDocument/2006/relationships/vmlDrawing" Target="../drawings/vmlDrawing41.vml"/><Relationship Id="rId2" Type="http://schemas.openxmlformats.org/officeDocument/2006/relationships/tags" Target="../tags/tag4369.xml"/><Relationship Id="rId3" Type="http://schemas.openxmlformats.org/officeDocument/2006/relationships/tags" Target="../tags/tag4370.xml"/><Relationship Id="rId4" Type="http://schemas.openxmlformats.org/officeDocument/2006/relationships/tags" Target="../tags/tag4371.xml"/><Relationship Id="rId5" Type="http://schemas.openxmlformats.org/officeDocument/2006/relationships/tags" Target="../tags/tag4372.xml"/><Relationship Id="rId6" Type="http://schemas.openxmlformats.org/officeDocument/2006/relationships/tags" Target="../tags/tag4373.xml"/><Relationship Id="rId7" Type="http://schemas.openxmlformats.org/officeDocument/2006/relationships/tags" Target="../tags/tag4374.xml"/><Relationship Id="rId8" Type="http://schemas.openxmlformats.org/officeDocument/2006/relationships/tags" Target="../tags/tag4375.xml"/><Relationship Id="rId9" Type="http://schemas.openxmlformats.org/officeDocument/2006/relationships/slideLayout" Target="../slideLayouts/slideLayout2.xml"/><Relationship Id="rId10" Type="http://schemas.openxmlformats.org/officeDocument/2006/relationships/notesSlide" Target="../notesSlides/notesSlide106.xml"/></Relationships>
</file>

<file path=ppt/slides/_rels/slide108.xml.rels><?xml version="1.0" encoding="UTF-8" standalone="yes"?>
<Relationships xmlns="http://schemas.openxmlformats.org/package/2006/relationships"><Relationship Id="rId3" Type="http://schemas.openxmlformats.org/officeDocument/2006/relationships/tags" Target="../tags/tag4378.xml"/><Relationship Id="rId4" Type="http://schemas.openxmlformats.org/officeDocument/2006/relationships/slideLayout" Target="../slideLayouts/slideLayout2.xml"/><Relationship Id="rId5" Type="http://schemas.openxmlformats.org/officeDocument/2006/relationships/notesSlide" Target="../notesSlides/notesSlide107.xml"/><Relationship Id="rId1" Type="http://schemas.openxmlformats.org/officeDocument/2006/relationships/tags" Target="../tags/tag4376.xml"/><Relationship Id="rId2" Type="http://schemas.openxmlformats.org/officeDocument/2006/relationships/tags" Target="../tags/tag4377.xml"/></Relationships>
</file>

<file path=ppt/slides/_rels/slide109.xml.rels><?xml version="1.0" encoding="UTF-8" standalone="yes"?>
<Relationships xmlns="http://schemas.openxmlformats.org/package/2006/relationships"><Relationship Id="rId3" Type="http://schemas.openxmlformats.org/officeDocument/2006/relationships/tags" Target="../tags/tag4380.xml"/><Relationship Id="rId4" Type="http://schemas.openxmlformats.org/officeDocument/2006/relationships/tags" Target="../tags/tag4381.xml"/><Relationship Id="rId5" Type="http://schemas.openxmlformats.org/officeDocument/2006/relationships/tags" Target="../tags/tag4382.xml"/><Relationship Id="rId6" Type="http://schemas.openxmlformats.org/officeDocument/2006/relationships/slideLayout" Target="../slideLayouts/slideLayout2.xml"/><Relationship Id="rId7" Type="http://schemas.openxmlformats.org/officeDocument/2006/relationships/notesSlide" Target="../notesSlides/notesSlide108.xml"/><Relationship Id="rId8" Type="http://schemas.openxmlformats.org/officeDocument/2006/relationships/oleObject" Target="../embeddings/oleObject53.bin"/><Relationship Id="rId9" Type="http://schemas.openxmlformats.org/officeDocument/2006/relationships/image" Target="../media/image58.wmf"/><Relationship Id="rId1" Type="http://schemas.openxmlformats.org/officeDocument/2006/relationships/vmlDrawing" Target="../drawings/vmlDrawing42.vml"/><Relationship Id="rId2" Type="http://schemas.openxmlformats.org/officeDocument/2006/relationships/tags" Target="../tags/tag4379.xml"/></Relationships>
</file>

<file path=ppt/slides/_rels/slide1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3" Type="http://schemas.openxmlformats.org/officeDocument/2006/relationships/tags" Target="../tags/tag4384.xml"/><Relationship Id="rId4" Type="http://schemas.openxmlformats.org/officeDocument/2006/relationships/tags" Target="../tags/tag4385.xml"/><Relationship Id="rId5" Type="http://schemas.openxmlformats.org/officeDocument/2006/relationships/slideLayout" Target="../slideLayouts/slideLayout2.xml"/><Relationship Id="rId6" Type="http://schemas.openxmlformats.org/officeDocument/2006/relationships/notesSlide" Target="../notesSlides/notesSlide109.xml"/><Relationship Id="rId7" Type="http://schemas.openxmlformats.org/officeDocument/2006/relationships/oleObject" Target="../embeddings/oleObject54.bin"/><Relationship Id="rId8" Type="http://schemas.openxmlformats.org/officeDocument/2006/relationships/image" Target="../media/image59.wmf"/><Relationship Id="rId1" Type="http://schemas.openxmlformats.org/officeDocument/2006/relationships/vmlDrawing" Target="../drawings/vmlDrawing43.vml"/><Relationship Id="rId2" Type="http://schemas.openxmlformats.org/officeDocument/2006/relationships/tags" Target="../tags/tag4383.xml"/></Relationships>
</file>

<file path=ppt/slides/_rels/slide111.xml.rels><?xml version="1.0" encoding="UTF-8" standalone="yes"?>
<Relationships xmlns="http://schemas.openxmlformats.org/package/2006/relationships"><Relationship Id="rId3" Type="http://schemas.openxmlformats.org/officeDocument/2006/relationships/tags" Target="../tags/tag4387.xml"/><Relationship Id="rId4" Type="http://schemas.openxmlformats.org/officeDocument/2006/relationships/tags" Target="../tags/tag4388.xml"/><Relationship Id="rId5" Type="http://schemas.openxmlformats.org/officeDocument/2006/relationships/tags" Target="../tags/tag4389.xml"/><Relationship Id="rId6" Type="http://schemas.openxmlformats.org/officeDocument/2006/relationships/slideLayout" Target="../slideLayouts/slideLayout2.xml"/><Relationship Id="rId7" Type="http://schemas.openxmlformats.org/officeDocument/2006/relationships/notesSlide" Target="../notesSlides/notesSlide110.xml"/><Relationship Id="rId8" Type="http://schemas.openxmlformats.org/officeDocument/2006/relationships/oleObject" Target="../embeddings/oleObject55.bin"/><Relationship Id="rId9" Type="http://schemas.openxmlformats.org/officeDocument/2006/relationships/image" Target="../media/image60.wmf"/><Relationship Id="rId1" Type="http://schemas.openxmlformats.org/officeDocument/2006/relationships/vmlDrawing" Target="../drawings/vmlDrawing44.vml"/><Relationship Id="rId2" Type="http://schemas.openxmlformats.org/officeDocument/2006/relationships/tags" Target="../tags/tag4386.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1.xml"/><Relationship Id="rId1" Type="http://schemas.openxmlformats.org/officeDocument/2006/relationships/tags" Target="../tags/tag4390.xml"/><Relationship Id="rId2" Type="http://schemas.openxmlformats.org/officeDocument/2006/relationships/tags" Target="../tags/tag4391.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2.xml"/><Relationship Id="rId1" Type="http://schemas.openxmlformats.org/officeDocument/2006/relationships/tags" Target="../tags/tag4392.xml"/><Relationship Id="rId2" Type="http://schemas.openxmlformats.org/officeDocument/2006/relationships/tags" Target="../tags/tag4393.xml"/></Relationships>
</file>

<file path=ppt/slides/_rels/slide114.xml.rels><?xml version="1.0" encoding="UTF-8" standalone="yes"?>
<Relationships xmlns="http://schemas.openxmlformats.org/package/2006/relationships"><Relationship Id="rId3" Type="http://schemas.openxmlformats.org/officeDocument/2006/relationships/tags" Target="../tags/tag4396.xml"/><Relationship Id="rId4" Type="http://schemas.openxmlformats.org/officeDocument/2006/relationships/slideLayout" Target="../slideLayouts/slideLayout2.xml"/><Relationship Id="rId5" Type="http://schemas.openxmlformats.org/officeDocument/2006/relationships/notesSlide" Target="../notesSlides/notesSlide113.xml"/><Relationship Id="rId1" Type="http://schemas.openxmlformats.org/officeDocument/2006/relationships/tags" Target="../tags/tag4394.xml"/><Relationship Id="rId2" Type="http://schemas.openxmlformats.org/officeDocument/2006/relationships/tags" Target="../tags/tag4395.xml"/></Relationships>
</file>

<file path=ppt/slides/_rels/slide115.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61.wmf"/><Relationship Id="rId13" Type="http://schemas.openxmlformats.org/officeDocument/2006/relationships/oleObject" Target="../embeddings/oleObject57.bin"/><Relationship Id="rId14" Type="http://schemas.openxmlformats.org/officeDocument/2006/relationships/image" Target="../media/image62.wmf"/><Relationship Id="rId1" Type="http://schemas.openxmlformats.org/officeDocument/2006/relationships/vmlDrawing" Target="../drawings/vmlDrawing45.vml"/><Relationship Id="rId2" Type="http://schemas.openxmlformats.org/officeDocument/2006/relationships/tags" Target="../tags/tag4397.xml"/><Relationship Id="rId3" Type="http://schemas.openxmlformats.org/officeDocument/2006/relationships/tags" Target="../tags/tag4398.xml"/><Relationship Id="rId4" Type="http://schemas.openxmlformats.org/officeDocument/2006/relationships/tags" Target="../tags/tag4399.xml"/><Relationship Id="rId5" Type="http://schemas.openxmlformats.org/officeDocument/2006/relationships/tags" Target="../tags/tag4400.xml"/><Relationship Id="rId6" Type="http://schemas.openxmlformats.org/officeDocument/2006/relationships/tags" Target="../tags/tag4401.xml"/><Relationship Id="rId7" Type="http://schemas.openxmlformats.org/officeDocument/2006/relationships/tags" Target="../tags/tag4402.xml"/><Relationship Id="rId8" Type="http://schemas.openxmlformats.org/officeDocument/2006/relationships/tags" Target="../tags/tag4403.xml"/><Relationship Id="rId9" Type="http://schemas.openxmlformats.org/officeDocument/2006/relationships/slideLayout" Target="../slideLayouts/slideLayout2.xml"/><Relationship Id="rId10" Type="http://schemas.openxmlformats.org/officeDocument/2006/relationships/notesSlide" Target="../notesSlides/notesSlide114.xml"/></Relationships>
</file>

<file path=ppt/slides/_rels/slide116.xml.rels><?xml version="1.0" encoding="UTF-8" standalone="yes"?>
<Relationships xmlns="http://schemas.openxmlformats.org/package/2006/relationships"><Relationship Id="rId3" Type="http://schemas.openxmlformats.org/officeDocument/2006/relationships/tags" Target="../tags/tag4405.xml"/><Relationship Id="rId4" Type="http://schemas.openxmlformats.org/officeDocument/2006/relationships/tags" Target="../tags/tag4406.xml"/><Relationship Id="rId5" Type="http://schemas.openxmlformats.org/officeDocument/2006/relationships/tags" Target="../tags/tag4407.xml"/><Relationship Id="rId6" Type="http://schemas.openxmlformats.org/officeDocument/2006/relationships/slideLayout" Target="../slideLayouts/slideLayout2.xml"/><Relationship Id="rId7" Type="http://schemas.openxmlformats.org/officeDocument/2006/relationships/notesSlide" Target="../notesSlides/notesSlide115.xml"/><Relationship Id="rId8" Type="http://schemas.openxmlformats.org/officeDocument/2006/relationships/oleObject" Target="../embeddings/oleObject58.bin"/><Relationship Id="rId9" Type="http://schemas.openxmlformats.org/officeDocument/2006/relationships/image" Target="../media/image62.wmf"/><Relationship Id="rId10" Type="http://schemas.openxmlformats.org/officeDocument/2006/relationships/oleObject" Target="../embeddings/oleObject59.bin"/><Relationship Id="rId11" Type="http://schemas.openxmlformats.org/officeDocument/2006/relationships/image" Target="../media/image63.wmf"/><Relationship Id="rId1" Type="http://schemas.openxmlformats.org/officeDocument/2006/relationships/vmlDrawing" Target="../drawings/vmlDrawing46.vml"/><Relationship Id="rId2" Type="http://schemas.openxmlformats.org/officeDocument/2006/relationships/tags" Target="../tags/tag4404.xml"/></Relationships>
</file>

<file path=ppt/slides/_rels/slide117.xml.rels><?xml version="1.0" encoding="UTF-8" standalone="yes"?>
<Relationships xmlns="http://schemas.openxmlformats.org/package/2006/relationships"><Relationship Id="rId3" Type="http://schemas.openxmlformats.org/officeDocument/2006/relationships/tags" Target="../tags/tag4410.xml"/><Relationship Id="rId4" Type="http://schemas.openxmlformats.org/officeDocument/2006/relationships/tags" Target="../tags/tag4411.xml"/><Relationship Id="rId5" Type="http://schemas.openxmlformats.org/officeDocument/2006/relationships/slideLayout" Target="../slideLayouts/slideLayout2.xml"/><Relationship Id="rId6" Type="http://schemas.openxmlformats.org/officeDocument/2006/relationships/notesSlide" Target="../notesSlides/notesSlide116.xml"/><Relationship Id="rId1" Type="http://schemas.openxmlformats.org/officeDocument/2006/relationships/tags" Target="../tags/tag4408.xml"/><Relationship Id="rId2" Type="http://schemas.openxmlformats.org/officeDocument/2006/relationships/tags" Target="../tags/tag4409.xml"/></Relationships>
</file>

<file path=ppt/slides/_rels/slide118.xml.rels><?xml version="1.0" encoding="UTF-8" standalone="yes"?>
<Relationships xmlns="http://schemas.openxmlformats.org/package/2006/relationships"><Relationship Id="rId3" Type="http://schemas.openxmlformats.org/officeDocument/2006/relationships/tags" Target="../tags/tag4414.xml"/><Relationship Id="rId4" Type="http://schemas.openxmlformats.org/officeDocument/2006/relationships/slideLayout" Target="../slideLayouts/slideLayout2.xml"/><Relationship Id="rId5" Type="http://schemas.openxmlformats.org/officeDocument/2006/relationships/notesSlide" Target="../notesSlides/notesSlide117.xml"/><Relationship Id="rId6" Type="http://schemas.openxmlformats.org/officeDocument/2006/relationships/image" Target="../media/image64.png"/><Relationship Id="rId1" Type="http://schemas.openxmlformats.org/officeDocument/2006/relationships/tags" Target="../tags/tag4412.xml"/><Relationship Id="rId2" Type="http://schemas.openxmlformats.org/officeDocument/2006/relationships/tags" Target="../tags/tag4413.xml"/></Relationships>
</file>

<file path=ppt/slides/_rels/slide119.xml.rels><?xml version="1.0" encoding="UTF-8" standalone="yes"?>
<Relationships xmlns="http://schemas.openxmlformats.org/package/2006/relationships"><Relationship Id="rId3" Type="http://schemas.openxmlformats.org/officeDocument/2006/relationships/tags" Target="../tags/tag4417.xml"/><Relationship Id="rId4" Type="http://schemas.openxmlformats.org/officeDocument/2006/relationships/tags" Target="../tags/tag4418.xml"/><Relationship Id="rId5" Type="http://schemas.openxmlformats.org/officeDocument/2006/relationships/slideLayout" Target="../slideLayouts/slideLayout2.xml"/><Relationship Id="rId6" Type="http://schemas.openxmlformats.org/officeDocument/2006/relationships/notesSlide" Target="../notesSlides/notesSlide118.xml"/><Relationship Id="rId1" Type="http://schemas.openxmlformats.org/officeDocument/2006/relationships/tags" Target="../tags/tag4415.xml"/><Relationship Id="rId2" Type="http://schemas.openxmlformats.org/officeDocument/2006/relationships/tags" Target="../tags/tag44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oleObject" Target="../embeddings/oleObject4.bin"/><Relationship Id="rId6"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tags" Target="../tags/tag15.xml"/></Relationships>
</file>

<file path=ppt/slides/_rels/slide120.xml.rels><?xml version="1.0" encoding="UTF-8" standalone="yes"?>
<Relationships xmlns="http://schemas.openxmlformats.org/package/2006/relationships"><Relationship Id="rId3" Type="http://schemas.openxmlformats.org/officeDocument/2006/relationships/tags" Target="../tags/tag4421.xml"/><Relationship Id="rId4" Type="http://schemas.openxmlformats.org/officeDocument/2006/relationships/tags" Target="../tags/tag4422.xml"/><Relationship Id="rId5" Type="http://schemas.openxmlformats.org/officeDocument/2006/relationships/slideLayout" Target="../slideLayouts/slideLayout2.xml"/><Relationship Id="rId6" Type="http://schemas.openxmlformats.org/officeDocument/2006/relationships/notesSlide" Target="../notesSlides/notesSlide119.xml"/><Relationship Id="rId7" Type="http://schemas.openxmlformats.org/officeDocument/2006/relationships/image" Target="../media/image65.png"/><Relationship Id="rId1" Type="http://schemas.openxmlformats.org/officeDocument/2006/relationships/tags" Target="../tags/tag4419.xml"/><Relationship Id="rId2" Type="http://schemas.openxmlformats.org/officeDocument/2006/relationships/tags" Target="../tags/tag4420.xml"/></Relationships>
</file>

<file path=ppt/slides/_rels/slide121.xml.rels><?xml version="1.0" encoding="UTF-8" standalone="yes"?>
<Relationships xmlns="http://schemas.openxmlformats.org/package/2006/relationships"><Relationship Id="rId3" Type="http://schemas.openxmlformats.org/officeDocument/2006/relationships/tags" Target="../tags/tag4425.xml"/><Relationship Id="rId4" Type="http://schemas.openxmlformats.org/officeDocument/2006/relationships/tags" Target="../tags/tag4426.xml"/><Relationship Id="rId5" Type="http://schemas.openxmlformats.org/officeDocument/2006/relationships/slideLayout" Target="../slideLayouts/slideLayout2.xml"/><Relationship Id="rId6" Type="http://schemas.openxmlformats.org/officeDocument/2006/relationships/notesSlide" Target="../notesSlides/notesSlide120.xml"/><Relationship Id="rId1" Type="http://schemas.openxmlformats.org/officeDocument/2006/relationships/tags" Target="../tags/tag4423.xml"/><Relationship Id="rId2" Type="http://schemas.openxmlformats.org/officeDocument/2006/relationships/tags" Target="../tags/tag4424.xml"/></Relationships>
</file>

<file path=ppt/slides/_rels/slide122.xml.rels><?xml version="1.0" encoding="UTF-8" standalone="yes"?>
<Relationships xmlns="http://schemas.openxmlformats.org/package/2006/relationships"><Relationship Id="rId3" Type="http://schemas.openxmlformats.org/officeDocument/2006/relationships/tags" Target="../tags/tag4429.xml"/><Relationship Id="rId4" Type="http://schemas.openxmlformats.org/officeDocument/2006/relationships/tags" Target="../tags/tag4430.xml"/><Relationship Id="rId5" Type="http://schemas.openxmlformats.org/officeDocument/2006/relationships/tags" Target="../tags/tag4431.xml"/><Relationship Id="rId6" Type="http://schemas.openxmlformats.org/officeDocument/2006/relationships/tags" Target="../tags/tag4432.xml"/><Relationship Id="rId7" Type="http://schemas.openxmlformats.org/officeDocument/2006/relationships/tags" Target="../tags/tag4433.xml"/><Relationship Id="rId8" Type="http://schemas.openxmlformats.org/officeDocument/2006/relationships/tags" Target="../tags/tag4434.xml"/><Relationship Id="rId9" Type="http://schemas.openxmlformats.org/officeDocument/2006/relationships/tags" Target="../tags/tag4435.xml"/><Relationship Id="rId10" Type="http://schemas.openxmlformats.org/officeDocument/2006/relationships/slideLayout" Target="../slideLayouts/slideLayout2.xml"/><Relationship Id="rId11" Type="http://schemas.openxmlformats.org/officeDocument/2006/relationships/notesSlide" Target="../notesSlides/notesSlide121.xml"/><Relationship Id="rId1" Type="http://schemas.openxmlformats.org/officeDocument/2006/relationships/tags" Target="../tags/tag4427.xml"/><Relationship Id="rId2" Type="http://schemas.openxmlformats.org/officeDocument/2006/relationships/tags" Target="../tags/tag4428.xml"/></Relationships>
</file>

<file path=ppt/slides/_rels/slide123.xml.rels><?xml version="1.0" encoding="UTF-8" standalone="yes"?>
<Relationships xmlns="http://schemas.openxmlformats.org/package/2006/relationships"><Relationship Id="rId11" Type="http://schemas.openxmlformats.org/officeDocument/2006/relationships/notesSlide" Target="../notesSlides/notesSlide122.xml"/><Relationship Id="rId12" Type="http://schemas.openxmlformats.org/officeDocument/2006/relationships/image" Target="../media/image66.emf"/><Relationship Id="rId1" Type="http://schemas.openxmlformats.org/officeDocument/2006/relationships/tags" Target="../tags/tag4436.xml"/><Relationship Id="rId2" Type="http://schemas.openxmlformats.org/officeDocument/2006/relationships/tags" Target="../tags/tag4437.xml"/><Relationship Id="rId3" Type="http://schemas.openxmlformats.org/officeDocument/2006/relationships/tags" Target="../tags/tag4438.xml"/><Relationship Id="rId4" Type="http://schemas.openxmlformats.org/officeDocument/2006/relationships/tags" Target="../tags/tag4439.xml"/><Relationship Id="rId5" Type="http://schemas.openxmlformats.org/officeDocument/2006/relationships/tags" Target="../tags/tag4440.xml"/><Relationship Id="rId6" Type="http://schemas.openxmlformats.org/officeDocument/2006/relationships/tags" Target="../tags/tag4441.xml"/><Relationship Id="rId7" Type="http://schemas.openxmlformats.org/officeDocument/2006/relationships/tags" Target="../tags/tag4442.xml"/><Relationship Id="rId8" Type="http://schemas.openxmlformats.org/officeDocument/2006/relationships/tags" Target="../tags/tag4443.xml"/><Relationship Id="rId9" Type="http://schemas.openxmlformats.org/officeDocument/2006/relationships/tags" Target="../tags/tag4444.xml"/><Relationship Id="rId10"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tags" Target="../tags/tag4447.xml"/><Relationship Id="rId4" Type="http://schemas.openxmlformats.org/officeDocument/2006/relationships/tags" Target="../tags/tag4448.xml"/><Relationship Id="rId5" Type="http://schemas.openxmlformats.org/officeDocument/2006/relationships/tags" Target="../tags/tag4449.xml"/><Relationship Id="rId6" Type="http://schemas.openxmlformats.org/officeDocument/2006/relationships/slideLayout" Target="../slideLayouts/slideLayout2.xml"/><Relationship Id="rId7" Type="http://schemas.openxmlformats.org/officeDocument/2006/relationships/notesSlide" Target="../notesSlides/notesSlide123.xml"/><Relationship Id="rId1" Type="http://schemas.openxmlformats.org/officeDocument/2006/relationships/tags" Target="../tags/tag4445.xml"/><Relationship Id="rId2" Type="http://schemas.openxmlformats.org/officeDocument/2006/relationships/tags" Target="../tags/tag4446.xml"/></Relationships>
</file>

<file path=ppt/slides/_rels/slide125.xml.rels><?xml version="1.0" encoding="UTF-8" standalone="yes"?>
<Relationships xmlns="http://schemas.openxmlformats.org/package/2006/relationships"><Relationship Id="rId3" Type="http://schemas.openxmlformats.org/officeDocument/2006/relationships/tags" Target="../tags/tag4452.xml"/><Relationship Id="rId4" Type="http://schemas.openxmlformats.org/officeDocument/2006/relationships/tags" Target="../tags/tag4453.xml"/><Relationship Id="rId5" Type="http://schemas.openxmlformats.org/officeDocument/2006/relationships/tags" Target="../tags/tag4454.xml"/><Relationship Id="rId6" Type="http://schemas.openxmlformats.org/officeDocument/2006/relationships/slideLayout" Target="../slideLayouts/slideLayout2.xml"/><Relationship Id="rId7" Type="http://schemas.openxmlformats.org/officeDocument/2006/relationships/notesSlide" Target="../notesSlides/notesSlide124.xml"/><Relationship Id="rId1" Type="http://schemas.openxmlformats.org/officeDocument/2006/relationships/tags" Target="../tags/tag4450.xml"/><Relationship Id="rId2" Type="http://schemas.openxmlformats.org/officeDocument/2006/relationships/tags" Target="../tags/tag4451.xml"/></Relationships>
</file>

<file path=ppt/slides/_rels/slide126.xml.rels><?xml version="1.0" encoding="UTF-8" standalone="yes"?>
<Relationships xmlns="http://schemas.openxmlformats.org/package/2006/relationships"><Relationship Id="rId3" Type="http://schemas.openxmlformats.org/officeDocument/2006/relationships/tags" Target="../tags/tag4457.xml"/><Relationship Id="rId4" Type="http://schemas.openxmlformats.org/officeDocument/2006/relationships/tags" Target="../tags/tag4458.xml"/><Relationship Id="rId5" Type="http://schemas.openxmlformats.org/officeDocument/2006/relationships/slideLayout" Target="../slideLayouts/slideLayout2.xml"/><Relationship Id="rId6" Type="http://schemas.openxmlformats.org/officeDocument/2006/relationships/notesSlide" Target="../notesSlides/notesSlide125.xml"/><Relationship Id="rId1" Type="http://schemas.openxmlformats.org/officeDocument/2006/relationships/tags" Target="../tags/tag4455.xml"/><Relationship Id="rId2" Type="http://schemas.openxmlformats.org/officeDocument/2006/relationships/tags" Target="../tags/tag4456.xml"/></Relationships>
</file>

<file path=ppt/slides/_rels/slide1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500" Type="http://schemas.openxmlformats.org/officeDocument/2006/relationships/tags" Target="../tags/tag518.xml"/><Relationship Id="rId501" Type="http://schemas.openxmlformats.org/officeDocument/2006/relationships/tags" Target="../tags/tag519.xml"/><Relationship Id="rId502" Type="http://schemas.openxmlformats.org/officeDocument/2006/relationships/tags" Target="../tags/tag520.xml"/><Relationship Id="rId503" Type="http://schemas.openxmlformats.org/officeDocument/2006/relationships/tags" Target="../tags/tag521.xml"/><Relationship Id="rId110" Type="http://schemas.openxmlformats.org/officeDocument/2006/relationships/tags" Target="../tags/tag128.xml"/><Relationship Id="rId111" Type="http://schemas.openxmlformats.org/officeDocument/2006/relationships/tags" Target="../tags/tag129.xml"/><Relationship Id="rId112" Type="http://schemas.openxmlformats.org/officeDocument/2006/relationships/tags" Target="../tags/tag130.xml"/><Relationship Id="rId113" Type="http://schemas.openxmlformats.org/officeDocument/2006/relationships/tags" Target="../tags/tag131.xml"/><Relationship Id="rId114" Type="http://schemas.openxmlformats.org/officeDocument/2006/relationships/tags" Target="../tags/tag132.xml"/><Relationship Id="rId115" Type="http://schemas.openxmlformats.org/officeDocument/2006/relationships/tags" Target="../tags/tag133.xml"/><Relationship Id="rId116" Type="http://schemas.openxmlformats.org/officeDocument/2006/relationships/tags" Target="../tags/tag134.xml"/><Relationship Id="rId117" Type="http://schemas.openxmlformats.org/officeDocument/2006/relationships/tags" Target="../tags/tag135.xml"/><Relationship Id="rId118" Type="http://schemas.openxmlformats.org/officeDocument/2006/relationships/tags" Target="../tags/tag136.xml"/><Relationship Id="rId119" Type="http://schemas.openxmlformats.org/officeDocument/2006/relationships/tags" Target="../tags/tag137.xml"/><Relationship Id="rId504" Type="http://schemas.openxmlformats.org/officeDocument/2006/relationships/tags" Target="../tags/tag522.xml"/><Relationship Id="rId505" Type="http://schemas.openxmlformats.org/officeDocument/2006/relationships/tags" Target="../tags/tag523.xml"/><Relationship Id="rId506" Type="http://schemas.openxmlformats.org/officeDocument/2006/relationships/tags" Target="../tags/tag524.xml"/><Relationship Id="rId507" Type="http://schemas.openxmlformats.org/officeDocument/2006/relationships/tags" Target="../tags/tag525.xml"/><Relationship Id="rId508" Type="http://schemas.openxmlformats.org/officeDocument/2006/relationships/tags" Target="../tags/tag526.xml"/><Relationship Id="rId509" Type="http://schemas.openxmlformats.org/officeDocument/2006/relationships/tags" Target="../tags/tag527.xml"/><Relationship Id="rId1760" Type="http://schemas.openxmlformats.org/officeDocument/2006/relationships/tags" Target="../tags/tag1778.xml"/><Relationship Id="rId1761" Type="http://schemas.openxmlformats.org/officeDocument/2006/relationships/tags" Target="../tags/tag1779.xml"/><Relationship Id="rId1762" Type="http://schemas.openxmlformats.org/officeDocument/2006/relationships/tags" Target="../tags/tag1780.xml"/><Relationship Id="rId1763" Type="http://schemas.openxmlformats.org/officeDocument/2006/relationships/tags" Target="../tags/tag1781.xml"/><Relationship Id="rId1370" Type="http://schemas.openxmlformats.org/officeDocument/2006/relationships/tags" Target="../tags/tag1388.xml"/><Relationship Id="rId1371" Type="http://schemas.openxmlformats.org/officeDocument/2006/relationships/tags" Target="../tags/tag1389.xml"/><Relationship Id="rId1372" Type="http://schemas.openxmlformats.org/officeDocument/2006/relationships/tags" Target="../tags/tag1390.xml"/><Relationship Id="rId1373" Type="http://schemas.openxmlformats.org/officeDocument/2006/relationships/tags" Target="../tags/tag1391.xml"/><Relationship Id="rId1374" Type="http://schemas.openxmlformats.org/officeDocument/2006/relationships/tags" Target="../tags/tag1392.xml"/><Relationship Id="rId1375" Type="http://schemas.openxmlformats.org/officeDocument/2006/relationships/tags" Target="../tags/tag1393.xml"/><Relationship Id="rId1376" Type="http://schemas.openxmlformats.org/officeDocument/2006/relationships/tags" Target="../tags/tag1394.xml"/><Relationship Id="rId1377" Type="http://schemas.openxmlformats.org/officeDocument/2006/relationships/tags" Target="../tags/tag1395.xml"/><Relationship Id="rId1378" Type="http://schemas.openxmlformats.org/officeDocument/2006/relationships/tags" Target="../tags/tag1396.xml"/><Relationship Id="rId1379" Type="http://schemas.openxmlformats.org/officeDocument/2006/relationships/tags" Target="../tags/tag1397.xml"/><Relationship Id="rId1764" Type="http://schemas.openxmlformats.org/officeDocument/2006/relationships/tags" Target="../tags/tag1782.xml"/><Relationship Id="rId1765" Type="http://schemas.openxmlformats.org/officeDocument/2006/relationships/tags" Target="../tags/tag1783.xml"/><Relationship Id="rId1766" Type="http://schemas.openxmlformats.org/officeDocument/2006/relationships/tags" Target="../tags/tag1784.xml"/><Relationship Id="rId1767" Type="http://schemas.openxmlformats.org/officeDocument/2006/relationships/tags" Target="../tags/tag1785.xml"/><Relationship Id="rId1768" Type="http://schemas.openxmlformats.org/officeDocument/2006/relationships/tags" Target="../tags/tag1786.xml"/><Relationship Id="rId1769" Type="http://schemas.openxmlformats.org/officeDocument/2006/relationships/tags" Target="../tags/tag1787.xml"/><Relationship Id="rId900" Type="http://schemas.openxmlformats.org/officeDocument/2006/relationships/tags" Target="../tags/tag918.xml"/><Relationship Id="rId901" Type="http://schemas.openxmlformats.org/officeDocument/2006/relationships/tags" Target="../tags/tag919.xml"/><Relationship Id="rId902" Type="http://schemas.openxmlformats.org/officeDocument/2006/relationships/tags" Target="../tags/tag920.xml"/><Relationship Id="rId903" Type="http://schemas.openxmlformats.org/officeDocument/2006/relationships/tags" Target="../tags/tag921.xml"/><Relationship Id="rId904" Type="http://schemas.openxmlformats.org/officeDocument/2006/relationships/tags" Target="../tags/tag922.xml"/><Relationship Id="rId905" Type="http://schemas.openxmlformats.org/officeDocument/2006/relationships/tags" Target="../tags/tag923.xml"/><Relationship Id="rId906" Type="http://schemas.openxmlformats.org/officeDocument/2006/relationships/tags" Target="../tags/tag924.xml"/><Relationship Id="rId907" Type="http://schemas.openxmlformats.org/officeDocument/2006/relationships/tags" Target="../tags/tag925.xml"/><Relationship Id="rId120" Type="http://schemas.openxmlformats.org/officeDocument/2006/relationships/tags" Target="../tags/tag138.xml"/><Relationship Id="rId121" Type="http://schemas.openxmlformats.org/officeDocument/2006/relationships/tags" Target="../tags/tag139.xml"/><Relationship Id="rId122" Type="http://schemas.openxmlformats.org/officeDocument/2006/relationships/tags" Target="../tags/tag140.xml"/><Relationship Id="rId123" Type="http://schemas.openxmlformats.org/officeDocument/2006/relationships/tags" Target="../tags/tag141.xml"/><Relationship Id="rId124" Type="http://schemas.openxmlformats.org/officeDocument/2006/relationships/tags" Target="../tags/tag142.xml"/><Relationship Id="rId125" Type="http://schemas.openxmlformats.org/officeDocument/2006/relationships/tags" Target="../tags/tag143.xml"/><Relationship Id="rId126" Type="http://schemas.openxmlformats.org/officeDocument/2006/relationships/tags" Target="../tags/tag144.xml"/><Relationship Id="rId127" Type="http://schemas.openxmlformats.org/officeDocument/2006/relationships/tags" Target="../tags/tag145.xml"/><Relationship Id="rId128" Type="http://schemas.openxmlformats.org/officeDocument/2006/relationships/tags" Target="../tags/tag146.xml"/><Relationship Id="rId129" Type="http://schemas.openxmlformats.org/officeDocument/2006/relationships/tags" Target="../tags/tag147.xml"/><Relationship Id="rId908" Type="http://schemas.openxmlformats.org/officeDocument/2006/relationships/tags" Target="../tags/tag926.xml"/><Relationship Id="rId909" Type="http://schemas.openxmlformats.org/officeDocument/2006/relationships/tags" Target="../tags/tag927.xml"/><Relationship Id="rId510" Type="http://schemas.openxmlformats.org/officeDocument/2006/relationships/tags" Target="../tags/tag528.xml"/><Relationship Id="rId511" Type="http://schemas.openxmlformats.org/officeDocument/2006/relationships/tags" Target="../tags/tag529.xml"/><Relationship Id="rId512" Type="http://schemas.openxmlformats.org/officeDocument/2006/relationships/tags" Target="../tags/tag530.xml"/><Relationship Id="rId513" Type="http://schemas.openxmlformats.org/officeDocument/2006/relationships/tags" Target="../tags/tag531.xml"/><Relationship Id="rId514" Type="http://schemas.openxmlformats.org/officeDocument/2006/relationships/tags" Target="../tags/tag532.xml"/><Relationship Id="rId515" Type="http://schemas.openxmlformats.org/officeDocument/2006/relationships/tags" Target="../tags/tag533.xml"/><Relationship Id="rId516" Type="http://schemas.openxmlformats.org/officeDocument/2006/relationships/tags" Target="../tags/tag534.xml"/><Relationship Id="rId517" Type="http://schemas.openxmlformats.org/officeDocument/2006/relationships/tags" Target="../tags/tag535.xml"/><Relationship Id="rId518" Type="http://schemas.openxmlformats.org/officeDocument/2006/relationships/tags" Target="../tags/tag536.xml"/><Relationship Id="rId519" Type="http://schemas.openxmlformats.org/officeDocument/2006/relationships/tags" Target="../tags/tag537.xml"/><Relationship Id="rId1770" Type="http://schemas.openxmlformats.org/officeDocument/2006/relationships/tags" Target="../tags/tag1788.xml"/><Relationship Id="rId1771" Type="http://schemas.openxmlformats.org/officeDocument/2006/relationships/tags" Target="../tags/tag1789.xml"/><Relationship Id="rId1772" Type="http://schemas.openxmlformats.org/officeDocument/2006/relationships/tags" Target="../tags/tag1790.xml"/><Relationship Id="rId1773" Type="http://schemas.openxmlformats.org/officeDocument/2006/relationships/tags" Target="../tags/tag1791.xml"/><Relationship Id="rId1380" Type="http://schemas.openxmlformats.org/officeDocument/2006/relationships/tags" Target="../tags/tag1398.xml"/><Relationship Id="rId1381" Type="http://schemas.openxmlformats.org/officeDocument/2006/relationships/tags" Target="../tags/tag1399.xml"/><Relationship Id="rId1382" Type="http://schemas.openxmlformats.org/officeDocument/2006/relationships/tags" Target="../tags/tag1400.xml"/><Relationship Id="rId1383" Type="http://schemas.openxmlformats.org/officeDocument/2006/relationships/tags" Target="../tags/tag1401.xml"/><Relationship Id="rId1384" Type="http://schemas.openxmlformats.org/officeDocument/2006/relationships/tags" Target="../tags/tag1402.xml"/><Relationship Id="rId1385" Type="http://schemas.openxmlformats.org/officeDocument/2006/relationships/tags" Target="../tags/tag1403.xml"/><Relationship Id="rId1386" Type="http://schemas.openxmlformats.org/officeDocument/2006/relationships/tags" Target="../tags/tag1404.xml"/><Relationship Id="rId1387" Type="http://schemas.openxmlformats.org/officeDocument/2006/relationships/tags" Target="../tags/tag1405.xml"/><Relationship Id="rId1388" Type="http://schemas.openxmlformats.org/officeDocument/2006/relationships/tags" Target="../tags/tag1406.xml"/><Relationship Id="rId1389" Type="http://schemas.openxmlformats.org/officeDocument/2006/relationships/tags" Target="../tags/tag1407.xml"/><Relationship Id="rId1774" Type="http://schemas.openxmlformats.org/officeDocument/2006/relationships/tags" Target="../tags/tag1792.xml"/><Relationship Id="rId1775" Type="http://schemas.openxmlformats.org/officeDocument/2006/relationships/tags" Target="../tags/tag1793.xml"/><Relationship Id="rId1776" Type="http://schemas.openxmlformats.org/officeDocument/2006/relationships/tags" Target="../tags/tag1794.xml"/><Relationship Id="rId1777" Type="http://schemas.openxmlformats.org/officeDocument/2006/relationships/tags" Target="../tags/tag1795.xml"/><Relationship Id="rId1778" Type="http://schemas.openxmlformats.org/officeDocument/2006/relationships/tags" Target="../tags/tag1796.xml"/><Relationship Id="rId1779" Type="http://schemas.openxmlformats.org/officeDocument/2006/relationships/tags" Target="../tags/tag1797.xml"/><Relationship Id="rId910" Type="http://schemas.openxmlformats.org/officeDocument/2006/relationships/tags" Target="../tags/tag928.xml"/><Relationship Id="rId911" Type="http://schemas.openxmlformats.org/officeDocument/2006/relationships/tags" Target="../tags/tag929.xml"/><Relationship Id="rId912" Type="http://schemas.openxmlformats.org/officeDocument/2006/relationships/tags" Target="../tags/tag930.xml"/><Relationship Id="rId913" Type="http://schemas.openxmlformats.org/officeDocument/2006/relationships/tags" Target="../tags/tag931.xml"/><Relationship Id="rId914" Type="http://schemas.openxmlformats.org/officeDocument/2006/relationships/tags" Target="../tags/tag932.xml"/><Relationship Id="rId915" Type="http://schemas.openxmlformats.org/officeDocument/2006/relationships/tags" Target="../tags/tag933.xml"/><Relationship Id="rId916" Type="http://schemas.openxmlformats.org/officeDocument/2006/relationships/tags" Target="../tags/tag934.xml"/><Relationship Id="rId917" Type="http://schemas.openxmlformats.org/officeDocument/2006/relationships/tags" Target="../tags/tag935.xml"/><Relationship Id="rId130" Type="http://schemas.openxmlformats.org/officeDocument/2006/relationships/tags" Target="../tags/tag148.xml"/><Relationship Id="rId131" Type="http://schemas.openxmlformats.org/officeDocument/2006/relationships/tags" Target="../tags/tag149.xml"/><Relationship Id="rId132" Type="http://schemas.openxmlformats.org/officeDocument/2006/relationships/tags" Target="../tags/tag150.xml"/><Relationship Id="rId133" Type="http://schemas.openxmlformats.org/officeDocument/2006/relationships/tags" Target="../tags/tag151.xml"/><Relationship Id="rId134" Type="http://schemas.openxmlformats.org/officeDocument/2006/relationships/tags" Target="../tags/tag152.xml"/><Relationship Id="rId135" Type="http://schemas.openxmlformats.org/officeDocument/2006/relationships/tags" Target="../tags/tag153.xml"/><Relationship Id="rId136" Type="http://schemas.openxmlformats.org/officeDocument/2006/relationships/tags" Target="../tags/tag154.xml"/><Relationship Id="rId137" Type="http://schemas.openxmlformats.org/officeDocument/2006/relationships/tags" Target="../tags/tag155.xml"/><Relationship Id="rId138" Type="http://schemas.openxmlformats.org/officeDocument/2006/relationships/tags" Target="../tags/tag156.xml"/><Relationship Id="rId139" Type="http://schemas.openxmlformats.org/officeDocument/2006/relationships/tags" Target="../tags/tag157.xml"/><Relationship Id="rId918" Type="http://schemas.openxmlformats.org/officeDocument/2006/relationships/tags" Target="../tags/tag936.xml"/><Relationship Id="rId919" Type="http://schemas.openxmlformats.org/officeDocument/2006/relationships/tags" Target="../tags/tag937.xml"/><Relationship Id="rId520" Type="http://schemas.openxmlformats.org/officeDocument/2006/relationships/tags" Target="../tags/tag538.xml"/><Relationship Id="rId521" Type="http://schemas.openxmlformats.org/officeDocument/2006/relationships/tags" Target="../tags/tag539.xml"/><Relationship Id="rId522" Type="http://schemas.openxmlformats.org/officeDocument/2006/relationships/tags" Target="../tags/tag540.xml"/><Relationship Id="rId523" Type="http://schemas.openxmlformats.org/officeDocument/2006/relationships/tags" Target="../tags/tag541.xml"/><Relationship Id="rId524" Type="http://schemas.openxmlformats.org/officeDocument/2006/relationships/tags" Target="../tags/tag542.xml"/><Relationship Id="rId525" Type="http://schemas.openxmlformats.org/officeDocument/2006/relationships/tags" Target="../tags/tag543.xml"/><Relationship Id="rId526" Type="http://schemas.openxmlformats.org/officeDocument/2006/relationships/tags" Target="../tags/tag544.xml"/><Relationship Id="rId527" Type="http://schemas.openxmlformats.org/officeDocument/2006/relationships/tags" Target="../tags/tag545.xml"/><Relationship Id="rId528" Type="http://schemas.openxmlformats.org/officeDocument/2006/relationships/tags" Target="../tags/tag546.xml"/><Relationship Id="rId529" Type="http://schemas.openxmlformats.org/officeDocument/2006/relationships/tags" Target="../tags/tag547.xml"/><Relationship Id="rId1780" Type="http://schemas.openxmlformats.org/officeDocument/2006/relationships/tags" Target="../tags/tag1798.xml"/><Relationship Id="rId1781" Type="http://schemas.openxmlformats.org/officeDocument/2006/relationships/tags" Target="../tags/tag1799.xml"/><Relationship Id="rId1782" Type="http://schemas.openxmlformats.org/officeDocument/2006/relationships/tags" Target="../tags/tag1800.xml"/><Relationship Id="rId1783" Type="http://schemas.openxmlformats.org/officeDocument/2006/relationships/tags" Target="../tags/tag1801.xml"/><Relationship Id="rId1390" Type="http://schemas.openxmlformats.org/officeDocument/2006/relationships/tags" Target="../tags/tag1408.xml"/><Relationship Id="rId1391" Type="http://schemas.openxmlformats.org/officeDocument/2006/relationships/tags" Target="../tags/tag1409.xml"/><Relationship Id="rId1392" Type="http://schemas.openxmlformats.org/officeDocument/2006/relationships/tags" Target="../tags/tag1410.xml"/><Relationship Id="rId1393" Type="http://schemas.openxmlformats.org/officeDocument/2006/relationships/tags" Target="../tags/tag1411.xml"/><Relationship Id="rId1394" Type="http://schemas.openxmlformats.org/officeDocument/2006/relationships/tags" Target="../tags/tag1412.xml"/><Relationship Id="rId1395" Type="http://schemas.openxmlformats.org/officeDocument/2006/relationships/tags" Target="../tags/tag1413.xml"/><Relationship Id="rId1396" Type="http://schemas.openxmlformats.org/officeDocument/2006/relationships/tags" Target="../tags/tag1414.xml"/><Relationship Id="rId1397" Type="http://schemas.openxmlformats.org/officeDocument/2006/relationships/tags" Target="../tags/tag1415.xml"/><Relationship Id="rId1398" Type="http://schemas.openxmlformats.org/officeDocument/2006/relationships/tags" Target="../tags/tag1416.xml"/><Relationship Id="rId1399" Type="http://schemas.openxmlformats.org/officeDocument/2006/relationships/tags" Target="../tags/tag1417.xml"/><Relationship Id="rId1784" Type="http://schemas.openxmlformats.org/officeDocument/2006/relationships/tags" Target="../tags/tag1802.xml"/><Relationship Id="rId1785" Type="http://schemas.openxmlformats.org/officeDocument/2006/relationships/tags" Target="../tags/tag1803.xml"/><Relationship Id="rId1786" Type="http://schemas.openxmlformats.org/officeDocument/2006/relationships/tags" Target="../tags/tag1804.xml"/><Relationship Id="rId1787" Type="http://schemas.openxmlformats.org/officeDocument/2006/relationships/tags" Target="../tags/tag1805.xml"/><Relationship Id="rId1788" Type="http://schemas.openxmlformats.org/officeDocument/2006/relationships/tags" Target="../tags/tag1806.xml"/><Relationship Id="rId1789" Type="http://schemas.openxmlformats.org/officeDocument/2006/relationships/tags" Target="../tags/tag1807.xml"/><Relationship Id="rId1" Type="http://schemas.openxmlformats.org/officeDocument/2006/relationships/tags" Target="../tags/tag19.xml"/><Relationship Id="rId2" Type="http://schemas.openxmlformats.org/officeDocument/2006/relationships/tags" Target="../tags/tag20.xml"/><Relationship Id="rId3" Type="http://schemas.openxmlformats.org/officeDocument/2006/relationships/tags" Target="../tags/tag21.xml"/><Relationship Id="rId920" Type="http://schemas.openxmlformats.org/officeDocument/2006/relationships/tags" Target="../tags/tag938.xml"/><Relationship Id="rId921" Type="http://schemas.openxmlformats.org/officeDocument/2006/relationships/tags" Target="../tags/tag939.xml"/><Relationship Id="rId922" Type="http://schemas.openxmlformats.org/officeDocument/2006/relationships/tags" Target="../tags/tag940.xml"/><Relationship Id="rId923" Type="http://schemas.openxmlformats.org/officeDocument/2006/relationships/tags" Target="../tags/tag941.xml"/><Relationship Id="rId924" Type="http://schemas.openxmlformats.org/officeDocument/2006/relationships/tags" Target="../tags/tag942.xml"/><Relationship Id="rId925" Type="http://schemas.openxmlformats.org/officeDocument/2006/relationships/tags" Target="../tags/tag943.xml"/><Relationship Id="rId926" Type="http://schemas.openxmlformats.org/officeDocument/2006/relationships/tags" Target="../tags/tag944.xml"/><Relationship Id="rId927" Type="http://schemas.openxmlformats.org/officeDocument/2006/relationships/tags" Target="../tags/tag945.xml"/><Relationship Id="rId140" Type="http://schemas.openxmlformats.org/officeDocument/2006/relationships/tags" Target="../tags/tag158.xml"/><Relationship Id="rId141" Type="http://schemas.openxmlformats.org/officeDocument/2006/relationships/tags" Target="../tags/tag159.xml"/><Relationship Id="rId142" Type="http://schemas.openxmlformats.org/officeDocument/2006/relationships/tags" Target="../tags/tag160.xml"/><Relationship Id="rId143" Type="http://schemas.openxmlformats.org/officeDocument/2006/relationships/tags" Target="../tags/tag161.xml"/><Relationship Id="rId144" Type="http://schemas.openxmlformats.org/officeDocument/2006/relationships/tags" Target="../tags/tag162.xml"/><Relationship Id="rId145" Type="http://schemas.openxmlformats.org/officeDocument/2006/relationships/tags" Target="../tags/tag163.xml"/><Relationship Id="rId146" Type="http://schemas.openxmlformats.org/officeDocument/2006/relationships/tags" Target="../tags/tag164.xml"/><Relationship Id="rId147" Type="http://schemas.openxmlformats.org/officeDocument/2006/relationships/tags" Target="../tags/tag165.xml"/><Relationship Id="rId148" Type="http://schemas.openxmlformats.org/officeDocument/2006/relationships/tags" Target="../tags/tag166.xml"/><Relationship Id="rId149" Type="http://schemas.openxmlformats.org/officeDocument/2006/relationships/tags" Target="../tags/tag167.xml"/><Relationship Id="rId928" Type="http://schemas.openxmlformats.org/officeDocument/2006/relationships/tags" Target="../tags/tag946.xml"/><Relationship Id="rId929" Type="http://schemas.openxmlformats.org/officeDocument/2006/relationships/tags" Target="../tags/tag947.xml"/><Relationship Id="rId530" Type="http://schemas.openxmlformats.org/officeDocument/2006/relationships/tags" Target="../tags/tag548.xml"/><Relationship Id="rId531" Type="http://schemas.openxmlformats.org/officeDocument/2006/relationships/tags" Target="../tags/tag549.xml"/><Relationship Id="rId532" Type="http://schemas.openxmlformats.org/officeDocument/2006/relationships/tags" Target="../tags/tag550.xml"/><Relationship Id="rId533" Type="http://schemas.openxmlformats.org/officeDocument/2006/relationships/tags" Target="../tags/tag551.xml"/><Relationship Id="rId534" Type="http://schemas.openxmlformats.org/officeDocument/2006/relationships/tags" Target="../tags/tag552.xml"/><Relationship Id="rId535" Type="http://schemas.openxmlformats.org/officeDocument/2006/relationships/tags" Target="../tags/tag553.xml"/><Relationship Id="rId536" Type="http://schemas.openxmlformats.org/officeDocument/2006/relationships/tags" Target="../tags/tag554.xml"/><Relationship Id="rId537" Type="http://schemas.openxmlformats.org/officeDocument/2006/relationships/tags" Target="../tags/tag555.xml"/><Relationship Id="rId538" Type="http://schemas.openxmlformats.org/officeDocument/2006/relationships/tags" Target="../tags/tag556.xml"/><Relationship Id="rId539" Type="http://schemas.openxmlformats.org/officeDocument/2006/relationships/tags" Target="../tags/tag557.xml"/><Relationship Id="rId4" Type="http://schemas.openxmlformats.org/officeDocument/2006/relationships/tags" Target="../tags/tag22.xml"/><Relationship Id="rId5" Type="http://schemas.openxmlformats.org/officeDocument/2006/relationships/tags" Target="../tags/tag23.xml"/><Relationship Id="rId6" Type="http://schemas.openxmlformats.org/officeDocument/2006/relationships/tags" Target="../tags/tag24.xml"/><Relationship Id="rId7" Type="http://schemas.openxmlformats.org/officeDocument/2006/relationships/tags" Target="../tags/tag25.xml"/><Relationship Id="rId8" Type="http://schemas.openxmlformats.org/officeDocument/2006/relationships/tags" Target="../tags/tag26.xml"/><Relationship Id="rId9" Type="http://schemas.openxmlformats.org/officeDocument/2006/relationships/tags" Target="../tags/tag27.xml"/><Relationship Id="rId1790" Type="http://schemas.openxmlformats.org/officeDocument/2006/relationships/tags" Target="../tags/tag1808.xml"/><Relationship Id="rId1791" Type="http://schemas.openxmlformats.org/officeDocument/2006/relationships/tags" Target="../tags/tag1809.xml"/><Relationship Id="rId1792" Type="http://schemas.openxmlformats.org/officeDocument/2006/relationships/tags" Target="../tags/tag1810.xml"/><Relationship Id="rId1793" Type="http://schemas.openxmlformats.org/officeDocument/2006/relationships/tags" Target="../tags/tag1811.xml"/><Relationship Id="rId1794" Type="http://schemas.openxmlformats.org/officeDocument/2006/relationships/tags" Target="../tags/tag1812.xml"/><Relationship Id="rId1795" Type="http://schemas.openxmlformats.org/officeDocument/2006/relationships/tags" Target="../tags/tag1813.xml"/><Relationship Id="rId1796" Type="http://schemas.openxmlformats.org/officeDocument/2006/relationships/tags" Target="../tags/tag1814.xml"/><Relationship Id="rId1797" Type="http://schemas.openxmlformats.org/officeDocument/2006/relationships/tags" Target="../tags/tag1815.xml"/><Relationship Id="rId1798" Type="http://schemas.openxmlformats.org/officeDocument/2006/relationships/tags" Target="../tags/tag1816.xml"/><Relationship Id="rId1799" Type="http://schemas.openxmlformats.org/officeDocument/2006/relationships/tags" Target="../tags/tag1817.xml"/><Relationship Id="rId1000" Type="http://schemas.openxmlformats.org/officeDocument/2006/relationships/tags" Target="../tags/tag1018.xml"/><Relationship Id="rId1001" Type="http://schemas.openxmlformats.org/officeDocument/2006/relationships/tags" Target="../tags/tag1019.xml"/><Relationship Id="rId1002" Type="http://schemas.openxmlformats.org/officeDocument/2006/relationships/tags" Target="../tags/tag1020.xml"/><Relationship Id="rId1003" Type="http://schemas.openxmlformats.org/officeDocument/2006/relationships/tags" Target="../tags/tag1021.xml"/><Relationship Id="rId930" Type="http://schemas.openxmlformats.org/officeDocument/2006/relationships/tags" Target="../tags/tag948.xml"/><Relationship Id="rId931" Type="http://schemas.openxmlformats.org/officeDocument/2006/relationships/tags" Target="../tags/tag949.xml"/><Relationship Id="rId932" Type="http://schemas.openxmlformats.org/officeDocument/2006/relationships/tags" Target="../tags/tag950.xml"/><Relationship Id="rId933" Type="http://schemas.openxmlformats.org/officeDocument/2006/relationships/tags" Target="../tags/tag951.xml"/><Relationship Id="rId934" Type="http://schemas.openxmlformats.org/officeDocument/2006/relationships/tags" Target="../tags/tag952.xml"/><Relationship Id="rId935" Type="http://schemas.openxmlformats.org/officeDocument/2006/relationships/tags" Target="../tags/tag953.xml"/><Relationship Id="rId936" Type="http://schemas.openxmlformats.org/officeDocument/2006/relationships/tags" Target="../tags/tag954.xml"/><Relationship Id="rId937" Type="http://schemas.openxmlformats.org/officeDocument/2006/relationships/tags" Target="../tags/tag955.xml"/><Relationship Id="rId150" Type="http://schemas.openxmlformats.org/officeDocument/2006/relationships/tags" Target="../tags/tag168.xml"/><Relationship Id="rId151" Type="http://schemas.openxmlformats.org/officeDocument/2006/relationships/tags" Target="../tags/tag169.xml"/><Relationship Id="rId152" Type="http://schemas.openxmlformats.org/officeDocument/2006/relationships/tags" Target="../tags/tag170.xml"/><Relationship Id="rId153" Type="http://schemas.openxmlformats.org/officeDocument/2006/relationships/tags" Target="../tags/tag171.xml"/><Relationship Id="rId154" Type="http://schemas.openxmlformats.org/officeDocument/2006/relationships/tags" Target="../tags/tag172.xml"/><Relationship Id="rId155" Type="http://schemas.openxmlformats.org/officeDocument/2006/relationships/tags" Target="../tags/tag173.xml"/><Relationship Id="rId156" Type="http://schemas.openxmlformats.org/officeDocument/2006/relationships/tags" Target="../tags/tag174.xml"/><Relationship Id="rId157" Type="http://schemas.openxmlformats.org/officeDocument/2006/relationships/tags" Target="../tags/tag175.xml"/><Relationship Id="rId158" Type="http://schemas.openxmlformats.org/officeDocument/2006/relationships/tags" Target="../tags/tag176.xml"/><Relationship Id="rId159" Type="http://schemas.openxmlformats.org/officeDocument/2006/relationships/tags" Target="../tags/tag177.xml"/><Relationship Id="rId938" Type="http://schemas.openxmlformats.org/officeDocument/2006/relationships/tags" Target="../tags/tag956.xml"/><Relationship Id="rId939" Type="http://schemas.openxmlformats.org/officeDocument/2006/relationships/tags" Target="../tags/tag957.xml"/><Relationship Id="rId1004" Type="http://schemas.openxmlformats.org/officeDocument/2006/relationships/tags" Target="../tags/tag1022.xml"/><Relationship Id="rId1005" Type="http://schemas.openxmlformats.org/officeDocument/2006/relationships/tags" Target="../tags/tag1023.xml"/><Relationship Id="rId1006" Type="http://schemas.openxmlformats.org/officeDocument/2006/relationships/tags" Target="../tags/tag1024.xml"/><Relationship Id="rId1007" Type="http://schemas.openxmlformats.org/officeDocument/2006/relationships/tags" Target="../tags/tag1025.xml"/><Relationship Id="rId1008" Type="http://schemas.openxmlformats.org/officeDocument/2006/relationships/tags" Target="../tags/tag1026.xml"/><Relationship Id="rId1009" Type="http://schemas.openxmlformats.org/officeDocument/2006/relationships/tags" Target="../tags/tag1027.xml"/><Relationship Id="rId540" Type="http://schemas.openxmlformats.org/officeDocument/2006/relationships/tags" Target="../tags/tag558.xml"/><Relationship Id="rId541" Type="http://schemas.openxmlformats.org/officeDocument/2006/relationships/tags" Target="../tags/tag559.xml"/><Relationship Id="rId542" Type="http://schemas.openxmlformats.org/officeDocument/2006/relationships/tags" Target="../tags/tag560.xml"/><Relationship Id="rId543" Type="http://schemas.openxmlformats.org/officeDocument/2006/relationships/tags" Target="../tags/tag561.xml"/><Relationship Id="rId544" Type="http://schemas.openxmlformats.org/officeDocument/2006/relationships/tags" Target="../tags/tag562.xml"/><Relationship Id="rId545" Type="http://schemas.openxmlformats.org/officeDocument/2006/relationships/tags" Target="../tags/tag563.xml"/><Relationship Id="rId546" Type="http://schemas.openxmlformats.org/officeDocument/2006/relationships/tags" Target="../tags/tag564.xml"/><Relationship Id="rId547" Type="http://schemas.openxmlformats.org/officeDocument/2006/relationships/tags" Target="../tags/tag565.xml"/><Relationship Id="rId548" Type="http://schemas.openxmlformats.org/officeDocument/2006/relationships/tags" Target="../tags/tag566.xml"/><Relationship Id="rId549" Type="http://schemas.openxmlformats.org/officeDocument/2006/relationships/tags" Target="../tags/tag567.xml"/><Relationship Id="rId1400" Type="http://schemas.openxmlformats.org/officeDocument/2006/relationships/tags" Target="../tags/tag1418.xml"/><Relationship Id="rId1401" Type="http://schemas.openxmlformats.org/officeDocument/2006/relationships/tags" Target="../tags/tag1419.xml"/><Relationship Id="rId1402" Type="http://schemas.openxmlformats.org/officeDocument/2006/relationships/tags" Target="../tags/tag1420.xml"/><Relationship Id="rId1403" Type="http://schemas.openxmlformats.org/officeDocument/2006/relationships/tags" Target="../tags/tag1421.xml"/><Relationship Id="rId1404" Type="http://schemas.openxmlformats.org/officeDocument/2006/relationships/tags" Target="../tags/tag1422.xml"/><Relationship Id="rId1405" Type="http://schemas.openxmlformats.org/officeDocument/2006/relationships/tags" Target="../tags/tag1423.xml"/><Relationship Id="rId1406" Type="http://schemas.openxmlformats.org/officeDocument/2006/relationships/tags" Target="../tags/tag1424.xml"/><Relationship Id="rId1407" Type="http://schemas.openxmlformats.org/officeDocument/2006/relationships/tags" Target="../tags/tag1425.xml"/><Relationship Id="rId1408" Type="http://schemas.openxmlformats.org/officeDocument/2006/relationships/tags" Target="../tags/tag1426.xml"/><Relationship Id="rId1409" Type="http://schemas.openxmlformats.org/officeDocument/2006/relationships/tags" Target="../tags/tag1427.xml"/><Relationship Id="rId940" Type="http://schemas.openxmlformats.org/officeDocument/2006/relationships/tags" Target="../tags/tag958.xml"/><Relationship Id="rId941" Type="http://schemas.openxmlformats.org/officeDocument/2006/relationships/tags" Target="../tags/tag959.xml"/><Relationship Id="rId942" Type="http://schemas.openxmlformats.org/officeDocument/2006/relationships/tags" Target="../tags/tag960.xml"/><Relationship Id="rId943" Type="http://schemas.openxmlformats.org/officeDocument/2006/relationships/tags" Target="../tags/tag961.xml"/><Relationship Id="rId944" Type="http://schemas.openxmlformats.org/officeDocument/2006/relationships/tags" Target="../tags/tag962.xml"/><Relationship Id="rId945" Type="http://schemas.openxmlformats.org/officeDocument/2006/relationships/tags" Target="../tags/tag963.xml"/><Relationship Id="rId160" Type="http://schemas.openxmlformats.org/officeDocument/2006/relationships/tags" Target="../tags/tag178.xml"/><Relationship Id="rId161" Type="http://schemas.openxmlformats.org/officeDocument/2006/relationships/tags" Target="../tags/tag179.xml"/><Relationship Id="rId162" Type="http://schemas.openxmlformats.org/officeDocument/2006/relationships/tags" Target="../tags/tag180.xml"/><Relationship Id="rId163" Type="http://schemas.openxmlformats.org/officeDocument/2006/relationships/tags" Target="../tags/tag181.xml"/><Relationship Id="rId164" Type="http://schemas.openxmlformats.org/officeDocument/2006/relationships/tags" Target="../tags/tag182.xml"/><Relationship Id="rId165" Type="http://schemas.openxmlformats.org/officeDocument/2006/relationships/tags" Target="../tags/tag183.xml"/><Relationship Id="rId166" Type="http://schemas.openxmlformats.org/officeDocument/2006/relationships/tags" Target="../tags/tag184.xml"/><Relationship Id="rId167" Type="http://schemas.openxmlformats.org/officeDocument/2006/relationships/tags" Target="../tags/tag185.xml"/><Relationship Id="rId168" Type="http://schemas.openxmlformats.org/officeDocument/2006/relationships/tags" Target="../tags/tag186.xml"/><Relationship Id="rId169" Type="http://schemas.openxmlformats.org/officeDocument/2006/relationships/tags" Target="../tags/tag187.xml"/><Relationship Id="rId946" Type="http://schemas.openxmlformats.org/officeDocument/2006/relationships/tags" Target="../tags/tag964.xml"/><Relationship Id="rId947" Type="http://schemas.openxmlformats.org/officeDocument/2006/relationships/tags" Target="../tags/tag965.xml"/><Relationship Id="rId948" Type="http://schemas.openxmlformats.org/officeDocument/2006/relationships/tags" Target="../tags/tag966.xml"/><Relationship Id="rId949" Type="http://schemas.openxmlformats.org/officeDocument/2006/relationships/tags" Target="../tags/tag967.xml"/><Relationship Id="rId1010" Type="http://schemas.openxmlformats.org/officeDocument/2006/relationships/tags" Target="../tags/tag1028.xml"/><Relationship Id="rId1011" Type="http://schemas.openxmlformats.org/officeDocument/2006/relationships/tags" Target="../tags/tag1029.xml"/><Relationship Id="rId1012" Type="http://schemas.openxmlformats.org/officeDocument/2006/relationships/tags" Target="../tags/tag1030.xml"/><Relationship Id="rId1013" Type="http://schemas.openxmlformats.org/officeDocument/2006/relationships/tags" Target="../tags/tag1031.xml"/><Relationship Id="rId1014" Type="http://schemas.openxmlformats.org/officeDocument/2006/relationships/tags" Target="../tags/tag1032.xml"/><Relationship Id="rId1015" Type="http://schemas.openxmlformats.org/officeDocument/2006/relationships/tags" Target="../tags/tag1033.xml"/><Relationship Id="rId1016" Type="http://schemas.openxmlformats.org/officeDocument/2006/relationships/tags" Target="../tags/tag1034.xml"/><Relationship Id="rId1017" Type="http://schemas.openxmlformats.org/officeDocument/2006/relationships/tags" Target="../tags/tag1035.xml"/><Relationship Id="rId1018" Type="http://schemas.openxmlformats.org/officeDocument/2006/relationships/tags" Target="../tags/tag1036.xml"/><Relationship Id="rId1019" Type="http://schemas.openxmlformats.org/officeDocument/2006/relationships/tags" Target="../tags/tag1037.xml"/><Relationship Id="rId550" Type="http://schemas.openxmlformats.org/officeDocument/2006/relationships/tags" Target="../tags/tag568.xml"/><Relationship Id="rId551" Type="http://schemas.openxmlformats.org/officeDocument/2006/relationships/tags" Target="../tags/tag569.xml"/><Relationship Id="rId552" Type="http://schemas.openxmlformats.org/officeDocument/2006/relationships/tags" Target="../tags/tag570.xml"/><Relationship Id="rId553" Type="http://schemas.openxmlformats.org/officeDocument/2006/relationships/tags" Target="../tags/tag571.xml"/><Relationship Id="rId554" Type="http://schemas.openxmlformats.org/officeDocument/2006/relationships/tags" Target="../tags/tag572.xml"/><Relationship Id="rId555" Type="http://schemas.openxmlformats.org/officeDocument/2006/relationships/tags" Target="../tags/tag573.xml"/><Relationship Id="rId556" Type="http://schemas.openxmlformats.org/officeDocument/2006/relationships/tags" Target="../tags/tag574.xml"/><Relationship Id="rId557" Type="http://schemas.openxmlformats.org/officeDocument/2006/relationships/tags" Target="../tags/tag575.xml"/><Relationship Id="rId558" Type="http://schemas.openxmlformats.org/officeDocument/2006/relationships/tags" Target="../tags/tag576.xml"/><Relationship Id="rId559" Type="http://schemas.openxmlformats.org/officeDocument/2006/relationships/tags" Target="../tags/tag577.xml"/><Relationship Id="rId1800" Type="http://schemas.openxmlformats.org/officeDocument/2006/relationships/tags" Target="../tags/tag1818.xml"/><Relationship Id="rId1801" Type="http://schemas.openxmlformats.org/officeDocument/2006/relationships/tags" Target="../tags/tag1819.xml"/><Relationship Id="rId1802" Type="http://schemas.openxmlformats.org/officeDocument/2006/relationships/tags" Target="../tags/tag1820.xml"/><Relationship Id="rId1803" Type="http://schemas.openxmlformats.org/officeDocument/2006/relationships/tags" Target="../tags/tag1821.xml"/><Relationship Id="rId1410" Type="http://schemas.openxmlformats.org/officeDocument/2006/relationships/tags" Target="../tags/tag1428.xml"/><Relationship Id="rId1411" Type="http://schemas.openxmlformats.org/officeDocument/2006/relationships/tags" Target="../tags/tag1429.xml"/><Relationship Id="rId1412" Type="http://schemas.openxmlformats.org/officeDocument/2006/relationships/tags" Target="../tags/tag1430.xml"/><Relationship Id="rId1413" Type="http://schemas.openxmlformats.org/officeDocument/2006/relationships/tags" Target="../tags/tag1431.xml"/><Relationship Id="rId1414" Type="http://schemas.openxmlformats.org/officeDocument/2006/relationships/tags" Target="../tags/tag1432.xml"/><Relationship Id="rId1415" Type="http://schemas.openxmlformats.org/officeDocument/2006/relationships/tags" Target="../tags/tag1433.xml"/><Relationship Id="rId1416" Type="http://schemas.openxmlformats.org/officeDocument/2006/relationships/tags" Target="../tags/tag1434.xml"/><Relationship Id="rId1417" Type="http://schemas.openxmlformats.org/officeDocument/2006/relationships/tags" Target="../tags/tag1435.xml"/><Relationship Id="rId1418" Type="http://schemas.openxmlformats.org/officeDocument/2006/relationships/tags" Target="../tags/tag1436.xml"/><Relationship Id="rId1419" Type="http://schemas.openxmlformats.org/officeDocument/2006/relationships/tags" Target="../tags/tag1437.xml"/><Relationship Id="rId950" Type="http://schemas.openxmlformats.org/officeDocument/2006/relationships/tags" Target="../tags/tag968.xml"/><Relationship Id="rId951" Type="http://schemas.openxmlformats.org/officeDocument/2006/relationships/tags" Target="../tags/tag969.xml"/><Relationship Id="rId952" Type="http://schemas.openxmlformats.org/officeDocument/2006/relationships/tags" Target="../tags/tag970.xml"/><Relationship Id="rId953" Type="http://schemas.openxmlformats.org/officeDocument/2006/relationships/tags" Target="../tags/tag971.xml"/><Relationship Id="rId954" Type="http://schemas.openxmlformats.org/officeDocument/2006/relationships/tags" Target="../tags/tag972.xml"/><Relationship Id="rId955" Type="http://schemas.openxmlformats.org/officeDocument/2006/relationships/tags" Target="../tags/tag973.xml"/><Relationship Id="rId170" Type="http://schemas.openxmlformats.org/officeDocument/2006/relationships/tags" Target="../tags/tag188.xml"/><Relationship Id="rId171" Type="http://schemas.openxmlformats.org/officeDocument/2006/relationships/tags" Target="../tags/tag189.xml"/><Relationship Id="rId172" Type="http://schemas.openxmlformats.org/officeDocument/2006/relationships/tags" Target="../tags/tag190.xml"/><Relationship Id="rId173" Type="http://schemas.openxmlformats.org/officeDocument/2006/relationships/tags" Target="../tags/tag191.xml"/><Relationship Id="rId174" Type="http://schemas.openxmlformats.org/officeDocument/2006/relationships/tags" Target="../tags/tag192.xml"/><Relationship Id="rId175" Type="http://schemas.openxmlformats.org/officeDocument/2006/relationships/tags" Target="../tags/tag193.xml"/><Relationship Id="rId176" Type="http://schemas.openxmlformats.org/officeDocument/2006/relationships/tags" Target="../tags/tag194.xml"/><Relationship Id="rId177" Type="http://schemas.openxmlformats.org/officeDocument/2006/relationships/tags" Target="../tags/tag195.xml"/><Relationship Id="rId178" Type="http://schemas.openxmlformats.org/officeDocument/2006/relationships/tags" Target="../tags/tag196.xml"/><Relationship Id="rId179" Type="http://schemas.openxmlformats.org/officeDocument/2006/relationships/tags" Target="../tags/tag197.xml"/><Relationship Id="rId956" Type="http://schemas.openxmlformats.org/officeDocument/2006/relationships/tags" Target="../tags/tag974.xml"/><Relationship Id="rId957" Type="http://schemas.openxmlformats.org/officeDocument/2006/relationships/tags" Target="../tags/tag975.xml"/><Relationship Id="rId958" Type="http://schemas.openxmlformats.org/officeDocument/2006/relationships/tags" Target="../tags/tag976.xml"/><Relationship Id="rId959" Type="http://schemas.openxmlformats.org/officeDocument/2006/relationships/tags" Target="../tags/tag977.xml"/><Relationship Id="rId1020" Type="http://schemas.openxmlformats.org/officeDocument/2006/relationships/tags" Target="../tags/tag1038.xml"/><Relationship Id="rId1021" Type="http://schemas.openxmlformats.org/officeDocument/2006/relationships/tags" Target="../tags/tag1039.xml"/><Relationship Id="rId1022" Type="http://schemas.openxmlformats.org/officeDocument/2006/relationships/tags" Target="../tags/tag1040.xml"/><Relationship Id="rId1023" Type="http://schemas.openxmlformats.org/officeDocument/2006/relationships/tags" Target="../tags/tag1041.xml"/><Relationship Id="rId1024" Type="http://schemas.openxmlformats.org/officeDocument/2006/relationships/tags" Target="../tags/tag1042.xml"/><Relationship Id="rId1025" Type="http://schemas.openxmlformats.org/officeDocument/2006/relationships/tags" Target="../tags/tag1043.xml"/><Relationship Id="rId1026" Type="http://schemas.openxmlformats.org/officeDocument/2006/relationships/tags" Target="../tags/tag1044.xml"/><Relationship Id="rId1027" Type="http://schemas.openxmlformats.org/officeDocument/2006/relationships/tags" Target="../tags/tag1045.xml"/><Relationship Id="rId1028" Type="http://schemas.openxmlformats.org/officeDocument/2006/relationships/tags" Target="../tags/tag1046.xml"/><Relationship Id="rId1029" Type="http://schemas.openxmlformats.org/officeDocument/2006/relationships/tags" Target="../tags/tag1047.xml"/><Relationship Id="rId560" Type="http://schemas.openxmlformats.org/officeDocument/2006/relationships/tags" Target="../tags/tag578.xml"/><Relationship Id="rId561" Type="http://schemas.openxmlformats.org/officeDocument/2006/relationships/tags" Target="../tags/tag579.xml"/><Relationship Id="rId562" Type="http://schemas.openxmlformats.org/officeDocument/2006/relationships/tags" Target="../tags/tag580.xml"/><Relationship Id="rId563" Type="http://schemas.openxmlformats.org/officeDocument/2006/relationships/tags" Target="../tags/tag581.xml"/><Relationship Id="rId564" Type="http://schemas.openxmlformats.org/officeDocument/2006/relationships/tags" Target="../tags/tag582.xml"/><Relationship Id="rId565" Type="http://schemas.openxmlformats.org/officeDocument/2006/relationships/tags" Target="../tags/tag583.xml"/><Relationship Id="rId566" Type="http://schemas.openxmlformats.org/officeDocument/2006/relationships/tags" Target="../tags/tag584.xml"/><Relationship Id="rId567" Type="http://schemas.openxmlformats.org/officeDocument/2006/relationships/tags" Target="../tags/tag585.xml"/><Relationship Id="rId568" Type="http://schemas.openxmlformats.org/officeDocument/2006/relationships/tags" Target="../tags/tag586.xml"/><Relationship Id="rId569" Type="http://schemas.openxmlformats.org/officeDocument/2006/relationships/tags" Target="../tags/tag587.xml"/><Relationship Id="rId1804" Type="http://schemas.openxmlformats.org/officeDocument/2006/relationships/tags" Target="../tags/tag1822.xml"/><Relationship Id="rId1805" Type="http://schemas.openxmlformats.org/officeDocument/2006/relationships/tags" Target="../tags/tag1823.xml"/><Relationship Id="rId1806" Type="http://schemas.openxmlformats.org/officeDocument/2006/relationships/tags" Target="../tags/tag1824.xml"/><Relationship Id="rId1807" Type="http://schemas.openxmlformats.org/officeDocument/2006/relationships/tags" Target="../tags/tag1825.xml"/><Relationship Id="rId1808" Type="http://schemas.openxmlformats.org/officeDocument/2006/relationships/tags" Target="../tags/tag1826.xml"/><Relationship Id="rId1809" Type="http://schemas.openxmlformats.org/officeDocument/2006/relationships/tags" Target="../tags/tag1827.xml"/><Relationship Id="rId1810" Type="http://schemas.openxmlformats.org/officeDocument/2006/relationships/tags" Target="../tags/tag1828.xml"/><Relationship Id="rId1811" Type="http://schemas.openxmlformats.org/officeDocument/2006/relationships/tags" Target="../tags/tag1829.xml"/><Relationship Id="rId1812" Type="http://schemas.openxmlformats.org/officeDocument/2006/relationships/tags" Target="../tags/tag1830.xml"/><Relationship Id="rId1813" Type="http://schemas.openxmlformats.org/officeDocument/2006/relationships/tags" Target="../tags/tag1831.xml"/><Relationship Id="rId1420" Type="http://schemas.openxmlformats.org/officeDocument/2006/relationships/tags" Target="../tags/tag1438.xml"/><Relationship Id="rId1421" Type="http://schemas.openxmlformats.org/officeDocument/2006/relationships/tags" Target="../tags/tag1439.xml"/><Relationship Id="rId1422" Type="http://schemas.openxmlformats.org/officeDocument/2006/relationships/tags" Target="../tags/tag1440.xml"/><Relationship Id="rId1423" Type="http://schemas.openxmlformats.org/officeDocument/2006/relationships/tags" Target="../tags/tag1441.xml"/><Relationship Id="rId1424" Type="http://schemas.openxmlformats.org/officeDocument/2006/relationships/tags" Target="../tags/tag1442.xml"/><Relationship Id="rId1425" Type="http://schemas.openxmlformats.org/officeDocument/2006/relationships/tags" Target="../tags/tag1443.xml"/><Relationship Id="rId1426" Type="http://schemas.openxmlformats.org/officeDocument/2006/relationships/tags" Target="../tags/tag1444.xml"/><Relationship Id="rId1427" Type="http://schemas.openxmlformats.org/officeDocument/2006/relationships/tags" Target="../tags/tag1445.xml"/><Relationship Id="rId1428" Type="http://schemas.openxmlformats.org/officeDocument/2006/relationships/tags" Target="../tags/tag1446.xml"/><Relationship Id="rId1429" Type="http://schemas.openxmlformats.org/officeDocument/2006/relationships/tags" Target="../tags/tag1447.xml"/><Relationship Id="rId960" Type="http://schemas.openxmlformats.org/officeDocument/2006/relationships/tags" Target="../tags/tag978.xml"/><Relationship Id="rId961" Type="http://schemas.openxmlformats.org/officeDocument/2006/relationships/tags" Target="../tags/tag979.xml"/><Relationship Id="rId962" Type="http://schemas.openxmlformats.org/officeDocument/2006/relationships/tags" Target="../tags/tag980.xml"/><Relationship Id="rId963" Type="http://schemas.openxmlformats.org/officeDocument/2006/relationships/tags" Target="../tags/tag981.xml"/><Relationship Id="rId964" Type="http://schemas.openxmlformats.org/officeDocument/2006/relationships/tags" Target="../tags/tag982.xml"/><Relationship Id="rId965" Type="http://schemas.openxmlformats.org/officeDocument/2006/relationships/tags" Target="../tags/tag983.xml"/><Relationship Id="rId180" Type="http://schemas.openxmlformats.org/officeDocument/2006/relationships/tags" Target="../tags/tag198.xml"/><Relationship Id="rId181" Type="http://schemas.openxmlformats.org/officeDocument/2006/relationships/tags" Target="../tags/tag199.xml"/><Relationship Id="rId182" Type="http://schemas.openxmlformats.org/officeDocument/2006/relationships/tags" Target="../tags/tag200.xml"/><Relationship Id="rId183" Type="http://schemas.openxmlformats.org/officeDocument/2006/relationships/tags" Target="../tags/tag201.xml"/><Relationship Id="rId184" Type="http://schemas.openxmlformats.org/officeDocument/2006/relationships/tags" Target="../tags/tag202.xml"/><Relationship Id="rId185" Type="http://schemas.openxmlformats.org/officeDocument/2006/relationships/tags" Target="../tags/tag203.xml"/><Relationship Id="rId186" Type="http://schemas.openxmlformats.org/officeDocument/2006/relationships/tags" Target="../tags/tag204.xml"/><Relationship Id="rId187" Type="http://schemas.openxmlformats.org/officeDocument/2006/relationships/tags" Target="../tags/tag205.xml"/><Relationship Id="rId188" Type="http://schemas.openxmlformats.org/officeDocument/2006/relationships/tags" Target="../tags/tag206.xml"/><Relationship Id="rId189" Type="http://schemas.openxmlformats.org/officeDocument/2006/relationships/tags" Target="../tags/tag207.xml"/><Relationship Id="rId966" Type="http://schemas.openxmlformats.org/officeDocument/2006/relationships/tags" Target="../tags/tag984.xml"/><Relationship Id="rId967" Type="http://schemas.openxmlformats.org/officeDocument/2006/relationships/tags" Target="../tags/tag985.xml"/><Relationship Id="rId968" Type="http://schemas.openxmlformats.org/officeDocument/2006/relationships/tags" Target="../tags/tag986.xml"/><Relationship Id="rId969" Type="http://schemas.openxmlformats.org/officeDocument/2006/relationships/tags" Target="../tags/tag987.xml"/><Relationship Id="rId1030" Type="http://schemas.openxmlformats.org/officeDocument/2006/relationships/tags" Target="../tags/tag1048.xml"/><Relationship Id="rId1031" Type="http://schemas.openxmlformats.org/officeDocument/2006/relationships/tags" Target="../tags/tag1049.xml"/><Relationship Id="rId1032" Type="http://schemas.openxmlformats.org/officeDocument/2006/relationships/tags" Target="../tags/tag1050.xml"/><Relationship Id="rId1033" Type="http://schemas.openxmlformats.org/officeDocument/2006/relationships/tags" Target="../tags/tag1051.xml"/><Relationship Id="rId1034" Type="http://schemas.openxmlformats.org/officeDocument/2006/relationships/tags" Target="../tags/tag1052.xml"/><Relationship Id="rId1035" Type="http://schemas.openxmlformats.org/officeDocument/2006/relationships/tags" Target="../tags/tag1053.xml"/><Relationship Id="rId1036" Type="http://schemas.openxmlformats.org/officeDocument/2006/relationships/tags" Target="../tags/tag1054.xml"/><Relationship Id="rId1037" Type="http://schemas.openxmlformats.org/officeDocument/2006/relationships/tags" Target="../tags/tag1055.xml"/><Relationship Id="rId1038" Type="http://schemas.openxmlformats.org/officeDocument/2006/relationships/tags" Target="../tags/tag1056.xml"/><Relationship Id="rId1039" Type="http://schemas.openxmlformats.org/officeDocument/2006/relationships/tags" Target="../tags/tag1057.xml"/><Relationship Id="rId570" Type="http://schemas.openxmlformats.org/officeDocument/2006/relationships/tags" Target="../tags/tag588.xml"/><Relationship Id="rId571" Type="http://schemas.openxmlformats.org/officeDocument/2006/relationships/tags" Target="../tags/tag589.xml"/><Relationship Id="rId572" Type="http://schemas.openxmlformats.org/officeDocument/2006/relationships/tags" Target="../tags/tag590.xml"/><Relationship Id="rId573" Type="http://schemas.openxmlformats.org/officeDocument/2006/relationships/tags" Target="../tags/tag591.xml"/><Relationship Id="rId574" Type="http://schemas.openxmlformats.org/officeDocument/2006/relationships/tags" Target="../tags/tag592.xml"/><Relationship Id="rId575" Type="http://schemas.openxmlformats.org/officeDocument/2006/relationships/tags" Target="../tags/tag593.xml"/><Relationship Id="rId576" Type="http://schemas.openxmlformats.org/officeDocument/2006/relationships/tags" Target="../tags/tag594.xml"/><Relationship Id="rId577" Type="http://schemas.openxmlformats.org/officeDocument/2006/relationships/tags" Target="../tags/tag595.xml"/><Relationship Id="rId578" Type="http://schemas.openxmlformats.org/officeDocument/2006/relationships/tags" Target="../tags/tag596.xml"/><Relationship Id="rId579" Type="http://schemas.openxmlformats.org/officeDocument/2006/relationships/tags" Target="../tags/tag597.xml"/><Relationship Id="rId1814" Type="http://schemas.openxmlformats.org/officeDocument/2006/relationships/tags" Target="../tags/tag1832.xml"/><Relationship Id="rId1815" Type="http://schemas.openxmlformats.org/officeDocument/2006/relationships/tags" Target="../tags/tag1833.xml"/><Relationship Id="rId1816" Type="http://schemas.openxmlformats.org/officeDocument/2006/relationships/tags" Target="../tags/tag1834.xml"/><Relationship Id="rId1817" Type="http://schemas.openxmlformats.org/officeDocument/2006/relationships/tags" Target="../tags/tag1835.xml"/><Relationship Id="rId1818" Type="http://schemas.openxmlformats.org/officeDocument/2006/relationships/tags" Target="../tags/tag1836.xml"/><Relationship Id="rId1819" Type="http://schemas.openxmlformats.org/officeDocument/2006/relationships/tags" Target="../tags/tag1837.xml"/><Relationship Id="rId1820" Type="http://schemas.openxmlformats.org/officeDocument/2006/relationships/tags" Target="../tags/tag1838.xml"/><Relationship Id="rId1821" Type="http://schemas.openxmlformats.org/officeDocument/2006/relationships/tags" Target="../tags/tag1839.xml"/><Relationship Id="rId1822" Type="http://schemas.openxmlformats.org/officeDocument/2006/relationships/tags" Target="../tags/tag1840.xml"/><Relationship Id="rId1823" Type="http://schemas.openxmlformats.org/officeDocument/2006/relationships/tags" Target="../tags/tag1841.xml"/><Relationship Id="rId1430" Type="http://schemas.openxmlformats.org/officeDocument/2006/relationships/tags" Target="../tags/tag1448.xml"/><Relationship Id="rId1431" Type="http://schemas.openxmlformats.org/officeDocument/2006/relationships/tags" Target="../tags/tag1449.xml"/><Relationship Id="rId1432" Type="http://schemas.openxmlformats.org/officeDocument/2006/relationships/tags" Target="../tags/tag1450.xml"/><Relationship Id="rId1433" Type="http://schemas.openxmlformats.org/officeDocument/2006/relationships/tags" Target="../tags/tag1451.xml"/><Relationship Id="rId1434" Type="http://schemas.openxmlformats.org/officeDocument/2006/relationships/tags" Target="../tags/tag1452.xml"/><Relationship Id="rId1435" Type="http://schemas.openxmlformats.org/officeDocument/2006/relationships/tags" Target="../tags/tag1453.xml"/><Relationship Id="rId1436" Type="http://schemas.openxmlformats.org/officeDocument/2006/relationships/tags" Target="../tags/tag1454.xml"/><Relationship Id="rId1437" Type="http://schemas.openxmlformats.org/officeDocument/2006/relationships/tags" Target="../tags/tag1455.xml"/><Relationship Id="rId1438" Type="http://schemas.openxmlformats.org/officeDocument/2006/relationships/tags" Target="../tags/tag1456.xml"/><Relationship Id="rId1439" Type="http://schemas.openxmlformats.org/officeDocument/2006/relationships/tags" Target="../tags/tag1457.xml"/><Relationship Id="rId970" Type="http://schemas.openxmlformats.org/officeDocument/2006/relationships/tags" Target="../tags/tag988.xml"/><Relationship Id="rId971" Type="http://schemas.openxmlformats.org/officeDocument/2006/relationships/tags" Target="../tags/tag989.xml"/><Relationship Id="rId972" Type="http://schemas.openxmlformats.org/officeDocument/2006/relationships/tags" Target="../tags/tag990.xml"/><Relationship Id="rId973" Type="http://schemas.openxmlformats.org/officeDocument/2006/relationships/tags" Target="../tags/tag991.xml"/><Relationship Id="rId974" Type="http://schemas.openxmlformats.org/officeDocument/2006/relationships/tags" Target="../tags/tag992.xml"/><Relationship Id="rId975" Type="http://schemas.openxmlformats.org/officeDocument/2006/relationships/tags" Target="../tags/tag993.xml"/><Relationship Id="rId190" Type="http://schemas.openxmlformats.org/officeDocument/2006/relationships/tags" Target="../tags/tag208.xml"/><Relationship Id="rId191" Type="http://schemas.openxmlformats.org/officeDocument/2006/relationships/tags" Target="../tags/tag209.xml"/><Relationship Id="rId192" Type="http://schemas.openxmlformats.org/officeDocument/2006/relationships/tags" Target="../tags/tag210.xml"/><Relationship Id="rId193" Type="http://schemas.openxmlformats.org/officeDocument/2006/relationships/tags" Target="../tags/tag211.xml"/><Relationship Id="rId194" Type="http://schemas.openxmlformats.org/officeDocument/2006/relationships/tags" Target="../tags/tag212.xml"/><Relationship Id="rId195" Type="http://schemas.openxmlformats.org/officeDocument/2006/relationships/tags" Target="../tags/tag213.xml"/><Relationship Id="rId196" Type="http://schemas.openxmlformats.org/officeDocument/2006/relationships/tags" Target="../tags/tag214.xml"/><Relationship Id="rId197" Type="http://schemas.openxmlformats.org/officeDocument/2006/relationships/tags" Target="../tags/tag215.xml"/><Relationship Id="rId198" Type="http://schemas.openxmlformats.org/officeDocument/2006/relationships/tags" Target="../tags/tag216.xml"/><Relationship Id="rId199" Type="http://schemas.openxmlformats.org/officeDocument/2006/relationships/tags" Target="../tags/tag217.xml"/><Relationship Id="rId976" Type="http://schemas.openxmlformats.org/officeDocument/2006/relationships/tags" Target="../tags/tag994.xml"/><Relationship Id="rId977" Type="http://schemas.openxmlformats.org/officeDocument/2006/relationships/tags" Target="../tags/tag995.xml"/><Relationship Id="rId978" Type="http://schemas.openxmlformats.org/officeDocument/2006/relationships/tags" Target="../tags/tag996.xml"/><Relationship Id="rId979" Type="http://schemas.openxmlformats.org/officeDocument/2006/relationships/tags" Target="../tags/tag997.xml"/><Relationship Id="rId1040" Type="http://schemas.openxmlformats.org/officeDocument/2006/relationships/tags" Target="../tags/tag1058.xml"/><Relationship Id="rId1041" Type="http://schemas.openxmlformats.org/officeDocument/2006/relationships/tags" Target="../tags/tag1059.xml"/><Relationship Id="rId1042" Type="http://schemas.openxmlformats.org/officeDocument/2006/relationships/tags" Target="../tags/tag1060.xml"/><Relationship Id="rId1043" Type="http://schemas.openxmlformats.org/officeDocument/2006/relationships/tags" Target="../tags/tag1061.xml"/><Relationship Id="rId1044" Type="http://schemas.openxmlformats.org/officeDocument/2006/relationships/tags" Target="../tags/tag1062.xml"/><Relationship Id="rId1045" Type="http://schemas.openxmlformats.org/officeDocument/2006/relationships/tags" Target="../tags/tag1063.xml"/><Relationship Id="rId1046" Type="http://schemas.openxmlformats.org/officeDocument/2006/relationships/tags" Target="../tags/tag1064.xml"/><Relationship Id="rId1047" Type="http://schemas.openxmlformats.org/officeDocument/2006/relationships/tags" Target="../tags/tag1065.xml"/><Relationship Id="rId1048" Type="http://schemas.openxmlformats.org/officeDocument/2006/relationships/tags" Target="../tags/tag1066.xml"/><Relationship Id="rId1049" Type="http://schemas.openxmlformats.org/officeDocument/2006/relationships/tags" Target="../tags/tag1067.xml"/><Relationship Id="rId580" Type="http://schemas.openxmlformats.org/officeDocument/2006/relationships/tags" Target="../tags/tag598.xml"/><Relationship Id="rId581" Type="http://schemas.openxmlformats.org/officeDocument/2006/relationships/tags" Target="../tags/tag599.xml"/><Relationship Id="rId582" Type="http://schemas.openxmlformats.org/officeDocument/2006/relationships/tags" Target="../tags/tag600.xml"/><Relationship Id="rId583" Type="http://schemas.openxmlformats.org/officeDocument/2006/relationships/tags" Target="../tags/tag601.xml"/><Relationship Id="rId584" Type="http://schemas.openxmlformats.org/officeDocument/2006/relationships/tags" Target="../tags/tag602.xml"/><Relationship Id="rId585" Type="http://schemas.openxmlformats.org/officeDocument/2006/relationships/tags" Target="../tags/tag603.xml"/><Relationship Id="rId586" Type="http://schemas.openxmlformats.org/officeDocument/2006/relationships/tags" Target="../tags/tag604.xml"/><Relationship Id="rId587" Type="http://schemas.openxmlformats.org/officeDocument/2006/relationships/tags" Target="../tags/tag605.xml"/><Relationship Id="rId588" Type="http://schemas.openxmlformats.org/officeDocument/2006/relationships/tags" Target="../tags/tag606.xml"/><Relationship Id="rId589" Type="http://schemas.openxmlformats.org/officeDocument/2006/relationships/tags" Target="../tags/tag607.xml"/><Relationship Id="rId1824" Type="http://schemas.openxmlformats.org/officeDocument/2006/relationships/tags" Target="../tags/tag1842.xml"/><Relationship Id="rId1825" Type="http://schemas.openxmlformats.org/officeDocument/2006/relationships/tags" Target="../tags/tag1843.xml"/><Relationship Id="rId1826" Type="http://schemas.openxmlformats.org/officeDocument/2006/relationships/tags" Target="../tags/tag1844.xml"/><Relationship Id="rId1827" Type="http://schemas.openxmlformats.org/officeDocument/2006/relationships/tags" Target="../tags/tag1845.xml"/><Relationship Id="rId1828" Type="http://schemas.openxmlformats.org/officeDocument/2006/relationships/tags" Target="../tags/tag1846.xml"/><Relationship Id="rId1829" Type="http://schemas.openxmlformats.org/officeDocument/2006/relationships/tags" Target="../tags/tag1847.xml"/><Relationship Id="rId1830" Type="http://schemas.openxmlformats.org/officeDocument/2006/relationships/tags" Target="../tags/tag1848.xml"/><Relationship Id="rId1831" Type="http://schemas.openxmlformats.org/officeDocument/2006/relationships/tags" Target="../tags/tag1849.xml"/><Relationship Id="rId1832" Type="http://schemas.openxmlformats.org/officeDocument/2006/relationships/tags" Target="../tags/tag1850.xml"/><Relationship Id="rId1833" Type="http://schemas.openxmlformats.org/officeDocument/2006/relationships/tags" Target="../tags/tag1851.xml"/><Relationship Id="rId1440" Type="http://schemas.openxmlformats.org/officeDocument/2006/relationships/tags" Target="../tags/tag1458.xml"/><Relationship Id="rId1441" Type="http://schemas.openxmlformats.org/officeDocument/2006/relationships/tags" Target="../tags/tag1459.xml"/><Relationship Id="rId1442" Type="http://schemas.openxmlformats.org/officeDocument/2006/relationships/tags" Target="../tags/tag1460.xml"/><Relationship Id="rId1443" Type="http://schemas.openxmlformats.org/officeDocument/2006/relationships/tags" Target="../tags/tag1461.xml"/><Relationship Id="rId1444" Type="http://schemas.openxmlformats.org/officeDocument/2006/relationships/tags" Target="../tags/tag1462.xml"/><Relationship Id="rId1445" Type="http://schemas.openxmlformats.org/officeDocument/2006/relationships/tags" Target="../tags/tag1463.xml"/><Relationship Id="rId1446" Type="http://schemas.openxmlformats.org/officeDocument/2006/relationships/tags" Target="../tags/tag1464.xml"/><Relationship Id="rId1447" Type="http://schemas.openxmlformats.org/officeDocument/2006/relationships/tags" Target="../tags/tag1465.xml"/><Relationship Id="rId1448" Type="http://schemas.openxmlformats.org/officeDocument/2006/relationships/tags" Target="../tags/tag1466.xml"/><Relationship Id="rId1449" Type="http://schemas.openxmlformats.org/officeDocument/2006/relationships/tags" Target="../tags/tag1467.xml"/><Relationship Id="rId980" Type="http://schemas.openxmlformats.org/officeDocument/2006/relationships/tags" Target="../tags/tag998.xml"/><Relationship Id="rId981" Type="http://schemas.openxmlformats.org/officeDocument/2006/relationships/tags" Target="../tags/tag999.xml"/><Relationship Id="rId982" Type="http://schemas.openxmlformats.org/officeDocument/2006/relationships/tags" Target="../tags/tag1000.xml"/><Relationship Id="rId983" Type="http://schemas.openxmlformats.org/officeDocument/2006/relationships/tags" Target="../tags/tag1001.xml"/><Relationship Id="rId984" Type="http://schemas.openxmlformats.org/officeDocument/2006/relationships/tags" Target="../tags/tag1002.xml"/><Relationship Id="rId985" Type="http://schemas.openxmlformats.org/officeDocument/2006/relationships/tags" Target="../tags/tag1003.xml"/><Relationship Id="rId986" Type="http://schemas.openxmlformats.org/officeDocument/2006/relationships/tags" Target="../tags/tag1004.xml"/><Relationship Id="rId987" Type="http://schemas.openxmlformats.org/officeDocument/2006/relationships/tags" Target="../tags/tag1005.xml"/><Relationship Id="rId988" Type="http://schemas.openxmlformats.org/officeDocument/2006/relationships/tags" Target="../tags/tag1006.xml"/><Relationship Id="rId989" Type="http://schemas.openxmlformats.org/officeDocument/2006/relationships/tags" Target="../tags/tag1007.xml"/><Relationship Id="rId1050" Type="http://schemas.openxmlformats.org/officeDocument/2006/relationships/tags" Target="../tags/tag1068.xml"/><Relationship Id="rId1051" Type="http://schemas.openxmlformats.org/officeDocument/2006/relationships/tags" Target="../tags/tag1069.xml"/><Relationship Id="rId1052" Type="http://schemas.openxmlformats.org/officeDocument/2006/relationships/tags" Target="../tags/tag1070.xml"/><Relationship Id="rId1053" Type="http://schemas.openxmlformats.org/officeDocument/2006/relationships/tags" Target="../tags/tag1071.xml"/><Relationship Id="rId1054" Type="http://schemas.openxmlformats.org/officeDocument/2006/relationships/tags" Target="../tags/tag1072.xml"/><Relationship Id="rId1055" Type="http://schemas.openxmlformats.org/officeDocument/2006/relationships/tags" Target="../tags/tag1073.xml"/><Relationship Id="rId1056" Type="http://schemas.openxmlformats.org/officeDocument/2006/relationships/tags" Target="../tags/tag1074.xml"/><Relationship Id="rId1057" Type="http://schemas.openxmlformats.org/officeDocument/2006/relationships/tags" Target="../tags/tag1075.xml"/><Relationship Id="rId1058" Type="http://schemas.openxmlformats.org/officeDocument/2006/relationships/tags" Target="../tags/tag1076.xml"/><Relationship Id="rId1059" Type="http://schemas.openxmlformats.org/officeDocument/2006/relationships/tags" Target="../tags/tag1077.xml"/><Relationship Id="rId590" Type="http://schemas.openxmlformats.org/officeDocument/2006/relationships/tags" Target="../tags/tag608.xml"/><Relationship Id="rId591" Type="http://schemas.openxmlformats.org/officeDocument/2006/relationships/tags" Target="../tags/tag609.xml"/><Relationship Id="rId592" Type="http://schemas.openxmlformats.org/officeDocument/2006/relationships/tags" Target="../tags/tag610.xml"/><Relationship Id="rId593" Type="http://schemas.openxmlformats.org/officeDocument/2006/relationships/tags" Target="../tags/tag611.xml"/><Relationship Id="rId594" Type="http://schemas.openxmlformats.org/officeDocument/2006/relationships/tags" Target="../tags/tag612.xml"/><Relationship Id="rId595" Type="http://schemas.openxmlformats.org/officeDocument/2006/relationships/tags" Target="../tags/tag613.xml"/><Relationship Id="rId596" Type="http://schemas.openxmlformats.org/officeDocument/2006/relationships/tags" Target="../tags/tag614.xml"/><Relationship Id="rId597" Type="http://schemas.openxmlformats.org/officeDocument/2006/relationships/tags" Target="../tags/tag615.xml"/><Relationship Id="rId598" Type="http://schemas.openxmlformats.org/officeDocument/2006/relationships/tags" Target="../tags/tag616.xml"/><Relationship Id="rId599" Type="http://schemas.openxmlformats.org/officeDocument/2006/relationships/tags" Target="../tags/tag617.xml"/><Relationship Id="rId1834" Type="http://schemas.openxmlformats.org/officeDocument/2006/relationships/tags" Target="../tags/tag1852.xml"/><Relationship Id="rId1835" Type="http://schemas.openxmlformats.org/officeDocument/2006/relationships/tags" Target="../tags/tag1853.xml"/><Relationship Id="rId1836" Type="http://schemas.openxmlformats.org/officeDocument/2006/relationships/tags" Target="../tags/tag1854.xml"/><Relationship Id="rId1837" Type="http://schemas.openxmlformats.org/officeDocument/2006/relationships/tags" Target="../tags/tag1855.xml"/><Relationship Id="rId1838" Type="http://schemas.openxmlformats.org/officeDocument/2006/relationships/tags" Target="../tags/tag1856.xml"/><Relationship Id="rId1839" Type="http://schemas.openxmlformats.org/officeDocument/2006/relationships/tags" Target="../tags/tag1857.xml"/><Relationship Id="rId1840" Type="http://schemas.openxmlformats.org/officeDocument/2006/relationships/tags" Target="../tags/tag1858.xml"/><Relationship Id="rId1841" Type="http://schemas.openxmlformats.org/officeDocument/2006/relationships/tags" Target="../tags/tag1859.xml"/><Relationship Id="rId1842" Type="http://schemas.openxmlformats.org/officeDocument/2006/relationships/tags" Target="../tags/tag1860.xml"/><Relationship Id="rId1843" Type="http://schemas.openxmlformats.org/officeDocument/2006/relationships/tags" Target="../tags/tag1861.xml"/><Relationship Id="rId1450" Type="http://schemas.openxmlformats.org/officeDocument/2006/relationships/tags" Target="../tags/tag1468.xml"/><Relationship Id="rId1451" Type="http://schemas.openxmlformats.org/officeDocument/2006/relationships/tags" Target="../tags/tag1469.xml"/><Relationship Id="rId1452" Type="http://schemas.openxmlformats.org/officeDocument/2006/relationships/tags" Target="../tags/tag1470.xml"/><Relationship Id="rId1453" Type="http://schemas.openxmlformats.org/officeDocument/2006/relationships/tags" Target="../tags/tag1471.xml"/><Relationship Id="rId1454" Type="http://schemas.openxmlformats.org/officeDocument/2006/relationships/tags" Target="../tags/tag1472.xml"/><Relationship Id="rId1455" Type="http://schemas.openxmlformats.org/officeDocument/2006/relationships/tags" Target="../tags/tag1473.xml"/><Relationship Id="rId1456" Type="http://schemas.openxmlformats.org/officeDocument/2006/relationships/tags" Target="../tags/tag1474.xml"/><Relationship Id="rId1457" Type="http://schemas.openxmlformats.org/officeDocument/2006/relationships/tags" Target="../tags/tag1475.xml"/><Relationship Id="rId1458" Type="http://schemas.openxmlformats.org/officeDocument/2006/relationships/tags" Target="../tags/tag1476.xml"/><Relationship Id="rId1459" Type="http://schemas.openxmlformats.org/officeDocument/2006/relationships/tags" Target="../tags/tag1477.xml"/><Relationship Id="rId990" Type="http://schemas.openxmlformats.org/officeDocument/2006/relationships/tags" Target="../tags/tag1008.xml"/><Relationship Id="rId991" Type="http://schemas.openxmlformats.org/officeDocument/2006/relationships/tags" Target="../tags/tag1009.xml"/><Relationship Id="rId992" Type="http://schemas.openxmlformats.org/officeDocument/2006/relationships/tags" Target="../tags/tag1010.xml"/><Relationship Id="rId993" Type="http://schemas.openxmlformats.org/officeDocument/2006/relationships/tags" Target="../tags/tag1011.xml"/><Relationship Id="rId994" Type="http://schemas.openxmlformats.org/officeDocument/2006/relationships/tags" Target="../tags/tag1012.xml"/><Relationship Id="rId995" Type="http://schemas.openxmlformats.org/officeDocument/2006/relationships/tags" Target="../tags/tag1013.xml"/><Relationship Id="rId996" Type="http://schemas.openxmlformats.org/officeDocument/2006/relationships/tags" Target="../tags/tag1014.xml"/><Relationship Id="rId997" Type="http://schemas.openxmlformats.org/officeDocument/2006/relationships/tags" Target="../tags/tag1015.xml"/><Relationship Id="rId998" Type="http://schemas.openxmlformats.org/officeDocument/2006/relationships/tags" Target="../tags/tag1016.xml"/><Relationship Id="rId999" Type="http://schemas.openxmlformats.org/officeDocument/2006/relationships/tags" Target="../tags/tag1017.xml"/><Relationship Id="rId1060" Type="http://schemas.openxmlformats.org/officeDocument/2006/relationships/tags" Target="../tags/tag1078.xml"/><Relationship Id="rId1061" Type="http://schemas.openxmlformats.org/officeDocument/2006/relationships/tags" Target="../tags/tag1079.xml"/><Relationship Id="rId1062" Type="http://schemas.openxmlformats.org/officeDocument/2006/relationships/tags" Target="../tags/tag1080.xml"/><Relationship Id="rId1063" Type="http://schemas.openxmlformats.org/officeDocument/2006/relationships/tags" Target="../tags/tag1081.xml"/><Relationship Id="rId1064" Type="http://schemas.openxmlformats.org/officeDocument/2006/relationships/tags" Target="../tags/tag1082.xml"/><Relationship Id="rId1065" Type="http://schemas.openxmlformats.org/officeDocument/2006/relationships/tags" Target="../tags/tag1083.xml"/><Relationship Id="rId1066" Type="http://schemas.openxmlformats.org/officeDocument/2006/relationships/tags" Target="../tags/tag1084.xml"/><Relationship Id="rId1067" Type="http://schemas.openxmlformats.org/officeDocument/2006/relationships/tags" Target="../tags/tag1085.xml"/><Relationship Id="rId1068" Type="http://schemas.openxmlformats.org/officeDocument/2006/relationships/tags" Target="../tags/tag1086.xml"/><Relationship Id="rId1069" Type="http://schemas.openxmlformats.org/officeDocument/2006/relationships/tags" Target="../tags/tag1087.xml"/><Relationship Id="rId1844" Type="http://schemas.openxmlformats.org/officeDocument/2006/relationships/tags" Target="../tags/tag1862.xml"/><Relationship Id="rId1845" Type="http://schemas.openxmlformats.org/officeDocument/2006/relationships/tags" Target="../tags/tag1863.xml"/><Relationship Id="rId1846" Type="http://schemas.openxmlformats.org/officeDocument/2006/relationships/tags" Target="../tags/tag1864.xml"/><Relationship Id="rId1847" Type="http://schemas.openxmlformats.org/officeDocument/2006/relationships/tags" Target="../tags/tag1865.xml"/><Relationship Id="rId1848" Type="http://schemas.openxmlformats.org/officeDocument/2006/relationships/tags" Target="../tags/tag1866.xml"/><Relationship Id="rId1849" Type="http://schemas.openxmlformats.org/officeDocument/2006/relationships/tags" Target="../tags/tag1867.xml"/><Relationship Id="rId200" Type="http://schemas.openxmlformats.org/officeDocument/2006/relationships/tags" Target="../tags/tag218.xml"/><Relationship Id="rId201" Type="http://schemas.openxmlformats.org/officeDocument/2006/relationships/tags" Target="../tags/tag219.xml"/><Relationship Id="rId202" Type="http://schemas.openxmlformats.org/officeDocument/2006/relationships/tags" Target="../tags/tag220.xml"/><Relationship Id="rId203" Type="http://schemas.openxmlformats.org/officeDocument/2006/relationships/tags" Target="../tags/tag221.xml"/><Relationship Id="rId204" Type="http://schemas.openxmlformats.org/officeDocument/2006/relationships/tags" Target="../tags/tag222.xml"/><Relationship Id="rId205" Type="http://schemas.openxmlformats.org/officeDocument/2006/relationships/tags" Target="../tags/tag223.xml"/><Relationship Id="rId206" Type="http://schemas.openxmlformats.org/officeDocument/2006/relationships/tags" Target="../tags/tag224.xml"/><Relationship Id="rId207" Type="http://schemas.openxmlformats.org/officeDocument/2006/relationships/tags" Target="../tags/tag225.xml"/><Relationship Id="rId208" Type="http://schemas.openxmlformats.org/officeDocument/2006/relationships/tags" Target="../tags/tag226.xml"/><Relationship Id="rId209" Type="http://schemas.openxmlformats.org/officeDocument/2006/relationships/tags" Target="../tags/tag227.xml"/><Relationship Id="rId1850" Type="http://schemas.openxmlformats.org/officeDocument/2006/relationships/tags" Target="../tags/tag1868.xml"/><Relationship Id="rId1851" Type="http://schemas.openxmlformats.org/officeDocument/2006/relationships/tags" Target="../tags/tag1869.xml"/><Relationship Id="rId1852" Type="http://schemas.openxmlformats.org/officeDocument/2006/relationships/tags" Target="../tags/tag1870.xml"/><Relationship Id="rId1853" Type="http://schemas.openxmlformats.org/officeDocument/2006/relationships/tags" Target="../tags/tag1871.xml"/><Relationship Id="rId1460" Type="http://schemas.openxmlformats.org/officeDocument/2006/relationships/tags" Target="../tags/tag1478.xml"/><Relationship Id="rId1461" Type="http://schemas.openxmlformats.org/officeDocument/2006/relationships/tags" Target="../tags/tag1479.xml"/><Relationship Id="rId1462" Type="http://schemas.openxmlformats.org/officeDocument/2006/relationships/tags" Target="../tags/tag1480.xml"/><Relationship Id="rId1463" Type="http://schemas.openxmlformats.org/officeDocument/2006/relationships/tags" Target="../tags/tag1481.xml"/><Relationship Id="rId1464" Type="http://schemas.openxmlformats.org/officeDocument/2006/relationships/tags" Target="../tags/tag1482.xml"/><Relationship Id="rId1465" Type="http://schemas.openxmlformats.org/officeDocument/2006/relationships/tags" Target="../tags/tag1483.xml"/><Relationship Id="rId1466" Type="http://schemas.openxmlformats.org/officeDocument/2006/relationships/tags" Target="../tags/tag1484.xml"/><Relationship Id="rId1467" Type="http://schemas.openxmlformats.org/officeDocument/2006/relationships/tags" Target="../tags/tag1485.xml"/><Relationship Id="rId1468" Type="http://schemas.openxmlformats.org/officeDocument/2006/relationships/tags" Target="../tags/tag1486.xml"/><Relationship Id="rId1469" Type="http://schemas.openxmlformats.org/officeDocument/2006/relationships/tags" Target="../tags/tag1487.xml"/><Relationship Id="rId1070" Type="http://schemas.openxmlformats.org/officeDocument/2006/relationships/tags" Target="../tags/tag1088.xml"/><Relationship Id="rId1071" Type="http://schemas.openxmlformats.org/officeDocument/2006/relationships/tags" Target="../tags/tag1089.xml"/><Relationship Id="rId1072" Type="http://schemas.openxmlformats.org/officeDocument/2006/relationships/tags" Target="../tags/tag1090.xml"/><Relationship Id="rId1073" Type="http://schemas.openxmlformats.org/officeDocument/2006/relationships/tags" Target="../tags/tag1091.xml"/><Relationship Id="rId1074" Type="http://schemas.openxmlformats.org/officeDocument/2006/relationships/tags" Target="../tags/tag1092.xml"/><Relationship Id="rId1075" Type="http://schemas.openxmlformats.org/officeDocument/2006/relationships/tags" Target="../tags/tag1093.xml"/><Relationship Id="rId1076" Type="http://schemas.openxmlformats.org/officeDocument/2006/relationships/tags" Target="../tags/tag1094.xml"/><Relationship Id="rId1077" Type="http://schemas.openxmlformats.org/officeDocument/2006/relationships/tags" Target="../tags/tag1095.xml"/><Relationship Id="rId1078" Type="http://schemas.openxmlformats.org/officeDocument/2006/relationships/tags" Target="../tags/tag1096.xml"/><Relationship Id="rId1079" Type="http://schemas.openxmlformats.org/officeDocument/2006/relationships/tags" Target="../tags/tag1097.xml"/><Relationship Id="rId1854" Type="http://schemas.openxmlformats.org/officeDocument/2006/relationships/tags" Target="../tags/tag1872.xml"/><Relationship Id="rId1855" Type="http://schemas.openxmlformats.org/officeDocument/2006/relationships/tags" Target="../tags/tag1873.xml"/><Relationship Id="rId1856" Type="http://schemas.openxmlformats.org/officeDocument/2006/relationships/tags" Target="../tags/tag1874.xml"/><Relationship Id="rId1857" Type="http://schemas.openxmlformats.org/officeDocument/2006/relationships/tags" Target="../tags/tag1875.xml"/><Relationship Id="rId1858" Type="http://schemas.openxmlformats.org/officeDocument/2006/relationships/tags" Target="../tags/tag1876.xml"/><Relationship Id="rId1859" Type="http://schemas.openxmlformats.org/officeDocument/2006/relationships/tags" Target="../tags/tag1877.xml"/><Relationship Id="rId600" Type="http://schemas.openxmlformats.org/officeDocument/2006/relationships/tags" Target="../tags/tag618.xml"/><Relationship Id="rId601" Type="http://schemas.openxmlformats.org/officeDocument/2006/relationships/tags" Target="../tags/tag619.xml"/><Relationship Id="rId602" Type="http://schemas.openxmlformats.org/officeDocument/2006/relationships/tags" Target="../tags/tag620.xml"/><Relationship Id="rId603" Type="http://schemas.openxmlformats.org/officeDocument/2006/relationships/tags" Target="../tags/tag621.xml"/><Relationship Id="rId604" Type="http://schemas.openxmlformats.org/officeDocument/2006/relationships/tags" Target="../tags/tag622.xml"/><Relationship Id="rId605" Type="http://schemas.openxmlformats.org/officeDocument/2006/relationships/tags" Target="../tags/tag623.xml"/><Relationship Id="rId606" Type="http://schemas.openxmlformats.org/officeDocument/2006/relationships/tags" Target="../tags/tag624.xml"/><Relationship Id="rId607" Type="http://schemas.openxmlformats.org/officeDocument/2006/relationships/tags" Target="../tags/tag625.xml"/><Relationship Id="rId608" Type="http://schemas.openxmlformats.org/officeDocument/2006/relationships/tags" Target="../tags/tag626.xml"/><Relationship Id="rId609" Type="http://schemas.openxmlformats.org/officeDocument/2006/relationships/tags" Target="../tags/tag627.xml"/><Relationship Id="rId210" Type="http://schemas.openxmlformats.org/officeDocument/2006/relationships/tags" Target="../tags/tag228.xml"/><Relationship Id="rId211" Type="http://schemas.openxmlformats.org/officeDocument/2006/relationships/tags" Target="../tags/tag229.xml"/><Relationship Id="rId212" Type="http://schemas.openxmlformats.org/officeDocument/2006/relationships/tags" Target="../tags/tag230.xml"/><Relationship Id="rId213" Type="http://schemas.openxmlformats.org/officeDocument/2006/relationships/tags" Target="../tags/tag231.xml"/><Relationship Id="rId214" Type="http://schemas.openxmlformats.org/officeDocument/2006/relationships/tags" Target="../tags/tag232.xml"/><Relationship Id="rId215" Type="http://schemas.openxmlformats.org/officeDocument/2006/relationships/tags" Target="../tags/tag233.xml"/><Relationship Id="rId216" Type="http://schemas.openxmlformats.org/officeDocument/2006/relationships/tags" Target="../tags/tag234.xml"/><Relationship Id="rId217" Type="http://schemas.openxmlformats.org/officeDocument/2006/relationships/tags" Target="../tags/tag235.xml"/><Relationship Id="rId218" Type="http://schemas.openxmlformats.org/officeDocument/2006/relationships/tags" Target="../tags/tag236.xml"/><Relationship Id="rId219" Type="http://schemas.openxmlformats.org/officeDocument/2006/relationships/tags" Target="../tags/tag237.xml"/><Relationship Id="rId1860" Type="http://schemas.openxmlformats.org/officeDocument/2006/relationships/tags" Target="../tags/tag1878.xml"/><Relationship Id="rId1861" Type="http://schemas.openxmlformats.org/officeDocument/2006/relationships/tags" Target="../tags/tag1879.xml"/><Relationship Id="rId1862" Type="http://schemas.openxmlformats.org/officeDocument/2006/relationships/tags" Target="../tags/tag1880.xml"/><Relationship Id="rId1863" Type="http://schemas.openxmlformats.org/officeDocument/2006/relationships/tags" Target="../tags/tag1881.xml"/><Relationship Id="rId1470" Type="http://schemas.openxmlformats.org/officeDocument/2006/relationships/tags" Target="../tags/tag1488.xml"/><Relationship Id="rId1471" Type="http://schemas.openxmlformats.org/officeDocument/2006/relationships/tags" Target="../tags/tag1489.xml"/><Relationship Id="rId1472" Type="http://schemas.openxmlformats.org/officeDocument/2006/relationships/tags" Target="../tags/tag1490.xml"/><Relationship Id="rId1473" Type="http://schemas.openxmlformats.org/officeDocument/2006/relationships/tags" Target="../tags/tag1491.xml"/><Relationship Id="rId1474" Type="http://schemas.openxmlformats.org/officeDocument/2006/relationships/tags" Target="../tags/tag1492.xml"/><Relationship Id="rId1475" Type="http://schemas.openxmlformats.org/officeDocument/2006/relationships/tags" Target="../tags/tag1493.xml"/><Relationship Id="rId1476" Type="http://schemas.openxmlformats.org/officeDocument/2006/relationships/tags" Target="../tags/tag1494.xml"/><Relationship Id="rId1477" Type="http://schemas.openxmlformats.org/officeDocument/2006/relationships/tags" Target="../tags/tag1495.xml"/><Relationship Id="rId1478" Type="http://schemas.openxmlformats.org/officeDocument/2006/relationships/tags" Target="../tags/tag1496.xml"/><Relationship Id="rId1479" Type="http://schemas.openxmlformats.org/officeDocument/2006/relationships/tags" Target="../tags/tag1497.xml"/><Relationship Id="rId1080" Type="http://schemas.openxmlformats.org/officeDocument/2006/relationships/tags" Target="../tags/tag1098.xml"/><Relationship Id="rId1081" Type="http://schemas.openxmlformats.org/officeDocument/2006/relationships/tags" Target="../tags/tag1099.xml"/><Relationship Id="rId1082" Type="http://schemas.openxmlformats.org/officeDocument/2006/relationships/tags" Target="../tags/tag1100.xml"/><Relationship Id="rId1083" Type="http://schemas.openxmlformats.org/officeDocument/2006/relationships/tags" Target="../tags/tag1101.xml"/><Relationship Id="rId1084" Type="http://schemas.openxmlformats.org/officeDocument/2006/relationships/tags" Target="../tags/tag1102.xml"/><Relationship Id="rId1085" Type="http://schemas.openxmlformats.org/officeDocument/2006/relationships/tags" Target="../tags/tag1103.xml"/><Relationship Id="rId1086" Type="http://schemas.openxmlformats.org/officeDocument/2006/relationships/tags" Target="../tags/tag1104.xml"/><Relationship Id="rId1087" Type="http://schemas.openxmlformats.org/officeDocument/2006/relationships/tags" Target="../tags/tag1105.xml"/><Relationship Id="rId1088" Type="http://schemas.openxmlformats.org/officeDocument/2006/relationships/tags" Target="../tags/tag1106.xml"/><Relationship Id="rId1089" Type="http://schemas.openxmlformats.org/officeDocument/2006/relationships/tags" Target="../tags/tag1107.xml"/><Relationship Id="rId1864" Type="http://schemas.openxmlformats.org/officeDocument/2006/relationships/tags" Target="../tags/tag1882.xml"/><Relationship Id="rId1865" Type="http://schemas.openxmlformats.org/officeDocument/2006/relationships/tags" Target="../tags/tag1883.xml"/><Relationship Id="rId1866" Type="http://schemas.openxmlformats.org/officeDocument/2006/relationships/tags" Target="../tags/tag1884.xml"/><Relationship Id="rId1867" Type="http://schemas.openxmlformats.org/officeDocument/2006/relationships/tags" Target="../tags/tag1885.xml"/><Relationship Id="rId1868" Type="http://schemas.openxmlformats.org/officeDocument/2006/relationships/tags" Target="../tags/tag1886.xml"/><Relationship Id="rId1869" Type="http://schemas.openxmlformats.org/officeDocument/2006/relationships/tags" Target="../tags/tag1887.xml"/><Relationship Id="rId610" Type="http://schemas.openxmlformats.org/officeDocument/2006/relationships/tags" Target="../tags/tag628.xml"/><Relationship Id="rId611" Type="http://schemas.openxmlformats.org/officeDocument/2006/relationships/tags" Target="../tags/tag629.xml"/><Relationship Id="rId612" Type="http://schemas.openxmlformats.org/officeDocument/2006/relationships/tags" Target="../tags/tag630.xml"/><Relationship Id="rId613" Type="http://schemas.openxmlformats.org/officeDocument/2006/relationships/tags" Target="../tags/tag631.xml"/><Relationship Id="rId614" Type="http://schemas.openxmlformats.org/officeDocument/2006/relationships/tags" Target="../tags/tag632.xml"/><Relationship Id="rId615" Type="http://schemas.openxmlformats.org/officeDocument/2006/relationships/tags" Target="../tags/tag633.xml"/><Relationship Id="rId616" Type="http://schemas.openxmlformats.org/officeDocument/2006/relationships/tags" Target="../tags/tag634.xml"/><Relationship Id="rId617" Type="http://schemas.openxmlformats.org/officeDocument/2006/relationships/tags" Target="../tags/tag635.xml"/><Relationship Id="rId618" Type="http://schemas.openxmlformats.org/officeDocument/2006/relationships/tags" Target="../tags/tag636.xml"/><Relationship Id="rId619" Type="http://schemas.openxmlformats.org/officeDocument/2006/relationships/tags" Target="../tags/tag637.xml"/><Relationship Id="rId220" Type="http://schemas.openxmlformats.org/officeDocument/2006/relationships/tags" Target="../tags/tag238.xml"/><Relationship Id="rId221" Type="http://schemas.openxmlformats.org/officeDocument/2006/relationships/tags" Target="../tags/tag239.xml"/><Relationship Id="rId222" Type="http://schemas.openxmlformats.org/officeDocument/2006/relationships/tags" Target="../tags/tag240.xml"/><Relationship Id="rId223" Type="http://schemas.openxmlformats.org/officeDocument/2006/relationships/tags" Target="../tags/tag241.xml"/><Relationship Id="rId224" Type="http://schemas.openxmlformats.org/officeDocument/2006/relationships/tags" Target="../tags/tag242.xml"/><Relationship Id="rId225" Type="http://schemas.openxmlformats.org/officeDocument/2006/relationships/tags" Target="../tags/tag243.xml"/><Relationship Id="rId226" Type="http://schemas.openxmlformats.org/officeDocument/2006/relationships/tags" Target="../tags/tag244.xml"/><Relationship Id="rId227" Type="http://schemas.openxmlformats.org/officeDocument/2006/relationships/tags" Target="../tags/tag245.xml"/><Relationship Id="rId228" Type="http://schemas.openxmlformats.org/officeDocument/2006/relationships/tags" Target="../tags/tag246.xml"/><Relationship Id="rId229" Type="http://schemas.openxmlformats.org/officeDocument/2006/relationships/tags" Target="../tags/tag247.xml"/><Relationship Id="rId1870" Type="http://schemas.openxmlformats.org/officeDocument/2006/relationships/tags" Target="../tags/tag1888.xml"/><Relationship Id="rId1871" Type="http://schemas.openxmlformats.org/officeDocument/2006/relationships/tags" Target="../tags/tag1889.xml"/><Relationship Id="rId1872" Type="http://schemas.openxmlformats.org/officeDocument/2006/relationships/tags" Target="../tags/tag1890.xml"/><Relationship Id="rId1873" Type="http://schemas.openxmlformats.org/officeDocument/2006/relationships/tags" Target="../tags/tag1891.xml"/><Relationship Id="rId1480" Type="http://schemas.openxmlformats.org/officeDocument/2006/relationships/tags" Target="../tags/tag1498.xml"/><Relationship Id="rId1481" Type="http://schemas.openxmlformats.org/officeDocument/2006/relationships/tags" Target="../tags/tag1499.xml"/><Relationship Id="rId1482" Type="http://schemas.openxmlformats.org/officeDocument/2006/relationships/tags" Target="../tags/tag1500.xml"/><Relationship Id="rId1483" Type="http://schemas.openxmlformats.org/officeDocument/2006/relationships/tags" Target="../tags/tag1501.xml"/><Relationship Id="rId1484" Type="http://schemas.openxmlformats.org/officeDocument/2006/relationships/tags" Target="../tags/tag1502.xml"/><Relationship Id="rId1485" Type="http://schemas.openxmlformats.org/officeDocument/2006/relationships/tags" Target="../tags/tag1503.xml"/><Relationship Id="rId1486" Type="http://schemas.openxmlformats.org/officeDocument/2006/relationships/tags" Target="../tags/tag1504.xml"/><Relationship Id="rId1487" Type="http://schemas.openxmlformats.org/officeDocument/2006/relationships/tags" Target="../tags/tag1505.xml"/><Relationship Id="rId1488" Type="http://schemas.openxmlformats.org/officeDocument/2006/relationships/tags" Target="../tags/tag1506.xml"/><Relationship Id="rId1489" Type="http://schemas.openxmlformats.org/officeDocument/2006/relationships/tags" Target="../tags/tag1507.xml"/><Relationship Id="rId1090" Type="http://schemas.openxmlformats.org/officeDocument/2006/relationships/tags" Target="../tags/tag1108.xml"/><Relationship Id="rId1091" Type="http://schemas.openxmlformats.org/officeDocument/2006/relationships/tags" Target="../tags/tag1109.xml"/><Relationship Id="rId1092" Type="http://schemas.openxmlformats.org/officeDocument/2006/relationships/tags" Target="../tags/tag1110.xml"/><Relationship Id="rId1093" Type="http://schemas.openxmlformats.org/officeDocument/2006/relationships/tags" Target="../tags/tag1111.xml"/><Relationship Id="rId1094" Type="http://schemas.openxmlformats.org/officeDocument/2006/relationships/tags" Target="../tags/tag1112.xml"/><Relationship Id="rId1095" Type="http://schemas.openxmlformats.org/officeDocument/2006/relationships/tags" Target="../tags/tag1113.xml"/><Relationship Id="rId1096" Type="http://schemas.openxmlformats.org/officeDocument/2006/relationships/tags" Target="../tags/tag1114.xml"/><Relationship Id="rId1097" Type="http://schemas.openxmlformats.org/officeDocument/2006/relationships/tags" Target="../tags/tag1115.xml"/><Relationship Id="rId1098" Type="http://schemas.openxmlformats.org/officeDocument/2006/relationships/tags" Target="../tags/tag1116.xml"/><Relationship Id="rId1099" Type="http://schemas.openxmlformats.org/officeDocument/2006/relationships/tags" Target="../tags/tag1117.xml"/><Relationship Id="rId1874" Type="http://schemas.openxmlformats.org/officeDocument/2006/relationships/tags" Target="../tags/tag1892.xml"/><Relationship Id="rId1875" Type="http://schemas.openxmlformats.org/officeDocument/2006/relationships/tags" Target="../tags/tag1893.xml"/><Relationship Id="rId1876" Type="http://schemas.openxmlformats.org/officeDocument/2006/relationships/tags" Target="../tags/tag1894.xml"/><Relationship Id="rId1877" Type="http://schemas.openxmlformats.org/officeDocument/2006/relationships/tags" Target="../tags/tag1895.xml"/><Relationship Id="rId1878" Type="http://schemas.openxmlformats.org/officeDocument/2006/relationships/tags" Target="../tags/tag1896.xml"/><Relationship Id="rId1879" Type="http://schemas.openxmlformats.org/officeDocument/2006/relationships/tags" Target="../tags/tag1897.xml"/><Relationship Id="rId620" Type="http://schemas.openxmlformats.org/officeDocument/2006/relationships/tags" Target="../tags/tag638.xml"/><Relationship Id="rId621" Type="http://schemas.openxmlformats.org/officeDocument/2006/relationships/tags" Target="../tags/tag639.xml"/><Relationship Id="rId622" Type="http://schemas.openxmlformats.org/officeDocument/2006/relationships/tags" Target="../tags/tag640.xml"/><Relationship Id="rId623" Type="http://schemas.openxmlformats.org/officeDocument/2006/relationships/tags" Target="../tags/tag641.xml"/><Relationship Id="rId624" Type="http://schemas.openxmlformats.org/officeDocument/2006/relationships/tags" Target="../tags/tag642.xml"/><Relationship Id="rId625" Type="http://schemas.openxmlformats.org/officeDocument/2006/relationships/tags" Target="../tags/tag643.xml"/><Relationship Id="rId626" Type="http://schemas.openxmlformats.org/officeDocument/2006/relationships/tags" Target="../tags/tag644.xml"/><Relationship Id="rId627" Type="http://schemas.openxmlformats.org/officeDocument/2006/relationships/tags" Target="../tags/tag645.xml"/><Relationship Id="rId628" Type="http://schemas.openxmlformats.org/officeDocument/2006/relationships/tags" Target="../tags/tag646.xml"/><Relationship Id="rId629" Type="http://schemas.openxmlformats.org/officeDocument/2006/relationships/tags" Target="../tags/tag647.xml"/><Relationship Id="rId230" Type="http://schemas.openxmlformats.org/officeDocument/2006/relationships/tags" Target="../tags/tag248.xml"/><Relationship Id="rId231" Type="http://schemas.openxmlformats.org/officeDocument/2006/relationships/tags" Target="../tags/tag249.xml"/><Relationship Id="rId232" Type="http://schemas.openxmlformats.org/officeDocument/2006/relationships/tags" Target="../tags/tag250.xml"/><Relationship Id="rId233" Type="http://schemas.openxmlformats.org/officeDocument/2006/relationships/tags" Target="../tags/tag251.xml"/><Relationship Id="rId234" Type="http://schemas.openxmlformats.org/officeDocument/2006/relationships/tags" Target="../tags/tag252.xml"/><Relationship Id="rId235" Type="http://schemas.openxmlformats.org/officeDocument/2006/relationships/tags" Target="../tags/tag253.xml"/><Relationship Id="rId236" Type="http://schemas.openxmlformats.org/officeDocument/2006/relationships/tags" Target="../tags/tag254.xml"/><Relationship Id="rId237" Type="http://schemas.openxmlformats.org/officeDocument/2006/relationships/tags" Target="../tags/tag255.xml"/><Relationship Id="rId238" Type="http://schemas.openxmlformats.org/officeDocument/2006/relationships/tags" Target="../tags/tag256.xml"/><Relationship Id="rId239" Type="http://schemas.openxmlformats.org/officeDocument/2006/relationships/tags" Target="../tags/tag257.xml"/><Relationship Id="rId1880" Type="http://schemas.openxmlformats.org/officeDocument/2006/relationships/tags" Target="../tags/tag1898.xml"/><Relationship Id="rId1881" Type="http://schemas.openxmlformats.org/officeDocument/2006/relationships/tags" Target="../tags/tag1899.xml"/><Relationship Id="rId1882" Type="http://schemas.openxmlformats.org/officeDocument/2006/relationships/tags" Target="../tags/tag1900.xml"/><Relationship Id="rId1883" Type="http://schemas.openxmlformats.org/officeDocument/2006/relationships/tags" Target="../tags/tag1901.xml"/><Relationship Id="rId1490" Type="http://schemas.openxmlformats.org/officeDocument/2006/relationships/tags" Target="../tags/tag1508.xml"/><Relationship Id="rId1491" Type="http://schemas.openxmlformats.org/officeDocument/2006/relationships/tags" Target="../tags/tag1509.xml"/><Relationship Id="rId1492" Type="http://schemas.openxmlformats.org/officeDocument/2006/relationships/tags" Target="../tags/tag1510.xml"/><Relationship Id="rId1493" Type="http://schemas.openxmlformats.org/officeDocument/2006/relationships/tags" Target="../tags/tag1511.xml"/><Relationship Id="rId1494" Type="http://schemas.openxmlformats.org/officeDocument/2006/relationships/tags" Target="../tags/tag1512.xml"/><Relationship Id="rId1495" Type="http://schemas.openxmlformats.org/officeDocument/2006/relationships/tags" Target="../tags/tag1513.xml"/><Relationship Id="rId1496" Type="http://schemas.openxmlformats.org/officeDocument/2006/relationships/tags" Target="../tags/tag1514.xml"/><Relationship Id="rId1497" Type="http://schemas.openxmlformats.org/officeDocument/2006/relationships/tags" Target="../tags/tag1515.xml"/><Relationship Id="rId1498" Type="http://schemas.openxmlformats.org/officeDocument/2006/relationships/tags" Target="../tags/tag1516.xml"/><Relationship Id="rId1499" Type="http://schemas.openxmlformats.org/officeDocument/2006/relationships/tags" Target="../tags/tag1517.xml"/><Relationship Id="rId1884" Type="http://schemas.openxmlformats.org/officeDocument/2006/relationships/tags" Target="../tags/tag1902.xml"/><Relationship Id="rId1885" Type="http://schemas.openxmlformats.org/officeDocument/2006/relationships/tags" Target="../tags/tag1903.xml"/><Relationship Id="rId1886" Type="http://schemas.openxmlformats.org/officeDocument/2006/relationships/tags" Target="../tags/tag1904.xml"/><Relationship Id="rId1887" Type="http://schemas.openxmlformats.org/officeDocument/2006/relationships/tags" Target="../tags/tag1905.xml"/><Relationship Id="rId1888" Type="http://schemas.openxmlformats.org/officeDocument/2006/relationships/tags" Target="../tags/tag1906.xml"/><Relationship Id="rId1889" Type="http://schemas.openxmlformats.org/officeDocument/2006/relationships/tags" Target="../tags/tag1907.xml"/><Relationship Id="rId10" Type="http://schemas.openxmlformats.org/officeDocument/2006/relationships/tags" Target="../tags/tag28.xml"/><Relationship Id="rId11" Type="http://schemas.openxmlformats.org/officeDocument/2006/relationships/tags" Target="../tags/tag29.xml"/><Relationship Id="rId12" Type="http://schemas.openxmlformats.org/officeDocument/2006/relationships/tags" Target="../tags/tag30.xml"/><Relationship Id="rId13" Type="http://schemas.openxmlformats.org/officeDocument/2006/relationships/tags" Target="../tags/tag31.xml"/><Relationship Id="rId14" Type="http://schemas.openxmlformats.org/officeDocument/2006/relationships/tags" Target="../tags/tag32.xml"/><Relationship Id="rId15" Type="http://schemas.openxmlformats.org/officeDocument/2006/relationships/tags" Target="../tags/tag33.xml"/><Relationship Id="rId16" Type="http://schemas.openxmlformats.org/officeDocument/2006/relationships/tags" Target="../tags/tag34.xml"/><Relationship Id="rId17" Type="http://schemas.openxmlformats.org/officeDocument/2006/relationships/tags" Target="../tags/tag35.xml"/><Relationship Id="rId18" Type="http://schemas.openxmlformats.org/officeDocument/2006/relationships/tags" Target="../tags/tag36.xml"/><Relationship Id="rId19" Type="http://schemas.openxmlformats.org/officeDocument/2006/relationships/tags" Target="../tags/tag37.xml"/><Relationship Id="rId630" Type="http://schemas.openxmlformats.org/officeDocument/2006/relationships/tags" Target="../tags/tag648.xml"/><Relationship Id="rId631" Type="http://schemas.openxmlformats.org/officeDocument/2006/relationships/tags" Target="../tags/tag649.xml"/><Relationship Id="rId632" Type="http://schemas.openxmlformats.org/officeDocument/2006/relationships/tags" Target="../tags/tag650.xml"/><Relationship Id="rId633" Type="http://schemas.openxmlformats.org/officeDocument/2006/relationships/tags" Target="../tags/tag651.xml"/><Relationship Id="rId634" Type="http://schemas.openxmlformats.org/officeDocument/2006/relationships/tags" Target="../tags/tag652.xml"/><Relationship Id="rId635" Type="http://schemas.openxmlformats.org/officeDocument/2006/relationships/tags" Target="../tags/tag653.xml"/><Relationship Id="rId636" Type="http://schemas.openxmlformats.org/officeDocument/2006/relationships/tags" Target="../tags/tag654.xml"/><Relationship Id="rId637" Type="http://schemas.openxmlformats.org/officeDocument/2006/relationships/tags" Target="../tags/tag655.xml"/><Relationship Id="rId638" Type="http://schemas.openxmlformats.org/officeDocument/2006/relationships/tags" Target="../tags/tag656.xml"/><Relationship Id="rId639" Type="http://schemas.openxmlformats.org/officeDocument/2006/relationships/tags" Target="../tags/tag657.xml"/><Relationship Id="rId240" Type="http://schemas.openxmlformats.org/officeDocument/2006/relationships/tags" Target="../tags/tag258.xml"/><Relationship Id="rId241" Type="http://schemas.openxmlformats.org/officeDocument/2006/relationships/tags" Target="../tags/tag259.xml"/><Relationship Id="rId242" Type="http://schemas.openxmlformats.org/officeDocument/2006/relationships/tags" Target="../tags/tag260.xml"/><Relationship Id="rId243" Type="http://schemas.openxmlformats.org/officeDocument/2006/relationships/tags" Target="../tags/tag261.xml"/><Relationship Id="rId244" Type="http://schemas.openxmlformats.org/officeDocument/2006/relationships/tags" Target="../tags/tag262.xml"/><Relationship Id="rId245" Type="http://schemas.openxmlformats.org/officeDocument/2006/relationships/tags" Target="../tags/tag263.xml"/><Relationship Id="rId246" Type="http://schemas.openxmlformats.org/officeDocument/2006/relationships/tags" Target="../tags/tag264.xml"/><Relationship Id="rId247" Type="http://schemas.openxmlformats.org/officeDocument/2006/relationships/tags" Target="../tags/tag265.xml"/><Relationship Id="rId248" Type="http://schemas.openxmlformats.org/officeDocument/2006/relationships/tags" Target="../tags/tag266.xml"/><Relationship Id="rId249" Type="http://schemas.openxmlformats.org/officeDocument/2006/relationships/tags" Target="../tags/tag267.xml"/><Relationship Id="rId1890" Type="http://schemas.openxmlformats.org/officeDocument/2006/relationships/tags" Target="../tags/tag1908.xml"/><Relationship Id="rId1891" Type="http://schemas.openxmlformats.org/officeDocument/2006/relationships/tags" Target="../tags/tag1909.xml"/><Relationship Id="rId1892" Type="http://schemas.openxmlformats.org/officeDocument/2006/relationships/tags" Target="../tags/tag1910.xml"/><Relationship Id="rId1893" Type="http://schemas.openxmlformats.org/officeDocument/2006/relationships/tags" Target="../tags/tag1911.xml"/><Relationship Id="rId1894" Type="http://schemas.openxmlformats.org/officeDocument/2006/relationships/tags" Target="../tags/tag1912.xml"/><Relationship Id="rId1895" Type="http://schemas.openxmlformats.org/officeDocument/2006/relationships/tags" Target="../tags/tag1913.xml"/><Relationship Id="rId1896" Type="http://schemas.openxmlformats.org/officeDocument/2006/relationships/tags" Target="../tags/tag1914.xml"/><Relationship Id="rId1897" Type="http://schemas.openxmlformats.org/officeDocument/2006/relationships/tags" Target="../tags/tag1915.xml"/><Relationship Id="rId1898" Type="http://schemas.openxmlformats.org/officeDocument/2006/relationships/tags" Target="../tags/tag1916.xml"/><Relationship Id="rId1899" Type="http://schemas.openxmlformats.org/officeDocument/2006/relationships/tags" Target="../tags/tag1917.xml"/><Relationship Id="rId20" Type="http://schemas.openxmlformats.org/officeDocument/2006/relationships/tags" Target="../tags/tag38.xml"/><Relationship Id="rId21" Type="http://schemas.openxmlformats.org/officeDocument/2006/relationships/tags" Target="../tags/tag39.xml"/><Relationship Id="rId22" Type="http://schemas.openxmlformats.org/officeDocument/2006/relationships/tags" Target="../tags/tag40.xml"/><Relationship Id="rId23" Type="http://schemas.openxmlformats.org/officeDocument/2006/relationships/tags" Target="../tags/tag41.xml"/><Relationship Id="rId24" Type="http://schemas.openxmlformats.org/officeDocument/2006/relationships/tags" Target="../tags/tag42.xml"/><Relationship Id="rId25" Type="http://schemas.openxmlformats.org/officeDocument/2006/relationships/tags" Target="../tags/tag43.xml"/><Relationship Id="rId26" Type="http://schemas.openxmlformats.org/officeDocument/2006/relationships/tags" Target="../tags/tag44.xml"/><Relationship Id="rId27" Type="http://schemas.openxmlformats.org/officeDocument/2006/relationships/tags" Target="../tags/tag45.xml"/><Relationship Id="rId28" Type="http://schemas.openxmlformats.org/officeDocument/2006/relationships/tags" Target="../tags/tag46.xml"/><Relationship Id="rId29" Type="http://schemas.openxmlformats.org/officeDocument/2006/relationships/tags" Target="../tags/tag47.xml"/><Relationship Id="rId1100" Type="http://schemas.openxmlformats.org/officeDocument/2006/relationships/tags" Target="../tags/tag1118.xml"/><Relationship Id="rId1101" Type="http://schemas.openxmlformats.org/officeDocument/2006/relationships/tags" Target="../tags/tag1119.xml"/><Relationship Id="rId1102" Type="http://schemas.openxmlformats.org/officeDocument/2006/relationships/tags" Target="../tags/tag1120.xml"/><Relationship Id="rId1103" Type="http://schemas.openxmlformats.org/officeDocument/2006/relationships/tags" Target="../tags/tag1121.xml"/><Relationship Id="rId1104" Type="http://schemas.openxmlformats.org/officeDocument/2006/relationships/tags" Target="../tags/tag1122.xml"/><Relationship Id="rId1105" Type="http://schemas.openxmlformats.org/officeDocument/2006/relationships/tags" Target="../tags/tag1123.xml"/><Relationship Id="rId1106" Type="http://schemas.openxmlformats.org/officeDocument/2006/relationships/tags" Target="../tags/tag1124.xml"/><Relationship Id="rId1107" Type="http://schemas.openxmlformats.org/officeDocument/2006/relationships/tags" Target="../tags/tag1125.xml"/><Relationship Id="rId1108" Type="http://schemas.openxmlformats.org/officeDocument/2006/relationships/tags" Target="../tags/tag1126.xml"/><Relationship Id="rId1109" Type="http://schemas.openxmlformats.org/officeDocument/2006/relationships/tags" Target="../tags/tag1127.xml"/><Relationship Id="rId640" Type="http://schemas.openxmlformats.org/officeDocument/2006/relationships/tags" Target="../tags/tag658.xml"/><Relationship Id="rId641" Type="http://schemas.openxmlformats.org/officeDocument/2006/relationships/tags" Target="../tags/tag659.xml"/><Relationship Id="rId642" Type="http://schemas.openxmlformats.org/officeDocument/2006/relationships/tags" Target="../tags/tag660.xml"/><Relationship Id="rId643" Type="http://schemas.openxmlformats.org/officeDocument/2006/relationships/tags" Target="../tags/tag661.xml"/><Relationship Id="rId644" Type="http://schemas.openxmlformats.org/officeDocument/2006/relationships/tags" Target="../tags/tag662.xml"/><Relationship Id="rId645" Type="http://schemas.openxmlformats.org/officeDocument/2006/relationships/tags" Target="../tags/tag663.xml"/><Relationship Id="rId646" Type="http://schemas.openxmlformats.org/officeDocument/2006/relationships/tags" Target="../tags/tag664.xml"/><Relationship Id="rId647" Type="http://schemas.openxmlformats.org/officeDocument/2006/relationships/tags" Target="../tags/tag665.xml"/><Relationship Id="rId648" Type="http://schemas.openxmlformats.org/officeDocument/2006/relationships/tags" Target="../tags/tag666.xml"/><Relationship Id="rId649" Type="http://schemas.openxmlformats.org/officeDocument/2006/relationships/tags" Target="../tags/tag667.xml"/><Relationship Id="rId250" Type="http://schemas.openxmlformats.org/officeDocument/2006/relationships/tags" Target="../tags/tag268.xml"/><Relationship Id="rId251" Type="http://schemas.openxmlformats.org/officeDocument/2006/relationships/tags" Target="../tags/tag269.xml"/><Relationship Id="rId252" Type="http://schemas.openxmlformats.org/officeDocument/2006/relationships/tags" Target="../tags/tag270.xml"/><Relationship Id="rId253" Type="http://schemas.openxmlformats.org/officeDocument/2006/relationships/tags" Target="../tags/tag271.xml"/><Relationship Id="rId254" Type="http://schemas.openxmlformats.org/officeDocument/2006/relationships/tags" Target="../tags/tag272.xml"/><Relationship Id="rId255" Type="http://schemas.openxmlformats.org/officeDocument/2006/relationships/tags" Target="../tags/tag273.xml"/><Relationship Id="rId256" Type="http://schemas.openxmlformats.org/officeDocument/2006/relationships/tags" Target="../tags/tag274.xml"/><Relationship Id="rId257" Type="http://schemas.openxmlformats.org/officeDocument/2006/relationships/tags" Target="../tags/tag275.xml"/><Relationship Id="rId258" Type="http://schemas.openxmlformats.org/officeDocument/2006/relationships/tags" Target="../tags/tag276.xml"/><Relationship Id="rId259" Type="http://schemas.openxmlformats.org/officeDocument/2006/relationships/tags" Target="../tags/tag277.xml"/><Relationship Id="rId30" Type="http://schemas.openxmlformats.org/officeDocument/2006/relationships/tags" Target="../tags/tag48.xml"/><Relationship Id="rId31" Type="http://schemas.openxmlformats.org/officeDocument/2006/relationships/tags" Target="../tags/tag49.xml"/><Relationship Id="rId32" Type="http://schemas.openxmlformats.org/officeDocument/2006/relationships/tags" Target="../tags/tag50.xml"/><Relationship Id="rId33" Type="http://schemas.openxmlformats.org/officeDocument/2006/relationships/tags" Target="../tags/tag51.xml"/><Relationship Id="rId34" Type="http://schemas.openxmlformats.org/officeDocument/2006/relationships/tags" Target="../tags/tag52.xml"/><Relationship Id="rId35" Type="http://schemas.openxmlformats.org/officeDocument/2006/relationships/tags" Target="../tags/tag53.xml"/><Relationship Id="rId36" Type="http://schemas.openxmlformats.org/officeDocument/2006/relationships/tags" Target="../tags/tag54.xml"/><Relationship Id="rId37" Type="http://schemas.openxmlformats.org/officeDocument/2006/relationships/tags" Target="../tags/tag55.xml"/><Relationship Id="rId38" Type="http://schemas.openxmlformats.org/officeDocument/2006/relationships/tags" Target="../tags/tag56.xml"/><Relationship Id="rId39" Type="http://schemas.openxmlformats.org/officeDocument/2006/relationships/tags" Target="../tags/tag57.xml"/><Relationship Id="rId1500" Type="http://schemas.openxmlformats.org/officeDocument/2006/relationships/tags" Target="../tags/tag1518.xml"/><Relationship Id="rId1501" Type="http://schemas.openxmlformats.org/officeDocument/2006/relationships/tags" Target="../tags/tag1519.xml"/><Relationship Id="rId1502" Type="http://schemas.openxmlformats.org/officeDocument/2006/relationships/tags" Target="../tags/tag1520.xml"/><Relationship Id="rId1503" Type="http://schemas.openxmlformats.org/officeDocument/2006/relationships/tags" Target="../tags/tag1521.xml"/><Relationship Id="rId1110" Type="http://schemas.openxmlformats.org/officeDocument/2006/relationships/tags" Target="../tags/tag1128.xml"/><Relationship Id="rId1111" Type="http://schemas.openxmlformats.org/officeDocument/2006/relationships/tags" Target="../tags/tag1129.xml"/><Relationship Id="rId1112" Type="http://schemas.openxmlformats.org/officeDocument/2006/relationships/tags" Target="../tags/tag1130.xml"/><Relationship Id="rId1113" Type="http://schemas.openxmlformats.org/officeDocument/2006/relationships/tags" Target="../tags/tag1131.xml"/><Relationship Id="rId1114" Type="http://schemas.openxmlformats.org/officeDocument/2006/relationships/tags" Target="../tags/tag1132.xml"/><Relationship Id="rId1115" Type="http://schemas.openxmlformats.org/officeDocument/2006/relationships/tags" Target="../tags/tag1133.xml"/><Relationship Id="rId1116" Type="http://schemas.openxmlformats.org/officeDocument/2006/relationships/tags" Target="../tags/tag1134.xml"/><Relationship Id="rId1117" Type="http://schemas.openxmlformats.org/officeDocument/2006/relationships/tags" Target="../tags/tag1135.xml"/><Relationship Id="rId1118" Type="http://schemas.openxmlformats.org/officeDocument/2006/relationships/tags" Target="../tags/tag1136.xml"/><Relationship Id="rId1119" Type="http://schemas.openxmlformats.org/officeDocument/2006/relationships/tags" Target="../tags/tag1137.xml"/><Relationship Id="rId650" Type="http://schemas.openxmlformats.org/officeDocument/2006/relationships/tags" Target="../tags/tag668.xml"/><Relationship Id="rId651" Type="http://schemas.openxmlformats.org/officeDocument/2006/relationships/tags" Target="../tags/tag669.xml"/><Relationship Id="rId652" Type="http://schemas.openxmlformats.org/officeDocument/2006/relationships/tags" Target="../tags/tag670.xml"/><Relationship Id="rId653" Type="http://schemas.openxmlformats.org/officeDocument/2006/relationships/tags" Target="../tags/tag671.xml"/><Relationship Id="rId654" Type="http://schemas.openxmlformats.org/officeDocument/2006/relationships/tags" Target="../tags/tag672.xml"/><Relationship Id="rId655" Type="http://schemas.openxmlformats.org/officeDocument/2006/relationships/tags" Target="../tags/tag673.xml"/><Relationship Id="rId656" Type="http://schemas.openxmlformats.org/officeDocument/2006/relationships/tags" Target="../tags/tag674.xml"/><Relationship Id="rId657" Type="http://schemas.openxmlformats.org/officeDocument/2006/relationships/tags" Target="../tags/tag675.xml"/><Relationship Id="rId658" Type="http://schemas.openxmlformats.org/officeDocument/2006/relationships/tags" Target="../tags/tag676.xml"/><Relationship Id="rId659" Type="http://schemas.openxmlformats.org/officeDocument/2006/relationships/tags" Target="../tags/tag677.xml"/><Relationship Id="rId1504" Type="http://schemas.openxmlformats.org/officeDocument/2006/relationships/tags" Target="../tags/tag1522.xml"/><Relationship Id="rId1505" Type="http://schemas.openxmlformats.org/officeDocument/2006/relationships/tags" Target="../tags/tag1523.xml"/><Relationship Id="rId1506" Type="http://schemas.openxmlformats.org/officeDocument/2006/relationships/tags" Target="../tags/tag1524.xml"/><Relationship Id="rId1507" Type="http://schemas.openxmlformats.org/officeDocument/2006/relationships/tags" Target="../tags/tag1525.xml"/><Relationship Id="rId1508" Type="http://schemas.openxmlformats.org/officeDocument/2006/relationships/tags" Target="../tags/tag1526.xml"/><Relationship Id="rId1509" Type="http://schemas.openxmlformats.org/officeDocument/2006/relationships/tags" Target="../tags/tag1527.xml"/><Relationship Id="rId260" Type="http://schemas.openxmlformats.org/officeDocument/2006/relationships/tags" Target="../tags/tag278.xml"/><Relationship Id="rId261" Type="http://schemas.openxmlformats.org/officeDocument/2006/relationships/tags" Target="../tags/tag279.xml"/><Relationship Id="rId262" Type="http://schemas.openxmlformats.org/officeDocument/2006/relationships/tags" Target="../tags/tag280.xml"/><Relationship Id="rId263" Type="http://schemas.openxmlformats.org/officeDocument/2006/relationships/tags" Target="../tags/tag281.xml"/><Relationship Id="rId264" Type="http://schemas.openxmlformats.org/officeDocument/2006/relationships/tags" Target="../tags/tag282.xml"/><Relationship Id="rId265" Type="http://schemas.openxmlformats.org/officeDocument/2006/relationships/tags" Target="../tags/tag283.xml"/><Relationship Id="rId266" Type="http://schemas.openxmlformats.org/officeDocument/2006/relationships/tags" Target="../tags/tag284.xml"/><Relationship Id="rId267" Type="http://schemas.openxmlformats.org/officeDocument/2006/relationships/tags" Target="../tags/tag285.xml"/><Relationship Id="rId268" Type="http://schemas.openxmlformats.org/officeDocument/2006/relationships/tags" Target="../tags/tag286.xml"/><Relationship Id="rId269" Type="http://schemas.openxmlformats.org/officeDocument/2006/relationships/tags" Target="../tags/tag287.xml"/><Relationship Id="rId40" Type="http://schemas.openxmlformats.org/officeDocument/2006/relationships/tags" Target="../tags/tag58.xml"/><Relationship Id="rId41" Type="http://schemas.openxmlformats.org/officeDocument/2006/relationships/tags" Target="../tags/tag59.xml"/><Relationship Id="rId42" Type="http://schemas.openxmlformats.org/officeDocument/2006/relationships/tags" Target="../tags/tag60.xml"/><Relationship Id="rId43" Type="http://schemas.openxmlformats.org/officeDocument/2006/relationships/tags" Target="../tags/tag61.xml"/><Relationship Id="rId44" Type="http://schemas.openxmlformats.org/officeDocument/2006/relationships/tags" Target="../tags/tag62.xml"/><Relationship Id="rId45" Type="http://schemas.openxmlformats.org/officeDocument/2006/relationships/tags" Target="../tags/tag63.xml"/><Relationship Id="rId46" Type="http://schemas.openxmlformats.org/officeDocument/2006/relationships/tags" Target="../tags/tag64.xml"/><Relationship Id="rId47" Type="http://schemas.openxmlformats.org/officeDocument/2006/relationships/tags" Target="../tags/tag65.xml"/><Relationship Id="rId48" Type="http://schemas.openxmlformats.org/officeDocument/2006/relationships/tags" Target="../tags/tag66.xml"/><Relationship Id="rId49" Type="http://schemas.openxmlformats.org/officeDocument/2006/relationships/tags" Target="../tags/tag67.xml"/><Relationship Id="rId1900" Type="http://schemas.openxmlformats.org/officeDocument/2006/relationships/tags" Target="../tags/tag1918.xml"/><Relationship Id="rId1901" Type="http://schemas.openxmlformats.org/officeDocument/2006/relationships/tags" Target="../tags/tag1919.xml"/><Relationship Id="rId1902" Type="http://schemas.openxmlformats.org/officeDocument/2006/relationships/tags" Target="../tags/tag1920.xml"/><Relationship Id="rId1903" Type="http://schemas.openxmlformats.org/officeDocument/2006/relationships/tags" Target="../tags/tag1921.xml"/><Relationship Id="rId1510" Type="http://schemas.openxmlformats.org/officeDocument/2006/relationships/tags" Target="../tags/tag1528.xml"/><Relationship Id="rId1511" Type="http://schemas.openxmlformats.org/officeDocument/2006/relationships/tags" Target="../tags/tag1529.xml"/><Relationship Id="rId1512" Type="http://schemas.openxmlformats.org/officeDocument/2006/relationships/tags" Target="../tags/tag1530.xml"/><Relationship Id="rId1513" Type="http://schemas.openxmlformats.org/officeDocument/2006/relationships/tags" Target="../tags/tag1531.xml"/><Relationship Id="rId1120" Type="http://schemas.openxmlformats.org/officeDocument/2006/relationships/tags" Target="../tags/tag1138.xml"/><Relationship Id="rId1121" Type="http://schemas.openxmlformats.org/officeDocument/2006/relationships/tags" Target="../tags/tag1139.xml"/><Relationship Id="rId1122" Type="http://schemas.openxmlformats.org/officeDocument/2006/relationships/tags" Target="../tags/tag1140.xml"/><Relationship Id="rId1123" Type="http://schemas.openxmlformats.org/officeDocument/2006/relationships/tags" Target="../tags/tag1141.xml"/><Relationship Id="rId1124" Type="http://schemas.openxmlformats.org/officeDocument/2006/relationships/tags" Target="../tags/tag1142.xml"/><Relationship Id="rId1125" Type="http://schemas.openxmlformats.org/officeDocument/2006/relationships/tags" Target="../tags/tag1143.xml"/><Relationship Id="rId1126" Type="http://schemas.openxmlformats.org/officeDocument/2006/relationships/tags" Target="../tags/tag1144.xml"/><Relationship Id="rId1127" Type="http://schemas.openxmlformats.org/officeDocument/2006/relationships/tags" Target="../tags/tag1145.xml"/><Relationship Id="rId1128" Type="http://schemas.openxmlformats.org/officeDocument/2006/relationships/tags" Target="../tags/tag1146.xml"/><Relationship Id="rId1129" Type="http://schemas.openxmlformats.org/officeDocument/2006/relationships/tags" Target="../tags/tag1147.xml"/><Relationship Id="rId660" Type="http://schemas.openxmlformats.org/officeDocument/2006/relationships/tags" Target="../tags/tag678.xml"/><Relationship Id="rId661" Type="http://schemas.openxmlformats.org/officeDocument/2006/relationships/tags" Target="../tags/tag679.xml"/><Relationship Id="rId662" Type="http://schemas.openxmlformats.org/officeDocument/2006/relationships/tags" Target="../tags/tag680.xml"/><Relationship Id="rId663" Type="http://schemas.openxmlformats.org/officeDocument/2006/relationships/tags" Target="../tags/tag681.xml"/><Relationship Id="rId664" Type="http://schemas.openxmlformats.org/officeDocument/2006/relationships/tags" Target="../tags/tag682.xml"/><Relationship Id="rId665" Type="http://schemas.openxmlformats.org/officeDocument/2006/relationships/tags" Target="../tags/tag683.xml"/><Relationship Id="rId666" Type="http://schemas.openxmlformats.org/officeDocument/2006/relationships/tags" Target="../tags/tag684.xml"/><Relationship Id="rId667" Type="http://schemas.openxmlformats.org/officeDocument/2006/relationships/tags" Target="../tags/tag685.xml"/><Relationship Id="rId668" Type="http://schemas.openxmlformats.org/officeDocument/2006/relationships/tags" Target="../tags/tag686.xml"/><Relationship Id="rId669" Type="http://schemas.openxmlformats.org/officeDocument/2006/relationships/tags" Target="../tags/tag687.xml"/><Relationship Id="rId1514" Type="http://schemas.openxmlformats.org/officeDocument/2006/relationships/tags" Target="../tags/tag1532.xml"/><Relationship Id="rId1515" Type="http://schemas.openxmlformats.org/officeDocument/2006/relationships/tags" Target="../tags/tag1533.xml"/><Relationship Id="rId1516" Type="http://schemas.openxmlformats.org/officeDocument/2006/relationships/tags" Target="../tags/tag1534.xml"/><Relationship Id="rId1517" Type="http://schemas.openxmlformats.org/officeDocument/2006/relationships/tags" Target="../tags/tag1535.xml"/><Relationship Id="rId1518" Type="http://schemas.openxmlformats.org/officeDocument/2006/relationships/tags" Target="../tags/tag1536.xml"/><Relationship Id="rId1519" Type="http://schemas.openxmlformats.org/officeDocument/2006/relationships/tags" Target="../tags/tag1537.xml"/><Relationship Id="rId270" Type="http://schemas.openxmlformats.org/officeDocument/2006/relationships/tags" Target="../tags/tag288.xml"/><Relationship Id="rId271" Type="http://schemas.openxmlformats.org/officeDocument/2006/relationships/tags" Target="../tags/tag289.xml"/><Relationship Id="rId272" Type="http://schemas.openxmlformats.org/officeDocument/2006/relationships/tags" Target="../tags/tag290.xml"/><Relationship Id="rId273" Type="http://schemas.openxmlformats.org/officeDocument/2006/relationships/tags" Target="../tags/tag291.xml"/><Relationship Id="rId274" Type="http://schemas.openxmlformats.org/officeDocument/2006/relationships/tags" Target="../tags/tag292.xml"/><Relationship Id="rId275" Type="http://schemas.openxmlformats.org/officeDocument/2006/relationships/tags" Target="../tags/tag293.xml"/><Relationship Id="rId276" Type="http://schemas.openxmlformats.org/officeDocument/2006/relationships/tags" Target="../tags/tag294.xml"/><Relationship Id="rId277" Type="http://schemas.openxmlformats.org/officeDocument/2006/relationships/tags" Target="../tags/tag295.xml"/><Relationship Id="rId278" Type="http://schemas.openxmlformats.org/officeDocument/2006/relationships/tags" Target="../tags/tag296.xml"/><Relationship Id="rId279" Type="http://schemas.openxmlformats.org/officeDocument/2006/relationships/tags" Target="../tags/tag297.xml"/><Relationship Id="rId1904" Type="http://schemas.openxmlformats.org/officeDocument/2006/relationships/tags" Target="../tags/tag1922.xml"/><Relationship Id="rId1905" Type="http://schemas.openxmlformats.org/officeDocument/2006/relationships/tags" Target="../tags/tag1923.xml"/><Relationship Id="rId1906" Type="http://schemas.openxmlformats.org/officeDocument/2006/relationships/tags" Target="../tags/tag1924.xml"/><Relationship Id="rId1907" Type="http://schemas.openxmlformats.org/officeDocument/2006/relationships/tags" Target="../tags/tag1925.xml"/><Relationship Id="rId1908" Type="http://schemas.openxmlformats.org/officeDocument/2006/relationships/tags" Target="../tags/tag1926.xml"/><Relationship Id="rId1909" Type="http://schemas.openxmlformats.org/officeDocument/2006/relationships/tags" Target="../tags/tag1927.xml"/><Relationship Id="rId50" Type="http://schemas.openxmlformats.org/officeDocument/2006/relationships/tags" Target="../tags/tag68.xml"/><Relationship Id="rId51" Type="http://schemas.openxmlformats.org/officeDocument/2006/relationships/tags" Target="../tags/tag69.xml"/><Relationship Id="rId52" Type="http://schemas.openxmlformats.org/officeDocument/2006/relationships/tags" Target="../tags/tag70.xml"/><Relationship Id="rId53" Type="http://schemas.openxmlformats.org/officeDocument/2006/relationships/tags" Target="../tags/tag71.xml"/><Relationship Id="rId54" Type="http://schemas.openxmlformats.org/officeDocument/2006/relationships/tags" Target="../tags/tag72.xml"/><Relationship Id="rId55" Type="http://schemas.openxmlformats.org/officeDocument/2006/relationships/tags" Target="../tags/tag73.xml"/><Relationship Id="rId56" Type="http://schemas.openxmlformats.org/officeDocument/2006/relationships/tags" Target="../tags/tag74.xml"/><Relationship Id="rId57" Type="http://schemas.openxmlformats.org/officeDocument/2006/relationships/tags" Target="../tags/tag75.xml"/><Relationship Id="rId58" Type="http://schemas.openxmlformats.org/officeDocument/2006/relationships/tags" Target="../tags/tag76.xml"/><Relationship Id="rId59" Type="http://schemas.openxmlformats.org/officeDocument/2006/relationships/tags" Target="../tags/tag77.xml"/><Relationship Id="rId1910" Type="http://schemas.openxmlformats.org/officeDocument/2006/relationships/tags" Target="../tags/tag1928.xml"/><Relationship Id="rId1911" Type="http://schemas.openxmlformats.org/officeDocument/2006/relationships/tags" Target="../tags/tag1929.xml"/><Relationship Id="rId1912" Type="http://schemas.openxmlformats.org/officeDocument/2006/relationships/tags" Target="../tags/tag1930.xml"/><Relationship Id="rId1913" Type="http://schemas.openxmlformats.org/officeDocument/2006/relationships/tags" Target="../tags/tag1931.xml"/><Relationship Id="rId1520" Type="http://schemas.openxmlformats.org/officeDocument/2006/relationships/tags" Target="../tags/tag1538.xml"/><Relationship Id="rId1521" Type="http://schemas.openxmlformats.org/officeDocument/2006/relationships/tags" Target="../tags/tag1539.xml"/><Relationship Id="rId1522" Type="http://schemas.openxmlformats.org/officeDocument/2006/relationships/tags" Target="../tags/tag1540.xml"/><Relationship Id="rId1523" Type="http://schemas.openxmlformats.org/officeDocument/2006/relationships/tags" Target="../tags/tag1541.xml"/><Relationship Id="rId1130" Type="http://schemas.openxmlformats.org/officeDocument/2006/relationships/tags" Target="../tags/tag1148.xml"/><Relationship Id="rId1131" Type="http://schemas.openxmlformats.org/officeDocument/2006/relationships/tags" Target="../tags/tag1149.xml"/><Relationship Id="rId1132" Type="http://schemas.openxmlformats.org/officeDocument/2006/relationships/tags" Target="../tags/tag1150.xml"/><Relationship Id="rId1133" Type="http://schemas.openxmlformats.org/officeDocument/2006/relationships/tags" Target="../tags/tag1151.xml"/><Relationship Id="rId1134" Type="http://schemas.openxmlformats.org/officeDocument/2006/relationships/tags" Target="../tags/tag1152.xml"/><Relationship Id="rId1135" Type="http://schemas.openxmlformats.org/officeDocument/2006/relationships/tags" Target="../tags/tag1153.xml"/><Relationship Id="rId1136" Type="http://schemas.openxmlformats.org/officeDocument/2006/relationships/tags" Target="../tags/tag1154.xml"/><Relationship Id="rId1137" Type="http://schemas.openxmlformats.org/officeDocument/2006/relationships/tags" Target="../tags/tag1155.xml"/><Relationship Id="rId1138" Type="http://schemas.openxmlformats.org/officeDocument/2006/relationships/tags" Target="../tags/tag1156.xml"/><Relationship Id="rId1139" Type="http://schemas.openxmlformats.org/officeDocument/2006/relationships/tags" Target="../tags/tag1157.xml"/><Relationship Id="rId670" Type="http://schemas.openxmlformats.org/officeDocument/2006/relationships/tags" Target="../tags/tag688.xml"/><Relationship Id="rId671" Type="http://schemas.openxmlformats.org/officeDocument/2006/relationships/tags" Target="../tags/tag689.xml"/><Relationship Id="rId280" Type="http://schemas.openxmlformats.org/officeDocument/2006/relationships/tags" Target="../tags/tag298.xml"/><Relationship Id="rId281" Type="http://schemas.openxmlformats.org/officeDocument/2006/relationships/tags" Target="../tags/tag299.xml"/><Relationship Id="rId282" Type="http://schemas.openxmlformats.org/officeDocument/2006/relationships/tags" Target="../tags/tag300.xml"/><Relationship Id="rId283" Type="http://schemas.openxmlformats.org/officeDocument/2006/relationships/tags" Target="../tags/tag301.xml"/><Relationship Id="rId284" Type="http://schemas.openxmlformats.org/officeDocument/2006/relationships/tags" Target="../tags/tag302.xml"/><Relationship Id="rId285" Type="http://schemas.openxmlformats.org/officeDocument/2006/relationships/tags" Target="../tags/tag303.xml"/><Relationship Id="rId286" Type="http://schemas.openxmlformats.org/officeDocument/2006/relationships/tags" Target="../tags/tag304.xml"/><Relationship Id="rId287" Type="http://schemas.openxmlformats.org/officeDocument/2006/relationships/tags" Target="../tags/tag305.xml"/><Relationship Id="rId288" Type="http://schemas.openxmlformats.org/officeDocument/2006/relationships/tags" Target="../tags/tag306.xml"/><Relationship Id="rId289" Type="http://schemas.openxmlformats.org/officeDocument/2006/relationships/tags" Target="../tags/tag307.xml"/><Relationship Id="rId672" Type="http://schemas.openxmlformats.org/officeDocument/2006/relationships/tags" Target="../tags/tag690.xml"/><Relationship Id="rId673" Type="http://schemas.openxmlformats.org/officeDocument/2006/relationships/tags" Target="../tags/tag691.xml"/><Relationship Id="rId674" Type="http://schemas.openxmlformats.org/officeDocument/2006/relationships/tags" Target="../tags/tag692.xml"/><Relationship Id="rId675" Type="http://schemas.openxmlformats.org/officeDocument/2006/relationships/tags" Target="../tags/tag693.xml"/><Relationship Id="rId676" Type="http://schemas.openxmlformats.org/officeDocument/2006/relationships/tags" Target="../tags/tag694.xml"/><Relationship Id="rId677" Type="http://schemas.openxmlformats.org/officeDocument/2006/relationships/tags" Target="../tags/tag695.xml"/><Relationship Id="rId678" Type="http://schemas.openxmlformats.org/officeDocument/2006/relationships/tags" Target="../tags/tag696.xml"/><Relationship Id="rId679" Type="http://schemas.openxmlformats.org/officeDocument/2006/relationships/tags" Target="../tags/tag697.xml"/><Relationship Id="rId1524" Type="http://schemas.openxmlformats.org/officeDocument/2006/relationships/tags" Target="../tags/tag1542.xml"/><Relationship Id="rId1525" Type="http://schemas.openxmlformats.org/officeDocument/2006/relationships/tags" Target="../tags/tag1543.xml"/><Relationship Id="rId1526" Type="http://schemas.openxmlformats.org/officeDocument/2006/relationships/tags" Target="../tags/tag1544.xml"/><Relationship Id="rId1527" Type="http://schemas.openxmlformats.org/officeDocument/2006/relationships/tags" Target="../tags/tag1545.xml"/><Relationship Id="rId1528" Type="http://schemas.openxmlformats.org/officeDocument/2006/relationships/tags" Target="../tags/tag1546.xml"/><Relationship Id="rId1529" Type="http://schemas.openxmlformats.org/officeDocument/2006/relationships/tags" Target="../tags/tag1547.xml"/><Relationship Id="rId1914" Type="http://schemas.openxmlformats.org/officeDocument/2006/relationships/tags" Target="../tags/tag1932.xml"/><Relationship Id="rId1915" Type="http://schemas.openxmlformats.org/officeDocument/2006/relationships/tags" Target="../tags/tag1933.xml"/><Relationship Id="rId1916" Type="http://schemas.openxmlformats.org/officeDocument/2006/relationships/tags" Target="../tags/tag1934.xml"/><Relationship Id="rId1917" Type="http://schemas.openxmlformats.org/officeDocument/2006/relationships/tags" Target="../tags/tag1935.xml"/><Relationship Id="rId1918" Type="http://schemas.openxmlformats.org/officeDocument/2006/relationships/tags" Target="../tags/tag1936.xml"/><Relationship Id="rId1919" Type="http://schemas.openxmlformats.org/officeDocument/2006/relationships/tags" Target="../tags/tag1937.xml"/><Relationship Id="rId60" Type="http://schemas.openxmlformats.org/officeDocument/2006/relationships/tags" Target="../tags/tag78.xml"/><Relationship Id="rId61" Type="http://schemas.openxmlformats.org/officeDocument/2006/relationships/tags" Target="../tags/tag79.xml"/><Relationship Id="rId62" Type="http://schemas.openxmlformats.org/officeDocument/2006/relationships/tags" Target="../tags/tag80.xml"/><Relationship Id="rId63" Type="http://schemas.openxmlformats.org/officeDocument/2006/relationships/tags" Target="../tags/tag81.xml"/><Relationship Id="rId64" Type="http://schemas.openxmlformats.org/officeDocument/2006/relationships/tags" Target="../tags/tag82.xml"/><Relationship Id="rId65" Type="http://schemas.openxmlformats.org/officeDocument/2006/relationships/tags" Target="../tags/tag83.xml"/><Relationship Id="rId66" Type="http://schemas.openxmlformats.org/officeDocument/2006/relationships/tags" Target="../tags/tag84.xml"/><Relationship Id="rId67" Type="http://schemas.openxmlformats.org/officeDocument/2006/relationships/tags" Target="../tags/tag85.xml"/><Relationship Id="rId68" Type="http://schemas.openxmlformats.org/officeDocument/2006/relationships/tags" Target="../tags/tag86.xml"/><Relationship Id="rId69" Type="http://schemas.openxmlformats.org/officeDocument/2006/relationships/tags" Target="../tags/tag87.xml"/><Relationship Id="rId1920" Type="http://schemas.openxmlformats.org/officeDocument/2006/relationships/tags" Target="../tags/tag1938.xml"/><Relationship Id="rId1921" Type="http://schemas.openxmlformats.org/officeDocument/2006/relationships/tags" Target="../tags/tag1939.xml"/><Relationship Id="rId1922" Type="http://schemas.openxmlformats.org/officeDocument/2006/relationships/tags" Target="../tags/tag1940.xml"/><Relationship Id="rId1923" Type="http://schemas.openxmlformats.org/officeDocument/2006/relationships/tags" Target="../tags/tag1941.xml"/><Relationship Id="rId1530" Type="http://schemas.openxmlformats.org/officeDocument/2006/relationships/tags" Target="../tags/tag1548.xml"/><Relationship Id="rId1531" Type="http://schemas.openxmlformats.org/officeDocument/2006/relationships/tags" Target="../tags/tag1549.xml"/><Relationship Id="rId1532" Type="http://schemas.openxmlformats.org/officeDocument/2006/relationships/tags" Target="../tags/tag1550.xml"/><Relationship Id="rId1533" Type="http://schemas.openxmlformats.org/officeDocument/2006/relationships/tags" Target="../tags/tag1551.xml"/><Relationship Id="rId1140" Type="http://schemas.openxmlformats.org/officeDocument/2006/relationships/tags" Target="../tags/tag1158.xml"/><Relationship Id="rId1141" Type="http://schemas.openxmlformats.org/officeDocument/2006/relationships/tags" Target="../tags/tag1159.xml"/><Relationship Id="rId1142" Type="http://schemas.openxmlformats.org/officeDocument/2006/relationships/tags" Target="../tags/tag1160.xml"/><Relationship Id="rId1143" Type="http://schemas.openxmlformats.org/officeDocument/2006/relationships/tags" Target="../tags/tag1161.xml"/><Relationship Id="rId1144" Type="http://schemas.openxmlformats.org/officeDocument/2006/relationships/tags" Target="../tags/tag1162.xml"/><Relationship Id="rId1145" Type="http://schemas.openxmlformats.org/officeDocument/2006/relationships/tags" Target="../tags/tag1163.xml"/><Relationship Id="rId1146" Type="http://schemas.openxmlformats.org/officeDocument/2006/relationships/tags" Target="../tags/tag1164.xml"/><Relationship Id="rId1147" Type="http://schemas.openxmlformats.org/officeDocument/2006/relationships/tags" Target="../tags/tag1165.xml"/><Relationship Id="rId1148" Type="http://schemas.openxmlformats.org/officeDocument/2006/relationships/tags" Target="../tags/tag1166.xml"/><Relationship Id="rId1149" Type="http://schemas.openxmlformats.org/officeDocument/2006/relationships/tags" Target="../tags/tag1167.xml"/><Relationship Id="rId680" Type="http://schemas.openxmlformats.org/officeDocument/2006/relationships/tags" Target="../tags/tag698.xml"/><Relationship Id="rId681" Type="http://schemas.openxmlformats.org/officeDocument/2006/relationships/tags" Target="../tags/tag699.xml"/><Relationship Id="rId290" Type="http://schemas.openxmlformats.org/officeDocument/2006/relationships/tags" Target="../tags/tag308.xml"/><Relationship Id="rId291" Type="http://schemas.openxmlformats.org/officeDocument/2006/relationships/tags" Target="../tags/tag309.xml"/><Relationship Id="rId292" Type="http://schemas.openxmlformats.org/officeDocument/2006/relationships/tags" Target="../tags/tag310.xml"/><Relationship Id="rId293" Type="http://schemas.openxmlformats.org/officeDocument/2006/relationships/tags" Target="../tags/tag311.xml"/><Relationship Id="rId294" Type="http://schemas.openxmlformats.org/officeDocument/2006/relationships/tags" Target="../tags/tag312.xml"/><Relationship Id="rId295" Type="http://schemas.openxmlformats.org/officeDocument/2006/relationships/tags" Target="../tags/tag313.xml"/><Relationship Id="rId296" Type="http://schemas.openxmlformats.org/officeDocument/2006/relationships/tags" Target="../tags/tag314.xml"/><Relationship Id="rId297" Type="http://schemas.openxmlformats.org/officeDocument/2006/relationships/tags" Target="../tags/tag315.xml"/><Relationship Id="rId298" Type="http://schemas.openxmlformats.org/officeDocument/2006/relationships/tags" Target="../tags/tag316.xml"/><Relationship Id="rId299" Type="http://schemas.openxmlformats.org/officeDocument/2006/relationships/tags" Target="../tags/tag317.xml"/><Relationship Id="rId682" Type="http://schemas.openxmlformats.org/officeDocument/2006/relationships/tags" Target="../tags/tag700.xml"/><Relationship Id="rId683" Type="http://schemas.openxmlformats.org/officeDocument/2006/relationships/tags" Target="../tags/tag701.xml"/><Relationship Id="rId684" Type="http://schemas.openxmlformats.org/officeDocument/2006/relationships/tags" Target="../tags/tag702.xml"/><Relationship Id="rId685" Type="http://schemas.openxmlformats.org/officeDocument/2006/relationships/tags" Target="../tags/tag703.xml"/><Relationship Id="rId686" Type="http://schemas.openxmlformats.org/officeDocument/2006/relationships/tags" Target="../tags/tag704.xml"/><Relationship Id="rId687" Type="http://schemas.openxmlformats.org/officeDocument/2006/relationships/tags" Target="../tags/tag705.xml"/><Relationship Id="rId688" Type="http://schemas.openxmlformats.org/officeDocument/2006/relationships/tags" Target="../tags/tag706.xml"/><Relationship Id="rId689" Type="http://schemas.openxmlformats.org/officeDocument/2006/relationships/tags" Target="../tags/tag707.xml"/><Relationship Id="rId1534" Type="http://schemas.openxmlformats.org/officeDocument/2006/relationships/tags" Target="../tags/tag1552.xml"/><Relationship Id="rId1535" Type="http://schemas.openxmlformats.org/officeDocument/2006/relationships/tags" Target="../tags/tag1553.xml"/><Relationship Id="rId1536" Type="http://schemas.openxmlformats.org/officeDocument/2006/relationships/tags" Target="../tags/tag1554.xml"/><Relationship Id="rId1537" Type="http://schemas.openxmlformats.org/officeDocument/2006/relationships/tags" Target="../tags/tag1555.xml"/><Relationship Id="rId1538" Type="http://schemas.openxmlformats.org/officeDocument/2006/relationships/tags" Target="../tags/tag1556.xml"/><Relationship Id="rId1539" Type="http://schemas.openxmlformats.org/officeDocument/2006/relationships/tags" Target="../tags/tag1557.xml"/><Relationship Id="rId1924" Type="http://schemas.openxmlformats.org/officeDocument/2006/relationships/tags" Target="../tags/tag1942.xml"/><Relationship Id="rId1925" Type="http://schemas.openxmlformats.org/officeDocument/2006/relationships/tags" Target="../tags/tag1943.xml"/><Relationship Id="rId1926" Type="http://schemas.openxmlformats.org/officeDocument/2006/relationships/tags" Target="../tags/tag1944.xml"/><Relationship Id="rId1927" Type="http://schemas.openxmlformats.org/officeDocument/2006/relationships/tags" Target="../tags/tag1945.xml"/><Relationship Id="rId1928" Type="http://schemas.openxmlformats.org/officeDocument/2006/relationships/tags" Target="../tags/tag1946.xml"/><Relationship Id="rId1929" Type="http://schemas.openxmlformats.org/officeDocument/2006/relationships/tags" Target="../tags/tag1947.xml"/><Relationship Id="rId70" Type="http://schemas.openxmlformats.org/officeDocument/2006/relationships/tags" Target="../tags/tag88.xml"/><Relationship Id="rId71" Type="http://schemas.openxmlformats.org/officeDocument/2006/relationships/tags" Target="../tags/tag89.xml"/><Relationship Id="rId72" Type="http://schemas.openxmlformats.org/officeDocument/2006/relationships/tags" Target="../tags/tag90.xml"/><Relationship Id="rId73" Type="http://schemas.openxmlformats.org/officeDocument/2006/relationships/tags" Target="../tags/tag91.xml"/><Relationship Id="rId74" Type="http://schemas.openxmlformats.org/officeDocument/2006/relationships/tags" Target="../tags/tag92.xml"/><Relationship Id="rId75" Type="http://schemas.openxmlformats.org/officeDocument/2006/relationships/tags" Target="../tags/tag93.xml"/><Relationship Id="rId76" Type="http://schemas.openxmlformats.org/officeDocument/2006/relationships/tags" Target="../tags/tag94.xml"/><Relationship Id="rId77" Type="http://schemas.openxmlformats.org/officeDocument/2006/relationships/tags" Target="../tags/tag95.xml"/><Relationship Id="rId78" Type="http://schemas.openxmlformats.org/officeDocument/2006/relationships/tags" Target="../tags/tag96.xml"/><Relationship Id="rId79" Type="http://schemas.openxmlformats.org/officeDocument/2006/relationships/tags" Target="../tags/tag97.xml"/><Relationship Id="rId1930" Type="http://schemas.openxmlformats.org/officeDocument/2006/relationships/tags" Target="../tags/tag1948.xml"/><Relationship Id="rId1931" Type="http://schemas.openxmlformats.org/officeDocument/2006/relationships/tags" Target="../tags/tag1949.xml"/><Relationship Id="rId1932" Type="http://schemas.openxmlformats.org/officeDocument/2006/relationships/tags" Target="../tags/tag1950.xml"/><Relationship Id="rId1933" Type="http://schemas.openxmlformats.org/officeDocument/2006/relationships/tags" Target="../tags/tag1951.xml"/><Relationship Id="rId1540" Type="http://schemas.openxmlformats.org/officeDocument/2006/relationships/tags" Target="../tags/tag1558.xml"/><Relationship Id="rId1541" Type="http://schemas.openxmlformats.org/officeDocument/2006/relationships/tags" Target="../tags/tag1559.xml"/><Relationship Id="rId1542" Type="http://schemas.openxmlformats.org/officeDocument/2006/relationships/tags" Target="../tags/tag1560.xml"/><Relationship Id="rId1543" Type="http://schemas.openxmlformats.org/officeDocument/2006/relationships/tags" Target="../tags/tag1561.xml"/><Relationship Id="rId1150" Type="http://schemas.openxmlformats.org/officeDocument/2006/relationships/tags" Target="../tags/tag1168.xml"/><Relationship Id="rId1151" Type="http://schemas.openxmlformats.org/officeDocument/2006/relationships/tags" Target="../tags/tag1169.xml"/><Relationship Id="rId1152" Type="http://schemas.openxmlformats.org/officeDocument/2006/relationships/tags" Target="../tags/tag1170.xml"/><Relationship Id="rId1153" Type="http://schemas.openxmlformats.org/officeDocument/2006/relationships/tags" Target="../tags/tag1171.xml"/><Relationship Id="rId1154" Type="http://schemas.openxmlformats.org/officeDocument/2006/relationships/tags" Target="../tags/tag1172.xml"/><Relationship Id="rId1155" Type="http://schemas.openxmlformats.org/officeDocument/2006/relationships/tags" Target="../tags/tag1173.xml"/><Relationship Id="rId1156" Type="http://schemas.openxmlformats.org/officeDocument/2006/relationships/tags" Target="../tags/tag1174.xml"/><Relationship Id="rId1157" Type="http://schemas.openxmlformats.org/officeDocument/2006/relationships/tags" Target="../tags/tag1175.xml"/><Relationship Id="rId1158" Type="http://schemas.openxmlformats.org/officeDocument/2006/relationships/tags" Target="../tags/tag1176.xml"/><Relationship Id="rId1159" Type="http://schemas.openxmlformats.org/officeDocument/2006/relationships/tags" Target="../tags/tag1177.xml"/><Relationship Id="rId690" Type="http://schemas.openxmlformats.org/officeDocument/2006/relationships/tags" Target="../tags/tag708.xml"/><Relationship Id="rId691" Type="http://schemas.openxmlformats.org/officeDocument/2006/relationships/tags" Target="../tags/tag709.xml"/><Relationship Id="rId692" Type="http://schemas.openxmlformats.org/officeDocument/2006/relationships/tags" Target="../tags/tag710.xml"/><Relationship Id="rId693" Type="http://schemas.openxmlformats.org/officeDocument/2006/relationships/tags" Target="../tags/tag711.xml"/><Relationship Id="rId694" Type="http://schemas.openxmlformats.org/officeDocument/2006/relationships/tags" Target="../tags/tag712.xml"/><Relationship Id="rId695" Type="http://schemas.openxmlformats.org/officeDocument/2006/relationships/tags" Target="../tags/tag713.xml"/><Relationship Id="rId696" Type="http://schemas.openxmlformats.org/officeDocument/2006/relationships/tags" Target="../tags/tag714.xml"/><Relationship Id="rId697" Type="http://schemas.openxmlformats.org/officeDocument/2006/relationships/tags" Target="../tags/tag715.xml"/><Relationship Id="rId698" Type="http://schemas.openxmlformats.org/officeDocument/2006/relationships/tags" Target="../tags/tag716.xml"/><Relationship Id="rId699" Type="http://schemas.openxmlformats.org/officeDocument/2006/relationships/tags" Target="../tags/tag717.xml"/><Relationship Id="rId1544" Type="http://schemas.openxmlformats.org/officeDocument/2006/relationships/tags" Target="../tags/tag1562.xml"/><Relationship Id="rId1545" Type="http://schemas.openxmlformats.org/officeDocument/2006/relationships/tags" Target="../tags/tag1563.xml"/><Relationship Id="rId1546" Type="http://schemas.openxmlformats.org/officeDocument/2006/relationships/tags" Target="../tags/tag1564.xml"/><Relationship Id="rId1547" Type="http://schemas.openxmlformats.org/officeDocument/2006/relationships/tags" Target="../tags/tag1565.xml"/><Relationship Id="rId1548" Type="http://schemas.openxmlformats.org/officeDocument/2006/relationships/tags" Target="../tags/tag1566.xml"/><Relationship Id="rId1549" Type="http://schemas.openxmlformats.org/officeDocument/2006/relationships/tags" Target="../tags/tag1567.xml"/><Relationship Id="rId1934" Type="http://schemas.openxmlformats.org/officeDocument/2006/relationships/slideLayout" Target="../slideLayouts/slideLayout2.xml"/><Relationship Id="rId1935" Type="http://schemas.openxmlformats.org/officeDocument/2006/relationships/notesSlide" Target="../notesSlides/notesSlide15.xml"/><Relationship Id="rId80" Type="http://schemas.openxmlformats.org/officeDocument/2006/relationships/tags" Target="../tags/tag98.xml"/><Relationship Id="rId81" Type="http://schemas.openxmlformats.org/officeDocument/2006/relationships/tags" Target="../tags/tag99.xml"/><Relationship Id="rId82" Type="http://schemas.openxmlformats.org/officeDocument/2006/relationships/tags" Target="../tags/tag100.xml"/><Relationship Id="rId83" Type="http://schemas.openxmlformats.org/officeDocument/2006/relationships/tags" Target="../tags/tag101.xml"/><Relationship Id="rId84" Type="http://schemas.openxmlformats.org/officeDocument/2006/relationships/tags" Target="../tags/tag102.xml"/><Relationship Id="rId85" Type="http://schemas.openxmlformats.org/officeDocument/2006/relationships/tags" Target="../tags/tag103.xml"/><Relationship Id="rId86" Type="http://schemas.openxmlformats.org/officeDocument/2006/relationships/tags" Target="../tags/tag104.xml"/><Relationship Id="rId87" Type="http://schemas.openxmlformats.org/officeDocument/2006/relationships/tags" Target="../tags/tag105.xml"/><Relationship Id="rId88" Type="http://schemas.openxmlformats.org/officeDocument/2006/relationships/tags" Target="../tags/tag106.xml"/><Relationship Id="rId89" Type="http://schemas.openxmlformats.org/officeDocument/2006/relationships/tags" Target="../tags/tag107.xml"/><Relationship Id="rId1550" Type="http://schemas.openxmlformats.org/officeDocument/2006/relationships/tags" Target="../tags/tag1568.xml"/><Relationship Id="rId1551" Type="http://schemas.openxmlformats.org/officeDocument/2006/relationships/tags" Target="../tags/tag1569.xml"/><Relationship Id="rId1552" Type="http://schemas.openxmlformats.org/officeDocument/2006/relationships/tags" Target="../tags/tag1570.xml"/><Relationship Id="rId1553" Type="http://schemas.openxmlformats.org/officeDocument/2006/relationships/tags" Target="../tags/tag1571.xml"/><Relationship Id="rId1160" Type="http://schemas.openxmlformats.org/officeDocument/2006/relationships/tags" Target="../tags/tag1178.xml"/><Relationship Id="rId1161" Type="http://schemas.openxmlformats.org/officeDocument/2006/relationships/tags" Target="../tags/tag1179.xml"/><Relationship Id="rId1162" Type="http://schemas.openxmlformats.org/officeDocument/2006/relationships/tags" Target="../tags/tag1180.xml"/><Relationship Id="rId1163" Type="http://schemas.openxmlformats.org/officeDocument/2006/relationships/tags" Target="../tags/tag1181.xml"/><Relationship Id="rId1164" Type="http://schemas.openxmlformats.org/officeDocument/2006/relationships/tags" Target="../tags/tag1182.xml"/><Relationship Id="rId1165" Type="http://schemas.openxmlformats.org/officeDocument/2006/relationships/tags" Target="../tags/tag1183.xml"/><Relationship Id="rId1166" Type="http://schemas.openxmlformats.org/officeDocument/2006/relationships/tags" Target="../tags/tag1184.xml"/><Relationship Id="rId1167" Type="http://schemas.openxmlformats.org/officeDocument/2006/relationships/tags" Target="../tags/tag1185.xml"/><Relationship Id="rId1168" Type="http://schemas.openxmlformats.org/officeDocument/2006/relationships/tags" Target="../tags/tag1186.xml"/><Relationship Id="rId1169" Type="http://schemas.openxmlformats.org/officeDocument/2006/relationships/tags" Target="../tags/tag1187.xml"/><Relationship Id="rId1554" Type="http://schemas.openxmlformats.org/officeDocument/2006/relationships/tags" Target="../tags/tag1572.xml"/><Relationship Id="rId1555" Type="http://schemas.openxmlformats.org/officeDocument/2006/relationships/tags" Target="../tags/tag1573.xml"/><Relationship Id="rId1556" Type="http://schemas.openxmlformats.org/officeDocument/2006/relationships/tags" Target="../tags/tag1574.xml"/><Relationship Id="rId1557" Type="http://schemas.openxmlformats.org/officeDocument/2006/relationships/tags" Target="../tags/tag1575.xml"/><Relationship Id="rId1558" Type="http://schemas.openxmlformats.org/officeDocument/2006/relationships/tags" Target="../tags/tag1576.xml"/><Relationship Id="rId1559" Type="http://schemas.openxmlformats.org/officeDocument/2006/relationships/tags" Target="../tags/tag1577.xml"/><Relationship Id="rId300" Type="http://schemas.openxmlformats.org/officeDocument/2006/relationships/tags" Target="../tags/tag318.xml"/><Relationship Id="rId301" Type="http://schemas.openxmlformats.org/officeDocument/2006/relationships/tags" Target="../tags/tag319.xml"/><Relationship Id="rId302" Type="http://schemas.openxmlformats.org/officeDocument/2006/relationships/tags" Target="../tags/tag320.xml"/><Relationship Id="rId303" Type="http://schemas.openxmlformats.org/officeDocument/2006/relationships/tags" Target="../tags/tag321.xml"/><Relationship Id="rId304" Type="http://schemas.openxmlformats.org/officeDocument/2006/relationships/tags" Target="../tags/tag322.xml"/><Relationship Id="rId305" Type="http://schemas.openxmlformats.org/officeDocument/2006/relationships/tags" Target="../tags/tag323.xml"/><Relationship Id="rId306" Type="http://schemas.openxmlformats.org/officeDocument/2006/relationships/tags" Target="../tags/tag324.xml"/><Relationship Id="rId307" Type="http://schemas.openxmlformats.org/officeDocument/2006/relationships/tags" Target="../tags/tag325.xml"/><Relationship Id="rId308" Type="http://schemas.openxmlformats.org/officeDocument/2006/relationships/tags" Target="../tags/tag326.xml"/><Relationship Id="rId309" Type="http://schemas.openxmlformats.org/officeDocument/2006/relationships/tags" Target="../tags/tag327.xml"/><Relationship Id="rId90" Type="http://schemas.openxmlformats.org/officeDocument/2006/relationships/tags" Target="../tags/tag108.xml"/><Relationship Id="rId91" Type="http://schemas.openxmlformats.org/officeDocument/2006/relationships/tags" Target="../tags/tag109.xml"/><Relationship Id="rId92" Type="http://schemas.openxmlformats.org/officeDocument/2006/relationships/tags" Target="../tags/tag110.xml"/><Relationship Id="rId93" Type="http://schemas.openxmlformats.org/officeDocument/2006/relationships/tags" Target="../tags/tag111.xml"/><Relationship Id="rId94" Type="http://schemas.openxmlformats.org/officeDocument/2006/relationships/tags" Target="../tags/tag112.xml"/><Relationship Id="rId95" Type="http://schemas.openxmlformats.org/officeDocument/2006/relationships/tags" Target="../tags/tag113.xml"/><Relationship Id="rId96" Type="http://schemas.openxmlformats.org/officeDocument/2006/relationships/tags" Target="../tags/tag114.xml"/><Relationship Id="rId97" Type="http://schemas.openxmlformats.org/officeDocument/2006/relationships/tags" Target="../tags/tag115.xml"/><Relationship Id="rId98" Type="http://schemas.openxmlformats.org/officeDocument/2006/relationships/tags" Target="../tags/tag116.xml"/><Relationship Id="rId99" Type="http://schemas.openxmlformats.org/officeDocument/2006/relationships/tags" Target="../tags/tag117.xml"/><Relationship Id="rId1560" Type="http://schemas.openxmlformats.org/officeDocument/2006/relationships/tags" Target="../tags/tag1578.xml"/><Relationship Id="rId1561" Type="http://schemas.openxmlformats.org/officeDocument/2006/relationships/tags" Target="../tags/tag1579.xml"/><Relationship Id="rId1562" Type="http://schemas.openxmlformats.org/officeDocument/2006/relationships/tags" Target="../tags/tag1580.xml"/><Relationship Id="rId1563" Type="http://schemas.openxmlformats.org/officeDocument/2006/relationships/tags" Target="../tags/tag1581.xml"/><Relationship Id="rId1170" Type="http://schemas.openxmlformats.org/officeDocument/2006/relationships/tags" Target="../tags/tag1188.xml"/><Relationship Id="rId1171" Type="http://schemas.openxmlformats.org/officeDocument/2006/relationships/tags" Target="../tags/tag1189.xml"/><Relationship Id="rId1172" Type="http://schemas.openxmlformats.org/officeDocument/2006/relationships/tags" Target="../tags/tag1190.xml"/><Relationship Id="rId1173" Type="http://schemas.openxmlformats.org/officeDocument/2006/relationships/tags" Target="../tags/tag1191.xml"/><Relationship Id="rId1174" Type="http://schemas.openxmlformats.org/officeDocument/2006/relationships/tags" Target="../tags/tag1192.xml"/><Relationship Id="rId1175" Type="http://schemas.openxmlformats.org/officeDocument/2006/relationships/tags" Target="../tags/tag1193.xml"/><Relationship Id="rId1176" Type="http://schemas.openxmlformats.org/officeDocument/2006/relationships/tags" Target="../tags/tag1194.xml"/><Relationship Id="rId1177" Type="http://schemas.openxmlformats.org/officeDocument/2006/relationships/tags" Target="../tags/tag1195.xml"/><Relationship Id="rId1178" Type="http://schemas.openxmlformats.org/officeDocument/2006/relationships/tags" Target="../tags/tag1196.xml"/><Relationship Id="rId1179" Type="http://schemas.openxmlformats.org/officeDocument/2006/relationships/tags" Target="../tags/tag1197.xml"/><Relationship Id="rId1564" Type="http://schemas.openxmlformats.org/officeDocument/2006/relationships/tags" Target="../tags/tag1582.xml"/><Relationship Id="rId1565" Type="http://schemas.openxmlformats.org/officeDocument/2006/relationships/tags" Target="../tags/tag1583.xml"/><Relationship Id="rId1566" Type="http://schemas.openxmlformats.org/officeDocument/2006/relationships/tags" Target="../tags/tag1584.xml"/><Relationship Id="rId1567" Type="http://schemas.openxmlformats.org/officeDocument/2006/relationships/tags" Target="../tags/tag1585.xml"/><Relationship Id="rId1568" Type="http://schemas.openxmlformats.org/officeDocument/2006/relationships/tags" Target="../tags/tag1586.xml"/><Relationship Id="rId1569" Type="http://schemas.openxmlformats.org/officeDocument/2006/relationships/tags" Target="../tags/tag1587.xml"/><Relationship Id="rId700" Type="http://schemas.openxmlformats.org/officeDocument/2006/relationships/tags" Target="../tags/tag718.xml"/><Relationship Id="rId701" Type="http://schemas.openxmlformats.org/officeDocument/2006/relationships/tags" Target="../tags/tag719.xml"/><Relationship Id="rId702" Type="http://schemas.openxmlformats.org/officeDocument/2006/relationships/tags" Target="../tags/tag720.xml"/><Relationship Id="rId703" Type="http://schemas.openxmlformats.org/officeDocument/2006/relationships/tags" Target="../tags/tag721.xml"/><Relationship Id="rId310" Type="http://schemas.openxmlformats.org/officeDocument/2006/relationships/tags" Target="../tags/tag328.xml"/><Relationship Id="rId311" Type="http://schemas.openxmlformats.org/officeDocument/2006/relationships/tags" Target="../tags/tag329.xml"/><Relationship Id="rId312" Type="http://schemas.openxmlformats.org/officeDocument/2006/relationships/tags" Target="../tags/tag330.xml"/><Relationship Id="rId313" Type="http://schemas.openxmlformats.org/officeDocument/2006/relationships/tags" Target="../tags/tag331.xml"/><Relationship Id="rId314" Type="http://schemas.openxmlformats.org/officeDocument/2006/relationships/tags" Target="../tags/tag332.xml"/><Relationship Id="rId315" Type="http://schemas.openxmlformats.org/officeDocument/2006/relationships/tags" Target="../tags/tag333.xml"/><Relationship Id="rId316" Type="http://schemas.openxmlformats.org/officeDocument/2006/relationships/tags" Target="../tags/tag334.xml"/><Relationship Id="rId317" Type="http://schemas.openxmlformats.org/officeDocument/2006/relationships/tags" Target="../tags/tag335.xml"/><Relationship Id="rId318" Type="http://schemas.openxmlformats.org/officeDocument/2006/relationships/tags" Target="../tags/tag336.xml"/><Relationship Id="rId319" Type="http://schemas.openxmlformats.org/officeDocument/2006/relationships/tags" Target="../tags/tag337.xml"/><Relationship Id="rId704" Type="http://schemas.openxmlformats.org/officeDocument/2006/relationships/tags" Target="../tags/tag722.xml"/><Relationship Id="rId705" Type="http://schemas.openxmlformats.org/officeDocument/2006/relationships/tags" Target="../tags/tag723.xml"/><Relationship Id="rId706" Type="http://schemas.openxmlformats.org/officeDocument/2006/relationships/tags" Target="../tags/tag724.xml"/><Relationship Id="rId707" Type="http://schemas.openxmlformats.org/officeDocument/2006/relationships/tags" Target="../tags/tag725.xml"/><Relationship Id="rId708" Type="http://schemas.openxmlformats.org/officeDocument/2006/relationships/tags" Target="../tags/tag726.xml"/><Relationship Id="rId709" Type="http://schemas.openxmlformats.org/officeDocument/2006/relationships/tags" Target="../tags/tag727.xml"/><Relationship Id="rId1570" Type="http://schemas.openxmlformats.org/officeDocument/2006/relationships/tags" Target="../tags/tag1588.xml"/><Relationship Id="rId1571" Type="http://schemas.openxmlformats.org/officeDocument/2006/relationships/tags" Target="../tags/tag1589.xml"/><Relationship Id="rId1572" Type="http://schemas.openxmlformats.org/officeDocument/2006/relationships/tags" Target="../tags/tag1590.xml"/><Relationship Id="rId1573" Type="http://schemas.openxmlformats.org/officeDocument/2006/relationships/tags" Target="../tags/tag1591.xml"/><Relationship Id="rId1180" Type="http://schemas.openxmlformats.org/officeDocument/2006/relationships/tags" Target="../tags/tag1198.xml"/><Relationship Id="rId1181" Type="http://schemas.openxmlformats.org/officeDocument/2006/relationships/tags" Target="../tags/tag1199.xml"/><Relationship Id="rId1182" Type="http://schemas.openxmlformats.org/officeDocument/2006/relationships/tags" Target="../tags/tag1200.xml"/><Relationship Id="rId1183" Type="http://schemas.openxmlformats.org/officeDocument/2006/relationships/tags" Target="../tags/tag1201.xml"/><Relationship Id="rId1184" Type="http://schemas.openxmlformats.org/officeDocument/2006/relationships/tags" Target="../tags/tag1202.xml"/><Relationship Id="rId1185" Type="http://schemas.openxmlformats.org/officeDocument/2006/relationships/tags" Target="../tags/tag1203.xml"/><Relationship Id="rId1186" Type="http://schemas.openxmlformats.org/officeDocument/2006/relationships/tags" Target="../tags/tag1204.xml"/><Relationship Id="rId1187" Type="http://schemas.openxmlformats.org/officeDocument/2006/relationships/tags" Target="../tags/tag1205.xml"/><Relationship Id="rId1188" Type="http://schemas.openxmlformats.org/officeDocument/2006/relationships/tags" Target="../tags/tag1206.xml"/><Relationship Id="rId1189" Type="http://schemas.openxmlformats.org/officeDocument/2006/relationships/tags" Target="../tags/tag1207.xml"/><Relationship Id="rId1574" Type="http://schemas.openxmlformats.org/officeDocument/2006/relationships/tags" Target="../tags/tag1592.xml"/><Relationship Id="rId1575" Type="http://schemas.openxmlformats.org/officeDocument/2006/relationships/tags" Target="../tags/tag1593.xml"/><Relationship Id="rId1576" Type="http://schemas.openxmlformats.org/officeDocument/2006/relationships/tags" Target="../tags/tag1594.xml"/><Relationship Id="rId1577" Type="http://schemas.openxmlformats.org/officeDocument/2006/relationships/tags" Target="../tags/tag1595.xml"/><Relationship Id="rId1578" Type="http://schemas.openxmlformats.org/officeDocument/2006/relationships/tags" Target="../tags/tag1596.xml"/><Relationship Id="rId1579" Type="http://schemas.openxmlformats.org/officeDocument/2006/relationships/tags" Target="../tags/tag1597.xml"/><Relationship Id="rId710" Type="http://schemas.openxmlformats.org/officeDocument/2006/relationships/tags" Target="../tags/tag728.xml"/><Relationship Id="rId711" Type="http://schemas.openxmlformats.org/officeDocument/2006/relationships/tags" Target="../tags/tag729.xml"/><Relationship Id="rId712" Type="http://schemas.openxmlformats.org/officeDocument/2006/relationships/tags" Target="../tags/tag730.xml"/><Relationship Id="rId713" Type="http://schemas.openxmlformats.org/officeDocument/2006/relationships/tags" Target="../tags/tag731.xml"/><Relationship Id="rId320" Type="http://schemas.openxmlformats.org/officeDocument/2006/relationships/tags" Target="../tags/tag338.xml"/><Relationship Id="rId321" Type="http://schemas.openxmlformats.org/officeDocument/2006/relationships/tags" Target="../tags/tag339.xml"/><Relationship Id="rId322" Type="http://schemas.openxmlformats.org/officeDocument/2006/relationships/tags" Target="../tags/tag340.xml"/><Relationship Id="rId323" Type="http://schemas.openxmlformats.org/officeDocument/2006/relationships/tags" Target="../tags/tag341.xml"/><Relationship Id="rId324" Type="http://schemas.openxmlformats.org/officeDocument/2006/relationships/tags" Target="../tags/tag342.xml"/><Relationship Id="rId325" Type="http://schemas.openxmlformats.org/officeDocument/2006/relationships/tags" Target="../tags/tag343.xml"/><Relationship Id="rId326" Type="http://schemas.openxmlformats.org/officeDocument/2006/relationships/tags" Target="../tags/tag344.xml"/><Relationship Id="rId327" Type="http://schemas.openxmlformats.org/officeDocument/2006/relationships/tags" Target="../tags/tag345.xml"/><Relationship Id="rId328" Type="http://schemas.openxmlformats.org/officeDocument/2006/relationships/tags" Target="../tags/tag346.xml"/><Relationship Id="rId329" Type="http://schemas.openxmlformats.org/officeDocument/2006/relationships/tags" Target="../tags/tag347.xml"/><Relationship Id="rId714" Type="http://schemas.openxmlformats.org/officeDocument/2006/relationships/tags" Target="../tags/tag732.xml"/><Relationship Id="rId715" Type="http://schemas.openxmlformats.org/officeDocument/2006/relationships/tags" Target="../tags/tag733.xml"/><Relationship Id="rId716" Type="http://schemas.openxmlformats.org/officeDocument/2006/relationships/tags" Target="../tags/tag734.xml"/><Relationship Id="rId717" Type="http://schemas.openxmlformats.org/officeDocument/2006/relationships/tags" Target="../tags/tag735.xml"/><Relationship Id="rId718" Type="http://schemas.openxmlformats.org/officeDocument/2006/relationships/tags" Target="../tags/tag736.xml"/><Relationship Id="rId719" Type="http://schemas.openxmlformats.org/officeDocument/2006/relationships/tags" Target="../tags/tag737.xml"/><Relationship Id="rId1580" Type="http://schemas.openxmlformats.org/officeDocument/2006/relationships/tags" Target="../tags/tag1598.xml"/><Relationship Id="rId1581" Type="http://schemas.openxmlformats.org/officeDocument/2006/relationships/tags" Target="../tags/tag1599.xml"/><Relationship Id="rId1582" Type="http://schemas.openxmlformats.org/officeDocument/2006/relationships/tags" Target="../tags/tag1600.xml"/><Relationship Id="rId1583" Type="http://schemas.openxmlformats.org/officeDocument/2006/relationships/tags" Target="../tags/tag1601.xml"/><Relationship Id="rId1190" Type="http://schemas.openxmlformats.org/officeDocument/2006/relationships/tags" Target="../tags/tag1208.xml"/><Relationship Id="rId1191" Type="http://schemas.openxmlformats.org/officeDocument/2006/relationships/tags" Target="../tags/tag1209.xml"/><Relationship Id="rId1192" Type="http://schemas.openxmlformats.org/officeDocument/2006/relationships/tags" Target="../tags/tag1210.xml"/><Relationship Id="rId1193" Type="http://schemas.openxmlformats.org/officeDocument/2006/relationships/tags" Target="../tags/tag1211.xml"/><Relationship Id="rId1194" Type="http://schemas.openxmlformats.org/officeDocument/2006/relationships/tags" Target="../tags/tag1212.xml"/><Relationship Id="rId1195" Type="http://schemas.openxmlformats.org/officeDocument/2006/relationships/tags" Target="../tags/tag1213.xml"/><Relationship Id="rId1196" Type="http://schemas.openxmlformats.org/officeDocument/2006/relationships/tags" Target="../tags/tag1214.xml"/><Relationship Id="rId1197" Type="http://schemas.openxmlformats.org/officeDocument/2006/relationships/tags" Target="../tags/tag1215.xml"/><Relationship Id="rId1198" Type="http://schemas.openxmlformats.org/officeDocument/2006/relationships/tags" Target="../tags/tag1216.xml"/><Relationship Id="rId1199" Type="http://schemas.openxmlformats.org/officeDocument/2006/relationships/tags" Target="../tags/tag1217.xml"/><Relationship Id="rId1584" Type="http://schemas.openxmlformats.org/officeDocument/2006/relationships/tags" Target="../tags/tag1602.xml"/><Relationship Id="rId1585" Type="http://schemas.openxmlformats.org/officeDocument/2006/relationships/tags" Target="../tags/tag1603.xml"/><Relationship Id="rId1586" Type="http://schemas.openxmlformats.org/officeDocument/2006/relationships/tags" Target="../tags/tag1604.xml"/><Relationship Id="rId1587" Type="http://schemas.openxmlformats.org/officeDocument/2006/relationships/tags" Target="../tags/tag1605.xml"/><Relationship Id="rId1588" Type="http://schemas.openxmlformats.org/officeDocument/2006/relationships/tags" Target="../tags/tag1606.xml"/><Relationship Id="rId1589" Type="http://schemas.openxmlformats.org/officeDocument/2006/relationships/tags" Target="../tags/tag1607.xml"/><Relationship Id="rId720" Type="http://schemas.openxmlformats.org/officeDocument/2006/relationships/tags" Target="../tags/tag738.xml"/><Relationship Id="rId721" Type="http://schemas.openxmlformats.org/officeDocument/2006/relationships/tags" Target="../tags/tag739.xml"/><Relationship Id="rId722" Type="http://schemas.openxmlformats.org/officeDocument/2006/relationships/tags" Target="../tags/tag740.xml"/><Relationship Id="rId723" Type="http://schemas.openxmlformats.org/officeDocument/2006/relationships/tags" Target="../tags/tag741.xml"/><Relationship Id="rId330" Type="http://schemas.openxmlformats.org/officeDocument/2006/relationships/tags" Target="../tags/tag348.xml"/><Relationship Id="rId331" Type="http://schemas.openxmlformats.org/officeDocument/2006/relationships/tags" Target="../tags/tag349.xml"/><Relationship Id="rId332" Type="http://schemas.openxmlformats.org/officeDocument/2006/relationships/tags" Target="../tags/tag350.xml"/><Relationship Id="rId333" Type="http://schemas.openxmlformats.org/officeDocument/2006/relationships/tags" Target="../tags/tag351.xml"/><Relationship Id="rId334" Type="http://schemas.openxmlformats.org/officeDocument/2006/relationships/tags" Target="../tags/tag352.xml"/><Relationship Id="rId335" Type="http://schemas.openxmlformats.org/officeDocument/2006/relationships/tags" Target="../tags/tag353.xml"/><Relationship Id="rId336" Type="http://schemas.openxmlformats.org/officeDocument/2006/relationships/tags" Target="../tags/tag354.xml"/><Relationship Id="rId337" Type="http://schemas.openxmlformats.org/officeDocument/2006/relationships/tags" Target="../tags/tag355.xml"/><Relationship Id="rId338" Type="http://schemas.openxmlformats.org/officeDocument/2006/relationships/tags" Target="../tags/tag356.xml"/><Relationship Id="rId339" Type="http://schemas.openxmlformats.org/officeDocument/2006/relationships/tags" Target="../tags/tag357.xml"/><Relationship Id="rId724" Type="http://schemas.openxmlformats.org/officeDocument/2006/relationships/tags" Target="../tags/tag742.xml"/><Relationship Id="rId725" Type="http://schemas.openxmlformats.org/officeDocument/2006/relationships/tags" Target="../tags/tag743.xml"/><Relationship Id="rId726" Type="http://schemas.openxmlformats.org/officeDocument/2006/relationships/tags" Target="../tags/tag744.xml"/><Relationship Id="rId727" Type="http://schemas.openxmlformats.org/officeDocument/2006/relationships/tags" Target="../tags/tag745.xml"/><Relationship Id="rId728" Type="http://schemas.openxmlformats.org/officeDocument/2006/relationships/tags" Target="../tags/tag746.xml"/><Relationship Id="rId729" Type="http://schemas.openxmlformats.org/officeDocument/2006/relationships/tags" Target="../tags/tag747.xml"/><Relationship Id="rId1590" Type="http://schemas.openxmlformats.org/officeDocument/2006/relationships/tags" Target="../tags/tag1608.xml"/><Relationship Id="rId1591" Type="http://schemas.openxmlformats.org/officeDocument/2006/relationships/tags" Target="../tags/tag1609.xml"/><Relationship Id="rId1592" Type="http://schemas.openxmlformats.org/officeDocument/2006/relationships/tags" Target="../tags/tag1610.xml"/><Relationship Id="rId1593" Type="http://schemas.openxmlformats.org/officeDocument/2006/relationships/tags" Target="../tags/tag1611.xml"/><Relationship Id="rId1594" Type="http://schemas.openxmlformats.org/officeDocument/2006/relationships/tags" Target="../tags/tag1612.xml"/><Relationship Id="rId1595" Type="http://schemas.openxmlformats.org/officeDocument/2006/relationships/tags" Target="../tags/tag1613.xml"/><Relationship Id="rId1596" Type="http://schemas.openxmlformats.org/officeDocument/2006/relationships/tags" Target="../tags/tag1614.xml"/><Relationship Id="rId1597" Type="http://schemas.openxmlformats.org/officeDocument/2006/relationships/tags" Target="../tags/tag1615.xml"/><Relationship Id="rId1598" Type="http://schemas.openxmlformats.org/officeDocument/2006/relationships/tags" Target="../tags/tag1616.xml"/><Relationship Id="rId1599" Type="http://schemas.openxmlformats.org/officeDocument/2006/relationships/tags" Target="../tags/tag1617.xml"/><Relationship Id="rId730" Type="http://schemas.openxmlformats.org/officeDocument/2006/relationships/tags" Target="../tags/tag748.xml"/><Relationship Id="rId731" Type="http://schemas.openxmlformats.org/officeDocument/2006/relationships/tags" Target="../tags/tag749.xml"/><Relationship Id="rId732" Type="http://schemas.openxmlformats.org/officeDocument/2006/relationships/tags" Target="../tags/tag750.xml"/><Relationship Id="rId733" Type="http://schemas.openxmlformats.org/officeDocument/2006/relationships/tags" Target="../tags/tag751.xml"/><Relationship Id="rId734" Type="http://schemas.openxmlformats.org/officeDocument/2006/relationships/tags" Target="../tags/tag752.xml"/><Relationship Id="rId735" Type="http://schemas.openxmlformats.org/officeDocument/2006/relationships/tags" Target="../tags/tag753.xml"/><Relationship Id="rId736" Type="http://schemas.openxmlformats.org/officeDocument/2006/relationships/tags" Target="../tags/tag754.xml"/><Relationship Id="rId737" Type="http://schemas.openxmlformats.org/officeDocument/2006/relationships/tags" Target="../tags/tag755.xml"/><Relationship Id="rId738" Type="http://schemas.openxmlformats.org/officeDocument/2006/relationships/tags" Target="../tags/tag756.xml"/><Relationship Id="rId739" Type="http://schemas.openxmlformats.org/officeDocument/2006/relationships/tags" Target="../tags/tag757.xml"/><Relationship Id="rId340" Type="http://schemas.openxmlformats.org/officeDocument/2006/relationships/tags" Target="../tags/tag358.xml"/><Relationship Id="rId341" Type="http://schemas.openxmlformats.org/officeDocument/2006/relationships/tags" Target="../tags/tag359.xml"/><Relationship Id="rId342" Type="http://schemas.openxmlformats.org/officeDocument/2006/relationships/tags" Target="../tags/tag360.xml"/><Relationship Id="rId343" Type="http://schemas.openxmlformats.org/officeDocument/2006/relationships/tags" Target="../tags/tag361.xml"/><Relationship Id="rId344" Type="http://schemas.openxmlformats.org/officeDocument/2006/relationships/tags" Target="../tags/tag362.xml"/><Relationship Id="rId345" Type="http://schemas.openxmlformats.org/officeDocument/2006/relationships/tags" Target="../tags/tag363.xml"/><Relationship Id="rId346" Type="http://schemas.openxmlformats.org/officeDocument/2006/relationships/tags" Target="../tags/tag364.xml"/><Relationship Id="rId347" Type="http://schemas.openxmlformats.org/officeDocument/2006/relationships/tags" Target="../tags/tag365.xml"/><Relationship Id="rId348" Type="http://schemas.openxmlformats.org/officeDocument/2006/relationships/tags" Target="../tags/tag366.xml"/><Relationship Id="rId349" Type="http://schemas.openxmlformats.org/officeDocument/2006/relationships/tags" Target="../tags/tag367.xml"/><Relationship Id="rId1200" Type="http://schemas.openxmlformats.org/officeDocument/2006/relationships/tags" Target="../tags/tag1218.xml"/><Relationship Id="rId1201" Type="http://schemas.openxmlformats.org/officeDocument/2006/relationships/tags" Target="../tags/tag1219.xml"/><Relationship Id="rId1202" Type="http://schemas.openxmlformats.org/officeDocument/2006/relationships/tags" Target="../tags/tag1220.xml"/><Relationship Id="rId1203" Type="http://schemas.openxmlformats.org/officeDocument/2006/relationships/tags" Target="../tags/tag1221.xml"/><Relationship Id="rId1204" Type="http://schemas.openxmlformats.org/officeDocument/2006/relationships/tags" Target="../tags/tag1222.xml"/><Relationship Id="rId1205" Type="http://schemas.openxmlformats.org/officeDocument/2006/relationships/tags" Target="../tags/tag1223.xml"/><Relationship Id="rId1206" Type="http://schemas.openxmlformats.org/officeDocument/2006/relationships/tags" Target="../tags/tag1224.xml"/><Relationship Id="rId1207" Type="http://schemas.openxmlformats.org/officeDocument/2006/relationships/tags" Target="../tags/tag1225.xml"/><Relationship Id="rId740" Type="http://schemas.openxmlformats.org/officeDocument/2006/relationships/tags" Target="../tags/tag758.xml"/><Relationship Id="rId741" Type="http://schemas.openxmlformats.org/officeDocument/2006/relationships/tags" Target="../tags/tag759.xml"/><Relationship Id="rId742" Type="http://schemas.openxmlformats.org/officeDocument/2006/relationships/tags" Target="../tags/tag760.xml"/><Relationship Id="rId743" Type="http://schemas.openxmlformats.org/officeDocument/2006/relationships/tags" Target="../tags/tag761.xml"/><Relationship Id="rId744" Type="http://schemas.openxmlformats.org/officeDocument/2006/relationships/tags" Target="../tags/tag762.xml"/><Relationship Id="rId745" Type="http://schemas.openxmlformats.org/officeDocument/2006/relationships/tags" Target="../tags/tag763.xml"/><Relationship Id="rId746" Type="http://schemas.openxmlformats.org/officeDocument/2006/relationships/tags" Target="../tags/tag764.xml"/><Relationship Id="rId747" Type="http://schemas.openxmlformats.org/officeDocument/2006/relationships/tags" Target="../tags/tag765.xml"/><Relationship Id="rId748" Type="http://schemas.openxmlformats.org/officeDocument/2006/relationships/tags" Target="../tags/tag766.xml"/><Relationship Id="rId749" Type="http://schemas.openxmlformats.org/officeDocument/2006/relationships/tags" Target="../tags/tag767.xml"/><Relationship Id="rId350" Type="http://schemas.openxmlformats.org/officeDocument/2006/relationships/tags" Target="../tags/tag368.xml"/><Relationship Id="rId351" Type="http://schemas.openxmlformats.org/officeDocument/2006/relationships/tags" Target="../tags/tag369.xml"/><Relationship Id="rId352" Type="http://schemas.openxmlformats.org/officeDocument/2006/relationships/tags" Target="../tags/tag370.xml"/><Relationship Id="rId353" Type="http://schemas.openxmlformats.org/officeDocument/2006/relationships/tags" Target="../tags/tag371.xml"/><Relationship Id="rId354" Type="http://schemas.openxmlformats.org/officeDocument/2006/relationships/tags" Target="../tags/tag372.xml"/><Relationship Id="rId355" Type="http://schemas.openxmlformats.org/officeDocument/2006/relationships/tags" Target="../tags/tag373.xml"/><Relationship Id="rId356" Type="http://schemas.openxmlformats.org/officeDocument/2006/relationships/tags" Target="../tags/tag374.xml"/><Relationship Id="rId357" Type="http://schemas.openxmlformats.org/officeDocument/2006/relationships/tags" Target="../tags/tag375.xml"/><Relationship Id="rId358" Type="http://schemas.openxmlformats.org/officeDocument/2006/relationships/tags" Target="../tags/tag376.xml"/><Relationship Id="rId359" Type="http://schemas.openxmlformats.org/officeDocument/2006/relationships/tags" Target="../tags/tag377.xml"/><Relationship Id="rId1208" Type="http://schemas.openxmlformats.org/officeDocument/2006/relationships/tags" Target="../tags/tag1226.xml"/><Relationship Id="rId1209" Type="http://schemas.openxmlformats.org/officeDocument/2006/relationships/tags" Target="../tags/tag1227.xml"/><Relationship Id="rId1600" Type="http://schemas.openxmlformats.org/officeDocument/2006/relationships/tags" Target="../tags/tag1618.xml"/><Relationship Id="rId1601" Type="http://schemas.openxmlformats.org/officeDocument/2006/relationships/tags" Target="../tags/tag1619.xml"/><Relationship Id="rId1602" Type="http://schemas.openxmlformats.org/officeDocument/2006/relationships/tags" Target="../tags/tag1620.xml"/><Relationship Id="rId1603" Type="http://schemas.openxmlformats.org/officeDocument/2006/relationships/tags" Target="../tags/tag1621.xml"/><Relationship Id="rId1604" Type="http://schemas.openxmlformats.org/officeDocument/2006/relationships/tags" Target="../tags/tag1622.xml"/><Relationship Id="rId1605" Type="http://schemas.openxmlformats.org/officeDocument/2006/relationships/tags" Target="../tags/tag1623.xml"/><Relationship Id="rId1606" Type="http://schemas.openxmlformats.org/officeDocument/2006/relationships/tags" Target="../tags/tag1624.xml"/><Relationship Id="rId1607" Type="http://schemas.openxmlformats.org/officeDocument/2006/relationships/tags" Target="../tags/tag1625.xml"/><Relationship Id="rId1608" Type="http://schemas.openxmlformats.org/officeDocument/2006/relationships/tags" Target="../tags/tag1626.xml"/><Relationship Id="rId1609" Type="http://schemas.openxmlformats.org/officeDocument/2006/relationships/tags" Target="../tags/tag1627.xml"/><Relationship Id="rId1210" Type="http://schemas.openxmlformats.org/officeDocument/2006/relationships/tags" Target="../tags/tag1228.xml"/><Relationship Id="rId1211" Type="http://schemas.openxmlformats.org/officeDocument/2006/relationships/tags" Target="../tags/tag1229.xml"/><Relationship Id="rId750" Type="http://schemas.openxmlformats.org/officeDocument/2006/relationships/tags" Target="../tags/tag768.xml"/><Relationship Id="rId751" Type="http://schemas.openxmlformats.org/officeDocument/2006/relationships/tags" Target="../tags/tag769.xml"/><Relationship Id="rId752" Type="http://schemas.openxmlformats.org/officeDocument/2006/relationships/tags" Target="../tags/tag770.xml"/><Relationship Id="rId753" Type="http://schemas.openxmlformats.org/officeDocument/2006/relationships/tags" Target="../tags/tag771.xml"/><Relationship Id="rId754" Type="http://schemas.openxmlformats.org/officeDocument/2006/relationships/tags" Target="../tags/tag772.xml"/><Relationship Id="rId755" Type="http://schemas.openxmlformats.org/officeDocument/2006/relationships/tags" Target="../tags/tag773.xml"/><Relationship Id="rId756" Type="http://schemas.openxmlformats.org/officeDocument/2006/relationships/tags" Target="../tags/tag774.xml"/><Relationship Id="rId757" Type="http://schemas.openxmlformats.org/officeDocument/2006/relationships/tags" Target="../tags/tag775.xml"/><Relationship Id="rId758" Type="http://schemas.openxmlformats.org/officeDocument/2006/relationships/tags" Target="../tags/tag776.xml"/><Relationship Id="rId759" Type="http://schemas.openxmlformats.org/officeDocument/2006/relationships/tags" Target="../tags/tag777.xml"/><Relationship Id="rId360" Type="http://schemas.openxmlformats.org/officeDocument/2006/relationships/tags" Target="../tags/tag378.xml"/><Relationship Id="rId361" Type="http://schemas.openxmlformats.org/officeDocument/2006/relationships/tags" Target="../tags/tag379.xml"/><Relationship Id="rId362" Type="http://schemas.openxmlformats.org/officeDocument/2006/relationships/tags" Target="../tags/tag380.xml"/><Relationship Id="rId363" Type="http://schemas.openxmlformats.org/officeDocument/2006/relationships/tags" Target="../tags/tag381.xml"/><Relationship Id="rId364" Type="http://schemas.openxmlformats.org/officeDocument/2006/relationships/tags" Target="../tags/tag382.xml"/><Relationship Id="rId365" Type="http://schemas.openxmlformats.org/officeDocument/2006/relationships/tags" Target="../tags/tag383.xml"/><Relationship Id="rId366" Type="http://schemas.openxmlformats.org/officeDocument/2006/relationships/tags" Target="../tags/tag384.xml"/><Relationship Id="rId367" Type="http://schemas.openxmlformats.org/officeDocument/2006/relationships/tags" Target="../tags/tag385.xml"/><Relationship Id="rId368" Type="http://schemas.openxmlformats.org/officeDocument/2006/relationships/tags" Target="../tags/tag386.xml"/><Relationship Id="rId369" Type="http://schemas.openxmlformats.org/officeDocument/2006/relationships/tags" Target="../tags/tag387.xml"/><Relationship Id="rId1212" Type="http://schemas.openxmlformats.org/officeDocument/2006/relationships/tags" Target="../tags/tag1230.xml"/><Relationship Id="rId1213" Type="http://schemas.openxmlformats.org/officeDocument/2006/relationships/tags" Target="../tags/tag1231.xml"/><Relationship Id="rId1214" Type="http://schemas.openxmlformats.org/officeDocument/2006/relationships/tags" Target="../tags/tag1232.xml"/><Relationship Id="rId1215" Type="http://schemas.openxmlformats.org/officeDocument/2006/relationships/tags" Target="../tags/tag1233.xml"/><Relationship Id="rId1216" Type="http://schemas.openxmlformats.org/officeDocument/2006/relationships/tags" Target="../tags/tag1234.xml"/><Relationship Id="rId1217" Type="http://schemas.openxmlformats.org/officeDocument/2006/relationships/tags" Target="../tags/tag1235.xml"/><Relationship Id="rId1218" Type="http://schemas.openxmlformats.org/officeDocument/2006/relationships/tags" Target="../tags/tag1236.xml"/><Relationship Id="rId1219" Type="http://schemas.openxmlformats.org/officeDocument/2006/relationships/tags" Target="../tags/tag1237.xml"/><Relationship Id="rId1610" Type="http://schemas.openxmlformats.org/officeDocument/2006/relationships/tags" Target="../tags/tag1628.xml"/><Relationship Id="rId1611" Type="http://schemas.openxmlformats.org/officeDocument/2006/relationships/tags" Target="../tags/tag1629.xml"/><Relationship Id="rId1612" Type="http://schemas.openxmlformats.org/officeDocument/2006/relationships/tags" Target="../tags/tag1630.xml"/><Relationship Id="rId1613" Type="http://schemas.openxmlformats.org/officeDocument/2006/relationships/tags" Target="../tags/tag1631.xml"/><Relationship Id="rId1614" Type="http://schemas.openxmlformats.org/officeDocument/2006/relationships/tags" Target="../tags/tag1632.xml"/><Relationship Id="rId1615" Type="http://schemas.openxmlformats.org/officeDocument/2006/relationships/tags" Target="../tags/tag1633.xml"/><Relationship Id="rId1616" Type="http://schemas.openxmlformats.org/officeDocument/2006/relationships/tags" Target="../tags/tag1634.xml"/><Relationship Id="rId1617" Type="http://schemas.openxmlformats.org/officeDocument/2006/relationships/tags" Target="../tags/tag1635.xml"/><Relationship Id="rId1618" Type="http://schemas.openxmlformats.org/officeDocument/2006/relationships/tags" Target="../tags/tag1636.xml"/><Relationship Id="rId1619" Type="http://schemas.openxmlformats.org/officeDocument/2006/relationships/tags" Target="../tags/tag1637.xml"/><Relationship Id="rId1220" Type="http://schemas.openxmlformats.org/officeDocument/2006/relationships/tags" Target="../tags/tag1238.xml"/><Relationship Id="rId1221" Type="http://schemas.openxmlformats.org/officeDocument/2006/relationships/tags" Target="../tags/tag1239.xml"/><Relationship Id="rId760" Type="http://schemas.openxmlformats.org/officeDocument/2006/relationships/tags" Target="../tags/tag778.xml"/><Relationship Id="rId761" Type="http://schemas.openxmlformats.org/officeDocument/2006/relationships/tags" Target="../tags/tag779.xml"/><Relationship Id="rId762" Type="http://schemas.openxmlformats.org/officeDocument/2006/relationships/tags" Target="../tags/tag780.xml"/><Relationship Id="rId763" Type="http://schemas.openxmlformats.org/officeDocument/2006/relationships/tags" Target="../tags/tag781.xml"/><Relationship Id="rId764" Type="http://schemas.openxmlformats.org/officeDocument/2006/relationships/tags" Target="../tags/tag782.xml"/><Relationship Id="rId765" Type="http://schemas.openxmlformats.org/officeDocument/2006/relationships/tags" Target="../tags/tag783.xml"/><Relationship Id="rId766" Type="http://schemas.openxmlformats.org/officeDocument/2006/relationships/tags" Target="../tags/tag784.xml"/><Relationship Id="rId767" Type="http://schemas.openxmlformats.org/officeDocument/2006/relationships/tags" Target="../tags/tag785.xml"/><Relationship Id="rId768" Type="http://schemas.openxmlformats.org/officeDocument/2006/relationships/tags" Target="../tags/tag786.xml"/><Relationship Id="rId769" Type="http://schemas.openxmlformats.org/officeDocument/2006/relationships/tags" Target="../tags/tag787.xml"/><Relationship Id="rId370" Type="http://schemas.openxmlformats.org/officeDocument/2006/relationships/tags" Target="../tags/tag388.xml"/><Relationship Id="rId371" Type="http://schemas.openxmlformats.org/officeDocument/2006/relationships/tags" Target="../tags/tag389.xml"/><Relationship Id="rId372" Type="http://schemas.openxmlformats.org/officeDocument/2006/relationships/tags" Target="../tags/tag390.xml"/><Relationship Id="rId373" Type="http://schemas.openxmlformats.org/officeDocument/2006/relationships/tags" Target="../tags/tag391.xml"/><Relationship Id="rId374" Type="http://schemas.openxmlformats.org/officeDocument/2006/relationships/tags" Target="../tags/tag392.xml"/><Relationship Id="rId375" Type="http://schemas.openxmlformats.org/officeDocument/2006/relationships/tags" Target="../tags/tag393.xml"/><Relationship Id="rId376" Type="http://schemas.openxmlformats.org/officeDocument/2006/relationships/tags" Target="../tags/tag394.xml"/><Relationship Id="rId377" Type="http://schemas.openxmlformats.org/officeDocument/2006/relationships/tags" Target="../tags/tag395.xml"/><Relationship Id="rId378" Type="http://schemas.openxmlformats.org/officeDocument/2006/relationships/tags" Target="../tags/tag396.xml"/><Relationship Id="rId379" Type="http://schemas.openxmlformats.org/officeDocument/2006/relationships/tags" Target="../tags/tag397.xml"/><Relationship Id="rId1222" Type="http://schemas.openxmlformats.org/officeDocument/2006/relationships/tags" Target="../tags/tag1240.xml"/><Relationship Id="rId1223" Type="http://schemas.openxmlformats.org/officeDocument/2006/relationships/tags" Target="../tags/tag1241.xml"/><Relationship Id="rId1224" Type="http://schemas.openxmlformats.org/officeDocument/2006/relationships/tags" Target="../tags/tag1242.xml"/><Relationship Id="rId1225" Type="http://schemas.openxmlformats.org/officeDocument/2006/relationships/tags" Target="../tags/tag1243.xml"/><Relationship Id="rId1226" Type="http://schemas.openxmlformats.org/officeDocument/2006/relationships/tags" Target="../tags/tag1244.xml"/><Relationship Id="rId1227" Type="http://schemas.openxmlformats.org/officeDocument/2006/relationships/tags" Target="../tags/tag1245.xml"/><Relationship Id="rId1228" Type="http://schemas.openxmlformats.org/officeDocument/2006/relationships/tags" Target="../tags/tag1246.xml"/><Relationship Id="rId1229" Type="http://schemas.openxmlformats.org/officeDocument/2006/relationships/tags" Target="../tags/tag1247.xml"/><Relationship Id="rId1620" Type="http://schemas.openxmlformats.org/officeDocument/2006/relationships/tags" Target="../tags/tag1638.xml"/><Relationship Id="rId1621" Type="http://schemas.openxmlformats.org/officeDocument/2006/relationships/tags" Target="../tags/tag1639.xml"/><Relationship Id="rId1622" Type="http://schemas.openxmlformats.org/officeDocument/2006/relationships/tags" Target="../tags/tag1640.xml"/><Relationship Id="rId1623" Type="http://schemas.openxmlformats.org/officeDocument/2006/relationships/tags" Target="../tags/tag1641.xml"/><Relationship Id="rId1624" Type="http://schemas.openxmlformats.org/officeDocument/2006/relationships/tags" Target="../tags/tag1642.xml"/><Relationship Id="rId1625" Type="http://schemas.openxmlformats.org/officeDocument/2006/relationships/tags" Target="../tags/tag1643.xml"/><Relationship Id="rId1626" Type="http://schemas.openxmlformats.org/officeDocument/2006/relationships/tags" Target="../tags/tag1644.xml"/><Relationship Id="rId1627" Type="http://schemas.openxmlformats.org/officeDocument/2006/relationships/tags" Target="../tags/tag1645.xml"/><Relationship Id="rId1628" Type="http://schemas.openxmlformats.org/officeDocument/2006/relationships/tags" Target="../tags/tag1646.xml"/><Relationship Id="rId1629" Type="http://schemas.openxmlformats.org/officeDocument/2006/relationships/tags" Target="../tags/tag1647.xml"/><Relationship Id="rId1230" Type="http://schemas.openxmlformats.org/officeDocument/2006/relationships/tags" Target="../tags/tag1248.xml"/><Relationship Id="rId1231" Type="http://schemas.openxmlformats.org/officeDocument/2006/relationships/tags" Target="../tags/tag1249.xml"/><Relationship Id="rId770" Type="http://schemas.openxmlformats.org/officeDocument/2006/relationships/tags" Target="../tags/tag788.xml"/><Relationship Id="rId771" Type="http://schemas.openxmlformats.org/officeDocument/2006/relationships/tags" Target="../tags/tag789.xml"/><Relationship Id="rId772" Type="http://schemas.openxmlformats.org/officeDocument/2006/relationships/tags" Target="../tags/tag790.xml"/><Relationship Id="rId773" Type="http://schemas.openxmlformats.org/officeDocument/2006/relationships/tags" Target="../tags/tag791.xml"/><Relationship Id="rId774" Type="http://schemas.openxmlformats.org/officeDocument/2006/relationships/tags" Target="../tags/tag792.xml"/><Relationship Id="rId775" Type="http://schemas.openxmlformats.org/officeDocument/2006/relationships/tags" Target="../tags/tag793.xml"/><Relationship Id="rId776" Type="http://schemas.openxmlformats.org/officeDocument/2006/relationships/tags" Target="../tags/tag794.xml"/><Relationship Id="rId777" Type="http://schemas.openxmlformats.org/officeDocument/2006/relationships/tags" Target="../tags/tag795.xml"/><Relationship Id="rId778" Type="http://schemas.openxmlformats.org/officeDocument/2006/relationships/tags" Target="../tags/tag796.xml"/><Relationship Id="rId779" Type="http://schemas.openxmlformats.org/officeDocument/2006/relationships/tags" Target="../tags/tag797.xml"/><Relationship Id="rId380" Type="http://schemas.openxmlformats.org/officeDocument/2006/relationships/tags" Target="../tags/tag398.xml"/><Relationship Id="rId381" Type="http://schemas.openxmlformats.org/officeDocument/2006/relationships/tags" Target="../tags/tag399.xml"/><Relationship Id="rId382" Type="http://schemas.openxmlformats.org/officeDocument/2006/relationships/tags" Target="../tags/tag400.xml"/><Relationship Id="rId383" Type="http://schemas.openxmlformats.org/officeDocument/2006/relationships/tags" Target="../tags/tag401.xml"/><Relationship Id="rId384" Type="http://schemas.openxmlformats.org/officeDocument/2006/relationships/tags" Target="../tags/tag402.xml"/><Relationship Id="rId385" Type="http://schemas.openxmlformats.org/officeDocument/2006/relationships/tags" Target="../tags/tag403.xml"/><Relationship Id="rId386" Type="http://schemas.openxmlformats.org/officeDocument/2006/relationships/tags" Target="../tags/tag404.xml"/><Relationship Id="rId387" Type="http://schemas.openxmlformats.org/officeDocument/2006/relationships/tags" Target="../tags/tag405.xml"/><Relationship Id="rId388" Type="http://schemas.openxmlformats.org/officeDocument/2006/relationships/tags" Target="../tags/tag406.xml"/><Relationship Id="rId389" Type="http://schemas.openxmlformats.org/officeDocument/2006/relationships/tags" Target="../tags/tag407.xml"/><Relationship Id="rId1232" Type="http://schemas.openxmlformats.org/officeDocument/2006/relationships/tags" Target="../tags/tag1250.xml"/><Relationship Id="rId1233" Type="http://schemas.openxmlformats.org/officeDocument/2006/relationships/tags" Target="../tags/tag1251.xml"/><Relationship Id="rId1234" Type="http://schemas.openxmlformats.org/officeDocument/2006/relationships/tags" Target="../tags/tag1252.xml"/><Relationship Id="rId1235" Type="http://schemas.openxmlformats.org/officeDocument/2006/relationships/tags" Target="../tags/tag1253.xml"/><Relationship Id="rId1236" Type="http://schemas.openxmlformats.org/officeDocument/2006/relationships/tags" Target="../tags/tag1254.xml"/><Relationship Id="rId1237" Type="http://schemas.openxmlformats.org/officeDocument/2006/relationships/tags" Target="../tags/tag1255.xml"/><Relationship Id="rId1238" Type="http://schemas.openxmlformats.org/officeDocument/2006/relationships/tags" Target="../tags/tag1256.xml"/><Relationship Id="rId1239" Type="http://schemas.openxmlformats.org/officeDocument/2006/relationships/tags" Target="../tags/tag1257.xml"/><Relationship Id="rId1630" Type="http://schemas.openxmlformats.org/officeDocument/2006/relationships/tags" Target="../tags/tag1648.xml"/><Relationship Id="rId1631" Type="http://schemas.openxmlformats.org/officeDocument/2006/relationships/tags" Target="../tags/tag1649.xml"/><Relationship Id="rId1632" Type="http://schemas.openxmlformats.org/officeDocument/2006/relationships/tags" Target="../tags/tag1650.xml"/><Relationship Id="rId1633" Type="http://schemas.openxmlformats.org/officeDocument/2006/relationships/tags" Target="../tags/tag1651.xml"/><Relationship Id="rId1634" Type="http://schemas.openxmlformats.org/officeDocument/2006/relationships/tags" Target="../tags/tag1652.xml"/><Relationship Id="rId1635" Type="http://schemas.openxmlformats.org/officeDocument/2006/relationships/tags" Target="../tags/tag1653.xml"/><Relationship Id="rId1636" Type="http://schemas.openxmlformats.org/officeDocument/2006/relationships/tags" Target="../tags/tag1654.xml"/><Relationship Id="rId1637" Type="http://schemas.openxmlformats.org/officeDocument/2006/relationships/tags" Target="../tags/tag1655.xml"/><Relationship Id="rId1638" Type="http://schemas.openxmlformats.org/officeDocument/2006/relationships/tags" Target="../tags/tag1656.xml"/><Relationship Id="rId1639" Type="http://schemas.openxmlformats.org/officeDocument/2006/relationships/tags" Target="../tags/tag1657.xml"/><Relationship Id="rId1240" Type="http://schemas.openxmlformats.org/officeDocument/2006/relationships/tags" Target="../tags/tag1258.xml"/><Relationship Id="rId1241" Type="http://schemas.openxmlformats.org/officeDocument/2006/relationships/tags" Target="../tags/tag1259.xml"/><Relationship Id="rId780" Type="http://schemas.openxmlformats.org/officeDocument/2006/relationships/tags" Target="../tags/tag798.xml"/><Relationship Id="rId781" Type="http://schemas.openxmlformats.org/officeDocument/2006/relationships/tags" Target="../tags/tag799.xml"/><Relationship Id="rId782" Type="http://schemas.openxmlformats.org/officeDocument/2006/relationships/tags" Target="../tags/tag800.xml"/><Relationship Id="rId783" Type="http://schemas.openxmlformats.org/officeDocument/2006/relationships/tags" Target="../tags/tag801.xml"/><Relationship Id="rId784" Type="http://schemas.openxmlformats.org/officeDocument/2006/relationships/tags" Target="../tags/tag802.xml"/><Relationship Id="rId785" Type="http://schemas.openxmlformats.org/officeDocument/2006/relationships/tags" Target="../tags/tag803.xml"/><Relationship Id="rId786" Type="http://schemas.openxmlformats.org/officeDocument/2006/relationships/tags" Target="../tags/tag804.xml"/><Relationship Id="rId787" Type="http://schemas.openxmlformats.org/officeDocument/2006/relationships/tags" Target="../tags/tag805.xml"/><Relationship Id="rId788" Type="http://schemas.openxmlformats.org/officeDocument/2006/relationships/tags" Target="../tags/tag806.xml"/><Relationship Id="rId789" Type="http://schemas.openxmlformats.org/officeDocument/2006/relationships/tags" Target="../tags/tag807.xml"/><Relationship Id="rId390" Type="http://schemas.openxmlformats.org/officeDocument/2006/relationships/tags" Target="../tags/tag408.xml"/><Relationship Id="rId391" Type="http://schemas.openxmlformats.org/officeDocument/2006/relationships/tags" Target="../tags/tag409.xml"/><Relationship Id="rId392" Type="http://schemas.openxmlformats.org/officeDocument/2006/relationships/tags" Target="../tags/tag410.xml"/><Relationship Id="rId393" Type="http://schemas.openxmlformats.org/officeDocument/2006/relationships/tags" Target="../tags/tag411.xml"/><Relationship Id="rId394" Type="http://schemas.openxmlformats.org/officeDocument/2006/relationships/tags" Target="../tags/tag412.xml"/><Relationship Id="rId395" Type="http://schemas.openxmlformats.org/officeDocument/2006/relationships/tags" Target="../tags/tag413.xml"/><Relationship Id="rId396" Type="http://schemas.openxmlformats.org/officeDocument/2006/relationships/tags" Target="../tags/tag414.xml"/><Relationship Id="rId397" Type="http://schemas.openxmlformats.org/officeDocument/2006/relationships/tags" Target="../tags/tag415.xml"/><Relationship Id="rId398" Type="http://schemas.openxmlformats.org/officeDocument/2006/relationships/tags" Target="../tags/tag416.xml"/><Relationship Id="rId399" Type="http://schemas.openxmlformats.org/officeDocument/2006/relationships/tags" Target="../tags/tag417.xml"/><Relationship Id="rId1242" Type="http://schemas.openxmlformats.org/officeDocument/2006/relationships/tags" Target="../tags/tag1260.xml"/><Relationship Id="rId1243" Type="http://schemas.openxmlformats.org/officeDocument/2006/relationships/tags" Target="../tags/tag1261.xml"/><Relationship Id="rId1244" Type="http://schemas.openxmlformats.org/officeDocument/2006/relationships/tags" Target="../tags/tag1262.xml"/><Relationship Id="rId1245" Type="http://schemas.openxmlformats.org/officeDocument/2006/relationships/tags" Target="../tags/tag1263.xml"/><Relationship Id="rId1246" Type="http://schemas.openxmlformats.org/officeDocument/2006/relationships/tags" Target="../tags/tag1264.xml"/><Relationship Id="rId1247" Type="http://schemas.openxmlformats.org/officeDocument/2006/relationships/tags" Target="../tags/tag1265.xml"/><Relationship Id="rId1248" Type="http://schemas.openxmlformats.org/officeDocument/2006/relationships/tags" Target="../tags/tag1266.xml"/><Relationship Id="rId1249" Type="http://schemas.openxmlformats.org/officeDocument/2006/relationships/tags" Target="../tags/tag1267.xml"/><Relationship Id="rId1640" Type="http://schemas.openxmlformats.org/officeDocument/2006/relationships/tags" Target="../tags/tag1658.xml"/><Relationship Id="rId1641" Type="http://schemas.openxmlformats.org/officeDocument/2006/relationships/tags" Target="../tags/tag1659.xml"/><Relationship Id="rId1642" Type="http://schemas.openxmlformats.org/officeDocument/2006/relationships/tags" Target="../tags/tag1660.xml"/><Relationship Id="rId1643" Type="http://schemas.openxmlformats.org/officeDocument/2006/relationships/tags" Target="../tags/tag1661.xml"/><Relationship Id="rId1644" Type="http://schemas.openxmlformats.org/officeDocument/2006/relationships/tags" Target="../tags/tag1662.xml"/><Relationship Id="rId1645" Type="http://schemas.openxmlformats.org/officeDocument/2006/relationships/tags" Target="../tags/tag1663.xml"/><Relationship Id="rId1646" Type="http://schemas.openxmlformats.org/officeDocument/2006/relationships/tags" Target="../tags/tag1664.xml"/><Relationship Id="rId1647" Type="http://schemas.openxmlformats.org/officeDocument/2006/relationships/tags" Target="../tags/tag1665.xml"/><Relationship Id="rId1648" Type="http://schemas.openxmlformats.org/officeDocument/2006/relationships/tags" Target="../tags/tag1666.xml"/><Relationship Id="rId1649" Type="http://schemas.openxmlformats.org/officeDocument/2006/relationships/tags" Target="../tags/tag1667.xml"/><Relationship Id="rId1250" Type="http://schemas.openxmlformats.org/officeDocument/2006/relationships/tags" Target="../tags/tag1268.xml"/><Relationship Id="rId1251" Type="http://schemas.openxmlformats.org/officeDocument/2006/relationships/tags" Target="../tags/tag1269.xml"/><Relationship Id="rId790" Type="http://schemas.openxmlformats.org/officeDocument/2006/relationships/tags" Target="../tags/tag808.xml"/><Relationship Id="rId791" Type="http://schemas.openxmlformats.org/officeDocument/2006/relationships/tags" Target="../tags/tag809.xml"/><Relationship Id="rId792" Type="http://schemas.openxmlformats.org/officeDocument/2006/relationships/tags" Target="../tags/tag810.xml"/><Relationship Id="rId793" Type="http://schemas.openxmlformats.org/officeDocument/2006/relationships/tags" Target="../tags/tag811.xml"/><Relationship Id="rId794" Type="http://schemas.openxmlformats.org/officeDocument/2006/relationships/tags" Target="../tags/tag812.xml"/><Relationship Id="rId795" Type="http://schemas.openxmlformats.org/officeDocument/2006/relationships/tags" Target="../tags/tag813.xml"/><Relationship Id="rId796" Type="http://schemas.openxmlformats.org/officeDocument/2006/relationships/tags" Target="../tags/tag814.xml"/><Relationship Id="rId797" Type="http://schemas.openxmlformats.org/officeDocument/2006/relationships/tags" Target="../tags/tag815.xml"/><Relationship Id="rId798" Type="http://schemas.openxmlformats.org/officeDocument/2006/relationships/tags" Target="../tags/tag816.xml"/><Relationship Id="rId799" Type="http://schemas.openxmlformats.org/officeDocument/2006/relationships/tags" Target="../tags/tag817.xml"/><Relationship Id="rId1252" Type="http://schemas.openxmlformats.org/officeDocument/2006/relationships/tags" Target="../tags/tag1270.xml"/><Relationship Id="rId1253" Type="http://schemas.openxmlformats.org/officeDocument/2006/relationships/tags" Target="../tags/tag1271.xml"/><Relationship Id="rId1254" Type="http://schemas.openxmlformats.org/officeDocument/2006/relationships/tags" Target="../tags/tag1272.xml"/><Relationship Id="rId1255" Type="http://schemas.openxmlformats.org/officeDocument/2006/relationships/tags" Target="../tags/tag1273.xml"/><Relationship Id="rId1256" Type="http://schemas.openxmlformats.org/officeDocument/2006/relationships/tags" Target="../tags/tag1274.xml"/><Relationship Id="rId1257" Type="http://schemas.openxmlformats.org/officeDocument/2006/relationships/tags" Target="../tags/tag1275.xml"/><Relationship Id="rId1258" Type="http://schemas.openxmlformats.org/officeDocument/2006/relationships/tags" Target="../tags/tag1276.xml"/><Relationship Id="rId1259" Type="http://schemas.openxmlformats.org/officeDocument/2006/relationships/tags" Target="../tags/tag1277.xml"/><Relationship Id="rId1650" Type="http://schemas.openxmlformats.org/officeDocument/2006/relationships/tags" Target="../tags/tag1668.xml"/><Relationship Id="rId1651" Type="http://schemas.openxmlformats.org/officeDocument/2006/relationships/tags" Target="../tags/tag1669.xml"/><Relationship Id="rId1652" Type="http://schemas.openxmlformats.org/officeDocument/2006/relationships/tags" Target="../tags/tag1670.xml"/><Relationship Id="rId1653" Type="http://schemas.openxmlformats.org/officeDocument/2006/relationships/tags" Target="../tags/tag1671.xml"/><Relationship Id="rId1654" Type="http://schemas.openxmlformats.org/officeDocument/2006/relationships/tags" Target="../tags/tag1672.xml"/><Relationship Id="rId1655" Type="http://schemas.openxmlformats.org/officeDocument/2006/relationships/tags" Target="../tags/tag1673.xml"/><Relationship Id="rId1656" Type="http://schemas.openxmlformats.org/officeDocument/2006/relationships/tags" Target="../tags/tag1674.xml"/><Relationship Id="rId1657" Type="http://schemas.openxmlformats.org/officeDocument/2006/relationships/tags" Target="../tags/tag1675.xml"/><Relationship Id="rId1658" Type="http://schemas.openxmlformats.org/officeDocument/2006/relationships/tags" Target="../tags/tag1676.xml"/><Relationship Id="rId1659" Type="http://schemas.openxmlformats.org/officeDocument/2006/relationships/tags" Target="../tags/tag1677.xml"/><Relationship Id="rId1260" Type="http://schemas.openxmlformats.org/officeDocument/2006/relationships/tags" Target="../tags/tag1278.xml"/><Relationship Id="rId1261" Type="http://schemas.openxmlformats.org/officeDocument/2006/relationships/tags" Target="../tags/tag1279.xml"/><Relationship Id="rId1262" Type="http://schemas.openxmlformats.org/officeDocument/2006/relationships/tags" Target="../tags/tag1280.xml"/><Relationship Id="rId1263" Type="http://schemas.openxmlformats.org/officeDocument/2006/relationships/tags" Target="../tags/tag1281.xml"/><Relationship Id="rId1264" Type="http://schemas.openxmlformats.org/officeDocument/2006/relationships/tags" Target="../tags/tag1282.xml"/><Relationship Id="rId1265" Type="http://schemas.openxmlformats.org/officeDocument/2006/relationships/tags" Target="../tags/tag1283.xml"/><Relationship Id="rId1266" Type="http://schemas.openxmlformats.org/officeDocument/2006/relationships/tags" Target="../tags/tag1284.xml"/><Relationship Id="rId1267" Type="http://schemas.openxmlformats.org/officeDocument/2006/relationships/tags" Target="../tags/tag1285.xml"/><Relationship Id="rId1268" Type="http://schemas.openxmlformats.org/officeDocument/2006/relationships/tags" Target="../tags/tag1286.xml"/><Relationship Id="rId1269" Type="http://schemas.openxmlformats.org/officeDocument/2006/relationships/tags" Target="../tags/tag1287.xml"/><Relationship Id="rId400" Type="http://schemas.openxmlformats.org/officeDocument/2006/relationships/tags" Target="../tags/tag418.xml"/><Relationship Id="rId401" Type="http://schemas.openxmlformats.org/officeDocument/2006/relationships/tags" Target="../tags/tag419.xml"/><Relationship Id="rId402" Type="http://schemas.openxmlformats.org/officeDocument/2006/relationships/tags" Target="../tags/tag420.xml"/><Relationship Id="rId403" Type="http://schemas.openxmlformats.org/officeDocument/2006/relationships/tags" Target="../tags/tag421.xml"/><Relationship Id="rId404" Type="http://schemas.openxmlformats.org/officeDocument/2006/relationships/tags" Target="../tags/tag422.xml"/><Relationship Id="rId405" Type="http://schemas.openxmlformats.org/officeDocument/2006/relationships/tags" Target="../tags/tag423.xml"/><Relationship Id="rId406" Type="http://schemas.openxmlformats.org/officeDocument/2006/relationships/tags" Target="../tags/tag424.xml"/><Relationship Id="rId407" Type="http://schemas.openxmlformats.org/officeDocument/2006/relationships/tags" Target="../tags/tag425.xml"/><Relationship Id="rId408" Type="http://schemas.openxmlformats.org/officeDocument/2006/relationships/tags" Target="../tags/tag426.xml"/><Relationship Id="rId409" Type="http://schemas.openxmlformats.org/officeDocument/2006/relationships/tags" Target="../tags/tag427.xml"/><Relationship Id="rId1660" Type="http://schemas.openxmlformats.org/officeDocument/2006/relationships/tags" Target="../tags/tag1678.xml"/><Relationship Id="rId1661" Type="http://schemas.openxmlformats.org/officeDocument/2006/relationships/tags" Target="../tags/tag1679.xml"/><Relationship Id="rId1662" Type="http://schemas.openxmlformats.org/officeDocument/2006/relationships/tags" Target="../tags/tag1680.xml"/><Relationship Id="rId1663" Type="http://schemas.openxmlformats.org/officeDocument/2006/relationships/tags" Target="../tags/tag1681.xml"/><Relationship Id="rId1664" Type="http://schemas.openxmlformats.org/officeDocument/2006/relationships/tags" Target="../tags/tag1682.xml"/><Relationship Id="rId1665" Type="http://schemas.openxmlformats.org/officeDocument/2006/relationships/tags" Target="../tags/tag1683.xml"/><Relationship Id="rId1666" Type="http://schemas.openxmlformats.org/officeDocument/2006/relationships/tags" Target="../tags/tag1684.xml"/><Relationship Id="rId1667" Type="http://schemas.openxmlformats.org/officeDocument/2006/relationships/tags" Target="../tags/tag1685.xml"/><Relationship Id="rId1668" Type="http://schemas.openxmlformats.org/officeDocument/2006/relationships/tags" Target="../tags/tag1686.xml"/><Relationship Id="rId1669" Type="http://schemas.openxmlformats.org/officeDocument/2006/relationships/tags" Target="../tags/tag1687.xml"/><Relationship Id="rId1270" Type="http://schemas.openxmlformats.org/officeDocument/2006/relationships/tags" Target="../tags/tag1288.xml"/><Relationship Id="rId1271" Type="http://schemas.openxmlformats.org/officeDocument/2006/relationships/tags" Target="../tags/tag1289.xml"/><Relationship Id="rId1272" Type="http://schemas.openxmlformats.org/officeDocument/2006/relationships/tags" Target="../tags/tag1290.xml"/><Relationship Id="rId1273" Type="http://schemas.openxmlformats.org/officeDocument/2006/relationships/tags" Target="../tags/tag1291.xml"/><Relationship Id="rId1274" Type="http://schemas.openxmlformats.org/officeDocument/2006/relationships/tags" Target="../tags/tag1292.xml"/><Relationship Id="rId1275" Type="http://schemas.openxmlformats.org/officeDocument/2006/relationships/tags" Target="../tags/tag1293.xml"/><Relationship Id="rId1276" Type="http://schemas.openxmlformats.org/officeDocument/2006/relationships/tags" Target="../tags/tag1294.xml"/><Relationship Id="rId1277" Type="http://schemas.openxmlformats.org/officeDocument/2006/relationships/tags" Target="../tags/tag1295.xml"/><Relationship Id="rId1278" Type="http://schemas.openxmlformats.org/officeDocument/2006/relationships/tags" Target="../tags/tag1296.xml"/><Relationship Id="rId1279" Type="http://schemas.openxmlformats.org/officeDocument/2006/relationships/tags" Target="../tags/tag1297.xml"/><Relationship Id="rId800" Type="http://schemas.openxmlformats.org/officeDocument/2006/relationships/tags" Target="../tags/tag818.xml"/><Relationship Id="rId801" Type="http://schemas.openxmlformats.org/officeDocument/2006/relationships/tags" Target="../tags/tag819.xml"/><Relationship Id="rId802" Type="http://schemas.openxmlformats.org/officeDocument/2006/relationships/tags" Target="../tags/tag820.xml"/><Relationship Id="rId803" Type="http://schemas.openxmlformats.org/officeDocument/2006/relationships/tags" Target="../tags/tag821.xml"/><Relationship Id="rId410" Type="http://schemas.openxmlformats.org/officeDocument/2006/relationships/tags" Target="../tags/tag428.xml"/><Relationship Id="rId411" Type="http://schemas.openxmlformats.org/officeDocument/2006/relationships/tags" Target="../tags/tag429.xml"/><Relationship Id="rId412" Type="http://schemas.openxmlformats.org/officeDocument/2006/relationships/tags" Target="../tags/tag430.xml"/><Relationship Id="rId413" Type="http://schemas.openxmlformats.org/officeDocument/2006/relationships/tags" Target="../tags/tag431.xml"/><Relationship Id="rId414" Type="http://schemas.openxmlformats.org/officeDocument/2006/relationships/tags" Target="../tags/tag432.xml"/><Relationship Id="rId415" Type="http://schemas.openxmlformats.org/officeDocument/2006/relationships/tags" Target="../tags/tag433.xml"/><Relationship Id="rId416" Type="http://schemas.openxmlformats.org/officeDocument/2006/relationships/tags" Target="../tags/tag434.xml"/><Relationship Id="rId417" Type="http://schemas.openxmlformats.org/officeDocument/2006/relationships/tags" Target="../tags/tag435.xml"/><Relationship Id="rId418" Type="http://schemas.openxmlformats.org/officeDocument/2006/relationships/tags" Target="../tags/tag436.xml"/><Relationship Id="rId419" Type="http://schemas.openxmlformats.org/officeDocument/2006/relationships/tags" Target="../tags/tag437.xml"/><Relationship Id="rId804" Type="http://schemas.openxmlformats.org/officeDocument/2006/relationships/tags" Target="../tags/tag822.xml"/><Relationship Id="rId805" Type="http://schemas.openxmlformats.org/officeDocument/2006/relationships/tags" Target="../tags/tag823.xml"/><Relationship Id="rId806" Type="http://schemas.openxmlformats.org/officeDocument/2006/relationships/tags" Target="../tags/tag824.xml"/><Relationship Id="rId807" Type="http://schemas.openxmlformats.org/officeDocument/2006/relationships/tags" Target="../tags/tag825.xml"/><Relationship Id="rId808" Type="http://schemas.openxmlformats.org/officeDocument/2006/relationships/tags" Target="../tags/tag826.xml"/><Relationship Id="rId809" Type="http://schemas.openxmlformats.org/officeDocument/2006/relationships/tags" Target="../tags/tag827.xml"/><Relationship Id="rId1670" Type="http://schemas.openxmlformats.org/officeDocument/2006/relationships/tags" Target="../tags/tag1688.xml"/><Relationship Id="rId1671" Type="http://schemas.openxmlformats.org/officeDocument/2006/relationships/tags" Target="../tags/tag1689.xml"/><Relationship Id="rId1672" Type="http://schemas.openxmlformats.org/officeDocument/2006/relationships/tags" Target="../tags/tag1690.xml"/><Relationship Id="rId1673" Type="http://schemas.openxmlformats.org/officeDocument/2006/relationships/tags" Target="../tags/tag1691.xml"/><Relationship Id="rId1280" Type="http://schemas.openxmlformats.org/officeDocument/2006/relationships/tags" Target="../tags/tag1298.xml"/><Relationship Id="rId1281" Type="http://schemas.openxmlformats.org/officeDocument/2006/relationships/tags" Target="../tags/tag1299.xml"/><Relationship Id="rId1282" Type="http://schemas.openxmlformats.org/officeDocument/2006/relationships/tags" Target="../tags/tag1300.xml"/><Relationship Id="rId1283" Type="http://schemas.openxmlformats.org/officeDocument/2006/relationships/tags" Target="../tags/tag1301.xml"/><Relationship Id="rId1284" Type="http://schemas.openxmlformats.org/officeDocument/2006/relationships/tags" Target="../tags/tag1302.xml"/><Relationship Id="rId1285" Type="http://schemas.openxmlformats.org/officeDocument/2006/relationships/tags" Target="../tags/tag1303.xml"/><Relationship Id="rId1286" Type="http://schemas.openxmlformats.org/officeDocument/2006/relationships/tags" Target="../tags/tag1304.xml"/><Relationship Id="rId1287" Type="http://schemas.openxmlformats.org/officeDocument/2006/relationships/tags" Target="../tags/tag1305.xml"/><Relationship Id="rId1288" Type="http://schemas.openxmlformats.org/officeDocument/2006/relationships/tags" Target="../tags/tag1306.xml"/><Relationship Id="rId1289" Type="http://schemas.openxmlformats.org/officeDocument/2006/relationships/tags" Target="../tags/tag1307.xml"/><Relationship Id="rId1674" Type="http://schemas.openxmlformats.org/officeDocument/2006/relationships/tags" Target="../tags/tag1692.xml"/><Relationship Id="rId1675" Type="http://schemas.openxmlformats.org/officeDocument/2006/relationships/tags" Target="../tags/tag1693.xml"/><Relationship Id="rId1676" Type="http://schemas.openxmlformats.org/officeDocument/2006/relationships/tags" Target="../tags/tag1694.xml"/><Relationship Id="rId1677" Type="http://schemas.openxmlformats.org/officeDocument/2006/relationships/tags" Target="../tags/tag1695.xml"/><Relationship Id="rId1678" Type="http://schemas.openxmlformats.org/officeDocument/2006/relationships/tags" Target="../tags/tag1696.xml"/><Relationship Id="rId1679" Type="http://schemas.openxmlformats.org/officeDocument/2006/relationships/tags" Target="../tags/tag1697.xml"/><Relationship Id="rId810" Type="http://schemas.openxmlformats.org/officeDocument/2006/relationships/tags" Target="../tags/tag828.xml"/><Relationship Id="rId811" Type="http://schemas.openxmlformats.org/officeDocument/2006/relationships/tags" Target="../tags/tag829.xml"/><Relationship Id="rId812" Type="http://schemas.openxmlformats.org/officeDocument/2006/relationships/tags" Target="../tags/tag830.xml"/><Relationship Id="rId813" Type="http://schemas.openxmlformats.org/officeDocument/2006/relationships/tags" Target="../tags/tag831.xml"/><Relationship Id="rId420" Type="http://schemas.openxmlformats.org/officeDocument/2006/relationships/tags" Target="../tags/tag438.xml"/><Relationship Id="rId421" Type="http://schemas.openxmlformats.org/officeDocument/2006/relationships/tags" Target="../tags/tag439.xml"/><Relationship Id="rId422" Type="http://schemas.openxmlformats.org/officeDocument/2006/relationships/tags" Target="../tags/tag440.xml"/><Relationship Id="rId423" Type="http://schemas.openxmlformats.org/officeDocument/2006/relationships/tags" Target="../tags/tag441.xml"/><Relationship Id="rId424" Type="http://schemas.openxmlformats.org/officeDocument/2006/relationships/tags" Target="../tags/tag442.xml"/><Relationship Id="rId425" Type="http://schemas.openxmlformats.org/officeDocument/2006/relationships/tags" Target="../tags/tag443.xml"/><Relationship Id="rId426" Type="http://schemas.openxmlformats.org/officeDocument/2006/relationships/tags" Target="../tags/tag444.xml"/><Relationship Id="rId427" Type="http://schemas.openxmlformats.org/officeDocument/2006/relationships/tags" Target="../tags/tag445.xml"/><Relationship Id="rId428" Type="http://schemas.openxmlformats.org/officeDocument/2006/relationships/tags" Target="../tags/tag446.xml"/><Relationship Id="rId429" Type="http://schemas.openxmlformats.org/officeDocument/2006/relationships/tags" Target="../tags/tag447.xml"/><Relationship Id="rId814" Type="http://schemas.openxmlformats.org/officeDocument/2006/relationships/tags" Target="../tags/tag832.xml"/><Relationship Id="rId815" Type="http://schemas.openxmlformats.org/officeDocument/2006/relationships/tags" Target="../tags/tag833.xml"/><Relationship Id="rId816" Type="http://schemas.openxmlformats.org/officeDocument/2006/relationships/tags" Target="../tags/tag834.xml"/><Relationship Id="rId817" Type="http://schemas.openxmlformats.org/officeDocument/2006/relationships/tags" Target="../tags/tag835.xml"/><Relationship Id="rId818" Type="http://schemas.openxmlformats.org/officeDocument/2006/relationships/tags" Target="../tags/tag836.xml"/><Relationship Id="rId819" Type="http://schemas.openxmlformats.org/officeDocument/2006/relationships/tags" Target="../tags/tag837.xml"/><Relationship Id="rId1680" Type="http://schemas.openxmlformats.org/officeDocument/2006/relationships/tags" Target="../tags/tag1698.xml"/><Relationship Id="rId1681" Type="http://schemas.openxmlformats.org/officeDocument/2006/relationships/tags" Target="../tags/tag1699.xml"/><Relationship Id="rId1682" Type="http://schemas.openxmlformats.org/officeDocument/2006/relationships/tags" Target="../tags/tag1700.xml"/><Relationship Id="rId1683" Type="http://schemas.openxmlformats.org/officeDocument/2006/relationships/tags" Target="../tags/tag1701.xml"/><Relationship Id="rId1290" Type="http://schemas.openxmlformats.org/officeDocument/2006/relationships/tags" Target="../tags/tag1308.xml"/><Relationship Id="rId1291" Type="http://schemas.openxmlformats.org/officeDocument/2006/relationships/tags" Target="../tags/tag1309.xml"/><Relationship Id="rId1292" Type="http://schemas.openxmlformats.org/officeDocument/2006/relationships/tags" Target="../tags/tag1310.xml"/><Relationship Id="rId1293" Type="http://schemas.openxmlformats.org/officeDocument/2006/relationships/tags" Target="../tags/tag1311.xml"/><Relationship Id="rId1294" Type="http://schemas.openxmlformats.org/officeDocument/2006/relationships/tags" Target="../tags/tag1312.xml"/><Relationship Id="rId1295" Type="http://schemas.openxmlformats.org/officeDocument/2006/relationships/tags" Target="../tags/tag1313.xml"/><Relationship Id="rId1296" Type="http://schemas.openxmlformats.org/officeDocument/2006/relationships/tags" Target="../tags/tag1314.xml"/><Relationship Id="rId1297" Type="http://schemas.openxmlformats.org/officeDocument/2006/relationships/tags" Target="../tags/tag1315.xml"/><Relationship Id="rId1298" Type="http://schemas.openxmlformats.org/officeDocument/2006/relationships/tags" Target="../tags/tag1316.xml"/><Relationship Id="rId1299" Type="http://schemas.openxmlformats.org/officeDocument/2006/relationships/tags" Target="../tags/tag1317.xml"/><Relationship Id="rId1684" Type="http://schemas.openxmlformats.org/officeDocument/2006/relationships/tags" Target="../tags/tag1702.xml"/><Relationship Id="rId1685" Type="http://schemas.openxmlformats.org/officeDocument/2006/relationships/tags" Target="../tags/tag1703.xml"/><Relationship Id="rId1686" Type="http://schemas.openxmlformats.org/officeDocument/2006/relationships/tags" Target="../tags/tag1704.xml"/><Relationship Id="rId1687" Type="http://schemas.openxmlformats.org/officeDocument/2006/relationships/tags" Target="../tags/tag1705.xml"/><Relationship Id="rId1688" Type="http://schemas.openxmlformats.org/officeDocument/2006/relationships/tags" Target="../tags/tag1706.xml"/><Relationship Id="rId1689" Type="http://schemas.openxmlformats.org/officeDocument/2006/relationships/tags" Target="../tags/tag1707.xml"/><Relationship Id="rId820" Type="http://schemas.openxmlformats.org/officeDocument/2006/relationships/tags" Target="../tags/tag838.xml"/><Relationship Id="rId821" Type="http://schemas.openxmlformats.org/officeDocument/2006/relationships/tags" Target="../tags/tag839.xml"/><Relationship Id="rId822" Type="http://schemas.openxmlformats.org/officeDocument/2006/relationships/tags" Target="../tags/tag840.xml"/><Relationship Id="rId823" Type="http://schemas.openxmlformats.org/officeDocument/2006/relationships/tags" Target="../tags/tag841.xml"/><Relationship Id="rId430" Type="http://schemas.openxmlformats.org/officeDocument/2006/relationships/tags" Target="../tags/tag448.xml"/><Relationship Id="rId431" Type="http://schemas.openxmlformats.org/officeDocument/2006/relationships/tags" Target="../tags/tag449.xml"/><Relationship Id="rId432" Type="http://schemas.openxmlformats.org/officeDocument/2006/relationships/tags" Target="../tags/tag450.xml"/><Relationship Id="rId433" Type="http://schemas.openxmlformats.org/officeDocument/2006/relationships/tags" Target="../tags/tag451.xml"/><Relationship Id="rId434" Type="http://schemas.openxmlformats.org/officeDocument/2006/relationships/tags" Target="../tags/tag452.xml"/><Relationship Id="rId435" Type="http://schemas.openxmlformats.org/officeDocument/2006/relationships/tags" Target="../tags/tag453.xml"/><Relationship Id="rId436" Type="http://schemas.openxmlformats.org/officeDocument/2006/relationships/tags" Target="../tags/tag454.xml"/><Relationship Id="rId437" Type="http://schemas.openxmlformats.org/officeDocument/2006/relationships/tags" Target="../tags/tag455.xml"/><Relationship Id="rId438" Type="http://schemas.openxmlformats.org/officeDocument/2006/relationships/tags" Target="../tags/tag456.xml"/><Relationship Id="rId439" Type="http://schemas.openxmlformats.org/officeDocument/2006/relationships/tags" Target="../tags/tag457.xml"/><Relationship Id="rId824" Type="http://schemas.openxmlformats.org/officeDocument/2006/relationships/tags" Target="../tags/tag842.xml"/><Relationship Id="rId825" Type="http://schemas.openxmlformats.org/officeDocument/2006/relationships/tags" Target="../tags/tag843.xml"/><Relationship Id="rId826" Type="http://schemas.openxmlformats.org/officeDocument/2006/relationships/tags" Target="../tags/tag844.xml"/><Relationship Id="rId827" Type="http://schemas.openxmlformats.org/officeDocument/2006/relationships/tags" Target="../tags/tag845.xml"/><Relationship Id="rId828" Type="http://schemas.openxmlformats.org/officeDocument/2006/relationships/tags" Target="../tags/tag846.xml"/><Relationship Id="rId829" Type="http://schemas.openxmlformats.org/officeDocument/2006/relationships/tags" Target="../tags/tag847.xml"/><Relationship Id="rId1690" Type="http://schemas.openxmlformats.org/officeDocument/2006/relationships/tags" Target="../tags/tag1708.xml"/><Relationship Id="rId1691" Type="http://schemas.openxmlformats.org/officeDocument/2006/relationships/tags" Target="../tags/tag1709.xml"/><Relationship Id="rId1692" Type="http://schemas.openxmlformats.org/officeDocument/2006/relationships/tags" Target="../tags/tag1710.xml"/><Relationship Id="rId1693" Type="http://schemas.openxmlformats.org/officeDocument/2006/relationships/tags" Target="../tags/tag1711.xml"/><Relationship Id="rId1694" Type="http://schemas.openxmlformats.org/officeDocument/2006/relationships/tags" Target="../tags/tag1712.xml"/><Relationship Id="rId1695" Type="http://schemas.openxmlformats.org/officeDocument/2006/relationships/tags" Target="../tags/tag1713.xml"/><Relationship Id="rId1696" Type="http://schemas.openxmlformats.org/officeDocument/2006/relationships/tags" Target="../tags/tag1714.xml"/><Relationship Id="rId1697" Type="http://schemas.openxmlformats.org/officeDocument/2006/relationships/tags" Target="../tags/tag1715.xml"/><Relationship Id="rId1698" Type="http://schemas.openxmlformats.org/officeDocument/2006/relationships/tags" Target="../tags/tag1716.xml"/><Relationship Id="rId1699" Type="http://schemas.openxmlformats.org/officeDocument/2006/relationships/tags" Target="../tags/tag1717.xml"/><Relationship Id="rId830" Type="http://schemas.openxmlformats.org/officeDocument/2006/relationships/tags" Target="../tags/tag848.xml"/><Relationship Id="rId831" Type="http://schemas.openxmlformats.org/officeDocument/2006/relationships/tags" Target="../tags/tag849.xml"/><Relationship Id="rId832" Type="http://schemas.openxmlformats.org/officeDocument/2006/relationships/tags" Target="../tags/tag850.xml"/><Relationship Id="rId833" Type="http://schemas.openxmlformats.org/officeDocument/2006/relationships/tags" Target="../tags/tag851.xml"/><Relationship Id="rId440" Type="http://schemas.openxmlformats.org/officeDocument/2006/relationships/tags" Target="../tags/tag458.xml"/><Relationship Id="rId441" Type="http://schemas.openxmlformats.org/officeDocument/2006/relationships/tags" Target="../tags/tag459.xml"/><Relationship Id="rId442" Type="http://schemas.openxmlformats.org/officeDocument/2006/relationships/tags" Target="../tags/tag460.xml"/><Relationship Id="rId443" Type="http://schemas.openxmlformats.org/officeDocument/2006/relationships/tags" Target="../tags/tag461.xml"/><Relationship Id="rId444" Type="http://schemas.openxmlformats.org/officeDocument/2006/relationships/tags" Target="../tags/tag462.xml"/><Relationship Id="rId445" Type="http://schemas.openxmlformats.org/officeDocument/2006/relationships/tags" Target="../tags/tag463.xml"/><Relationship Id="rId446" Type="http://schemas.openxmlformats.org/officeDocument/2006/relationships/tags" Target="../tags/tag464.xml"/><Relationship Id="rId447" Type="http://schemas.openxmlformats.org/officeDocument/2006/relationships/tags" Target="../tags/tag465.xml"/><Relationship Id="rId448" Type="http://schemas.openxmlformats.org/officeDocument/2006/relationships/tags" Target="../tags/tag466.xml"/><Relationship Id="rId449" Type="http://schemas.openxmlformats.org/officeDocument/2006/relationships/tags" Target="../tags/tag467.xml"/><Relationship Id="rId834" Type="http://schemas.openxmlformats.org/officeDocument/2006/relationships/tags" Target="../tags/tag852.xml"/><Relationship Id="rId835" Type="http://schemas.openxmlformats.org/officeDocument/2006/relationships/tags" Target="../tags/tag853.xml"/><Relationship Id="rId836" Type="http://schemas.openxmlformats.org/officeDocument/2006/relationships/tags" Target="../tags/tag854.xml"/><Relationship Id="rId837" Type="http://schemas.openxmlformats.org/officeDocument/2006/relationships/tags" Target="../tags/tag855.xml"/><Relationship Id="rId838" Type="http://schemas.openxmlformats.org/officeDocument/2006/relationships/tags" Target="../tags/tag856.xml"/><Relationship Id="rId839" Type="http://schemas.openxmlformats.org/officeDocument/2006/relationships/tags" Target="../tags/tag857.xml"/><Relationship Id="rId1300" Type="http://schemas.openxmlformats.org/officeDocument/2006/relationships/tags" Target="../tags/tag1318.xml"/><Relationship Id="rId1301" Type="http://schemas.openxmlformats.org/officeDocument/2006/relationships/tags" Target="../tags/tag1319.xml"/><Relationship Id="rId1302" Type="http://schemas.openxmlformats.org/officeDocument/2006/relationships/tags" Target="../tags/tag1320.xml"/><Relationship Id="rId1303" Type="http://schemas.openxmlformats.org/officeDocument/2006/relationships/tags" Target="../tags/tag1321.xml"/><Relationship Id="rId1304" Type="http://schemas.openxmlformats.org/officeDocument/2006/relationships/tags" Target="../tags/tag1322.xml"/><Relationship Id="rId1305" Type="http://schemas.openxmlformats.org/officeDocument/2006/relationships/tags" Target="../tags/tag1323.xml"/><Relationship Id="rId1306" Type="http://schemas.openxmlformats.org/officeDocument/2006/relationships/tags" Target="../tags/tag1324.xml"/><Relationship Id="rId1307" Type="http://schemas.openxmlformats.org/officeDocument/2006/relationships/tags" Target="../tags/tag1325.xml"/><Relationship Id="rId1308" Type="http://schemas.openxmlformats.org/officeDocument/2006/relationships/tags" Target="../tags/tag1326.xml"/><Relationship Id="rId1309" Type="http://schemas.openxmlformats.org/officeDocument/2006/relationships/tags" Target="../tags/tag1327.xml"/><Relationship Id="rId840" Type="http://schemas.openxmlformats.org/officeDocument/2006/relationships/tags" Target="../tags/tag858.xml"/><Relationship Id="rId841" Type="http://schemas.openxmlformats.org/officeDocument/2006/relationships/tags" Target="../tags/tag859.xml"/><Relationship Id="rId450" Type="http://schemas.openxmlformats.org/officeDocument/2006/relationships/tags" Target="../tags/tag468.xml"/><Relationship Id="rId451" Type="http://schemas.openxmlformats.org/officeDocument/2006/relationships/tags" Target="../tags/tag469.xml"/><Relationship Id="rId452" Type="http://schemas.openxmlformats.org/officeDocument/2006/relationships/tags" Target="../tags/tag470.xml"/><Relationship Id="rId453" Type="http://schemas.openxmlformats.org/officeDocument/2006/relationships/tags" Target="../tags/tag471.xml"/><Relationship Id="rId454" Type="http://schemas.openxmlformats.org/officeDocument/2006/relationships/tags" Target="../tags/tag472.xml"/><Relationship Id="rId455" Type="http://schemas.openxmlformats.org/officeDocument/2006/relationships/tags" Target="../tags/tag473.xml"/><Relationship Id="rId456" Type="http://schemas.openxmlformats.org/officeDocument/2006/relationships/tags" Target="../tags/tag474.xml"/><Relationship Id="rId457" Type="http://schemas.openxmlformats.org/officeDocument/2006/relationships/tags" Target="../tags/tag475.xml"/><Relationship Id="rId458" Type="http://schemas.openxmlformats.org/officeDocument/2006/relationships/tags" Target="../tags/tag476.xml"/><Relationship Id="rId459" Type="http://schemas.openxmlformats.org/officeDocument/2006/relationships/tags" Target="../tags/tag477.xml"/><Relationship Id="rId842" Type="http://schemas.openxmlformats.org/officeDocument/2006/relationships/tags" Target="../tags/tag860.xml"/><Relationship Id="rId843" Type="http://schemas.openxmlformats.org/officeDocument/2006/relationships/tags" Target="../tags/tag861.xml"/><Relationship Id="rId844" Type="http://schemas.openxmlformats.org/officeDocument/2006/relationships/tags" Target="../tags/tag862.xml"/><Relationship Id="rId845" Type="http://schemas.openxmlformats.org/officeDocument/2006/relationships/tags" Target="../tags/tag863.xml"/><Relationship Id="rId846" Type="http://schemas.openxmlformats.org/officeDocument/2006/relationships/tags" Target="../tags/tag864.xml"/><Relationship Id="rId847" Type="http://schemas.openxmlformats.org/officeDocument/2006/relationships/tags" Target="../tags/tag865.xml"/><Relationship Id="rId848" Type="http://schemas.openxmlformats.org/officeDocument/2006/relationships/tags" Target="../tags/tag866.xml"/><Relationship Id="rId849" Type="http://schemas.openxmlformats.org/officeDocument/2006/relationships/tags" Target="../tags/tag867.xml"/><Relationship Id="rId1700" Type="http://schemas.openxmlformats.org/officeDocument/2006/relationships/tags" Target="../tags/tag1718.xml"/><Relationship Id="rId1701" Type="http://schemas.openxmlformats.org/officeDocument/2006/relationships/tags" Target="../tags/tag1719.xml"/><Relationship Id="rId1702" Type="http://schemas.openxmlformats.org/officeDocument/2006/relationships/tags" Target="../tags/tag1720.xml"/><Relationship Id="rId1703" Type="http://schemas.openxmlformats.org/officeDocument/2006/relationships/tags" Target="../tags/tag1721.xml"/><Relationship Id="rId1310" Type="http://schemas.openxmlformats.org/officeDocument/2006/relationships/tags" Target="../tags/tag1328.xml"/><Relationship Id="rId1311" Type="http://schemas.openxmlformats.org/officeDocument/2006/relationships/tags" Target="../tags/tag1329.xml"/><Relationship Id="rId1312" Type="http://schemas.openxmlformats.org/officeDocument/2006/relationships/tags" Target="../tags/tag1330.xml"/><Relationship Id="rId1313" Type="http://schemas.openxmlformats.org/officeDocument/2006/relationships/tags" Target="../tags/tag1331.xml"/><Relationship Id="rId1314" Type="http://schemas.openxmlformats.org/officeDocument/2006/relationships/tags" Target="../tags/tag1332.xml"/><Relationship Id="rId1315" Type="http://schemas.openxmlformats.org/officeDocument/2006/relationships/tags" Target="../tags/tag1333.xml"/><Relationship Id="rId1316" Type="http://schemas.openxmlformats.org/officeDocument/2006/relationships/tags" Target="../tags/tag1334.xml"/><Relationship Id="rId1317" Type="http://schemas.openxmlformats.org/officeDocument/2006/relationships/tags" Target="../tags/tag1335.xml"/><Relationship Id="rId1318" Type="http://schemas.openxmlformats.org/officeDocument/2006/relationships/tags" Target="../tags/tag1336.xml"/><Relationship Id="rId1319" Type="http://schemas.openxmlformats.org/officeDocument/2006/relationships/tags" Target="../tags/tag1337.xml"/><Relationship Id="rId850" Type="http://schemas.openxmlformats.org/officeDocument/2006/relationships/tags" Target="../tags/tag868.xml"/><Relationship Id="rId851" Type="http://schemas.openxmlformats.org/officeDocument/2006/relationships/tags" Target="../tags/tag869.xml"/><Relationship Id="rId460" Type="http://schemas.openxmlformats.org/officeDocument/2006/relationships/tags" Target="../tags/tag478.xml"/><Relationship Id="rId461" Type="http://schemas.openxmlformats.org/officeDocument/2006/relationships/tags" Target="../tags/tag479.xml"/><Relationship Id="rId462" Type="http://schemas.openxmlformats.org/officeDocument/2006/relationships/tags" Target="../tags/tag480.xml"/><Relationship Id="rId463" Type="http://schemas.openxmlformats.org/officeDocument/2006/relationships/tags" Target="../tags/tag481.xml"/><Relationship Id="rId464" Type="http://schemas.openxmlformats.org/officeDocument/2006/relationships/tags" Target="../tags/tag482.xml"/><Relationship Id="rId465" Type="http://schemas.openxmlformats.org/officeDocument/2006/relationships/tags" Target="../tags/tag483.xml"/><Relationship Id="rId466" Type="http://schemas.openxmlformats.org/officeDocument/2006/relationships/tags" Target="../tags/tag484.xml"/><Relationship Id="rId467" Type="http://schemas.openxmlformats.org/officeDocument/2006/relationships/tags" Target="../tags/tag485.xml"/><Relationship Id="rId468" Type="http://schemas.openxmlformats.org/officeDocument/2006/relationships/tags" Target="../tags/tag486.xml"/><Relationship Id="rId469" Type="http://schemas.openxmlformats.org/officeDocument/2006/relationships/tags" Target="../tags/tag487.xml"/><Relationship Id="rId852" Type="http://schemas.openxmlformats.org/officeDocument/2006/relationships/tags" Target="../tags/tag870.xml"/><Relationship Id="rId853" Type="http://schemas.openxmlformats.org/officeDocument/2006/relationships/tags" Target="../tags/tag871.xml"/><Relationship Id="rId854" Type="http://schemas.openxmlformats.org/officeDocument/2006/relationships/tags" Target="../tags/tag872.xml"/><Relationship Id="rId855" Type="http://schemas.openxmlformats.org/officeDocument/2006/relationships/tags" Target="../tags/tag873.xml"/><Relationship Id="rId856" Type="http://schemas.openxmlformats.org/officeDocument/2006/relationships/tags" Target="../tags/tag874.xml"/><Relationship Id="rId857" Type="http://schemas.openxmlformats.org/officeDocument/2006/relationships/tags" Target="../tags/tag875.xml"/><Relationship Id="rId858" Type="http://schemas.openxmlformats.org/officeDocument/2006/relationships/tags" Target="../tags/tag876.xml"/><Relationship Id="rId859" Type="http://schemas.openxmlformats.org/officeDocument/2006/relationships/tags" Target="../tags/tag877.xml"/><Relationship Id="rId1704" Type="http://schemas.openxmlformats.org/officeDocument/2006/relationships/tags" Target="../tags/tag1722.xml"/><Relationship Id="rId1705" Type="http://schemas.openxmlformats.org/officeDocument/2006/relationships/tags" Target="../tags/tag1723.xml"/><Relationship Id="rId1706" Type="http://schemas.openxmlformats.org/officeDocument/2006/relationships/tags" Target="../tags/tag1724.xml"/><Relationship Id="rId1707" Type="http://schemas.openxmlformats.org/officeDocument/2006/relationships/tags" Target="../tags/tag1725.xml"/><Relationship Id="rId1708" Type="http://schemas.openxmlformats.org/officeDocument/2006/relationships/tags" Target="../tags/tag1726.xml"/><Relationship Id="rId1709" Type="http://schemas.openxmlformats.org/officeDocument/2006/relationships/tags" Target="../tags/tag1727.xml"/><Relationship Id="rId1710" Type="http://schemas.openxmlformats.org/officeDocument/2006/relationships/tags" Target="../tags/tag1728.xml"/><Relationship Id="rId1711" Type="http://schemas.openxmlformats.org/officeDocument/2006/relationships/tags" Target="../tags/tag1729.xml"/><Relationship Id="rId1712" Type="http://schemas.openxmlformats.org/officeDocument/2006/relationships/tags" Target="../tags/tag1730.xml"/><Relationship Id="rId1713" Type="http://schemas.openxmlformats.org/officeDocument/2006/relationships/tags" Target="../tags/tag1731.xml"/><Relationship Id="rId1320" Type="http://schemas.openxmlformats.org/officeDocument/2006/relationships/tags" Target="../tags/tag1338.xml"/><Relationship Id="rId1321" Type="http://schemas.openxmlformats.org/officeDocument/2006/relationships/tags" Target="../tags/tag1339.xml"/><Relationship Id="rId1322" Type="http://schemas.openxmlformats.org/officeDocument/2006/relationships/tags" Target="../tags/tag1340.xml"/><Relationship Id="rId1323" Type="http://schemas.openxmlformats.org/officeDocument/2006/relationships/tags" Target="../tags/tag1341.xml"/><Relationship Id="rId1324" Type="http://schemas.openxmlformats.org/officeDocument/2006/relationships/tags" Target="../tags/tag1342.xml"/><Relationship Id="rId1325" Type="http://schemas.openxmlformats.org/officeDocument/2006/relationships/tags" Target="../tags/tag1343.xml"/><Relationship Id="rId1326" Type="http://schemas.openxmlformats.org/officeDocument/2006/relationships/tags" Target="../tags/tag1344.xml"/><Relationship Id="rId1327" Type="http://schemas.openxmlformats.org/officeDocument/2006/relationships/tags" Target="../tags/tag1345.xml"/><Relationship Id="rId1328" Type="http://schemas.openxmlformats.org/officeDocument/2006/relationships/tags" Target="../tags/tag1346.xml"/><Relationship Id="rId1329" Type="http://schemas.openxmlformats.org/officeDocument/2006/relationships/tags" Target="../tags/tag1347.xml"/><Relationship Id="rId860" Type="http://schemas.openxmlformats.org/officeDocument/2006/relationships/tags" Target="../tags/tag878.xml"/><Relationship Id="rId861" Type="http://schemas.openxmlformats.org/officeDocument/2006/relationships/tags" Target="../tags/tag879.xml"/><Relationship Id="rId470" Type="http://schemas.openxmlformats.org/officeDocument/2006/relationships/tags" Target="../tags/tag488.xml"/><Relationship Id="rId471" Type="http://schemas.openxmlformats.org/officeDocument/2006/relationships/tags" Target="../tags/tag489.xml"/><Relationship Id="rId472" Type="http://schemas.openxmlformats.org/officeDocument/2006/relationships/tags" Target="../tags/tag490.xml"/><Relationship Id="rId473" Type="http://schemas.openxmlformats.org/officeDocument/2006/relationships/tags" Target="../tags/tag491.xml"/><Relationship Id="rId474" Type="http://schemas.openxmlformats.org/officeDocument/2006/relationships/tags" Target="../tags/tag492.xml"/><Relationship Id="rId475" Type="http://schemas.openxmlformats.org/officeDocument/2006/relationships/tags" Target="../tags/tag493.xml"/><Relationship Id="rId476" Type="http://schemas.openxmlformats.org/officeDocument/2006/relationships/tags" Target="../tags/tag494.xml"/><Relationship Id="rId477" Type="http://schemas.openxmlformats.org/officeDocument/2006/relationships/tags" Target="../tags/tag495.xml"/><Relationship Id="rId478" Type="http://schemas.openxmlformats.org/officeDocument/2006/relationships/tags" Target="../tags/tag496.xml"/><Relationship Id="rId479" Type="http://schemas.openxmlformats.org/officeDocument/2006/relationships/tags" Target="../tags/tag497.xml"/><Relationship Id="rId862" Type="http://schemas.openxmlformats.org/officeDocument/2006/relationships/tags" Target="../tags/tag880.xml"/><Relationship Id="rId863" Type="http://schemas.openxmlformats.org/officeDocument/2006/relationships/tags" Target="../tags/tag881.xml"/><Relationship Id="rId864" Type="http://schemas.openxmlformats.org/officeDocument/2006/relationships/tags" Target="../tags/tag882.xml"/><Relationship Id="rId865" Type="http://schemas.openxmlformats.org/officeDocument/2006/relationships/tags" Target="../tags/tag883.xml"/><Relationship Id="rId866" Type="http://schemas.openxmlformats.org/officeDocument/2006/relationships/tags" Target="../tags/tag884.xml"/><Relationship Id="rId867" Type="http://schemas.openxmlformats.org/officeDocument/2006/relationships/tags" Target="../tags/tag885.xml"/><Relationship Id="rId868" Type="http://schemas.openxmlformats.org/officeDocument/2006/relationships/tags" Target="../tags/tag886.xml"/><Relationship Id="rId869" Type="http://schemas.openxmlformats.org/officeDocument/2006/relationships/tags" Target="../tags/tag887.xml"/><Relationship Id="rId1714" Type="http://schemas.openxmlformats.org/officeDocument/2006/relationships/tags" Target="../tags/tag1732.xml"/><Relationship Id="rId1715" Type="http://schemas.openxmlformats.org/officeDocument/2006/relationships/tags" Target="../tags/tag1733.xml"/><Relationship Id="rId1716" Type="http://schemas.openxmlformats.org/officeDocument/2006/relationships/tags" Target="../tags/tag1734.xml"/><Relationship Id="rId1717" Type="http://schemas.openxmlformats.org/officeDocument/2006/relationships/tags" Target="../tags/tag1735.xml"/><Relationship Id="rId1718" Type="http://schemas.openxmlformats.org/officeDocument/2006/relationships/tags" Target="../tags/tag1736.xml"/><Relationship Id="rId1719" Type="http://schemas.openxmlformats.org/officeDocument/2006/relationships/tags" Target="../tags/tag1737.xml"/><Relationship Id="rId1720" Type="http://schemas.openxmlformats.org/officeDocument/2006/relationships/tags" Target="../tags/tag1738.xml"/><Relationship Id="rId1721" Type="http://schemas.openxmlformats.org/officeDocument/2006/relationships/tags" Target="../tags/tag1739.xml"/><Relationship Id="rId1722" Type="http://schemas.openxmlformats.org/officeDocument/2006/relationships/tags" Target="../tags/tag1740.xml"/><Relationship Id="rId1723" Type="http://schemas.openxmlformats.org/officeDocument/2006/relationships/tags" Target="../tags/tag1741.xml"/><Relationship Id="rId1330" Type="http://schemas.openxmlformats.org/officeDocument/2006/relationships/tags" Target="../tags/tag1348.xml"/><Relationship Id="rId1331" Type="http://schemas.openxmlformats.org/officeDocument/2006/relationships/tags" Target="../tags/tag1349.xml"/><Relationship Id="rId1332" Type="http://schemas.openxmlformats.org/officeDocument/2006/relationships/tags" Target="../tags/tag1350.xml"/><Relationship Id="rId1333" Type="http://schemas.openxmlformats.org/officeDocument/2006/relationships/tags" Target="../tags/tag1351.xml"/><Relationship Id="rId1334" Type="http://schemas.openxmlformats.org/officeDocument/2006/relationships/tags" Target="../tags/tag1352.xml"/><Relationship Id="rId1335" Type="http://schemas.openxmlformats.org/officeDocument/2006/relationships/tags" Target="../tags/tag1353.xml"/><Relationship Id="rId1336" Type="http://schemas.openxmlformats.org/officeDocument/2006/relationships/tags" Target="../tags/tag1354.xml"/><Relationship Id="rId1337" Type="http://schemas.openxmlformats.org/officeDocument/2006/relationships/tags" Target="../tags/tag1355.xml"/><Relationship Id="rId1338" Type="http://schemas.openxmlformats.org/officeDocument/2006/relationships/tags" Target="../tags/tag1356.xml"/><Relationship Id="rId1339" Type="http://schemas.openxmlformats.org/officeDocument/2006/relationships/tags" Target="../tags/tag1357.xml"/><Relationship Id="rId870" Type="http://schemas.openxmlformats.org/officeDocument/2006/relationships/tags" Target="../tags/tag888.xml"/><Relationship Id="rId871" Type="http://schemas.openxmlformats.org/officeDocument/2006/relationships/tags" Target="../tags/tag889.xml"/><Relationship Id="rId480" Type="http://schemas.openxmlformats.org/officeDocument/2006/relationships/tags" Target="../tags/tag498.xml"/><Relationship Id="rId481" Type="http://schemas.openxmlformats.org/officeDocument/2006/relationships/tags" Target="../tags/tag499.xml"/><Relationship Id="rId482" Type="http://schemas.openxmlformats.org/officeDocument/2006/relationships/tags" Target="../tags/tag500.xml"/><Relationship Id="rId483" Type="http://schemas.openxmlformats.org/officeDocument/2006/relationships/tags" Target="../tags/tag501.xml"/><Relationship Id="rId484" Type="http://schemas.openxmlformats.org/officeDocument/2006/relationships/tags" Target="../tags/tag502.xml"/><Relationship Id="rId485" Type="http://schemas.openxmlformats.org/officeDocument/2006/relationships/tags" Target="../tags/tag503.xml"/><Relationship Id="rId486" Type="http://schemas.openxmlformats.org/officeDocument/2006/relationships/tags" Target="../tags/tag504.xml"/><Relationship Id="rId487" Type="http://schemas.openxmlformats.org/officeDocument/2006/relationships/tags" Target="../tags/tag505.xml"/><Relationship Id="rId488" Type="http://schemas.openxmlformats.org/officeDocument/2006/relationships/tags" Target="../tags/tag506.xml"/><Relationship Id="rId489" Type="http://schemas.openxmlformats.org/officeDocument/2006/relationships/tags" Target="../tags/tag507.xml"/><Relationship Id="rId872" Type="http://schemas.openxmlformats.org/officeDocument/2006/relationships/tags" Target="../tags/tag890.xml"/><Relationship Id="rId873" Type="http://schemas.openxmlformats.org/officeDocument/2006/relationships/tags" Target="../tags/tag891.xml"/><Relationship Id="rId874" Type="http://schemas.openxmlformats.org/officeDocument/2006/relationships/tags" Target="../tags/tag892.xml"/><Relationship Id="rId875" Type="http://schemas.openxmlformats.org/officeDocument/2006/relationships/tags" Target="../tags/tag893.xml"/><Relationship Id="rId876" Type="http://schemas.openxmlformats.org/officeDocument/2006/relationships/tags" Target="../tags/tag894.xml"/><Relationship Id="rId877" Type="http://schemas.openxmlformats.org/officeDocument/2006/relationships/tags" Target="../tags/tag895.xml"/><Relationship Id="rId878" Type="http://schemas.openxmlformats.org/officeDocument/2006/relationships/tags" Target="../tags/tag896.xml"/><Relationship Id="rId879" Type="http://schemas.openxmlformats.org/officeDocument/2006/relationships/tags" Target="../tags/tag897.xml"/><Relationship Id="rId1724" Type="http://schemas.openxmlformats.org/officeDocument/2006/relationships/tags" Target="../tags/tag1742.xml"/><Relationship Id="rId1725" Type="http://schemas.openxmlformats.org/officeDocument/2006/relationships/tags" Target="../tags/tag1743.xml"/><Relationship Id="rId1726" Type="http://schemas.openxmlformats.org/officeDocument/2006/relationships/tags" Target="../tags/tag1744.xml"/><Relationship Id="rId1727" Type="http://schemas.openxmlformats.org/officeDocument/2006/relationships/tags" Target="../tags/tag1745.xml"/><Relationship Id="rId1728" Type="http://schemas.openxmlformats.org/officeDocument/2006/relationships/tags" Target="../tags/tag1746.xml"/><Relationship Id="rId1729" Type="http://schemas.openxmlformats.org/officeDocument/2006/relationships/tags" Target="../tags/tag1747.xml"/><Relationship Id="rId1730" Type="http://schemas.openxmlformats.org/officeDocument/2006/relationships/tags" Target="../tags/tag1748.xml"/><Relationship Id="rId1731" Type="http://schemas.openxmlformats.org/officeDocument/2006/relationships/tags" Target="../tags/tag1749.xml"/><Relationship Id="rId1732" Type="http://schemas.openxmlformats.org/officeDocument/2006/relationships/tags" Target="../tags/tag1750.xml"/><Relationship Id="rId1733" Type="http://schemas.openxmlformats.org/officeDocument/2006/relationships/tags" Target="../tags/tag1751.xml"/><Relationship Id="rId1340" Type="http://schemas.openxmlformats.org/officeDocument/2006/relationships/tags" Target="../tags/tag1358.xml"/><Relationship Id="rId1341" Type="http://schemas.openxmlformats.org/officeDocument/2006/relationships/tags" Target="../tags/tag1359.xml"/><Relationship Id="rId1342" Type="http://schemas.openxmlformats.org/officeDocument/2006/relationships/tags" Target="../tags/tag1360.xml"/><Relationship Id="rId1343" Type="http://schemas.openxmlformats.org/officeDocument/2006/relationships/tags" Target="../tags/tag1361.xml"/><Relationship Id="rId1344" Type="http://schemas.openxmlformats.org/officeDocument/2006/relationships/tags" Target="../tags/tag1362.xml"/><Relationship Id="rId1345" Type="http://schemas.openxmlformats.org/officeDocument/2006/relationships/tags" Target="../tags/tag1363.xml"/><Relationship Id="rId1346" Type="http://schemas.openxmlformats.org/officeDocument/2006/relationships/tags" Target="../tags/tag1364.xml"/><Relationship Id="rId1347" Type="http://schemas.openxmlformats.org/officeDocument/2006/relationships/tags" Target="../tags/tag1365.xml"/><Relationship Id="rId1348" Type="http://schemas.openxmlformats.org/officeDocument/2006/relationships/tags" Target="../tags/tag1366.xml"/><Relationship Id="rId1349" Type="http://schemas.openxmlformats.org/officeDocument/2006/relationships/tags" Target="../tags/tag1367.xml"/><Relationship Id="rId880" Type="http://schemas.openxmlformats.org/officeDocument/2006/relationships/tags" Target="../tags/tag898.xml"/><Relationship Id="rId881" Type="http://schemas.openxmlformats.org/officeDocument/2006/relationships/tags" Target="../tags/tag899.xml"/><Relationship Id="rId490" Type="http://schemas.openxmlformats.org/officeDocument/2006/relationships/tags" Target="../tags/tag508.xml"/><Relationship Id="rId491" Type="http://schemas.openxmlformats.org/officeDocument/2006/relationships/tags" Target="../tags/tag509.xml"/><Relationship Id="rId492" Type="http://schemas.openxmlformats.org/officeDocument/2006/relationships/tags" Target="../tags/tag510.xml"/><Relationship Id="rId493" Type="http://schemas.openxmlformats.org/officeDocument/2006/relationships/tags" Target="../tags/tag511.xml"/><Relationship Id="rId494" Type="http://schemas.openxmlformats.org/officeDocument/2006/relationships/tags" Target="../tags/tag512.xml"/><Relationship Id="rId495" Type="http://schemas.openxmlformats.org/officeDocument/2006/relationships/tags" Target="../tags/tag513.xml"/><Relationship Id="rId496" Type="http://schemas.openxmlformats.org/officeDocument/2006/relationships/tags" Target="../tags/tag514.xml"/><Relationship Id="rId497" Type="http://schemas.openxmlformats.org/officeDocument/2006/relationships/tags" Target="../tags/tag515.xml"/><Relationship Id="rId498" Type="http://schemas.openxmlformats.org/officeDocument/2006/relationships/tags" Target="../tags/tag516.xml"/><Relationship Id="rId499" Type="http://schemas.openxmlformats.org/officeDocument/2006/relationships/tags" Target="../tags/tag517.xml"/><Relationship Id="rId882" Type="http://schemas.openxmlformats.org/officeDocument/2006/relationships/tags" Target="../tags/tag900.xml"/><Relationship Id="rId883" Type="http://schemas.openxmlformats.org/officeDocument/2006/relationships/tags" Target="../tags/tag901.xml"/><Relationship Id="rId884" Type="http://schemas.openxmlformats.org/officeDocument/2006/relationships/tags" Target="../tags/tag902.xml"/><Relationship Id="rId885" Type="http://schemas.openxmlformats.org/officeDocument/2006/relationships/tags" Target="../tags/tag903.xml"/><Relationship Id="rId886" Type="http://schemas.openxmlformats.org/officeDocument/2006/relationships/tags" Target="../tags/tag904.xml"/><Relationship Id="rId887" Type="http://schemas.openxmlformats.org/officeDocument/2006/relationships/tags" Target="../tags/tag905.xml"/><Relationship Id="rId888" Type="http://schemas.openxmlformats.org/officeDocument/2006/relationships/tags" Target="../tags/tag906.xml"/><Relationship Id="rId889" Type="http://schemas.openxmlformats.org/officeDocument/2006/relationships/tags" Target="../tags/tag907.xml"/><Relationship Id="rId1734" Type="http://schemas.openxmlformats.org/officeDocument/2006/relationships/tags" Target="../tags/tag1752.xml"/><Relationship Id="rId1735" Type="http://schemas.openxmlformats.org/officeDocument/2006/relationships/tags" Target="../tags/tag1753.xml"/><Relationship Id="rId1736" Type="http://schemas.openxmlformats.org/officeDocument/2006/relationships/tags" Target="../tags/tag1754.xml"/><Relationship Id="rId1737" Type="http://schemas.openxmlformats.org/officeDocument/2006/relationships/tags" Target="../tags/tag1755.xml"/><Relationship Id="rId1738" Type="http://schemas.openxmlformats.org/officeDocument/2006/relationships/tags" Target="../tags/tag1756.xml"/><Relationship Id="rId1739" Type="http://schemas.openxmlformats.org/officeDocument/2006/relationships/tags" Target="../tags/tag1757.xml"/><Relationship Id="rId1740" Type="http://schemas.openxmlformats.org/officeDocument/2006/relationships/tags" Target="../tags/tag1758.xml"/><Relationship Id="rId1741" Type="http://schemas.openxmlformats.org/officeDocument/2006/relationships/tags" Target="../tags/tag1759.xml"/><Relationship Id="rId1742" Type="http://schemas.openxmlformats.org/officeDocument/2006/relationships/tags" Target="../tags/tag1760.xml"/><Relationship Id="rId1743" Type="http://schemas.openxmlformats.org/officeDocument/2006/relationships/tags" Target="../tags/tag1761.xml"/><Relationship Id="rId1350" Type="http://schemas.openxmlformats.org/officeDocument/2006/relationships/tags" Target="../tags/tag1368.xml"/><Relationship Id="rId1351" Type="http://schemas.openxmlformats.org/officeDocument/2006/relationships/tags" Target="../tags/tag1369.xml"/><Relationship Id="rId1352" Type="http://schemas.openxmlformats.org/officeDocument/2006/relationships/tags" Target="../tags/tag1370.xml"/><Relationship Id="rId1353" Type="http://schemas.openxmlformats.org/officeDocument/2006/relationships/tags" Target="../tags/tag1371.xml"/><Relationship Id="rId1354" Type="http://schemas.openxmlformats.org/officeDocument/2006/relationships/tags" Target="../tags/tag1372.xml"/><Relationship Id="rId1355" Type="http://schemas.openxmlformats.org/officeDocument/2006/relationships/tags" Target="../tags/tag1373.xml"/><Relationship Id="rId1356" Type="http://schemas.openxmlformats.org/officeDocument/2006/relationships/tags" Target="../tags/tag1374.xml"/><Relationship Id="rId1357" Type="http://schemas.openxmlformats.org/officeDocument/2006/relationships/tags" Target="../tags/tag1375.xml"/><Relationship Id="rId1358" Type="http://schemas.openxmlformats.org/officeDocument/2006/relationships/tags" Target="../tags/tag1376.xml"/><Relationship Id="rId1359" Type="http://schemas.openxmlformats.org/officeDocument/2006/relationships/tags" Target="../tags/tag1377.xml"/><Relationship Id="rId890" Type="http://schemas.openxmlformats.org/officeDocument/2006/relationships/tags" Target="../tags/tag908.xml"/><Relationship Id="rId891" Type="http://schemas.openxmlformats.org/officeDocument/2006/relationships/tags" Target="../tags/tag909.xml"/><Relationship Id="rId892" Type="http://schemas.openxmlformats.org/officeDocument/2006/relationships/tags" Target="../tags/tag910.xml"/><Relationship Id="rId893" Type="http://schemas.openxmlformats.org/officeDocument/2006/relationships/tags" Target="../tags/tag911.xml"/><Relationship Id="rId894" Type="http://schemas.openxmlformats.org/officeDocument/2006/relationships/tags" Target="../tags/tag912.xml"/><Relationship Id="rId895" Type="http://schemas.openxmlformats.org/officeDocument/2006/relationships/tags" Target="../tags/tag913.xml"/><Relationship Id="rId896" Type="http://schemas.openxmlformats.org/officeDocument/2006/relationships/tags" Target="../tags/tag914.xml"/><Relationship Id="rId897" Type="http://schemas.openxmlformats.org/officeDocument/2006/relationships/tags" Target="../tags/tag915.xml"/><Relationship Id="rId898" Type="http://schemas.openxmlformats.org/officeDocument/2006/relationships/tags" Target="../tags/tag916.xml"/><Relationship Id="rId899" Type="http://schemas.openxmlformats.org/officeDocument/2006/relationships/tags" Target="../tags/tag917.xml"/><Relationship Id="rId1744" Type="http://schemas.openxmlformats.org/officeDocument/2006/relationships/tags" Target="../tags/tag1762.xml"/><Relationship Id="rId1745" Type="http://schemas.openxmlformats.org/officeDocument/2006/relationships/tags" Target="../tags/tag1763.xml"/><Relationship Id="rId1746" Type="http://schemas.openxmlformats.org/officeDocument/2006/relationships/tags" Target="../tags/tag1764.xml"/><Relationship Id="rId1747" Type="http://schemas.openxmlformats.org/officeDocument/2006/relationships/tags" Target="../tags/tag1765.xml"/><Relationship Id="rId1748" Type="http://schemas.openxmlformats.org/officeDocument/2006/relationships/tags" Target="../tags/tag1766.xml"/><Relationship Id="rId1749" Type="http://schemas.openxmlformats.org/officeDocument/2006/relationships/tags" Target="../tags/tag1767.xml"/><Relationship Id="rId100" Type="http://schemas.openxmlformats.org/officeDocument/2006/relationships/tags" Target="../tags/tag118.xml"/><Relationship Id="rId101" Type="http://schemas.openxmlformats.org/officeDocument/2006/relationships/tags" Target="../tags/tag119.xml"/><Relationship Id="rId102" Type="http://schemas.openxmlformats.org/officeDocument/2006/relationships/tags" Target="../tags/tag120.xml"/><Relationship Id="rId103" Type="http://schemas.openxmlformats.org/officeDocument/2006/relationships/tags" Target="../tags/tag121.xml"/><Relationship Id="rId104" Type="http://schemas.openxmlformats.org/officeDocument/2006/relationships/tags" Target="../tags/tag122.xml"/><Relationship Id="rId105" Type="http://schemas.openxmlformats.org/officeDocument/2006/relationships/tags" Target="../tags/tag123.xml"/><Relationship Id="rId106" Type="http://schemas.openxmlformats.org/officeDocument/2006/relationships/tags" Target="../tags/tag124.xml"/><Relationship Id="rId107" Type="http://schemas.openxmlformats.org/officeDocument/2006/relationships/tags" Target="../tags/tag125.xml"/><Relationship Id="rId108" Type="http://schemas.openxmlformats.org/officeDocument/2006/relationships/tags" Target="../tags/tag126.xml"/><Relationship Id="rId109" Type="http://schemas.openxmlformats.org/officeDocument/2006/relationships/tags" Target="../tags/tag127.xml"/><Relationship Id="rId1750" Type="http://schemas.openxmlformats.org/officeDocument/2006/relationships/tags" Target="../tags/tag1768.xml"/><Relationship Id="rId1751" Type="http://schemas.openxmlformats.org/officeDocument/2006/relationships/tags" Target="../tags/tag1769.xml"/><Relationship Id="rId1752" Type="http://schemas.openxmlformats.org/officeDocument/2006/relationships/tags" Target="../tags/tag1770.xml"/><Relationship Id="rId1753" Type="http://schemas.openxmlformats.org/officeDocument/2006/relationships/tags" Target="../tags/tag1771.xml"/><Relationship Id="rId1360" Type="http://schemas.openxmlformats.org/officeDocument/2006/relationships/tags" Target="../tags/tag1378.xml"/><Relationship Id="rId1361" Type="http://schemas.openxmlformats.org/officeDocument/2006/relationships/tags" Target="../tags/tag1379.xml"/><Relationship Id="rId1362" Type="http://schemas.openxmlformats.org/officeDocument/2006/relationships/tags" Target="../tags/tag1380.xml"/><Relationship Id="rId1363" Type="http://schemas.openxmlformats.org/officeDocument/2006/relationships/tags" Target="../tags/tag1381.xml"/><Relationship Id="rId1364" Type="http://schemas.openxmlformats.org/officeDocument/2006/relationships/tags" Target="../tags/tag1382.xml"/><Relationship Id="rId1365" Type="http://schemas.openxmlformats.org/officeDocument/2006/relationships/tags" Target="../tags/tag1383.xml"/><Relationship Id="rId1366" Type="http://schemas.openxmlformats.org/officeDocument/2006/relationships/tags" Target="../tags/tag1384.xml"/><Relationship Id="rId1367" Type="http://schemas.openxmlformats.org/officeDocument/2006/relationships/tags" Target="../tags/tag1385.xml"/><Relationship Id="rId1368" Type="http://schemas.openxmlformats.org/officeDocument/2006/relationships/tags" Target="../tags/tag1386.xml"/><Relationship Id="rId1369" Type="http://schemas.openxmlformats.org/officeDocument/2006/relationships/tags" Target="../tags/tag1387.xml"/><Relationship Id="rId1754" Type="http://schemas.openxmlformats.org/officeDocument/2006/relationships/tags" Target="../tags/tag1772.xml"/><Relationship Id="rId1755" Type="http://schemas.openxmlformats.org/officeDocument/2006/relationships/tags" Target="../tags/tag1773.xml"/><Relationship Id="rId1756" Type="http://schemas.openxmlformats.org/officeDocument/2006/relationships/tags" Target="../tags/tag1774.xml"/><Relationship Id="rId1757" Type="http://schemas.openxmlformats.org/officeDocument/2006/relationships/tags" Target="../tags/tag1775.xml"/><Relationship Id="rId1758" Type="http://schemas.openxmlformats.org/officeDocument/2006/relationships/tags" Target="../tags/tag1776.xml"/><Relationship Id="rId1759" Type="http://schemas.openxmlformats.org/officeDocument/2006/relationships/tags" Target="../tags/tag1777.xml"/></Relationships>
</file>

<file path=ppt/slides/_rels/slide17.xml.rels><?xml version="1.0" encoding="UTF-8" standalone="yes"?>
<Relationships xmlns="http://schemas.openxmlformats.org/package/2006/relationships"><Relationship Id="rId500" Type="http://schemas.openxmlformats.org/officeDocument/2006/relationships/tags" Target="../tags/tag2451.xml"/><Relationship Id="rId501" Type="http://schemas.openxmlformats.org/officeDocument/2006/relationships/tags" Target="../tags/tag2452.xml"/><Relationship Id="rId502" Type="http://schemas.openxmlformats.org/officeDocument/2006/relationships/tags" Target="../tags/tag2453.xml"/><Relationship Id="rId503" Type="http://schemas.openxmlformats.org/officeDocument/2006/relationships/tags" Target="../tags/tag2454.xml"/><Relationship Id="rId110" Type="http://schemas.openxmlformats.org/officeDocument/2006/relationships/tags" Target="../tags/tag2061.xml"/><Relationship Id="rId111" Type="http://schemas.openxmlformats.org/officeDocument/2006/relationships/tags" Target="../tags/tag2062.xml"/><Relationship Id="rId112" Type="http://schemas.openxmlformats.org/officeDocument/2006/relationships/tags" Target="../tags/tag2063.xml"/><Relationship Id="rId113" Type="http://schemas.openxmlformats.org/officeDocument/2006/relationships/tags" Target="../tags/tag2064.xml"/><Relationship Id="rId114" Type="http://schemas.openxmlformats.org/officeDocument/2006/relationships/tags" Target="../tags/tag2065.xml"/><Relationship Id="rId115" Type="http://schemas.openxmlformats.org/officeDocument/2006/relationships/tags" Target="../tags/tag2066.xml"/><Relationship Id="rId116" Type="http://schemas.openxmlformats.org/officeDocument/2006/relationships/tags" Target="../tags/tag2067.xml"/><Relationship Id="rId117" Type="http://schemas.openxmlformats.org/officeDocument/2006/relationships/tags" Target="../tags/tag2068.xml"/><Relationship Id="rId118" Type="http://schemas.openxmlformats.org/officeDocument/2006/relationships/tags" Target="../tags/tag2069.xml"/><Relationship Id="rId119" Type="http://schemas.openxmlformats.org/officeDocument/2006/relationships/tags" Target="../tags/tag2070.xml"/><Relationship Id="rId504" Type="http://schemas.openxmlformats.org/officeDocument/2006/relationships/tags" Target="../tags/tag2455.xml"/><Relationship Id="rId505" Type="http://schemas.openxmlformats.org/officeDocument/2006/relationships/tags" Target="../tags/tag2456.xml"/><Relationship Id="rId506" Type="http://schemas.openxmlformats.org/officeDocument/2006/relationships/tags" Target="../tags/tag2457.xml"/><Relationship Id="rId507" Type="http://schemas.openxmlformats.org/officeDocument/2006/relationships/tags" Target="../tags/tag2458.xml"/><Relationship Id="rId508" Type="http://schemas.openxmlformats.org/officeDocument/2006/relationships/tags" Target="../tags/tag2459.xml"/><Relationship Id="rId509" Type="http://schemas.openxmlformats.org/officeDocument/2006/relationships/tags" Target="../tags/tag2460.xml"/><Relationship Id="rId1760" Type="http://schemas.openxmlformats.org/officeDocument/2006/relationships/tags" Target="../tags/tag3711.xml"/><Relationship Id="rId1761" Type="http://schemas.openxmlformats.org/officeDocument/2006/relationships/tags" Target="../tags/tag3712.xml"/><Relationship Id="rId1762" Type="http://schemas.openxmlformats.org/officeDocument/2006/relationships/tags" Target="../tags/tag3713.xml"/><Relationship Id="rId1763" Type="http://schemas.openxmlformats.org/officeDocument/2006/relationships/tags" Target="../tags/tag3714.xml"/><Relationship Id="rId1370" Type="http://schemas.openxmlformats.org/officeDocument/2006/relationships/tags" Target="../tags/tag3321.xml"/><Relationship Id="rId1371" Type="http://schemas.openxmlformats.org/officeDocument/2006/relationships/tags" Target="../tags/tag3322.xml"/><Relationship Id="rId1372" Type="http://schemas.openxmlformats.org/officeDocument/2006/relationships/tags" Target="../tags/tag3323.xml"/><Relationship Id="rId1373" Type="http://schemas.openxmlformats.org/officeDocument/2006/relationships/tags" Target="../tags/tag3324.xml"/><Relationship Id="rId1374" Type="http://schemas.openxmlformats.org/officeDocument/2006/relationships/tags" Target="../tags/tag3325.xml"/><Relationship Id="rId1375" Type="http://schemas.openxmlformats.org/officeDocument/2006/relationships/tags" Target="../tags/tag3326.xml"/><Relationship Id="rId1376" Type="http://schemas.openxmlformats.org/officeDocument/2006/relationships/tags" Target="../tags/tag3327.xml"/><Relationship Id="rId1377" Type="http://schemas.openxmlformats.org/officeDocument/2006/relationships/tags" Target="../tags/tag3328.xml"/><Relationship Id="rId1378" Type="http://schemas.openxmlformats.org/officeDocument/2006/relationships/tags" Target="../tags/tag3329.xml"/><Relationship Id="rId1379" Type="http://schemas.openxmlformats.org/officeDocument/2006/relationships/tags" Target="../tags/tag3330.xml"/><Relationship Id="rId1764" Type="http://schemas.openxmlformats.org/officeDocument/2006/relationships/tags" Target="../tags/tag3715.xml"/><Relationship Id="rId1765" Type="http://schemas.openxmlformats.org/officeDocument/2006/relationships/tags" Target="../tags/tag3716.xml"/><Relationship Id="rId1766" Type="http://schemas.openxmlformats.org/officeDocument/2006/relationships/tags" Target="../tags/tag3717.xml"/><Relationship Id="rId1767" Type="http://schemas.openxmlformats.org/officeDocument/2006/relationships/tags" Target="../tags/tag3718.xml"/><Relationship Id="rId1768" Type="http://schemas.openxmlformats.org/officeDocument/2006/relationships/tags" Target="../tags/tag3719.xml"/><Relationship Id="rId1769" Type="http://schemas.openxmlformats.org/officeDocument/2006/relationships/tags" Target="../tags/tag3720.xml"/><Relationship Id="rId900" Type="http://schemas.openxmlformats.org/officeDocument/2006/relationships/tags" Target="../tags/tag2851.xml"/><Relationship Id="rId901" Type="http://schemas.openxmlformats.org/officeDocument/2006/relationships/tags" Target="../tags/tag2852.xml"/><Relationship Id="rId902" Type="http://schemas.openxmlformats.org/officeDocument/2006/relationships/tags" Target="../tags/tag2853.xml"/><Relationship Id="rId903" Type="http://schemas.openxmlformats.org/officeDocument/2006/relationships/tags" Target="../tags/tag2854.xml"/><Relationship Id="rId904" Type="http://schemas.openxmlformats.org/officeDocument/2006/relationships/tags" Target="../tags/tag2855.xml"/><Relationship Id="rId905" Type="http://schemas.openxmlformats.org/officeDocument/2006/relationships/tags" Target="../tags/tag2856.xml"/><Relationship Id="rId906" Type="http://schemas.openxmlformats.org/officeDocument/2006/relationships/tags" Target="../tags/tag2857.xml"/><Relationship Id="rId907" Type="http://schemas.openxmlformats.org/officeDocument/2006/relationships/tags" Target="../tags/tag2858.xml"/><Relationship Id="rId120" Type="http://schemas.openxmlformats.org/officeDocument/2006/relationships/tags" Target="../tags/tag2071.xml"/><Relationship Id="rId121" Type="http://schemas.openxmlformats.org/officeDocument/2006/relationships/tags" Target="../tags/tag2072.xml"/><Relationship Id="rId122" Type="http://schemas.openxmlformats.org/officeDocument/2006/relationships/tags" Target="../tags/tag2073.xml"/><Relationship Id="rId123" Type="http://schemas.openxmlformats.org/officeDocument/2006/relationships/tags" Target="../tags/tag2074.xml"/><Relationship Id="rId124" Type="http://schemas.openxmlformats.org/officeDocument/2006/relationships/tags" Target="../tags/tag2075.xml"/><Relationship Id="rId125" Type="http://schemas.openxmlformats.org/officeDocument/2006/relationships/tags" Target="../tags/tag2076.xml"/><Relationship Id="rId126" Type="http://schemas.openxmlformats.org/officeDocument/2006/relationships/tags" Target="../tags/tag2077.xml"/><Relationship Id="rId127" Type="http://schemas.openxmlformats.org/officeDocument/2006/relationships/tags" Target="../tags/tag2078.xml"/><Relationship Id="rId128" Type="http://schemas.openxmlformats.org/officeDocument/2006/relationships/tags" Target="../tags/tag2079.xml"/><Relationship Id="rId129" Type="http://schemas.openxmlformats.org/officeDocument/2006/relationships/tags" Target="../tags/tag2080.xml"/><Relationship Id="rId908" Type="http://schemas.openxmlformats.org/officeDocument/2006/relationships/tags" Target="../tags/tag2859.xml"/><Relationship Id="rId909" Type="http://schemas.openxmlformats.org/officeDocument/2006/relationships/tags" Target="../tags/tag2860.xml"/><Relationship Id="rId510" Type="http://schemas.openxmlformats.org/officeDocument/2006/relationships/tags" Target="../tags/tag2461.xml"/><Relationship Id="rId511" Type="http://schemas.openxmlformats.org/officeDocument/2006/relationships/tags" Target="../tags/tag2462.xml"/><Relationship Id="rId512" Type="http://schemas.openxmlformats.org/officeDocument/2006/relationships/tags" Target="../tags/tag2463.xml"/><Relationship Id="rId513" Type="http://schemas.openxmlformats.org/officeDocument/2006/relationships/tags" Target="../tags/tag2464.xml"/><Relationship Id="rId514" Type="http://schemas.openxmlformats.org/officeDocument/2006/relationships/tags" Target="../tags/tag2465.xml"/><Relationship Id="rId515" Type="http://schemas.openxmlformats.org/officeDocument/2006/relationships/tags" Target="../tags/tag2466.xml"/><Relationship Id="rId516" Type="http://schemas.openxmlformats.org/officeDocument/2006/relationships/tags" Target="../tags/tag2467.xml"/><Relationship Id="rId517" Type="http://schemas.openxmlformats.org/officeDocument/2006/relationships/tags" Target="../tags/tag2468.xml"/><Relationship Id="rId518" Type="http://schemas.openxmlformats.org/officeDocument/2006/relationships/tags" Target="../tags/tag2469.xml"/><Relationship Id="rId519" Type="http://schemas.openxmlformats.org/officeDocument/2006/relationships/tags" Target="../tags/tag2470.xml"/><Relationship Id="rId1770" Type="http://schemas.openxmlformats.org/officeDocument/2006/relationships/tags" Target="../tags/tag3721.xml"/><Relationship Id="rId1771" Type="http://schemas.openxmlformats.org/officeDocument/2006/relationships/tags" Target="../tags/tag3722.xml"/><Relationship Id="rId1772" Type="http://schemas.openxmlformats.org/officeDocument/2006/relationships/tags" Target="../tags/tag3723.xml"/><Relationship Id="rId1773" Type="http://schemas.openxmlformats.org/officeDocument/2006/relationships/tags" Target="../tags/tag3724.xml"/><Relationship Id="rId1380" Type="http://schemas.openxmlformats.org/officeDocument/2006/relationships/tags" Target="../tags/tag3331.xml"/><Relationship Id="rId1381" Type="http://schemas.openxmlformats.org/officeDocument/2006/relationships/tags" Target="../tags/tag3332.xml"/><Relationship Id="rId1382" Type="http://schemas.openxmlformats.org/officeDocument/2006/relationships/tags" Target="../tags/tag3333.xml"/><Relationship Id="rId1383" Type="http://schemas.openxmlformats.org/officeDocument/2006/relationships/tags" Target="../tags/tag3334.xml"/><Relationship Id="rId1384" Type="http://schemas.openxmlformats.org/officeDocument/2006/relationships/tags" Target="../tags/tag3335.xml"/><Relationship Id="rId1385" Type="http://schemas.openxmlformats.org/officeDocument/2006/relationships/tags" Target="../tags/tag3336.xml"/><Relationship Id="rId1386" Type="http://schemas.openxmlformats.org/officeDocument/2006/relationships/tags" Target="../tags/tag3337.xml"/><Relationship Id="rId1387" Type="http://schemas.openxmlformats.org/officeDocument/2006/relationships/tags" Target="../tags/tag3338.xml"/><Relationship Id="rId1388" Type="http://schemas.openxmlformats.org/officeDocument/2006/relationships/tags" Target="../tags/tag3339.xml"/><Relationship Id="rId1389" Type="http://schemas.openxmlformats.org/officeDocument/2006/relationships/tags" Target="../tags/tag3340.xml"/><Relationship Id="rId1774" Type="http://schemas.openxmlformats.org/officeDocument/2006/relationships/tags" Target="../tags/tag3725.xml"/><Relationship Id="rId1775" Type="http://schemas.openxmlformats.org/officeDocument/2006/relationships/tags" Target="../tags/tag3726.xml"/><Relationship Id="rId1776" Type="http://schemas.openxmlformats.org/officeDocument/2006/relationships/tags" Target="../tags/tag3727.xml"/><Relationship Id="rId1777" Type="http://schemas.openxmlformats.org/officeDocument/2006/relationships/tags" Target="../tags/tag3728.xml"/><Relationship Id="rId1778" Type="http://schemas.openxmlformats.org/officeDocument/2006/relationships/tags" Target="../tags/tag3729.xml"/><Relationship Id="rId1779" Type="http://schemas.openxmlformats.org/officeDocument/2006/relationships/tags" Target="../tags/tag3730.xml"/><Relationship Id="rId910" Type="http://schemas.openxmlformats.org/officeDocument/2006/relationships/tags" Target="../tags/tag2861.xml"/><Relationship Id="rId911" Type="http://schemas.openxmlformats.org/officeDocument/2006/relationships/tags" Target="../tags/tag2862.xml"/><Relationship Id="rId912" Type="http://schemas.openxmlformats.org/officeDocument/2006/relationships/tags" Target="../tags/tag2863.xml"/><Relationship Id="rId913" Type="http://schemas.openxmlformats.org/officeDocument/2006/relationships/tags" Target="../tags/tag2864.xml"/><Relationship Id="rId914" Type="http://schemas.openxmlformats.org/officeDocument/2006/relationships/tags" Target="../tags/tag2865.xml"/><Relationship Id="rId915" Type="http://schemas.openxmlformats.org/officeDocument/2006/relationships/tags" Target="../tags/tag2866.xml"/><Relationship Id="rId916" Type="http://schemas.openxmlformats.org/officeDocument/2006/relationships/tags" Target="../tags/tag2867.xml"/><Relationship Id="rId917" Type="http://schemas.openxmlformats.org/officeDocument/2006/relationships/tags" Target="../tags/tag2868.xml"/><Relationship Id="rId130" Type="http://schemas.openxmlformats.org/officeDocument/2006/relationships/tags" Target="../tags/tag2081.xml"/><Relationship Id="rId131" Type="http://schemas.openxmlformats.org/officeDocument/2006/relationships/tags" Target="../tags/tag2082.xml"/><Relationship Id="rId132" Type="http://schemas.openxmlformats.org/officeDocument/2006/relationships/tags" Target="../tags/tag2083.xml"/><Relationship Id="rId133" Type="http://schemas.openxmlformats.org/officeDocument/2006/relationships/tags" Target="../tags/tag2084.xml"/><Relationship Id="rId134" Type="http://schemas.openxmlformats.org/officeDocument/2006/relationships/tags" Target="../tags/tag2085.xml"/><Relationship Id="rId135" Type="http://schemas.openxmlformats.org/officeDocument/2006/relationships/tags" Target="../tags/tag2086.xml"/><Relationship Id="rId136" Type="http://schemas.openxmlformats.org/officeDocument/2006/relationships/tags" Target="../tags/tag2087.xml"/><Relationship Id="rId137" Type="http://schemas.openxmlformats.org/officeDocument/2006/relationships/tags" Target="../tags/tag2088.xml"/><Relationship Id="rId138" Type="http://schemas.openxmlformats.org/officeDocument/2006/relationships/tags" Target="../tags/tag2089.xml"/><Relationship Id="rId139" Type="http://schemas.openxmlformats.org/officeDocument/2006/relationships/tags" Target="../tags/tag2090.xml"/><Relationship Id="rId918" Type="http://schemas.openxmlformats.org/officeDocument/2006/relationships/tags" Target="../tags/tag2869.xml"/><Relationship Id="rId919" Type="http://schemas.openxmlformats.org/officeDocument/2006/relationships/tags" Target="../tags/tag2870.xml"/><Relationship Id="rId520" Type="http://schemas.openxmlformats.org/officeDocument/2006/relationships/tags" Target="../tags/tag2471.xml"/><Relationship Id="rId521" Type="http://schemas.openxmlformats.org/officeDocument/2006/relationships/tags" Target="../tags/tag2472.xml"/><Relationship Id="rId522" Type="http://schemas.openxmlformats.org/officeDocument/2006/relationships/tags" Target="../tags/tag2473.xml"/><Relationship Id="rId523" Type="http://schemas.openxmlformats.org/officeDocument/2006/relationships/tags" Target="../tags/tag2474.xml"/><Relationship Id="rId524" Type="http://schemas.openxmlformats.org/officeDocument/2006/relationships/tags" Target="../tags/tag2475.xml"/><Relationship Id="rId525" Type="http://schemas.openxmlformats.org/officeDocument/2006/relationships/tags" Target="../tags/tag2476.xml"/><Relationship Id="rId526" Type="http://schemas.openxmlformats.org/officeDocument/2006/relationships/tags" Target="../tags/tag2477.xml"/><Relationship Id="rId527" Type="http://schemas.openxmlformats.org/officeDocument/2006/relationships/tags" Target="../tags/tag2478.xml"/><Relationship Id="rId528" Type="http://schemas.openxmlformats.org/officeDocument/2006/relationships/tags" Target="../tags/tag2479.xml"/><Relationship Id="rId529" Type="http://schemas.openxmlformats.org/officeDocument/2006/relationships/tags" Target="../tags/tag2480.xml"/><Relationship Id="rId1780" Type="http://schemas.openxmlformats.org/officeDocument/2006/relationships/tags" Target="../tags/tag3731.xml"/><Relationship Id="rId1781" Type="http://schemas.openxmlformats.org/officeDocument/2006/relationships/tags" Target="../tags/tag3732.xml"/><Relationship Id="rId1782" Type="http://schemas.openxmlformats.org/officeDocument/2006/relationships/tags" Target="../tags/tag3733.xml"/><Relationship Id="rId1783" Type="http://schemas.openxmlformats.org/officeDocument/2006/relationships/tags" Target="../tags/tag3734.xml"/><Relationship Id="rId1390" Type="http://schemas.openxmlformats.org/officeDocument/2006/relationships/tags" Target="../tags/tag3341.xml"/><Relationship Id="rId1391" Type="http://schemas.openxmlformats.org/officeDocument/2006/relationships/tags" Target="../tags/tag3342.xml"/><Relationship Id="rId1392" Type="http://schemas.openxmlformats.org/officeDocument/2006/relationships/tags" Target="../tags/tag3343.xml"/><Relationship Id="rId1393" Type="http://schemas.openxmlformats.org/officeDocument/2006/relationships/tags" Target="../tags/tag3344.xml"/><Relationship Id="rId1394" Type="http://schemas.openxmlformats.org/officeDocument/2006/relationships/tags" Target="../tags/tag3345.xml"/><Relationship Id="rId1395" Type="http://schemas.openxmlformats.org/officeDocument/2006/relationships/tags" Target="../tags/tag3346.xml"/><Relationship Id="rId1396" Type="http://schemas.openxmlformats.org/officeDocument/2006/relationships/tags" Target="../tags/tag3347.xml"/><Relationship Id="rId1397" Type="http://schemas.openxmlformats.org/officeDocument/2006/relationships/tags" Target="../tags/tag3348.xml"/><Relationship Id="rId1398" Type="http://schemas.openxmlformats.org/officeDocument/2006/relationships/tags" Target="../tags/tag3349.xml"/><Relationship Id="rId1399" Type="http://schemas.openxmlformats.org/officeDocument/2006/relationships/tags" Target="../tags/tag3350.xml"/><Relationship Id="rId1784" Type="http://schemas.openxmlformats.org/officeDocument/2006/relationships/tags" Target="../tags/tag3735.xml"/><Relationship Id="rId1785" Type="http://schemas.openxmlformats.org/officeDocument/2006/relationships/tags" Target="../tags/tag3736.xml"/><Relationship Id="rId1786" Type="http://schemas.openxmlformats.org/officeDocument/2006/relationships/tags" Target="../tags/tag3737.xml"/><Relationship Id="rId1787" Type="http://schemas.openxmlformats.org/officeDocument/2006/relationships/tags" Target="../tags/tag3738.xml"/><Relationship Id="rId1788" Type="http://schemas.openxmlformats.org/officeDocument/2006/relationships/tags" Target="../tags/tag3739.xml"/><Relationship Id="rId1789" Type="http://schemas.openxmlformats.org/officeDocument/2006/relationships/tags" Target="../tags/tag3740.xml"/><Relationship Id="rId1" Type="http://schemas.openxmlformats.org/officeDocument/2006/relationships/tags" Target="../tags/tag1952.xml"/><Relationship Id="rId2" Type="http://schemas.openxmlformats.org/officeDocument/2006/relationships/tags" Target="../tags/tag1953.xml"/><Relationship Id="rId3" Type="http://schemas.openxmlformats.org/officeDocument/2006/relationships/tags" Target="../tags/tag1954.xml"/><Relationship Id="rId920" Type="http://schemas.openxmlformats.org/officeDocument/2006/relationships/tags" Target="../tags/tag2871.xml"/><Relationship Id="rId921" Type="http://schemas.openxmlformats.org/officeDocument/2006/relationships/tags" Target="../tags/tag2872.xml"/><Relationship Id="rId922" Type="http://schemas.openxmlformats.org/officeDocument/2006/relationships/tags" Target="../tags/tag2873.xml"/><Relationship Id="rId923" Type="http://schemas.openxmlformats.org/officeDocument/2006/relationships/tags" Target="../tags/tag2874.xml"/><Relationship Id="rId924" Type="http://schemas.openxmlformats.org/officeDocument/2006/relationships/tags" Target="../tags/tag2875.xml"/><Relationship Id="rId925" Type="http://schemas.openxmlformats.org/officeDocument/2006/relationships/tags" Target="../tags/tag2876.xml"/><Relationship Id="rId926" Type="http://schemas.openxmlformats.org/officeDocument/2006/relationships/tags" Target="../tags/tag2877.xml"/><Relationship Id="rId927" Type="http://schemas.openxmlformats.org/officeDocument/2006/relationships/tags" Target="../tags/tag2878.xml"/><Relationship Id="rId140" Type="http://schemas.openxmlformats.org/officeDocument/2006/relationships/tags" Target="../tags/tag2091.xml"/><Relationship Id="rId141" Type="http://schemas.openxmlformats.org/officeDocument/2006/relationships/tags" Target="../tags/tag2092.xml"/><Relationship Id="rId142" Type="http://schemas.openxmlformats.org/officeDocument/2006/relationships/tags" Target="../tags/tag2093.xml"/><Relationship Id="rId143" Type="http://schemas.openxmlformats.org/officeDocument/2006/relationships/tags" Target="../tags/tag2094.xml"/><Relationship Id="rId144" Type="http://schemas.openxmlformats.org/officeDocument/2006/relationships/tags" Target="../tags/tag2095.xml"/><Relationship Id="rId145" Type="http://schemas.openxmlformats.org/officeDocument/2006/relationships/tags" Target="../tags/tag2096.xml"/><Relationship Id="rId146" Type="http://schemas.openxmlformats.org/officeDocument/2006/relationships/tags" Target="../tags/tag2097.xml"/><Relationship Id="rId147" Type="http://schemas.openxmlformats.org/officeDocument/2006/relationships/tags" Target="../tags/tag2098.xml"/><Relationship Id="rId148" Type="http://schemas.openxmlformats.org/officeDocument/2006/relationships/tags" Target="../tags/tag2099.xml"/><Relationship Id="rId149" Type="http://schemas.openxmlformats.org/officeDocument/2006/relationships/tags" Target="../tags/tag2100.xml"/><Relationship Id="rId928" Type="http://schemas.openxmlformats.org/officeDocument/2006/relationships/tags" Target="../tags/tag2879.xml"/><Relationship Id="rId929" Type="http://schemas.openxmlformats.org/officeDocument/2006/relationships/tags" Target="../tags/tag2880.xml"/><Relationship Id="rId530" Type="http://schemas.openxmlformats.org/officeDocument/2006/relationships/tags" Target="../tags/tag2481.xml"/><Relationship Id="rId531" Type="http://schemas.openxmlformats.org/officeDocument/2006/relationships/tags" Target="../tags/tag2482.xml"/><Relationship Id="rId532" Type="http://schemas.openxmlformats.org/officeDocument/2006/relationships/tags" Target="../tags/tag2483.xml"/><Relationship Id="rId533" Type="http://schemas.openxmlformats.org/officeDocument/2006/relationships/tags" Target="../tags/tag2484.xml"/><Relationship Id="rId534" Type="http://schemas.openxmlformats.org/officeDocument/2006/relationships/tags" Target="../tags/tag2485.xml"/><Relationship Id="rId535" Type="http://schemas.openxmlformats.org/officeDocument/2006/relationships/tags" Target="../tags/tag2486.xml"/><Relationship Id="rId536" Type="http://schemas.openxmlformats.org/officeDocument/2006/relationships/tags" Target="../tags/tag2487.xml"/><Relationship Id="rId537" Type="http://schemas.openxmlformats.org/officeDocument/2006/relationships/tags" Target="../tags/tag2488.xml"/><Relationship Id="rId538" Type="http://schemas.openxmlformats.org/officeDocument/2006/relationships/tags" Target="../tags/tag2489.xml"/><Relationship Id="rId539" Type="http://schemas.openxmlformats.org/officeDocument/2006/relationships/tags" Target="../tags/tag2490.xml"/><Relationship Id="rId4" Type="http://schemas.openxmlformats.org/officeDocument/2006/relationships/tags" Target="../tags/tag1955.xml"/><Relationship Id="rId5" Type="http://schemas.openxmlformats.org/officeDocument/2006/relationships/tags" Target="../tags/tag1956.xml"/><Relationship Id="rId6" Type="http://schemas.openxmlformats.org/officeDocument/2006/relationships/tags" Target="../tags/tag1957.xml"/><Relationship Id="rId7" Type="http://schemas.openxmlformats.org/officeDocument/2006/relationships/tags" Target="../tags/tag1958.xml"/><Relationship Id="rId8" Type="http://schemas.openxmlformats.org/officeDocument/2006/relationships/tags" Target="../tags/tag1959.xml"/><Relationship Id="rId9" Type="http://schemas.openxmlformats.org/officeDocument/2006/relationships/tags" Target="../tags/tag1960.xml"/><Relationship Id="rId1790" Type="http://schemas.openxmlformats.org/officeDocument/2006/relationships/tags" Target="../tags/tag3741.xml"/><Relationship Id="rId1791" Type="http://schemas.openxmlformats.org/officeDocument/2006/relationships/tags" Target="../tags/tag3742.xml"/><Relationship Id="rId1792" Type="http://schemas.openxmlformats.org/officeDocument/2006/relationships/tags" Target="../tags/tag3743.xml"/><Relationship Id="rId1793" Type="http://schemas.openxmlformats.org/officeDocument/2006/relationships/tags" Target="../tags/tag3744.xml"/><Relationship Id="rId1794" Type="http://schemas.openxmlformats.org/officeDocument/2006/relationships/tags" Target="../tags/tag3745.xml"/><Relationship Id="rId1795" Type="http://schemas.openxmlformats.org/officeDocument/2006/relationships/tags" Target="../tags/tag3746.xml"/><Relationship Id="rId1796" Type="http://schemas.openxmlformats.org/officeDocument/2006/relationships/tags" Target="../tags/tag3747.xml"/><Relationship Id="rId1797" Type="http://schemas.openxmlformats.org/officeDocument/2006/relationships/tags" Target="../tags/tag3748.xml"/><Relationship Id="rId1798" Type="http://schemas.openxmlformats.org/officeDocument/2006/relationships/tags" Target="../tags/tag3749.xml"/><Relationship Id="rId1799" Type="http://schemas.openxmlformats.org/officeDocument/2006/relationships/tags" Target="../tags/tag3750.xml"/><Relationship Id="rId1000" Type="http://schemas.openxmlformats.org/officeDocument/2006/relationships/tags" Target="../tags/tag2951.xml"/><Relationship Id="rId1001" Type="http://schemas.openxmlformats.org/officeDocument/2006/relationships/tags" Target="../tags/tag2952.xml"/><Relationship Id="rId1002" Type="http://schemas.openxmlformats.org/officeDocument/2006/relationships/tags" Target="../tags/tag2953.xml"/><Relationship Id="rId1003" Type="http://schemas.openxmlformats.org/officeDocument/2006/relationships/tags" Target="../tags/tag2954.xml"/><Relationship Id="rId930" Type="http://schemas.openxmlformats.org/officeDocument/2006/relationships/tags" Target="../tags/tag2881.xml"/><Relationship Id="rId931" Type="http://schemas.openxmlformats.org/officeDocument/2006/relationships/tags" Target="../tags/tag2882.xml"/><Relationship Id="rId932" Type="http://schemas.openxmlformats.org/officeDocument/2006/relationships/tags" Target="../tags/tag2883.xml"/><Relationship Id="rId933" Type="http://schemas.openxmlformats.org/officeDocument/2006/relationships/tags" Target="../tags/tag2884.xml"/><Relationship Id="rId934" Type="http://schemas.openxmlformats.org/officeDocument/2006/relationships/tags" Target="../tags/tag2885.xml"/><Relationship Id="rId935" Type="http://schemas.openxmlformats.org/officeDocument/2006/relationships/tags" Target="../tags/tag2886.xml"/><Relationship Id="rId936" Type="http://schemas.openxmlformats.org/officeDocument/2006/relationships/tags" Target="../tags/tag2887.xml"/><Relationship Id="rId937" Type="http://schemas.openxmlformats.org/officeDocument/2006/relationships/tags" Target="../tags/tag2888.xml"/><Relationship Id="rId150" Type="http://schemas.openxmlformats.org/officeDocument/2006/relationships/tags" Target="../tags/tag2101.xml"/><Relationship Id="rId151" Type="http://schemas.openxmlformats.org/officeDocument/2006/relationships/tags" Target="../tags/tag2102.xml"/><Relationship Id="rId152" Type="http://schemas.openxmlformats.org/officeDocument/2006/relationships/tags" Target="../tags/tag2103.xml"/><Relationship Id="rId153" Type="http://schemas.openxmlformats.org/officeDocument/2006/relationships/tags" Target="../tags/tag2104.xml"/><Relationship Id="rId154" Type="http://schemas.openxmlformats.org/officeDocument/2006/relationships/tags" Target="../tags/tag2105.xml"/><Relationship Id="rId155" Type="http://schemas.openxmlformats.org/officeDocument/2006/relationships/tags" Target="../tags/tag2106.xml"/><Relationship Id="rId156" Type="http://schemas.openxmlformats.org/officeDocument/2006/relationships/tags" Target="../tags/tag2107.xml"/><Relationship Id="rId157" Type="http://schemas.openxmlformats.org/officeDocument/2006/relationships/tags" Target="../tags/tag2108.xml"/><Relationship Id="rId158" Type="http://schemas.openxmlformats.org/officeDocument/2006/relationships/tags" Target="../tags/tag2109.xml"/><Relationship Id="rId159" Type="http://schemas.openxmlformats.org/officeDocument/2006/relationships/tags" Target="../tags/tag2110.xml"/><Relationship Id="rId938" Type="http://schemas.openxmlformats.org/officeDocument/2006/relationships/tags" Target="../tags/tag2889.xml"/><Relationship Id="rId939" Type="http://schemas.openxmlformats.org/officeDocument/2006/relationships/tags" Target="../tags/tag2890.xml"/><Relationship Id="rId1004" Type="http://schemas.openxmlformats.org/officeDocument/2006/relationships/tags" Target="../tags/tag2955.xml"/><Relationship Id="rId1005" Type="http://schemas.openxmlformats.org/officeDocument/2006/relationships/tags" Target="../tags/tag2956.xml"/><Relationship Id="rId1006" Type="http://schemas.openxmlformats.org/officeDocument/2006/relationships/tags" Target="../tags/tag2957.xml"/><Relationship Id="rId1007" Type="http://schemas.openxmlformats.org/officeDocument/2006/relationships/tags" Target="../tags/tag2958.xml"/><Relationship Id="rId1008" Type="http://schemas.openxmlformats.org/officeDocument/2006/relationships/tags" Target="../tags/tag2959.xml"/><Relationship Id="rId1009" Type="http://schemas.openxmlformats.org/officeDocument/2006/relationships/tags" Target="../tags/tag2960.xml"/><Relationship Id="rId540" Type="http://schemas.openxmlformats.org/officeDocument/2006/relationships/tags" Target="../tags/tag2491.xml"/><Relationship Id="rId541" Type="http://schemas.openxmlformats.org/officeDocument/2006/relationships/tags" Target="../tags/tag2492.xml"/><Relationship Id="rId542" Type="http://schemas.openxmlformats.org/officeDocument/2006/relationships/tags" Target="../tags/tag2493.xml"/><Relationship Id="rId543" Type="http://schemas.openxmlformats.org/officeDocument/2006/relationships/tags" Target="../tags/tag2494.xml"/><Relationship Id="rId544" Type="http://schemas.openxmlformats.org/officeDocument/2006/relationships/tags" Target="../tags/tag2495.xml"/><Relationship Id="rId545" Type="http://schemas.openxmlformats.org/officeDocument/2006/relationships/tags" Target="../tags/tag2496.xml"/><Relationship Id="rId546" Type="http://schemas.openxmlformats.org/officeDocument/2006/relationships/tags" Target="../tags/tag2497.xml"/><Relationship Id="rId547" Type="http://schemas.openxmlformats.org/officeDocument/2006/relationships/tags" Target="../tags/tag2498.xml"/><Relationship Id="rId548" Type="http://schemas.openxmlformats.org/officeDocument/2006/relationships/tags" Target="../tags/tag2499.xml"/><Relationship Id="rId549" Type="http://schemas.openxmlformats.org/officeDocument/2006/relationships/tags" Target="../tags/tag2500.xml"/><Relationship Id="rId1400" Type="http://schemas.openxmlformats.org/officeDocument/2006/relationships/tags" Target="../tags/tag3351.xml"/><Relationship Id="rId1401" Type="http://schemas.openxmlformats.org/officeDocument/2006/relationships/tags" Target="../tags/tag3352.xml"/><Relationship Id="rId1402" Type="http://schemas.openxmlformats.org/officeDocument/2006/relationships/tags" Target="../tags/tag3353.xml"/><Relationship Id="rId1403" Type="http://schemas.openxmlformats.org/officeDocument/2006/relationships/tags" Target="../tags/tag3354.xml"/><Relationship Id="rId1404" Type="http://schemas.openxmlformats.org/officeDocument/2006/relationships/tags" Target="../tags/tag3355.xml"/><Relationship Id="rId1405" Type="http://schemas.openxmlformats.org/officeDocument/2006/relationships/tags" Target="../tags/tag3356.xml"/><Relationship Id="rId1406" Type="http://schemas.openxmlformats.org/officeDocument/2006/relationships/tags" Target="../tags/tag3357.xml"/><Relationship Id="rId1407" Type="http://schemas.openxmlformats.org/officeDocument/2006/relationships/tags" Target="../tags/tag3358.xml"/><Relationship Id="rId1408" Type="http://schemas.openxmlformats.org/officeDocument/2006/relationships/tags" Target="../tags/tag3359.xml"/><Relationship Id="rId1409" Type="http://schemas.openxmlformats.org/officeDocument/2006/relationships/tags" Target="../tags/tag3360.xml"/><Relationship Id="rId940" Type="http://schemas.openxmlformats.org/officeDocument/2006/relationships/tags" Target="../tags/tag2891.xml"/><Relationship Id="rId941" Type="http://schemas.openxmlformats.org/officeDocument/2006/relationships/tags" Target="../tags/tag2892.xml"/><Relationship Id="rId942" Type="http://schemas.openxmlformats.org/officeDocument/2006/relationships/tags" Target="../tags/tag2893.xml"/><Relationship Id="rId943" Type="http://schemas.openxmlformats.org/officeDocument/2006/relationships/tags" Target="../tags/tag2894.xml"/><Relationship Id="rId944" Type="http://schemas.openxmlformats.org/officeDocument/2006/relationships/tags" Target="../tags/tag2895.xml"/><Relationship Id="rId945" Type="http://schemas.openxmlformats.org/officeDocument/2006/relationships/tags" Target="../tags/tag2896.xml"/><Relationship Id="rId160" Type="http://schemas.openxmlformats.org/officeDocument/2006/relationships/tags" Target="../tags/tag2111.xml"/><Relationship Id="rId161" Type="http://schemas.openxmlformats.org/officeDocument/2006/relationships/tags" Target="../tags/tag2112.xml"/><Relationship Id="rId162" Type="http://schemas.openxmlformats.org/officeDocument/2006/relationships/tags" Target="../tags/tag2113.xml"/><Relationship Id="rId163" Type="http://schemas.openxmlformats.org/officeDocument/2006/relationships/tags" Target="../tags/tag2114.xml"/><Relationship Id="rId164" Type="http://schemas.openxmlformats.org/officeDocument/2006/relationships/tags" Target="../tags/tag2115.xml"/><Relationship Id="rId165" Type="http://schemas.openxmlformats.org/officeDocument/2006/relationships/tags" Target="../tags/tag2116.xml"/><Relationship Id="rId166" Type="http://schemas.openxmlformats.org/officeDocument/2006/relationships/tags" Target="../tags/tag2117.xml"/><Relationship Id="rId167" Type="http://schemas.openxmlformats.org/officeDocument/2006/relationships/tags" Target="../tags/tag2118.xml"/><Relationship Id="rId168" Type="http://schemas.openxmlformats.org/officeDocument/2006/relationships/tags" Target="../tags/tag2119.xml"/><Relationship Id="rId169" Type="http://schemas.openxmlformats.org/officeDocument/2006/relationships/tags" Target="../tags/tag2120.xml"/><Relationship Id="rId946" Type="http://schemas.openxmlformats.org/officeDocument/2006/relationships/tags" Target="../tags/tag2897.xml"/><Relationship Id="rId947" Type="http://schemas.openxmlformats.org/officeDocument/2006/relationships/tags" Target="../tags/tag2898.xml"/><Relationship Id="rId948" Type="http://schemas.openxmlformats.org/officeDocument/2006/relationships/tags" Target="../tags/tag2899.xml"/><Relationship Id="rId949" Type="http://schemas.openxmlformats.org/officeDocument/2006/relationships/tags" Target="../tags/tag2900.xml"/><Relationship Id="rId1010" Type="http://schemas.openxmlformats.org/officeDocument/2006/relationships/tags" Target="../tags/tag2961.xml"/><Relationship Id="rId1011" Type="http://schemas.openxmlformats.org/officeDocument/2006/relationships/tags" Target="../tags/tag2962.xml"/><Relationship Id="rId1012" Type="http://schemas.openxmlformats.org/officeDocument/2006/relationships/tags" Target="../tags/tag2963.xml"/><Relationship Id="rId1013" Type="http://schemas.openxmlformats.org/officeDocument/2006/relationships/tags" Target="../tags/tag2964.xml"/><Relationship Id="rId1014" Type="http://schemas.openxmlformats.org/officeDocument/2006/relationships/tags" Target="../tags/tag2965.xml"/><Relationship Id="rId1015" Type="http://schemas.openxmlformats.org/officeDocument/2006/relationships/tags" Target="../tags/tag2966.xml"/><Relationship Id="rId1016" Type="http://schemas.openxmlformats.org/officeDocument/2006/relationships/tags" Target="../tags/tag2967.xml"/><Relationship Id="rId1017" Type="http://schemas.openxmlformats.org/officeDocument/2006/relationships/tags" Target="../tags/tag2968.xml"/><Relationship Id="rId1018" Type="http://schemas.openxmlformats.org/officeDocument/2006/relationships/tags" Target="../tags/tag2969.xml"/><Relationship Id="rId1019" Type="http://schemas.openxmlformats.org/officeDocument/2006/relationships/tags" Target="../tags/tag2970.xml"/><Relationship Id="rId550" Type="http://schemas.openxmlformats.org/officeDocument/2006/relationships/tags" Target="../tags/tag2501.xml"/><Relationship Id="rId551" Type="http://schemas.openxmlformats.org/officeDocument/2006/relationships/tags" Target="../tags/tag2502.xml"/><Relationship Id="rId552" Type="http://schemas.openxmlformats.org/officeDocument/2006/relationships/tags" Target="../tags/tag2503.xml"/><Relationship Id="rId553" Type="http://schemas.openxmlformats.org/officeDocument/2006/relationships/tags" Target="../tags/tag2504.xml"/><Relationship Id="rId554" Type="http://schemas.openxmlformats.org/officeDocument/2006/relationships/tags" Target="../tags/tag2505.xml"/><Relationship Id="rId555" Type="http://schemas.openxmlformats.org/officeDocument/2006/relationships/tags" Target="../tags/tag2506.xml"/><Relationship Id="rId556" Type="http://schemas.openxmlformats.org/officeDocument/2006/relationships/tags" Target="../tags/tag2507.xml"/><Relationship Id="rId557" Type="http://schemas.openxmlformats.org/officeDocument/2006/relationships/tags" Target="../tags/tag2508.xml"/><Relationship Id="rId558" Type="http://schemas.openxmlformats.org/officeDocument/2006/relationships/tags" Target="../tags/tag2509.xml"/><Relationship Id="rId559" Type="http://schemas.openxmlformats.org/officeDocument/2006/relationships/tags" Target="../tags/tag2510.xml"/><Relationship Id="rId1800" Type="http://schemas.openxmlformats.org/officeDocument/2006/relationships/tags" Target="../tags/tag3751.xml"/><Relationship Id="rId1801" Type="http://schemas.openxmlformats.org/officeDocument/2006/relationships/tags" Target="../tags/tag3752.xml"/><Relationship Id="rId1802" Type="http://schemas.openxmlformats.org/officeDocument/2006/relationships/tags" Target="../tags/tag3753.xml"/><Relationship Id="rId1803" Type="http://schemas.openxmlformats.org/officeDocument/2006/relationships/tags" Target="../tags/tag3754.xml"/><Relationship Id="rId1410" Type="http://schemas.openxmlformats.org/officeDocument/2006/relationships/tags" Target="../tags/tag3361.xml"/><Relationship Id="rId1411" Type="http://schemas.openxmlformats.org/officeDocument/2006/relationships/tags" Target="../tags/tag3362.xml"/><Relationship Id="rId1412" Type="http://schemas.openxmlformats.org/officeDocument/2006/relationships/tags" Target="../tags/tag3363.xml"/><Relationship Id="rId1413" Type="http://schemas.openxmlformats.org/officeDocument/2006/relationships/tags" Target="../tags/tag3364.xml"/><Relationship Id="rId1414" Type="http://schemas.openxmlformats.org/officeDocument/2006/relationships/tags" Target="../tags/tag3365.xml"/><Relationship Id="rId1415" Type="http://schemas.openxmlformats.org/officeDocument/2006/relationships/tags" Target="../tags/tag3366.xml"/><Relationship Id="rId1416" Type="http://schemas.openxmlformats.org/officeDocument/2006/relationships/tags" Target="../tags/tag3367.xml"/><Relationship Id="rId1417" Type="http://schemas.openxmlformats.org/officeDocument/2006/relationships/tags" Target="../tags/tag3368.xml"/><Relationship Id="rId1418" Type="http://schemas.openxmlformats.org/officeDocument/2006/relationships/tags" Target="../tags/tag3369.xml"/><Relationship Id="rId1419" Type="http://schemas.openxmlformats.org/officeDocument/2006/relationships/tags" Target="../tags/tag3370.xml"/><Relationship Id="rId950" Type="http://schemas.openxmlformats.org/officeDocument/2006/relationships/tags" Target="../tags/tag2901.xml"/><Relationship Id="rId951" Type="http://schemas.openxmlformats.org/officeDocument/2006/relationships/tags" Target="../tags/tag2902.xml"/><Relationship Id="rId952" Type="http://schemas.openxmlformats.org/officeDocument/2006/relationships/tags" Target="../tags/tag2903.xml"/><Relationship Id="rId953" Type="http://schemas.openxmlformats.org/officeDocument/2006/relationships/tags" Target="../tags/tag2904.xml"/><Relationship Id="rId954" Type="http://schemas.openxmlformats.org/officeDocument/2006/relationships/tags" Target="../tags/tag2905.xml"/><Relationship Id="rId955" Type="http://schemas.openxmlformats.org/officeDocument/2006/relationships/tags" Target="../tags/tag2906.xml"/><Relationship Id="rId170" Type="http://schemas.openxmlformats.org/officeDocument/2006/relationships/tags" Target="../tags/tag2121.xml"/><Relationship Id="rId171" Type="http://schemas.openxmlformats.org/officeDocument/2006/relationships/tags" Target="../tags/tag2122.xml"/><Relationship Id="rId172" Type="http://schemas.openxmlformats.org/officeDocument/2006/relationships/tags" Target="../tags/tag2123.xml"/><Relationship Id="rId173" Type="http://schemas.openxmlformats.org/officeDocument/2006/relationships/tags" Target="../tags/tag2124.xml"/><Relationship Id="rId174" Type="http://schemas.openxmlformats.org/officeDocument/2006/relationships/tags" Target="../tags/tag2125.xml"/><Relationship Id="rId175" Type="http://schemas.openxmlformats.org/officeDocument/2006/relationships/tags" Target="../tags/tag2126.xml"/><Relationship Id="rId176" Type="http://schemas.openxmlformats.org/officeDocument/2006/relationships/tags" Target="../tags/tag2127.xml"/><Relationship Id="rId177" Type="http://schemas.openxmlformats.org/officeDocument/2006/relationships/tags" Target="../tags/tag2128.xml"/><Relationship Id="rId178" Type="http://schemas.openxmlformats.org/officeDocument/2006/relationships/tags" Target="../tags/tag2129.xml"/><Relationship Id="rId179" Type="http://schemas.openxmlformats.org/officeDocument/2006/relationships/tags" Target="../tags/tag2130.xml"/><Relationship Id="rId956" Type="http://schemas.openxmlformats.org/officeDocument/2006/relationships/tags" Target="../tags/tag2907.xml"/><Relationship Id="rId957" Type="http://schemas.openxmlformats.org/officeDocument/2006/relationships/tags" Target="../tags/tag2908.xml"/><Relationship Id="rId958" Type="http://schemas.openxmlformats.org/officeDocument/2006/relationships/tags" Target="../tags/tag2909.xml"/><Relationship Id="rId959" Type="http://schemas.openxmlformats.org/officeDocument/2006/relationships/tags" Target="../tags/tag2910.xml"/><Relationship Id="rId1020" Type="http://schemas.openxmlformats.org/officeDocument/2006/relationships/tags" Target="../tags/tag2971.xml"/><Relationship Id="rId1021" Type="http://schemas.openxmlformats.org/officeDocument/2006/relationships/tags" Target="../tags/tag2972.xml"/><Relationship Id="rId1022" Type="http://schemas.openxmlformats.org/officeDocument/2006/relationships/tags" Target="../tags/tag2973.xml"/><Relationship Id="rId1023" Type="http://schemas.openxmlformats.org/officeDocument/2006/relationships/tags" Target="../tags/tag2974.xml"/><Relationship Id="rId1024" Type="http://schemas.openxmlformats.org/officeDocument/2006/relationships/tags" Target="../tags/tag2975.xml"/><Relationship Id="rId1025" Type="http://schemas.openxmlformats.org/officeDocument/2006/relationships/tags" Target="../tags/tag2976.xml"/><Relationship Id="rId1026" Type="http://schemas.openxmlformats.org/officeDocument/2006/relationships/tags" Target="../tags/tag2977.xml"/><Relationship Id="rId1027" Type="http://schemas.openxmlformats.org/officeDocument/2006/relationships/tags" Target="../tags/tag2978.xml"/><Relationship Id="rId1028" Type="http://schemas.openxmlformats.org/officeDocument/2006/relationships/tags" Target="../tags/tag2979.xml"/><Relationship Id="rId1029" Type="http://schemas.openxmlformats.org/officeDocument/2006/relationships/tags" Target="../tags/tag2980.xml"/><Relationship Id="rId560" Type="http://schemas.openxmlformats.org/officeDocument/2006/relationships/tags" Target="../tags/tag2511.xml"/><Relationship Id="rId561" Type="http://schemas.openxmlformats.org/officeDocument/2006/relationships/tags" Target="../tags/tag2512.xml"/><Relationship Id="rId562" Type="http://schemas.openxmlformats.org/officeDocument/2006/relationships/tags" Target="../tags/tag2513.xml"/><Relationship Id="rId563" Type="http://schemas.openxmlformats.org/officeDocument/2006/relationships/tags" Target="../tags/tag2514.xml"/><Relationship Id="rId564" Type="http://schemas.openxmlformats.org/officeDocument/2006/relationships/tags" Target="../tags/tag2515.xml"/><Relationship Id="rId565" Type="http://schemas.openxmlformats.org/officeDocument/2006/relationships/tags" Target="../tags/tag2516.xml"/><Relationship Id="rId566" Type="http://schemas.openxmlformats.org/officeDocument/2006/relationships/tags" Target="../tags/tag2517.xml"/><Relationship Id="rId567" Type="http://schemas.openxmlformats.org/officeDocument/2006/relationships/tags" Target="../tags/tag2518.xml"/><Relationship Id="rId568" Type="http://schemas.openxmlformats.org/officeDocument/2006/relationships/tags" Target="../tags/tag2519.xml"/><Relationship Id="rId569" Type="http://schemas.openxmlformats.org/officeDocument/2006/relationships/tags" Target="../tags/tag2520.xml"/><Relationship Id="rId1804" Type="http://schemas.openxmlformats.org/officeDocument/2006/relationships/tags" Target="../tags/tag3755.xml"/><Relationship Id="rId1805" Type="http://schemas.openxmlformats.org/officeDocument/2006/relationships/tags" Target="../tags/tag3756.xml"/><Relationship Id="rId1806" Type="http://schemas.openxmlformats.org/officeDocument/2006/relationships/tags" Target="../tags/tag3757.xml"/><Relationship Id="rId1807" Type="http://schemas.openxmlformats.org/officeDocument/2006/relationships/tags" Target="../tags/tag3758.xml"/><Relationship Id="rId1808" Type="http://schemas.openxmlformats.org/officeDocument/2006/relationships/tags" Target="../tags/tag3759.xml"/><Relationship Id="rId1809" Type="http://schemas.openxmlformats.org/officeDocument/2006/relationships/tags" Target="../tags/tag3760.xml"/><Relationship Id="rId1810" Type="http://schemas.openxmlformats.org/officeDocument/2006/relationships/tags" Target="../tags/tag3761.xml"/><Relationship Id="rId1811" Type="http://schemas.openxmlformats.org/officeDocument/2006/relationships/tags" Target="../tags/tag3762.xml"/><Relationship Id="rId1812" Type="http://schemas.openxmlformats.org/officeDocument/2006/relationships/tags" Target="../tags/tag3763.xml"/><Relationship Id="rId1813" Type="http://schemas.openxmlformats.org/officeDocument/2006/relationships/tags" Target="../tags/tag3764.xml"/><Relationship Id="rId1420" Type="http://schemas.openxmlformats.org/officeDocument/2006/relationships/tags" Target="../tags/tag3371.xml"/><Relationship Id="rId1421" Type="http://schemas.openxmlformats.org/officeDocument/2006/relationships/tags" Target="../tags/tag3372.xml"/><Relationship Id="rId1422" Type="http://schemas.openxmlformats.org/officeDocument/2006/relationships/tags" Target="../tags/tag3373.xml"/><Relationship Id="rId1423" Type="http://schemas.openxmlformats.org/officeDocument/2006/relationships/tags" Target="../tags/tag3374.xml"/><Relationship Id="rId1424" Type="http://schemas.openxmlformats.org/officeDocument/2006/relationships/tags" Target="../tags/tag3375.xml"/><Relationship Id="rId1425" Type="http://schemas.openxmlformats.org/officeDocument/2006/relationships/tags" Target="../tags/tag3376.xml"/><Relationship Id="rId1426" Type="http://schemas.openxmlformats.org/officeDocument/2006/relationships/tags" Target="../tags/tag3377.xml"/><Relationship Id="rId1427" Type="http://schemas.openxmlformats.org/officeDocument/2006/relationships/tags" Target="../tags/tag3378.xml"/><Relationship Id="rId1428" Type="http://schemas.openxmlformats.org/officeDocument/2006/relationships/tags" Target="../tags/tag3379.xml"/><Relationship Id="rId1429" Type="http://schemas.openxmlformats.org/officeDocument/2006/relationships/tags" Target="../tags/tag3380.xml"/><Relationship Id="rId960" Type="http://schemas.openxmlformats.org/officeDocument/2006/relationships/tags" Target="../tags/tag2911.xml"/><Relationship Id="rId961" Type="http://schemas.openxmlformats.org/officeDocument/2006/relationships/tags" Target="../tags/tag2912.xml"/><Relationship Id="rId962" Type="http://schemas.openxmlformats.org/officeDocument/2006/relationships/tags" Target="../tags/tag2913.xml"/><Relationship Id="rId963" Type="http://schemas.openxmlformats.org/officeDocument/2006/relationships/tags" Target="../tags/tag2914.xml"/><Relationship Id="rId964" Type="http://schemas.openxmlformats.org/officeDocument/2006/relationships/tags" Target="../tags/tag2915.xml"/><Relationship Id="rId965" Type="http://schemas.openxmlformats.org/officeDocument/2006/relationships/tags" Target="../tags/tag2916.xml"/><Relationship Id="rId180" Type="http://schemas.openxmlformats.org/officeDocument/2006/relationships/tags" Target="../tags/tag2131.xml"/><Relationship Id="rId181" Type="http://schemas.openxmlformats.org/officeDocument/2006/relationships/tags" Target="../tags/tag2132.xml"/><Relationship Id="rId182" Type="http://schemas.openxmlformats.org/officeDocument/2006/relationships/tags" Target="../tags/tag2133.xml"/><Relationship Id="rId183" Type="http://schemas.openxmlformats.org/officeDocument/2006/relationships/tags" Target="../tags/tag2134.xml"/><Relationship Id="rId184" Type="http://schemas.openxmlformats.org/officeDocument/2006/relationships/tags" Target="../tags/tag2135.xml"/><Relationship Id="rId185" Type="http://schemas.openxmlformats.org/officeDocument/2006/relationships/tags" Target="../tags/tag2136.xml"/><Relationship Id="rId186" Type="http://schemas.openxmlformats.org/officeDocument/2006/relationships/tags" Target="../tags/tag2137.xml"/><Relationship Id="rId187" Type="http://schemas.openxmlformats.org/officeDocument/2006/relationships/tags" Target="../tags/tag2138.xml"/><Relationship Id="rId188" Type="http://schemas.openxmlformats.org/officeDocument/2006/relationships/tags" Target="../tags/tag2139.xml"/><Relationship Id="rId189" Type="http://schemas.openxmlformats.org/officeDocument/2006/relationships/tags" Target="../tags/tag2140.xml"/><Relationship Id="rId966" Type="http://schemas.openxmlformats.org/officeDocument/2006/relationships/tags" Target="../tags/tag2917.xml"/><Relationship Id="rId967" Type="http://schemas.openxmlformats.org/officeDocument/2006/relationships/tags" Target="../tags/tag2918.xml"/><Relationship Id="rId968" Type="http://schemas.openxmlformats.org/officeDocument/2006/relationships/tags" Target="../tags/tag2919.xml"/><Relationship Id="rId969" Type="http://schemas.openxmlformats.org/officeDocument/2006/relationships/tags" Target="../tags/tag2920.xml"/><Relationship Id="rId1030" Type="http://schemas.openxmlformats.org/officeDocument/2006/relationships/tags" Target="../tags/tag2981.xml"/><Relationship Id="rId1031" Type="http://schemas.openxmlformats.org/officeDocument/2006/relationships/tags" Target="../tags/tag2982.xml"/><Relationship Id="rId1032" Type="http://schemas.openxmlformats.org/officeDocument/2006/relationships/tags" Target="../tags/tag2983.xml"/><Relationship Id="rId1033" Type="http://schemas.openxmlformats.org/officeDocument/2006/relationships/tags" Target="../tags/tag2984.xml"/><Relationship Id="rId1034" Type="http://schemas.openxmlformats.org/officeDocument/2006/relationships/tags" Target="../tags/tag2985.xml"/><Relationship Id="rId1035" Type="http://schemas.openxmlformats.org/officeDocument/2006/relationships/tags" Target="../tags/tag2986.xml"/><Relationship Id="rId1036" Type="http://schemas.openxmlformats.org/officeDocument/2006/relationships/tags" Target="../tags/tag2987.xml"/><Relationship Id="rId1037" Type="http://schemas.openxmlformats.org/officeDocument/2006/relationships/tags" Target="../tags/tag2988.xml"/><Relationship Id="rId1038" Type="http://schemas.openxmlformats.org/officeDocument/2006/relationships/tags" Target="../tags/tag2989.xml"/><Relationship Id="rId1039" Type="http://schemas.openxmlformats.org/officeDocument/2006/relationships/tags" Target="../tags/tag2990.xml"/><Relationship Id="rId570" Type="http://schemas.openxmlformats.org/officeDocument/2006/relationships/tags" Target="../tags/tag2521.xml"/><Relationship Id="rId571" Type="http://schemas.openxmlformats.org/officeDocument/2006/relationships/tags" Target="../tags/tag2522.xml"/><Relationship Id="rId572" Type="http://schemas.openxmlformats.org/officeDocument/2006/relationships/tags" Target="../tags/tag2523.xml"/><Relationship Id="rId573" Type="http://schemas.openxmlformats.org/officeDocument/2006/relationships/tags" Target="../tags/tag2524.xml"/><Relationship Id="rId574" Type="http://schemas.openxmlformats.org/officeDocument/2006/relationships/tags" Target="../tags/tag2525.xml"/><Relationship Id="rId575" Type="http://schemas.openxmlformats.org/officeDocument/2006/relationships/tags" Target="../tags/tag2526.xml"/><Relationship Id="rId576" Type="http://schemas.openxmlformats.org/officeDocument/2006/relationships/tags" Target="../tags/tag2527.xml"/><Relationship Id="rId577" Type="http://schemas.openxmlformats.org/officeDocument/2006/relationships/tags" Target="../tags/tag2528.xml"/><Relationship Id="rId578" Type="http://schemas.openxmlformats.org/officeDocument/2006/relationships/tags" Target="../tags/tag2529.xml"/><Relationship Id="rId579" Type="http://schemas.openxmlformats.org/officeDocument/2006/relationships/tags" Target="../tags/tag2530.xml"/><Relationship Id="rId1814" Type="http://schemas.openxmlformats.org/officeDocument/2006/relationships/tags" Target="../tags/tag3765.xml"/><Relationship Id="rId1815" Type="http://schemas.openxmlformats.org/officeDocument/2006/relationships/tags" Target="../tags/tag3766.xml"/><Relationship Id="rId1816" Type="http://schemas.openxmlformats.org/officeDocument/2006/relationships/tags" Target="../tags/tag3767.xml"/><Relationship Id="rId1817" Type="http://schemas.openxmlformats.org/officeDocument/2006/relationships/tags" Target="../tags/tag3768.xml"/><Relationship Id="rId1818" Type="http://schemas.openxmlformats.org/officeDocument/2006/relationships/tags" Target="../tags/tag3769.xml"/><Relationship Id="rId1819" Type="http://schemas.openxmlformats.org/officeDocument/2006/relationships/tags" Target="../tags/tag3770.xml"/><Relationship Id="rId1820" Type="http://schemas.openxmlformats.org/officeDocument/2006/relationships/tags" Target="../tags/tag3771.xml"/><Relationship Id="rId1821" Type="http://schemas.openxmlformats.org/officeDocument/2006/relationships/tags" Target="../tags/tag3772.xml"/><Relationship Id="rId1822" Type="http://schemas.openxmlformats.org/officeDocument/2006/relationships/tags" Target="../tags/tag3773.xml"/><Relationship Id="rId1823" Type="http://schemas.openxmlformats.org/officeDocument/2006/relationships/tags" Target="../tags/tag3774.xml"/><Relationship Id="rId1430" Type="http://schemas.openxmlformats.org/officeDocument/2006/relationships/tags" Target="../tags/tag3381.xml"/><Relationship Id="rId1431" Type="http://schemas.openxmlformats.org/officeDocument/2006/relationships/tags" Target="../tags/tag3382.xml"/><Relationship Id="rId1432" Type="http://schemas.openxmlformats.org/officeDocument/2006/relationships/tags" Target="../tags/tag3383.xml"/><Relationship Id="rId1433" Type="http://schemas.openxmlformats.org/officeDocument/2006/relationships/tags" Target="../tags/tag3384.xml"/><Relationship Id="rId1434" Type="http://schemas.openxmlformats.org/officeDocument/2006/relationships/tags" Target="../tags/tag3385.xml"/><Relationship Id="rId1435" Type="http://schemas.openxmlformats.org/officeDocument/2006/relationships/tags" Target="../tags/tag3386.xml"/><Relationship Id="rId1436" Type="http://schemas.openxmlformats.org/officeDocument/2006/relationships/tags" Target="../tags/tag3387.xml"/><Relationship Id="rId1437" Type="http://schemas.openxmlformats.org/officeDocument/2006/relationships/tags" Target="../tags/tag3388.xml"/><Relationship Id="rId1438" Type="http://schemas.openxmlformats.org/officeDocument/2006/relationships/tags" Target="../tags/tag3389.xml"/><Relationship Id="rId1439" Type="http://schemas.openxmlformats.org/officeDocument/2006/relationships/tags" Target="../tags/tag3390.xml"/><Relationship Id="rId970" Type="http://schemas.openxmlformats.org/officeDocument/2006/relationships/tags" Target="../tags/tag2921.xml"/><Relationship Id="rId971" Type="http://schemas.openxmlformats.org/officeDocument/2006/relationships/tags" Target="../tags/tag2922.xml"/><Relationship Id="rId972" Type="http://schemas.openxmlformats.org/officeDocument/2006/relationships/tags" Target="../tags/tag2923.xml"/><Relationship Id="rId973" Type="http://schemas.openxmlformats.org/officeDocument/2006/relationships/tags" Target="../tags/tag2924.xml"/><Relationship Id="rId974" Type="http://schemas.openxmlformats.org/officeDocument/2006/relationships/tags" Target="../tags/tag2925.xml"/><Relationship Id="rId975" Type="http://schemas.openxmlformats.org/officeDocument/2006/relationships/tags" Target="../tags/tag2926.xml"/><Relationship Id="rId190" Type="http://schemas.openxmlformats.org/officeDocument/2006/relationships/tags" Target="../tags/tag2141.xml"/><Relationship Id="rId191" Type="http://schemas.openxmlformats.org/officeDocument/2006/relationships/tags" Target="../tags/tag2142.xml"/><Relationship Id="rId192" Type="http://schemas.openxmlformats.org/officeDocument/2006/relationships/tags" Target="../tags/tag2143.xml"/><Relationship Id="rId193" Type="http://schemas.openxmlformats.org/officeDocument/2006/relationships/tags" Target="../tags/tag2144.xml"/><Relationship Id="rId194" Type="http://schemas.openxmlformats.org/officeDocument/2006/relationships/tags" Target="../tags/tag2145.xml"/><Relationship Id="rId195" Type="http://schemas.openxmlformats.org/officeDocument/2006/relationships/tags" Target="../tags/tag2146.xml"/><Relationship Id="rId196" Type="http://schemas.openxmlformats.org/officeDocument/2006/relationships/tags" Target="../tags/tag2147.xml"/><Relationship Id="rId197" Type="http://schemas.openxmlformats.org/officeDocument/2006/relationships/tags" Target="../tags/tag2148.xml"/><Relationship Id="rId198" Type="http://schemas.openxmlformats.org/officeDocument/2006/relationships/tags" Target="../tags/tag2149.xml"/><Relationship Id="rId199" Type="http://schemas.openxmlformats.org/officeDocument/2006/relationships/tags" Target="../tags/tag2150.xml"/><Relationship Id="rId976" Type="http://schemas.openxmlformats.org/officeDocument/2006/relationships/tags" Target="../tags/tag2927.xml"/><Relationship Id="rId977" Type="http://schemas.openxmlformats.org/officeDocument/2006/relationships/tags" Target="../tags/tag2928.xml"/><Relationship Id="rId978" Type="http://schemas.openxmlformats.org/officeDocument/2006/relationships/tags" Target="../tags/tag2929.xml"/><Relationship Id="rId979" Type="http://schemas.openxmlformats.org/officeDocument/2006/relationships/tags" Target="../tags/tag2930.xml"/><Relationship Id="rId1040" Type="http://schemas.openxmlformats.org/officeDocument/2006/relationships/tags" Target="../tags/tag2991.xml"/><Relationship Id="rId1041" Type="http://schemas.openxmlformats.org/officeDocument/2006/relationships/tags" Target="../tags/tag2992.xml"/><Relationship Id="rId1042" Type="http://schemas.openxmlformats.org/officeDocument/2006/relationships/tags" Target="../tags/tag2993.xml"/><Relationship Id="rId1043" Type="http://schemas.openxmlformats.org/officeDocument/2006/relationships/tags" Target="../tags/tag2994.xml"/><Relationship Id="rId1044" Type="http://schemas.openxmlformats.org/officeDocument/2006/relationships/tags" Target="../tags/tag2995.xml"/><Relationship Id="rId1045" Type="http://schemas.openxmlformats.org/officeDocument/2006/relationships/tags" Target="../tags/tag2996.xml"/><Relationship Id="rId1046" Type="http://schemas.openxmlformats.org/officeDocument/2006/relationships/tags" Target="../tags/tag2997.xml"/><Relationship Id="rId1047" Type="http://schemas.openxmlformats.org/officeDocument/2006/relationships/tags" Target="../tags/tag2998.xml"/><Relationship Id="rId1048" Type="http://schemas.openxmlformats.org/officeDocument/2006/relationships/tags" Target="../tags/tag2999.xml"/><Relationship Id="rId1049" Type="http://schemas.openxmlformats.org/officeDocument/2006/relationships/tags" Target="../tags/tag3000.xml"/><Relationship Id="rId580" Type="http://schemas.openxmlformats.org/officeDocument/2006/relationships/tags" Target="../tags/tag2531.xml"/><Relationship Id="rId581" Type="http://schemas.openxmlformats.org/officeDocument/2006/relationships/tags" Target="../tags/tag2532.xml"/><Relationship Id="rId582" Type="http://schemas.openxmlformats.org/officeDocument/2006/relationships/tags" Target="../tags/tag2533.xml"/><Relationship Id="rId583" Type="http://schemas.openxmlformats.org/officeDocument/2006/relationships/tags" Target="../tags/tag2534.xml"/><Relationship Id="rId584" Type="http://schemas.openxmlformats.org/officeDocument/2006/relationships/tags" Target="../tags/tag2535.xml"/><Relationship Id="rId585" Type="http://schemas.openxmlformats.org/officeDocument/2006/relationships/tags" Target="../tags/tag2536.xml"/><Relationship Id="rId586" Type="http://schemas.openxmlformats.org/officeDocument/2006/relationships/tags" Target="../tags/tag2537.xml"/><Relationship Id="rId587" Type="http://schemas.openxmlformats.org/officeDocument/2006/relationships/tags" Target="../tags/tag2538.xml"/><Relationship Id="rId588" Type="http://schemas.openxmlformats.org/officeDocument/2006/relationships/tags" Target="../tags/tag2539.xml"/><Relationship Id="rId589" Type="http://schemas.openxmlformats.org/officeDocument/2006/relationships/tags" Target="../tags/tag2540.xml"/><Relationship Id="rId1824" Type="http://schemas.openxmlformats.org/officeDocument/2006/relationships/tags" Target="../tags/tag3775.xml"/><Relationship Id="rId1825" Type="http://schemas.openxmlformats.org/officeDocument/2006/relationships/tags" Target="../tags/tag3776.xml"/><Relationship Id="rId1826" Type="http://schemas.openxmlformats.org/officeDocument/2006/relationships/tags" Target="../tags/tag3777.xml"/><Relationship Id="rId1827" Type="http://schemas.openxmlformats.org/officeDocument/2006/relationships/tags" Target="../tags/tag3778.xml"/><Relationship Id="rId1828" Type="http://schemas.openxmlformats.org/officeDocument/2006/relationships/tags" Target="../tags/tag3779.xml"/><Relationship Id="rId1829" Type="http://schemas.openxmlformats.org/officeDocument/2006/relationships/tags" Target="../tags/tag3780.xml"/><Relationship Id="rId1830" Type="http://schemas.openxmlformats.org/officeDocument/2006/relationships/tags" Target="../tags/tag3781.xml"/><Relationship Id="rId1831" Type="http://schemas.openxmlformats.org/officeDocument/2006/relationships/tags" Target="../tags/tag3782.xml"/><Relationship Id="rId1832" Type="http://schemas.openxmlformats.org/officeDocument/2006/relationships/tags" Target="../tags/tag3783.xml"/><Relationship Id="rId1833" Type="http://schemas.openxmlformats.org/officeDocument/2006/relationships/tags" Target="../tags/tag3784.xml"/><Relationship Id="rId1440" Type="http://schemas.openxmlformats.org/officeDocument/2006/relationships/tags" Target="../tags/tag3391.xml"/><Relationship Id="rId1441" Type="http://schemas.openxmlformats.org/officeDocument/2006/relationships/tags" Target="../tags/tag3392.xml"/><Relationship Id="rId1442" Type="http://schemas.openxmlformats.org/officeDocument/2006/relationships/tags" Target="../tags/tag3393.xml"/><Relationship Id="rId1443" Type="http://schemas.openxmlformats.org/officeDocument/2006/relationships/tags" Target="../tags/tag3394.xml"/><Relationship Id="rId1444" Type="http://schemas.openxmlformats.org/officeDocument/2006/relationships/tags" Target="../tags/tag3395.xml"/><Relationship Id="rId1445" Type="http://schemas.openxmlformats.org/officeDocument/2006/relationships/tags" Target="../tags/tag3396.xml"/><Relationship Id="rId1446" Type="http://schemas.openxmlformats.org/officeDocument/2006/relationships/tags" Target="../tags/tag3397.xml"/><Relationship Id="rId1447" Type="http://schemas.openxmlformats.org/officeDocument/2006/relationships/tags" Target="../tags/tag3398.xml"/><Relationship Id="rId1448" Type="http://schemas.openxmlformats.org/officeDocument/2006/relationships/tags" Target="../tags/tag3399.xml"/><Relationship Id="rId1449" Type="http://schemas.openxmlformats.org/officeDocument/2006/relationships/tags" Target="../tags/tag3400.xml"/><Relationship Id="rId980" Type="http://schemas.openxmlformats.org/officeDocument/2006/relationships/tags" Target="../tags/tag2931.xml"/><Relationship Id="rId981" Type="http://schemas.openxmlformats.org/officeDocument/2006/relationships/tags" Target="../tags/tag2932.xml"/><Relationship Id="rId982" Type="http://schemas.openxmlformats.org/officeDocument/2006/relationships/tags" Target="../tags/tag2933.xml"/><Relationship Id="rId983" Type="http://schemas.openxmlformats.org/officeDocument/2006/relationships/tags" Target="../tags/tag2934.xml"/><Relationship Id="rId984" Type="http://schemas.openxmlformats.org/officeDocument/2006/relationships/tags" Target="../tags/tag2935.xml"/><Relationship Id="rId985" Type="http://schemas.openxmlformats.org/officeDocument/2006/relationships/tags" Target="../tags/tag2936.xml"/><Relationship Id="rId986" Type="http://schemas.openxmlformats.org/officeDocument/2006/relationships/tags" Target="../tags/tag2937.xml"/><Relationship Id="rId987" Type="http://schemas.openxmlformats.org/officeDocument/2006/relationships/tags" Target="../tags/tag2938.xml"/><Relationship Id="rId988" Type="http://schemas.openxmlformats.org/officeDocument/2006/relationships/tags" Target="../tags/tag2939.xml"/><Relationship Id="rId989" Type="http://schemas.openxmlformats.org/officeDocument/2006/relationships/tags" Target="../tags/tag2940.xml"/><Relationship Id="rId1050" Type="http://schemas.openxmlformats.org/officeDocument/2006/relationships/tags" Target="../tags/tag3001.xml"/><Relationship Id="rId1051" Type="http://schemas.openxmlformats.org/officeDocument/2006/relationships/tags" Target="../tags/tag3002.xml"/><Relationship Id="rId1052" Type="http://schemas.openxmlformats.org/officeDocument/2006/relationships/tags" Target="../tags/tag3003.xml"/><Relationship Id="rId1053" Type="http://schemas.openxmlformats.org/officeDocument/2006/relationships/tags" Target="../tags/tag3004.xml"/><Relationship Id="rId1054" Type="http://schemas.openxmlformats.org/officeDocument/2006/relationships/tags" Target="../tags/tag3005.xml"/><Relationship Id="rId1055" Type="http://schemas.openxmlformats.org/officeDocument/2006/relationships/tags" Target="../tags/tag3006.xml"/><Relationship Id="rId1056" Type="http://schemas.openxmlformats.org/officeDocument/2006/relationships/tags" Target="../tags/tag3007.xml"/><Relationship Id="rId1057" Type="http://schemas.openxmlformats.org/officeDocument/2006/relationships/tags" Target="../tags/tag3008.xml"/><Relationship Id="rId1058" Type="http://schemas.openxmlformats.org/officeDocument/2006/relationships/tags" Target="../tags/tag3009.xml"/><Relationship Id="rId1059" Type="http://schemas.openxmlformats.org/officeDocument/2006/relationships/tags" Target="../tags/tag3010.xml"/><Relationship Id="rId590" Type="http://schemas.openxmlformats.org/officeDocument/2006/relationships/tags" Target="../tags/tag2541.xml"/><Relationship Id="rId591" Type="http://schemas.openxmlformats.org/officeDocument/2006/relationships/tags" Target="../tags/tag2542.xml"/><Relationship Id="rId592" Type="http://schemas.openxmlformats.org/officeDocument/2006/relationships/tags" Target="../tags/tag2543.xml"/><Relationship Id="rId593" Type="http://schemas.openxmlformats.org/officeDocument/2006/relationships/tags" Target="../tags/tag2544.xml"/><Relationship Id="rId594" Type="http://schemas.openxmlformats.org/officeDocument/2006/relationships/tags" Target="../tags/tag2545.xml"/><Relationship Id="rId595" Type="http://schemas.openxmlformats.org/officeDocument/2006/relationships/tags" Target="../tags/tag2546.xml"/><Relationship Id="rId596" Type="http://schemas.openxmlformats.org/officeDocument/2006/relationships/tags" Target="../tags/tag2547.xml"/><Relationship Id="rId597" Type="http://schemas.openxmlformats.org/officeDocument/2006/relationships/tags" Target="../tags/tag2548.xml"/><Relationship Id="rId598" Type="http://schemas.openxmlformats.org/officeDocument/2006/relationships/tags" Target="../tags/tag2549.xml"/><Relationship Id="rId599" Type="http://schemas.openxmlformats.org/officeDocument/2006/relationships/tags" Target="../tags/tag2550.xml"/><Relationship Id="rId1834" Type="http://schemas.openxmlformats.org/officeDocument/2006/relationships/tags" Target="../tags/tag3785.xml"/><Relationship Id="rId1835" Type="http://schemas.openxmlformats.org/officeDocument/2006/relationships/tags" Target="../tags/tag3786.xml"/><Relationship Id="rId1836" Type="http://schemas.openxmlformats.org/officeDocument/2006/relationships/tags" Target="../tags/tag3787.xml"/><Relationship Id="rId1837" Type="http://schemas.openxmlformats.org/officeDocument/2006/relationships/tags" Target="../tags/tag3788.xml"/><Relationship Id="rId1838" Type="http://schemas.openxmlformats.org/officeDocument/2006/relationships/tags" Target="../tags/tag3789.xml"/><Relationship Id="rId1839" Type="http://schemas.openxmlformats.org/officeDocument/2006/relationships/tags" Target="../tags/tag3790.xml"/><Relationship Id="rId1840" Type="http://schemas.openxmlformats.org/officeDocument/2006/relationships/tags" Target="../tags/tag3791.xml"/><Relationship Id="rId1841" Type="http://schemas.openxmlformats.org/officeDocument/2006/relationships/tags" Target="../tags/tag3792.xml"/><Relationship Id="rId1842" Type="http://schemas.openxmlformats.org/officeDocument/2006/relationships/tags" Target="../tags/tag3793.xml"/><Relationship Id="rId1843" Type="http://schemas.openxmlformats.org/officeDocument/2006/relationships/tags" Target="../tags/tag3794.xml"/><Relationship Id="rId1450" Type="http://schemas.openxmlformats.org/officeDocument/2006/relationships/tags" Target="../tags/tag3401.xml"/><Relationship Id="rId1451" Type="http://schemas.openxmlformats.org/officeDocument/2006/relationships/tags" Target="../tags/tag3402.xml"/><Relationship Id="rId1452" Type="http://schemas.openxmlformats.org/officeDocument/2006/relationships/tags" Target="../tags/tag3403.xml"/><Relationship Id="rId1453" Type="http://schemas.openxmlformats.org/officeDocument/2006/relationships/tags" Target="../tags/tag3404.xml"/><Relationship Id="rId1454" Type="http://schemas.openxmlformats.org/officeDocument/2006/relationships/tags" Target="../tags/tag3405.xml"/><Relationship Id="rId1455" Type="http://schemas.openxmlformats.org/officeDocument/2006/relationships/tags" Target="../tags/tag3406.xml"/><Relationship Id="rId1456" Type="http://schemas.openxmlformats.org/officeDocument/2006/relationships/tags" Target="../tags/tag3407.xml"/><Relationship Id="rId1457" Type="http://schemas.openxmlformats.org/officeDocument/2006/relationships/tags" Target="../tags/tag3408.xml"/><Relationship Id="rId1458" Type="http://schemas.openxmlformats.org/officeDocument/2006/relationships/tags" Target="../tags/tag3409.xml"/><Relationship Id="rId1459" Type="http://schemas.openxmlformats.org/officeDocument/2006/relationships/tags" Target="../tags/tag3410.xml"/><Relationship Id="rId990" Type="http://schemas.openxmlformats.org/officeDocument/2006/relationships/tags" Target="../tags/tag2941.xml"/><Relationship Id="rId991" Type="http://schemas.openxmlformats.org/officeDocument/2006/relationships/tags" Target="../tags/tag2942.xml"/><Relationship Id="rId992" Type="http://schemas.openxmlformats.org/officeDocument/2006/relationships/tags" Target="../tags/tag2943.xml"/><Relationship Id="rId993" Type="http://schemas.openxmlformats.org/officeDocument/2006/relationships/tags" Target="../tags/tag2944.xml"/><Relationship Id="rId994" Type="http://schemas.openxmlformats.org/officeDocument/2006/relationships/tags" Target="../tags/tag2945.xml"/><Relationship Id="rId995" Type="http://schemas.openxmlformats.org/officeDocument/2006/relationships/tags" Target="../tags/tag2946.xml"/><Relationship Id="rId996" Type="http://schemas.openxmlformats.org/officeDocument/2006/relationships/tags" Target="../tags/tag2947.xml"/><Relationship Id="rId997" Type="http://schemas.openxmlformats.org/officeDocument/2006/relationships/tags" Target="../tags/tag2948.xml"/><Relationship Id="rId998" Type="http://schemas.openxmlformats.org/officeDocument/2006/relationships/tags" Target="../tags/tag2949.xml"/><Relationship Id="rId999" Type="http://schemas.openxmlformats.org/officeDocument/2006/relationships/tags" Target="../tags/tag2950.xml"/><Relationship Id="rId1060" Type="http://schemas.openxmlformats.org/officeDocument/2006/relationships/tags" Target="../tags/tag3011.xml"/><Relationship Id="rId1061" Type="http://schemas.openxmlformats.org/officeDocument/2006/relationships/tags" Target="../tags/tag3012.xml"/><Relationship Id="rId1062" Type="http://schemas.openxmlformats.org/officeDocument/2006/relationships/tags" Target="../tags/tag3013.xml"/><Relationship Id="rId1063" Type="http://schemas.openxmlformats.org/officeDocument/2006/relationships/tags" Target="../tags/tag3014.xml"/><Relationship Id="rId1064" Type="http://schemas.openxmlformats.org/officeDocument/2006/relationships/tags" Target="../tags/tag3015.xml"/><Relationship Id="rId1065" Type="http://schemas.openxmlformats.org/officeDocument/2006/relationships/tags" Target="../tags/tag3016.xml"/><Relationship Id="rId1066" Type="http://schemas.openxmlformats.org/officeDocument/2006/relationships/tags" Target="../tags/tag3017.xml"/><Relationship Id="rId1067" Type="http://schemas.openxmlformats.org/officeDocument/2006/relationships/tags" Target="../tags/tag3018.xml"/><Relationship Id="rId1068" Type="http://schemas.openxmlformats.org/officeDocument/2006/relationships/tags" Target="../tags/tag3019.xml"/><Relationship Id="rId1069" Type="http://schemas.openxmlformats.org/officeDocument/2006/relationships/tags" Target="../tags/tag3020.xml"/><Relationship Id="rId1844" Type="http://schemas.openxmlformats.org/officeDocument/2006/relationships/tags" Target="../tags/tag3795.xml"/><Relationship Id="rId1845" Type="http://schemas.openxmlformats.org/officeDocument/2006/relationships/tags" Target="../tags/tag3796.xml"/><Relationship Id="rId1846" Type="http://schemas.openxmlformats.org/officeDocument/2006/relationships/tags" Target="../tags/tag3797.xml"/><Relationship Id="rId1847" Type="http://schemas.openxmlformats.org/officeDocument/2006/relationships/tags" Target="../tags/tag3798.xml"/><Relationship Id="rId1848" Type="http://schemas.openxmlformats.org/officeDocument/2006/relationships/tags" Target="../tags/tag3799.xml"/><Relationship Id="rId1849" Type="http://schemas.openxmlformats.org/officeDocument/2006/relationships/tags" Target="../tags/tag3800.xml"/><Relationship Id="rId200" Type="http://schemas.openxmlformats.org/officeDocument/2006/relationships/tags" Target="../tags/tag2151.xml"/><Relationship Id="rId201" Type="http://schemas.openxmlformats.org/officeDocument/2006/relationships/tags" Target="../tags/tag2152.xml"/><Relationship Id="rId202" Type="http://schemas.openxmlformats.org/officeDocument/2006/relationships/tags" Target="../tags/tag2153.xml"/><Relationship Id="rId203" Type="http://schemas.openxmlformats.org/officeDocument/2006/relationships/tags" Target="../tags/tag2154.xml"/><Relationship Id="rId204" Type="http://schemas.openxmlformats.org/officeDocument/2006/relationships/tags" Target="../tags/tag2155.xml"/><Relationship Id="rId205" Type="http://schemas.openxmlformats.org/officeDocument/2006/relationships/tags" Target="../tags/tag2156.xml"/><Relationship Id="rId206" Type="http://schemas.openxmlformats.org/officeDocument/2006/relationships/tags" Target="../tags/tag2157.xml"/><Relationship Id="rId207" Type="http://schemas.openxmlformats.org/officeDocument/2006/relationships/tags" Target="../tags/tag2158.xml"/><Relationship Id="rId208" Type="http://schemas.openxmlformats.org/officeDocument/2006/relationships/tags" Target="../tags/tag2159.xml"/><Relationship Id="rId209" Type="http://schemas.openxmlformats.org/officeDocument/2006/relationships/tags" Target="../tags/tag2160.xml"/><Relationship Id="rId1850" Type="http://schemas.openxmlformats.org/officeDocument/2006/relationships/tags" Target="../tags/tag3801.xml"/><Relationship Id="rId1851" Type="http://schemas.openxmlformats.org/officeDocument/2006/relationships/tags" Target="../tags/tag3802.xml"/><Relationship Id="rId1852" Type="http://schemas.openxmlformats.org/officeDocument/2006/relationships/tags" Target="../tags/tag3803.xml"/><Relationship Id="rId1853" Type="http://schemas.openxmlformats.org/officeDocument/2006/relationships/tags" Target="../tags/tag3804.xml"/><Relationship Id="rId1460" Type="http://schemas.openxmlformats.org/officeDocument/2006/relationships/tags" Target="../tags/tag3411.xml"/><Relationship Id="rId1461" Type="http://schemas.openxmlformats.org/officeDocument/2006/relationships/tags" Target="../tags/tag3412.xml"/><Relationship Id="rId1462" Type="http://schemas.openxmlformats.org/officeDocument/2006/relationships/tags" Target="../tags/tag3413.xml"/><Relationship Id="rId1463" Type="http://schemas.openxmlformats.org/officeDocument/2006/relationships/tags" Target="../tags/tag3414.xml"/><Relationship Id="rId1464" Type="http://schemas.openxmlformats.org/officeDocument/2006/relationships/tags" Target="../tags/tag3415.xml"/><Relationship Id="rId1465" Type="http://schemas.openxmlformats.org/officeDocument/2006/relationships/tags" Target="../tags/tag3416.xml"/><Relationship Id="rId1466" Type="http://schemas.openxmlformats.org/officeDocument/2006/relationships/tags" Target="../tags/tag3417.xml"/><Relationship Id="rId1467" Type="http://schemas.openxmlformats.org/officeDocument/2006/relationships/tags" Target="../tags/tag3418.xml"/><Relationship Id="rId1468" Type="http://schemas.openxmlformats.org/officeDocument/2006/relationships/tags" Target="../tags/tag3419.xml"/><Relationship Id="rId1469" Type="http://schemas.openxmlformats.org/officeDocument/2006/relationships/tags" Target="../tags/tag3420.xml"/><Relationship Id="rId1070" Type="http://schemas.openxmlformats.org/officeDocument/2006/relationships/tags" Target="../tags/tag3021.xml"/><Relationship Id="rId1071" Type="http://schemas.openxmlformats.org/officeDocument/2006/relationships/tags" Target="../tags/tag3022.xml"/><Relationship Id="rId1072" Type="http://schemas.openxmlformats.org/officeDocument/2006/relationships/tags" Target="../tags/tag3023.xml"/><Relationship Id="rId1073" Type="http://schemas.openxmlformats.org/officeDocument/2006/relationships/tags" Target="../tags/tag3024.xml"/><Relationship Id="rId1074" Type="http://schemas.openxmlformats.org/officeDocument/2006/relationships/tags" Target="../tags/tag3025.xml"/><Relationship Id="rId1075" Type="http://schemas.openxmlformats.org/officeDocument/2006/relationships/tags" Target="../tags/tag3026.xml"/><Relationship Id="rId1076" Type="http://schemas.openxmlformats.org/officeDocument/2006/relationships/tags" Target="../tags/tag3027.xml"/><Relationship Id="rId1077" Type="http://schemas.openxmlformats.org/officeDocument/2006/relationships/tags" Target="../tags/tag3028.xml"/><Relationship Id="rId1078" Type="http://schemas.openxmlformats.org/officeDocument/2006/relationships/tags" Target="../tags/tag3029.xml"/><Relationship Id="rId1079" Type="http://schemas.openxmlformats.org/officeDocument/2006/relationships/tags" Target="../tags/tag3030.xml"/><Relationship Id="rId1854" Type="http://schemas.openxmlformats.org/officeDocument/2006/relationships/slideLayout" Target="../slideLayouts/slideLayout2.xml"/><Relationship Id="rId1855" Type="http://schemas.openxmlformats.org/officeDocument/2006/relationships/notesSlide" Target="../notesSlides/notesSlide16.xml"/><Relationship Id="rId600" Type="http://schemas.openxmlformats.org/officeDocument/2006/relationships/tags" Target="../tags/tag2551.xml"/><Relationship Id="rId601" Type="http://schemas.openxmlformats.org/officeDocument/2006/relationships/tags" Target="../tags/tag2552.xml"/><Relationship Id="rId602" Type="http://schemas.openxmlformats.org/officeDocument/2006/relationships/tags" Target="../tags/tag2553.xml"/><Relationship Id="rId603" Type="http://schemas.openxmlformats.org/officeDocument/2006/relationships/tags" Target="../tags/tag2554.xml"/><Relationship Id="rId604" Type="http://schemas.openxmlformats.org/officeDocument/2006/relationships/tags" Target="../tags/tag2555.xml"/><Relationship Id="rId605" Type="http://schemas.openxmlformats.org/officeDocument/2006/relationships/tags" Target="../tags/tag2556.xml"/><Relationship Id="rId606" Type="http://schemas.openxmlformats.org/officeDocument/2006/relationships/tags" Target="../tags/tag2557.xml"/><Relationship Id="rId607" Type="http://schemas.openxmlformats.org/officeDocument/2006/relationships/tags" Target="../tags/tag2558.xml"/><Relationship Id="rId608" Type="http://schemas.openxmlformats.org/officeDocument/2006/relationships/tags" Target="../tags/tag2559.xml"/><Relationship Id="rId609" Type="http://schemas.openxmlformats.org/officeDocument/2006/relationships/tags" Target="../tags/tag2560.xml"/><Relationship Id="rId210" Type="http://schemas.openxmlformats.org/officeDocument/2006/relationships/tags" Target="../tags/tag2161.xml"/><Relationship Id="rId211" Type="http://schemas.openxmlformats.org/officeDocument/2006/relationships/tags" Target="../tags/tag2162.xml"/><Relationship Id="rId212" Type="http://schemas.openxmlformats.org/officeDocument/2006/relationships/tags" Target="../tags/tag2163.xml"/><Relationship Id="rId213" Type="http://schemas.openxmlformats.org/officeDocument/2006/relationships/tags" Target="../tags/tag2164.xml"/><Relationship Id="rId214" Type="http://schemas.openxmlformats.org/officeDocument/2006/relationships/tags" Target="../tags/tag2165.xml"/><Relationship Id="rId215" Type="http://schemas.openxmlformats.org/officeDocument/2006/relationships/tags" Target="../tags/tag2166.xml"/><Relationship Id="rId216" Type="http://schemas.openxmlformats.org/officeDocument/2006/relationships/tags" Target="../tags/tag2167.xml"/><Relationship Id="rId217" Type="http://schemas.openxmlformats.org/officeDocument/2006/relationships/tags" Target="../tags/tag2168.xml"/><Relationship Id="rId218" Type="http://schemas.openxmlformats.org/officeDocument/2006/relationships/tags" Target="../tags/tag2169.xml"/><Relationship Id="rId219" Type="http://schemas.openxmlformats.org/officeDocument/2006/relationships/tags" Target="../tags/tag2170.xml"/><Relationship Id="rId1470" Type="http://schemas.openxmlformats.org/officeDocument/2006/relationships/tags" Target="../tags/tag3421.xml"/><Relationship Id="rId1471" Type="http://schemas.openxmlformats.org/officeDocument/2006/relationships/tags" Target="../tags/tag3422.xml"/><Relationship Id="rId1472" Type="http://schemas.openxmlformats.org/officeDocument/2006/relationships/tags" Target="../tags/tag3423.xml"/><Relationship Id="rId1473" Type="http://schemas.openxmlformats.org/officeDocument/2006/relationships/tags" Target="../tags/tag3424.xml"/><Relationship Id="rId1474" Type="http://schemas.openxmlformats.org/officeDocument/2006/relationships/tags" Target="../tags/tag3425.xml"/><Relationship Id="rId1475" Type="http://schemas.openxmlformats.org/officeDocument/2006/relationships/tags" Target="../tags/tag3426.xml"/><Relationship Id="rId1476" Type="http://schemas.openxmlformats.org/officeDocument/2006/relationships/tags" Target="../tags/tag3427.xml"/><Relationship Id="rId1477" Type="http://schemas.openxmlformats.org/officeDocument/2006/relationships/tags" Target="../tags/tag3428.xml"/><Relationship Id="rId1478" Type="http://schemas.openxmlformats.org/officeDocument/2006/relationships/tags" Target="../tags/tag3429.xml"/><Relationship Id="rId1479" Type="http://schemas.openxmlformats.org/officeDocument/2006/relationships/tags" Target="../tags/tag3430.xml"/><Relationship Id="rId1080" Type="http://schemas.openxmlformats.org/officeDocument/2006/relationships/tags" Target="../tags/tag3031.xml"/><Relationship Id="rId1081" Type="http://schemas.openxmlformats.org/officeDocument/2006/relationships/tags" Target="../tags/tag3032.xml"/><Relationship Id="rId1082" Type="http://schemas.openxmlformats.org/officeDocument/2006/relationships/tags" Target="../tags/tag3033.xml"/><Relationship Id="rId1083" Type="http://schemas.openxmlformats.org/officeDocument/2006/relationships/tags" Target="../tags/tag3034.xml"/><Relationship Id="rId1084" Type="http://schemas.openxmlformats.org/officeDocument/2006/relationships/tags" Target="../tags/tag3035.xml"/><Relationship Id="rId1085" Type="http://schemas.openxmlformats.org/officeDocument/2006/relationships/tags" Target="../tags/tag3036.xml"/><Relationship Id="rId1086" Type="http://schemas.openxmlformats.org/officeDocument/2006/relationships/tags" Target="../tags/tag3037.xml"/><Relationship Id="rId1087" Type="http://schemas.openxmlformats.org/officeDocument/2006/relationships/tags" Target="../tags/tag3038.xml"/><Relationship Id="rId1088" Type="http://schemas.openxmlformats.org/officeDocument/2006/relationships/tags" Target="../tags/tag3039.xml"/><Relationship Id="rId1089" Type="http://schemas.openxmlformats.org/officeDocument/2006/relationships/tags" Target="../tags/tag3040.xml"/><Relationship Id="rId610" Type="http://schemas.openxmlformats.org/officeDocument/2006/relationships/tags" Target="../tags/tag2561.xml"/><Relationship Id="rId611" Type="http://schemas.openxmlformats.org/officeDocument/2006/relationships/tags" Target="../tags/tag2562.xml"/><Relationship Id="rId612" Type="http://schemas.openxmlformats.org/officeDocument/2006/relationships/tags" Target="../tags/tag2563.xml"/><Relationship Id="rId613" Type="http://schemas.openxmlformats.org/officeDocument/2006/relationships/tags" Target="../tags/tag2564.xml"/><Relationship Id="rId614" Type="http://schemas.openxmlformats.org/officeDocument/2006/relationships/tags" Target="../tags/tag2565.xml"/><Relationship Id="rId615" Type="http://schemas.openxmlformats.org/officeDocument/2006/relationships/tags" Target="../tags/tag2566.xml"/><Relationship Id="rId616" Type="http://schemas.openxmlformats.org/officeDocument/2006/relationships/tags" Target="../tags/tag2567.xml"/><Relationship Id="rId617" Type="http://schemas.openxmlformats.org/officeDocument/2006/relationships/tags" Target="../tags/tag2568.xml"/><Relationship Id="rId618" Type="http://schemas.openxmlformats.org/officeDocument/2006/relationships/tags" Target="../tags/tag2569.xml"/><Relationship Id="rId619" Type="http://schemas.openxmlformats.org/officeDocument/2006/relationships/tags" Target="../tags/tag2570.xml"/><Relationship Id="rId220" Type="http://schemas.openxmlformats.org/officeDocument/2006/relationships/tags" Target="../tags/tag2171.xml"/><Relationship Id="rId221" Type="http://schemas.openxmlformats.org/officeDocument/2006/relationships/tags" Target="../tags/tag2172.xml"/><Relationship Id="rId222" Type="http://schemas.openxmlformats.org/officeDocument/2006/relationships/tags" Target="../tags/tag2173.xml"/><Relationship Id="rId223" Type="http://schemas.openxmlformats.org/officeDocument/2006/relationships/tags" Target="../tags/tag2174.xml"/><Relationship Id="rId224" Type="http://schemas.openxmlformats.org/officeDocument/2006/relationships/tags" Target="../tags/tag2175.xml"/><Relationship Id="rId225" Type="http://schemas.openxmlformats.org/officeDocument/2006/relationships/tags" Target="../tags/tag2176.xml"/><Relationship Id="rId226" Type="http://schemas.openxmlformats.org/officeDocument/2006/relationships/tags" Target="../tags/tag2177.xml"/><Relationship Id="rId227" Type="http://schemas.openxmlformats.org/officeDocument/2006/relationships/tags" Target="../tags/tag2178.xml"/><Relationship Id="rId228" Type="http://schemas.openxmlformats.org/officeDocument/2006/relationships/tags" Target="../tags/tag2179.xml"/><Relationship Id="rId229" Type="http://schemas.openxmlformats.org/officeDocument/2006/relationships/tags" Target="../tags/tag2180.xml"/><Relationship Id="rId1480" Type="http://schemas.openxmlformats.org/officeDocument/2006/relationships/tags" Target="../tags/tag3431.xml"/><Relationship Id="rId1481" Type="http://schemas.openxmlformats.org/officeDocument/2006/relationships/tags" Target="../tags/tag3432.xml"/><Relationship Id="rId1482" Type="http://schemas.openxmlformats.org/officeDocument/2006/relationships/tags" Target="../tags/tag3433.xml"/><Relationship Id="rId1483" Type="http://schemas.openxmlformats.org/officeDocument/2006/relationships/tags" Target="../tags/tag3434.xml"/><Relationship Id="rId1484" Type="http://schemas.openxmlformats.org/officeDocument/2006/relationships/tags" Target="../tags/tag3435.xml"/><Relationship Id="rId1485" Type="http://schemas.openxmlformats.org/officeDocument/2006/relationships/tags" Target="../tags/tag3436.xml"/><Relationship Id="rId1486" Type="http://schemas.openxmlformats.org/officeDocument/2006/relationships/tags" Target="../tags/tag3437.xml"/><Relationship Id="rId1487" Type="http://schemas.openxmlformats.org/officeDocument/2006/relationships/tags" Target="../tags/tag3438.xml"/><Relationship Id="rId1488" Type="http://schemas.openxmlformats.org/officeDocument/2006/relationships/tags" Target="../tags/tag3439.xml"/><Relationship Id="rId1489" Type="http://schemas.openxmlformats.org/officeDocument/2006/relationships/tags" Target="../tags/tag3440.xml"/><Relationship Id="rId1090" Type="http://schemas.openxmlformats.org/officeDocument/2006/relationships/tags" Target="../tags/tag3041.xml"/><Relationship Id="rId1091" Type="http://schemas.openxmlformats.org/officeDocument/2006/relationships/tags" Target="../tags/tag3042.xml"/><Relationship Id="rId1092" Type="http://schemas.openxmlformats.org/officeDocument/2006/relationships/tags" Target="../tags/tag3043.xml"/><Relationship Id="rId1093" Type="http://schemas.openxmlformats.org/officeDocument/2006/relationships/tags" Target="../tags/tag3044.xml"/><Relationship Id="rId1094" Type="http://schemas.openxmlformats.org/officeDocument/2006/relationships/tags" Target="../tags/tag3045.xml"/><Relationship Id="rId1095" Type="http://schemas.openxmlformats.org/officeDocument/2006/relationships/tags" Target="../tags/tag3046.xml"/><Relationship Id="rId1096" Type="http://schemas.openxmlformats.org/officeDocument/2006/relationships/tags" Target="../tags/tag3047.xml"/><Relationship Id="rId1097" Type="http://schemas.openxmlformats.org/officeDocument/2006/relationships/tags" Target="../tags/tag3048.xml"/><Relationship Id="rId1098" Type="http://schemas.openxmlformats.org/officeDocument/2006/relationships/tags" Target="../tags/tag3049.xml"/><Relationship Id="rId1099" Type="http://schemas.openxmlformats.org/officeDocument/2006/relationships/tags" Target="../tags/tag3050.xml"/><Relationship Id="rId620" Type="http://schemas.openxmlformats.org/officeDocument/2006/relationships/tags" Target="../tags/tag2571.xml"/><Relationship Id="rId621" Type="http://schemas.openxmlformats.org/officeDocument/2006/relationships/tags" Target="../tags/tag2572.xml"/><Relationship Id="rId622" Type="http://schemas.openxmlformats.org/officeDocument/2006/relationships/tags" Target="../tags/tag2573.xml"/><Relationship Id="rId623" Type="http://schemas.openxmlformats.org/officeDocument/2006/relationships/tags" Target="../tags/tag2574.xml"/><Relationship Id="rId624" Type="http://schemas.openxmlformats.org/officeDocument/2006/relationships/tags" Target="../tags/tag2575.xml"/><Relationship Id="rId625" Type="http://schemas.openxmlformats.org/officeDocument/2006/relationships/tags" Target="../tags/tag2576.xml"/><Relationship Id="rId626" Type="http://schemas.openxmlformats.org/officeDocument/2006/relationships/tags" Target="../tags/tag2577.xml"/><Relationship Id="rId627" Type="http://schemas.openxmlformats.org/officeDocument/2006/relationships/tags" Target="../tags/tag2578.xml"/><Relationship Id="rId628" Type="http://schemas.openxmlformats.org/officeDocument/2006/relationships/tags" Target="../tags/tag2579.xml"/><Relationship Id="rId629" Type="http://schemas.openxmlformats.org/officeDocument/2006/relationships/tags" Target="../tags/tag2580.xml"/><Relationship Id="rId230" Type="http://schemas.openxmlformats.org/officeDocument/2006/relationships/tags" Target="../tags/tag2181.xml"/><Relationship Id="rId231" Type="http://schemas.openxmlformats.org/officeDocument/2006/relationships/tags" Target="../tags/tag2182.xml"/><Relationship Id="rId232" Type="http://schemas.openxmlformats.org/officeDocument/2006/relationships/tags" Target="../tags/tag2183.xml"/><Relationship Id="rId233" Type="http://schemas.openxmlformats.org/officeDocument/2006/relationships/tags" Target="../tags/tag2184.xml"/><Relationship Id="rId234" Type="http://schemas.openxmlformats.org/officeDocument/2006/relationships/tags" Target="../tags/tag2185.xml"/><Relationship Id="rId235" Type="http://schemas.openxmlformats.org/officeDocument/2006/relationships/tags" Target="../tags/tag2186.xml"/><Relationship Id="rId236" Type="http://schemas.openxmlformats.org/officeDocument/2006/relationships/tags" Target="../tags/tag2187.xml"/><Relationship Id="rId237" Type="http://schemas.openxmlformats.org/officeDocument/2006/relationships/tags" Target="../tags/tag2188.xml"/><Relationship Id="rId238" Type="http://schemas.openxmlformats.org/officeDocument/2006/relationships/tags" Target="../tags/tag2189.xml"/><Relationship Id="rId239" Type="http://schemas.openxmlformats.org/officeDocument/2006/relationships/tags" Target="../tags/tag2190.xml"/><Relationship Id="rId1490" Type="http://schemas.openxmlformats.org/officeDocument/2006/relationships/tags" Target="../tags/tag3441.xml"/><Relationship Id="rId1491" Type="http://schemas.openxmlformats.org/officeDocument/2006/relationships/tags" Target="../tags/tag3442.xml"/><Relationship Id="rId1492" Type="http://schemas.openxmlformats.org/officeDocument/2006/relationships/tags" Target="../tags/tag3443.xml"/><Relationship Id="rId1493" Type="http://schemas.openxmlformats.org/officeDocument/2006/relationships/tags" Target="../tags/tag3444.xml"/><Relationship Id="rId1494" Type="http://schemas.openxmlformats.org/officeDocument/2006/relationships/tags" Target="../tags/tag3445.xml"/><Relationship Id="rId1495" Type="http://schemas.openxmlformats.org/officeDocument/2006/relationships/tags" Target="../tags/tag3446.xml"/><Relationship Id="rId1496" Type="http://schemas.openxmlformats.org/officeDocument/2006/relationships/tags" Target="../tags/tag3447.xml"/><Relationship Id="rId1497" Type="http://schemas.openxmlformats.org/officeDocument/2006/relationships/tags" Target="../tags/tag3448.xml"/><Relationship Id="rId1498" Type="http://schemas.openxmlformats.org/officeDocument/2006/relationships/tags" Target="../tags/tag3449.xml"/><Relationship Id="rId1499" Type="http://schemas.openxmlformats.org/officeDocument/2006/relationships/tags" Target="../tags/tag3450.xml"/><Relationship Id="rId10" Type="http://schemas.openxmlformats.org/officeDocument/2006/relationships/tags" Target="../tags/tag1961.xml"/><Relationship Id="rId11" Type="http://schemas.openxmlformats.org/officeDocument/2006/relationships/tags" Target="../tags/tag1962.xml"/><Relationship Id="rId12" Type="http://schemas.openxmlformats.org/officeDocument/2006/relationships/tags" Target="../tags/tag1963.xml"/><Relationship Id="rId13" Type="http://schemas.openxmlformats.org/officeDocument/2006/relationships/tags" Target="../tags/tag1964.xml"/><Relationship Id="rId14" Type="http://schemas.openxmlformats.org/officeDocument/2006/relationships/tags" Target="../tags/tag1965.xml"/><Relationship Id="rId15" Type="http://schemas.openxmlformats.org/officeDocument/2006/relationships/tags" Target="../tags/tag1966.xml"/><Relationship Id="rId16" Type="http://schemas.openxmlformats.org/officeDocument/2006/relationships/tags" Target="../tags/tag1967.xml"/><Relationship Id="rId17" Type="http://schemas.openxmlformats.org/officeDocument/2006/relationships/tags" Target="../tags/tag1968.xml"/><Relationship Id="rId18" Type="http://schemas.openxmlformats.org/officeDocument/2006/relationships/tags" Target="../tags/tag1969.xml"/><Relationship Id="rId19" Type="http://schemas.openxmlformats.org/officeDocument/2006/relationships/tags" Target="../tags/tag1970.xml"/><Relationship Id="rId630" Type="http://schemas.openxmlformats.org/officeDocument/2006/relationships/tags" Target="../tags/tag2581.xml"/><Relationship Id="rId631" Type="http://schemas.openxmlformats.org/officeDocument/2006/relationships/tags" Target="../tags/tag2582.xml"/><Relationship Id="rId632" Type="http://schemas.openxmlformats.org/officeDocument/2006/relationships/tags" Target="../tags/tag2583.xml"/><Relationship Id="rId633" Type="http://schemas.openxmlformats.org/officeDocument/2006/relationships/tags" Target="../tags/tag2584.xml"/><Relationship Id="rId634" Type="http://schemas.openxmlformats.org/officeDocument/2006/relationships/tags" Target="../tags/tag2585.xml"/><Relationship Id="rId635" Type="http://schemas.openxmlformats.org/officeDocument/2006/relationships/tags" Target="../tags/tag2586.xml"/><Relationship Id="rId636" Type="http://schemas.openxmlformats.org/officeDocument/2006/relationships/tags" Target="../tags/tag2587.xml"/><Relationship Id="rId637" Type="http://schemas.openxmlformats.org/officeDocument/2006/relationships/tags" Target="../tags/tag2588.xml"/><Relationship Id="rId638" Type="http://schemas.openxmlformats.org/officeDocument/2006/relationships/tags" Target="../tags/tag2589.xml"/><Relationship Id="rId639" Type="http://schemas.openxmlformats.org/officeDocument/2006/relationships/tags" Target="../tags/tag2590.xml"/><Relationship Id="rId240" Type="http://schemas.openxmlformats.org/officeDocument/2006/relationships/tags" Target="../tags/tag2191.xml"/><Relationship Id="rId241" Type="http://schemas.openxmlformats.org/officeDocument/2006/relationships/tags" Target="../tags/tag2192.xml"/><Relationship Id="rId242" Type="http://schemas.openxmlformats.org/officeDocument/2006/relationships/tags" Target="../tags/tag2193.xml"/><Relationship Id="rId243" Type="http://schemas.openxmlformats.org/officeDocument/2006/relationships/tags" Target="../tags/tag2194.xml"/><Relationship Id="rId244" Type="http://schemas.openxmlformats.org/officeDocument/2006/relationships/tags" Target="../tags/tag2195.xml"/><Relationship Id="rId245" Type="http://schemas.openxmlformats.org/officeDocument/2006/relationships/tags" Target="../tags/tag2196.xml"/><Relationship Id="rId246" Type="http://schemas.openxmlformats.org/officeDocument/2006/relationships/tags" Target="../tags/tag2197.xml"/><Relationship Id="rId247" Type="http://schemas.openxmlformats.org/officeDocument/2006/relationships/tags" Target="../tags/tag2198.xml"/><Relationship Id="rId248" Type="http://schemas.openxmlformats.org/officeDocument/2006/relationships/tags" Target="../tags/tag2199.xml"/><Relationship Id="rId249" Type="http://schemas.openxmlformats.org/officeDocument/2006/relationships/tags" Target="../tags/tag2200.xml"/><Relationship Id="rId20" Type="http://schemas.openxmlformats.org/officeDocument/2006/relationships/tags" Target="../tags/tag1971.xml"/><Relationship Id="rId21" Type="http://schemas.openxmlformats.org/officeDocument/2006/relationships/tags" Target="../tags/tag1972.xml"/><Relationship Id="rId22" Type="http://schemas.openxmlformats.org/officeDocument/2006/relationships/tags" Target="../tags/tag1973.xml"/><Relationship Id="rId23" Type="http://schemas.openxmlformats.org/officeDocument/2006/relationships/tags" Target="../tags/tag1974.xml"/><Relationship Id="rId24" Type="http://schemas.openxmlformats.org/officeDocument/2006/relationships/tags" Target="../tags/tag1975.xml"/><Relationship Id="rId25" Type="http://schemas.openxmlformats.org/officeDocument/2006/relationships/tags" Target="../tags/tag1976.xml"/><Relationship Id="rId26" Type="http://schemas.openxmlformats.org/officeDocument/2006/relationships/tags" Target="../tags/tag1977.xml"/><Relationship Id="rId27" Type="http://schemas.openxmlformats.org/officeDocument/2006/relationships/tags" Target="../tags/tag1978.xml"/><Relationship Id="rId28" Type="http://schemas.openxmlformats.org/officeDocument/2006/relationships/tags" Target="../tags/tag1979.xml"/><Relationship Id="rId29" Type="http://schemas.openxmlformats.org/officeDocument/2006/relationships/tags" Target="../tags/tag1980.xml"/><Relationship Id="rId1100" Type="http://schemas.openxmlformats.org/officeDocument/2006/relationships/tags" Target="../tags/tag3051.xml"/><Relationship Id="rId1101" Type="http://schemas.openxmlformats.org/officeDocument/2006/relationships/tags" Target="../tags/tag3052.xml"/><Relationship Id="rId1102" Type="http://schemas.openxmlformats.org/officeDocument/2006/relationships/tags" Target="../tags/tag3053.xml"/><Relationship Id="rId1103" Type="http://schemas.openxmlformats.org/officeDocument/2006/relationships/tags" Target="../tags/tag3054.xml"/><Relationship Id="rId1104" Type="http://schemas.openxmlformats.org/officeDocument/2006/relationships/tags" Target="../tags/tag3055.xml"/><Relationship Id="rId1105" Type="http://schemas.openxmlformats.org/officeDocument/2006/relationships/tags" Target="../tags/tag3056.xml"/><Relationship Id="rId1106" Type="http://schemas.openxmlformats.org/officeDocument/2006/relationships/tags" Target="../tags/tag3057.xml"/><Relationship Id="rId1107" Type="http://schemas.openxmlformats.org/officeDocument/2006/relationships/tags" Target="../tags/tag3058.xml"/><Relationship Id="rId1108" Type="http://schemas.openxmlformats.org/officeDocument/2006/relationships/tags" Target="../tags/tag3059.xml"/><Relationship Id="rId1109" Type="http://schemas.openxmlformats.org/officeDocument/2006/relationships/tags" Target="../tags/tag3060.xml"/><Relationship Id="rId640" Type="http://schemas.openxmlformats.org/officeDocument/2006/relationships/tags" Target="../tags/tag2591.xml"/><Relationship Id="rId641" Type="http://schemas.openxmlformats.org/officeDocument/2006/relationships/tags" Target="../tags/tag2592.xml"/><Relationship Id="rId642" Type="http://schemas.openxmlformats.org/officeDocument/2006/relationships/tags" Target="../tags/tag2593.xml"/><Relationship Id="rId643" Type="http://schemas.openxmlformats.org/officeDocument/2006/relationships/tags" Target="../tags/tag2594.xml"/><Relationship Id="rId644" Type="http://schemas.openxmlformats.org/officeDocument/2006/relationships/tags" Target="../tags/tag2595.xml"/><Relationship Id="rId645" Type="http://schemas.openxmlformats.org/officeDocument/2006/relationships/tags" Target="../tags/tag2596.xml"/><Relationship Id="rId646" Type="http://schemas.openxmlformats.org/officeDocument/2006/relationships/tags" Target="../tags/tag2597.xml"/><Relationship Id="rId647" Type="http://schemas.openxmlformats.org/officeDocument/2006/relationships/tags" Target="../tags/tag2598.xml"/><Relationship Id="rId648" Type="http://schemas.openxmlformats.org/officeDocument/2006/relationships/tags" Target="../tags/tag2599.xml"/><Relationship Id="rId649" Type="http://schemas.openxmlformats.org/officeDocument/2006/relationships/tags" Target="../tags/tag2600.xml"/><Relationship Id="rId250" Type="http://schemas.openxmlformats.org/officeDocument/2006/relationships/tags" Target="../tags/tag2201.xml"/><Relationship Id="rId251" Type="http://schemas.openxmlformats.org/officeDocument/2006/relationships/tags" Target="../tags/tag2202.xml"/><Relationship Id="rId252" Type="http://schemas.openxmlformats.org/officeDocument/2006/relationships/tags" Target="../tags/tag2203.xml"/><Relationship Id="rId253" Type="http://schemas.openxmlformats.org/officeDocument/2006/relationships/tags" Target="../tags/tag2204.xml"/><Relationship Id="rId254" Type="http://schemas.openxmlformats.org/officeDocument/2006/relationships/tags" Target="../tags/tag2205.xml"/><Relationship Id="rId255" Type="http://schemas.openxmlformats.org/officeDocument/2006/relationships/tags" Target="../tags/tag2206.xml"/><Relationship Id="rId256" Type="http://schemas.openxmlformats.org/officeDocument/2006/relationships/tags" Target="../tags/tag2207.xml"/><Relationship Id="rId257" Type="http://schemas.openxmlformats.org/officeDocument/2006/relationships/tags" Target="../tags/tag2208.xml"/><Relationship Id="rId258" Type="http://schemas.openxmlformats.org/officeDocument/2006/relationships/tags" Target="../tags/tag2209.xml"/><Relationship Id="rId259" Type="http://schemas.openxmlformats.org/officeDocument/2006/relationships/tags" Target="../tags/tag2210.xml"/><Relationship Id="rId30" Type="http://schemas.openxmlformats.org/officeDocument/2006/relationships/tags" Target="../tags/tag1981.xml"/><Relationship Id="rId31" Type="http://schemas.openxmlformats.org/officeDocument/2006/relationships/tags" Target="../tags/tag1982.xml"/><Relationship Id="rId32" Type="http://schemas.openxmlformats.org/officeDocument/2006/relationships/tags" Target="../tags/tag1983.xml"/><Relationship Id="rId33" Type="http://schemas.openxmlformats.org/officeDocument/2006/relationships/tags" Target="../tags/tag1984.xml"/><Relationship Id="rId34" Type="http://schemas.openxmlformats.org/officeDocument/2006/relationships/tags" Target="../tags/tag1985.xml"/><Relationship Id="rId35" Type="http://schemas.openxmlformats.org/officeDocument/2006/relationships/tags" Target="../tags/tag1986.xml"/><Relationship Id="rId36" Type="http://schemas.openxmlformats.org/officeDocument/2006/relationships/tags" Target="../tags/tag1987.xml"/><Relationship Id="rId37" Type="http://schemas.openxmlformats.org/officeDocument/2006/relationships/tags" Target="../tags/tag1988.xml"/><Relationship Id="rId38" Type="http://schemas.openxmlformats.org/officeDocument/2006/relationships/tags" Target="../tags/tag1989.xml"/><Relationship Id="rId39" Type="http://schemas.openxmlformats.org/officeDocument/2006/relationships/tags" Target="../tags/tag1990.xml"/><Relationship Id="rId1500" Type="http://schemas.openxmlformats.org/officeDocument/2006/relationships/tags" Target="../tags/tag3451.xml"/><Relationship Id="rId1501" Type="http://schemas.openxmlformats.org/officeDocument/2006/relationships/tags" Target="../tags/tag3452.xml"/><Relationship Id="rId1502" Type="http://schemas.openxmlformats.org/officeDocument/2006/relationships/tags" Target="../tags/tag3453.xml"/><Relationship Id="rId1503" Type="http://schemas.openxmlformats.org/officeDocument/2006/relationships/tags" Target="../tags/tag3454.xml"/><Relationship Id="rId1110" Type="http://schemas.openxmlformats.org/officeDocument/2006/relationships/tags" Target="../tags/tag3061.xml"/><Relationship Id="rId1111" Type="http://schemas.openxmlformats.org/officeDocument/2006/relationships/tags" Target="../tags/tag3062.xml"/><Relationship Id="rId1112" Type="http://schemas.openxmlformats.org/officeDocument/2006/relationships/tags" Target="../tags/tag3063.xml"/><Relationship Id="rId1113" Type="http://schemas.openxmlformats.org/officeDocument/2006/relationships/tags" Target="../tags/tag3064.xml"/><Relationship Id="rId1114" Type="http://schemas.openxmlformats.org/officeDocument/2006/relationships/tags" Target="../tags/tag3065.xml"/><Relationship Id="rId1115" Type="http://schemas.openxmlformats.org/officeDocument/2006/relationships/tags" Target="../tags/tag3066.xml"/><Relationship Id="rId1116" Type="http://schemas.openxmlformats.org/officeDocument/2006/relationships/tags" Target="../tags/tag3067.xml"/><Relationship Id="rId1117" Type="http://schemas.openxmlformats.org/officeDocument/2006/relationships/tags" Target="../tags/tag3068.xml"/><Relationship Id="rId1118" Type="http://schemas.openxmlformats.org/officeDocument/2006/relationships/tags" Target="../tags/tag3069.xml"/><Relationship Id="rId1119" Type="http://schemas.openxmlformats.org/officeDocument/2006/relationships/tags" Target="../tags/tag3070.xml"/><Relationship Id="rId650" Type="http://schemas.openxmlformats.org/officeDocument/2006/relationships/tags" Target="../tags/tag2601.xml"/><Relationship Id="rId651" Type="http://schemas.openxmlformats.org/officeDocument/2006/relationships/tags" Target="../tags/tag2602.xml"/><Relationship Id="rId652" Type="http://schemas.openxmlformats.org/officeDocument/2006/relationships/tags" Target="../tags/tag2603.xml"/><Relationship Id="rId653" Type="http://schemas.openxmlformats.org/officeDocument/2006/relationships/tags" Target="../tags/tag2604.xml"/><Relationship Id="rId654" Type="http://schemas.openxmlformats.org/officeDocument/2006/relationships/tags" Target="../tags/tag2605.xml"/><Relationship Id="rId655" Type="http://schemas.openxmlformats.org/officeDocument/2006/relationships/tags" Target="../tags/tag2606.xml"/><Relationship Id="rId656" Type="http://schemas.openxmlformats.org/officeDocument/2006/relationships/tags" Target="../tags/tag2607.xml"/><Relationship Id="rId657" Type="http://schemas.openxmlformats.org/officeDocument/2006/relationships/tags" Target="../tags/tag2608.xml"/><Relationship Id="rId658" Type="http://schemas.openxmlformats.org/officeDocument/2006/relationships/tags" Target="../tags/tag2609.xml"/><Relationship Id="rId659" Type="http://schemas.openxmlformats.org/officeDocument/2006/relationships/tags" Target="../tags/tag2610.xml"/><Relationship Id="rId1504" Type="http://schemas.openxmlformats.org/officeDocument/2006/relationships/tags" Target="../tags/tag3455.xml"/><Relationship Id="rId1505" Type="http://schemas.openxmlformats.org/officeDocument/2006/relationships/tags" Target="../tags/tag3456.xml"/><Relationship Id="rId1506" Type="http://schemas.openxmlformats.org/officeDocument/2006/relationships/tags" Target="../tags/tag3457.xml"/><Relationship Id="rId1507" Type="http://schemas.openxmlformats.org/officeDocument/2006/relationships/tags" Target="../tags/tag3458.xml"/><Relationship Id="rId1508" Type="http://schemas.openxmlformats.org/officeDocument/2006/relationships/tags" Target="../tags/tag3459.xml"/><Relationship Id="rId1509" Type="http://schemas.openxmlformats.org/officeDocument/2006/relationships/tags" Target="../tags/tag3460.xml"/><Relationship Id="rId260" Type="http://schemas.openxmlformats.org/officeDocument/2006/relationships/tags" Target="../tags/tag2211.xml"/><Relationship Id="rId261" Type="http://schemas.openxmlformats.org/officeDocument/2006/relationships/tags" Target="../tags/tag2212.xml"/><Relationship Id="rId262" Type="http://schemas.openxmlformats.org/officeDocument/2006/relationships/tags" Target="../tags/tag2213.xml"/><Relationship Id="rId263" Type="http://schemas.openxmlformats.org/officeDocument/2006/relationships/tags" Target="../tags/tag2214.xml"/><Relationship Id="rId264" Type="http://schemas.openxmlformats.org/officeDocument/2006/relationships/tags" Target="../tags/tag2215.xml"/><Relationship Id="rId265" Type="http://schemas.openxmlformats.org/officeDocument/2006/relationships/tags" Target="../tags/tag2216.xml"/><Relationship Id="rId266" Type="http://schemas.openxmlformats.org/officeDocument/2006/relationships/tags" Target="../tags/tag2217.xml"/><Relationship Id="rId267" Type="http://schemas.openxmlformats.org/officeDocument/2006/relationships/tags" Target="../tags/tag2218.xml"/><Relationship Id="rId268" Type="http://schemas.openxmlformats.org/officeDocument/2006/relationships/tags" Target="../tags/tag2219.xml"/><Relationship Id="rId269" Type="http://schemas.openxmlformats.org/officeDocument/2006/relationships/tags" Target="../tags/tag2220.xml"/><Relationship Id="rId40" Type="http://schemas.openxmlformats.org/officeDocument/2006/relationships/tags" Target="../tags/tag1991.xml"/><Relationship Id="rId41" Type="http://schemas.openxmlformats.org/officeDocument/2006/relationships/tags" Target="../tags/tag1992.xml"/><Relationship Id="rId42" Type="http://schemas.openxmlformats.org/officeDocument/2006/relationships/tags" Target="../tags/tag1993.xml"/><Relationship Id="rId43" Type="http://schemas.openxmlformats.org/officeDocument/2006/relationships/tags" Target="../tags/tag1994.xml"/><Relationship Id="rId44" Type="http://schemas.openxmlformats.org/officeDocument/2006/relationships/tags" Target="../tags/tag1995.xml"/><Relationship Id="rId45" Type="http://schemas.openxmlformats.org/officeDocument/2006/relationships/tags" Target="../tags/tag1996.xml"/><Relationship Id="rId46" Type="http://schemas.openxmlformats.org/officeDocument/2006/relationships/tags" Target="../tags/tag1997.xml"/><Relationship Id="rId47" Type="http://schemas.openxmlformats.org/officeDocument/2006/relationships/tags" Target="../tags/tag1998.xml"/><Relationship Id="rId48" Type="http://schemas.openxmlformats.org/officeDocument/2006/relationships/tags" Target="../tags/tag1999.xml"/><Relationship Id="rId49" Type="http://schemas.openxmlformats.org/officeDocument/2006/relationships/tags" Target="../tags/tag2000.xml"/><Relationship Id="rId1510" Type="http://schemas.openxmlformats.org/officeDocument/2006/relationships/tags" Target="../tags/tag3461.xml"/><Relationship Id="rId1511" Type="http://schemas.openxmlformats.org/officeDocument/2006/relationships/tags" Target="../tags/tag3462.xml"/><Relationship Id="rId1512" Type="http://schemas.openxmlformats.org/officeDocument/2006/relationships/tags" Target="../tags/tag3463.xml"/><Relationship Id="rId1513" Type="http://schemas.openxmlformats.org/officeDocument/2006/relationships/tags" Target="../tags/tag3464.xml"/><Relationship Id="rId1120" Type="http://schemas.openxmlformats.org/officeDocument/2006/relationships/tags" Target="../tags/tag3071.xml"/><Relationship Id="rId1121" Type="http://schemas.openxmlformats.org/officeDocument/2006/relationships/tags" Target="../tags/tag3072.xml"/><Relationship Id="rId1122" Type="http://schemas.openxmlformats.org/officeDocument/2006/relationships/tags" Target="../tags/tag3073.xml"/><Relationship Id="rId1123" Type="http://schemas.openxmlformats.org/officeDocument/2006/relationships/tags" Target="../tags/tag3074.xml"/><Relationship Id="rId1124" Type="http://schemas.openxmlformats.org/officeDocument/2006/relationships/tags" Target="../tags/tag3075.xml"/><Relationship Id="rId1125" Type="http://schemas.openxmlformats.org/officeDocument/2006/relationships/tags" Target="../tags/tag3076.xml"/><Relationship Id="rId1126" Type="http://schemas.openxmlformats.org/officeDocument/2006/relationships/tags" Target="../tags/tag3077.xml"/><Relationship Id="rId1127" Type="http://schemas.openxmlformats.org/officeDocument/2006/relationships/tags" Target="../tags/tag3078.xml"/><Relationship Id="rId1128" Type="http://schemas.openxmlformats.org/officeDocument/2006/relationships/tags" Target="../tags/tag3079.xml"/><Relationship Id="rId1129" Type="http://schemas.openxmlformats.org/officeDocument/2006/relationships/tags" Target="../tags/tag3080.xml"/><Relationship Id="rId660" Type="http://schemas.openxmlformats.org/officeDocument/2006/relationships/tags" Target="../tags/tag2611.xml"/><Relationship Id="rId661" Type="http://schemas.openxmlformats.org/officeDocument/2006/relationships/tags" Target="../tags/tag2612.xml"/><Relationship Id="rId662" Type="http://schemas.openxmlformats.org/officeDocument/2006/relationships/tags" Target="../tags/tag2613.xml"/><Relationship Id="rId663" Type="http://schemas.openxmlformats.org/officeDocument/2006/relationships/tags" Target="../tags/tag2614.xml"/><Relationship Id="rId664" Type="http://schemas.openxmlformats.org/officeDocument/2006/relationships/tags" Target="../tags/tag2615.xml"/><Relationship Id="rId665" Type="http://schemas.openxmlformats.org/officeDocument/2006/relationships/tags" Target="../tags/tag2616.xml"/><Relationship Id="rId666" Type="http://schemas.openxmlformats.org/officeDocument/2006/relationships/tags" Target="../tags/tag2617.xml"/><Relationship Id="rId667" Type="http://schemas.openxmlformats.org/officeDocument/2006/relationships/tags" Target="../tags/tag2618.xml"/><Relationship Id="rId668" Type="http://schemas.openxmlformats.org/officeDocument/2006/relationships/tags" Target="../tags/tag2619.xml"/><Relationship Id="rId669" Type="http://schemas.openxmlformats.org/officeDocument/2006/relationships/tags" Target="../tags/tag2620.xml"/><Relationship Id="rId1514" Type="http://schemas.openxmlformats.org/officeDocument/2006/relationships/tags" Target="../tags/tag3465.xml"/><Relationship Id="rId1515" Type="http://schemas.openxmlformats.org/officeDocument/2006/relationships/tags" Target="../tags/tag3466.xml"/><Relationship Id="rId1516" Type="http://schemas.openxmlformats.org/officeDocument/2006/relationships/tags" Target="../tags/tag3467.xml"/><Relationship Id="rId1517" Type="http://schemas.openxmlformats.org/officeDocument/2006/relationships/tags" Target="../tags/tag3468.xml"/><Relationship Id="rId1518" Type="http://schemas.openxmlformats.org/officeDocument/2006/relationships/tags" Target="../tags/tag3469.xml"/><Relationship Id="rId1519" Type="http://schemas.openxmlformats.org/officeDocument/2006/relationships/tags" Target="../tags/tag3470.xml"/><Relationship Id="rId270" Type="http://schemas.openxmlformats.org/officeDocument/2006/relationships/tags" Target="../tags/tag2221.xml"/><Relationship Id="rId271" Type="http://schemas.openxmlformats.org/officeDocument/2006/relationships/tags" Target="../tags/tag2222.xml"/><Relationship Id="rId272" Type="http://schemas.openxmlformats.org/officeDocument/2006/relationships/tags" Target="../tags/tag2223.xml"/><Relationship Id="rId273" Type="http://schemas.openxmlformats.org/officeDocument/2006/relationships/tags" Target="../tags/tag2224.xml"/><Relationship Id="rId274" Type="http://schemas.openxmlformats.org/officeDocument/2006/relationships/tags" Target="../tags/tag2225.xml"/><Relationship Id="rId275" Type="http://schemas.openxmlformats.org/officeDocument/2006/relationships/tags" Target="../tags/tag2226.xml"/><Relationship Id="rId276" Type="http://schemas.openxmlformats.org/officeDocument/2006/relationships/tags" Target="../tags/tag2227.xml"/><Relationship Id="rId277" Type="http://schemas.openxmlformats.org/officeDocument/2006/relationships/tags" Target="../tags/tag2228.xml"/><Relationship Id="rId278" Type="http://schemas.openxmlformats.org/officeDocument/2006/relationships/tags" Target="../tags/tag2229.xml"/><Relationship Id="rId279" Type="http://schemas.openxmlformats.org/officeDocument/2006/relationships/tags" Target="../tags/tag2230.xml"/><Relationship Id="rId50" Type="http://schemas.openxmlformats.org/officeDocument/2006/relationships/tags" Target="../tags/tag2001.xml"/><Relationship Id="rId51" Type="http://schemas.openxmlformats.org/officeDocument/2006/relationships/tags" Target="../tags/tag2002.xml"/><Relationship Id="rId52" Type="http://schemas.openxmlformats.org/officeDocument/2006/relationships/tags" Target="../tags/tag2003.xml"/><Relationship Id="rId53" Type="http://schemas.openxmlformats.org/officeDocument/2006/relationships/tags" Target="../tags/tag2004.xml"/><Relationship Id="rId54" Type="http://schemas.openxmlformats.org/officeDocument/2006/relationships/tags" Target="../tags/tag2005.xml"/><Relationship Id="rId55" Type="http://schemas.openxmlformats.org/officeDocument/2006/relationships/tags" Target="../tags/tag2006.xml"/><Relationship Id="rId56" Type="http://schemas.openxmlformats.org/officeDocument/2006/relationships/tags" Target="../tags/tag2007.xml"/><Relationship Id="rId57" Type="http://schemas.openxmlformats.org/officeDocument/2006/relationships/tags" Target="../tags/tag2008.xml"/><Relationship Id="rId58" Type="http://schemas.openxmlformats.org/officeDocument/2006/relationships/tags" Target="../tags/tag2009.xml"/><Relationship Id="rId59" Type="http://schemas.openxmlformats.org/officeDocument/2006/relationships/tags" Target="../tags/tag2010.xml"/><Relationship Id="rId1520" Type="http://schemas.openxmlformats.org/officeDocument/2006/relationships/tags" Target="../tags/tag3471.xml"/><Relationship Id="rId1521" Type="http://schemas.openxmlformats.org/officeDocument/2006/relationships/tags" Target="../tags/tag3472.xml"/><Relationship Id="rId1522" Type="http://schemas.openxmlformats.org/officeDocument/2006/relationships/tags" Target="../tags/tag3473.xml"/><Relationship Id="rId1523" Type="http://schemas.openxmlformats.org/officeDocument/2006/relationships/tags" Target="../tags/tag3474.xml"/><Relationship Id="rId1130" Type="http://schemas.openxmlformats.org/officeDocument/2006/relationships/tags" Target="../tags/tag3081.xml"/><Relationship Id="rId1131" Type="http://schemas.openxmlformats.org/officeDocument/2006/relationships/tags" Target="../tags/tag3082.xml"/><Relationship Id="rId1132" Type="http://schemas.openxmlformats.org/officeDocument/2006/relationships/tags" Target="../tags/tag3083.xml"/><Relationship Id="rId1133" Type="http://schemas.openxmlformats.org/officeDocument/2006/relationships/tags" Target="../tags/tag3084.xml"/><Relationship Id="rId1134" Type="http://schemas.openxmlformats.org/officeDocument/2006/relationships/tags" Target="../tags/tag3085.xml"/><Relationship Id="rId1135" Type="http://schemas.openxmlformats.org/officeDocument/2006/relationships/tags" Target="../tags/tag3086.xml"/><Relationship Id="rId1136" Type="http://schemas.openxmlformats.org/officeDocument/2006/relationships/tags" Target="../tags/tag3087.xml"/><Relationship Id="rId1137" Type="http://schemas.openxmlformats.org/officeDocument/2006/relationships/tags" Target="../tags/tag3088.xml"/><Relationship Id="rId1138" Type="http://schemas.openxmlformats.org/officeDocument/2006/relationships/tags" Target="../tags/tag3089.xml"/><Relationship Id="rId1139" Type="http://schemas.openxmlformats.org/officeDocument/2006/relationships/tags" Target="../tags/tag3090.xml"/><Relationship Id="rId670" Type="http://schemas.openxmlformats.org/officeDocument/2006/relationships/tags" Target="../tags/tag2621.xml"/><Relationship Id="rId671" Type="http://schemas.openxmlformats.org/officeDocument/2006/relationships/tags" Target="../tags/tag2622.xml"/><Relationship Id="rId280" Type="http://schemas.openxmlformats.org/officeDocument/2006/relationships/tags" Target="../tags/tag2231.xml"/><Relationship Id="rId281" Type="http://schemas.openxmlformats.org/officeDocument/2006/relationships/tags" Target="../tags/tag2232.xml"/><Relationship Id="rId282" Type="http://schemas.openxmlformats.org/officeDocument/2006/relationships/tags" Target="../tags/tag2233.xml"/><Relationship Id="rId283" Type="http://schemas.openxmlformats.org/officeDocument/2006/relationships/tags" Target="../tags/tag2234.xml"/><Relationship Id="rId284" Type="http://schemas.openxmlformats.org/officeDocument/2006/relationships/tags" Target="../tags/tag2235.xml"/><Relationship Id="rId285" Type="http://schemas.openxmlformats.org/officeDocument/2006/relationships/tags" Target="../tags/tag2236.xml"/><Relationship Id="rId286" Type="http://schemas.openxmlformats.org/officeDocument/2006/relationships/tags" Target="../tags/tag2237.xml"/><Relationship Id="rId287" Type="http://schemas.openxmlformats.org/officeDocument/2006/relationships/tags" Target="../tags/tag2238.xml"/><Relationship Id="rId288" Type="http://schemas.openxmlformats.org/officeDocument/2006/relationships/tags" Target="../tags/tag2239.xml"/><Relationship Id="rId289" Type="http://schemas.openxmlformats.org/officeDocument/2006/relationships/tags" Target="../tags/tag2240.xml"/><Relationship Id="rId672" Type="http://schemas.openxmlformats.org/officeDocument/2006/relationships/tags" Target="../tags/tag2623.xml"/><Relationship Id="rId673" Type="http://schemas.openxmlformats.org/officeDocument/2006/relationships/tags" Target="../tags/tag2624.xml"/><Relationship Id="rId674" Type="http://schemas.openxmlformats.org/officeDocument/2006/relationships/tags" Target="../tags/tag2625.xml"/><Relationship Id="rId675" Type="http://schemas.openxmlformats.org/officeDocument/2006/relationships/tags" Target="../tags/tag2626.xml"/><Relationship Id="rId676" Type="http://schemas.openxmlformats.org/officeDocument/2006/relationships/tags" Target="../tags/tag2627.xml"/><Relationship Id="rId677" Type="http://schemas.openxmlformats.org/officeDocument/2006/relationships/tags" Target="../tags/tag2628.xml"/><Relationship Id="rId678" Type="http://schemas.openxmlformats.org/officeDocument/2006/relationships/tags" Target="../tags/tag2629.xml"/><Relationship Id="rId679" Type="http://schemas.openxmlformats.org/officeDocument/2006/relationships/tags" Target="../tags/tag2630.xml"/><Relationship Id="rId1524" Type="http://schemas.openxmlformats.org/officeDocument/2006/relationships/tags" Target="../tags/tag3475.xml"/><Relationship Id="rId1525" Type="http://schemas.openxmlformats.org/officeDocument/2006/relationships/tags" Target="../tags/tag3476.xml"/><Relationship Id="rId1526" Type="http://schemas.openxmlformats.org/officeDocument/2006/relationships/tags" Target="../tags/tag3477.xml"/><Relationship Id="rId1527" Type="http://schemas.openxmlformats.org/officeDocument/2006/relationships/tags" Target="../tags/tag3478.xml"/><Relationship Id="rId1528" Type="http://schemas.openxmlformats.org/officeDocument/2006/relationships/tags" Target="../tags/tag3479.xml"/><Relationship Id="rId1529" Type="http://schemas.openxmlformats.org/officeDocument/2006/relationships/tags" Target="../tags/tag3480.xml"/><Relationship Id="rId60" Type="http://schemas.openxmlformats.org/officeDocument/2006/relationships/tags" Target="../tags/tag2011.xml"/><Relationship Id="rId61" Type="http://schemas.openxmlformats.org/officeDocument/2006/relationships/tags" Target="../tags/tag2012.xml"/><Relationship Id="rId62" Type="http://schemas.openxmlformats.org/officeDocument/2006/relationships/tags" Target="../tags/tag2013.xml"/><Relationship Id="rId63" Type="http://schemas.openxmlformats.org/officeDocument/2006/relationships/tags" Target="../tags/tag2014.xml"/><Relationship Id="rId64" Type="http://schemas.openxmlformats.org/officeDocument/2006/relationships/tags" Target="../tags/tag2015.xml"/><Relationship Id="rId65" Type="http://schemas.openxmlformats.org/officeDocument/2006/relationships/tags" Target="../tags/tag2016.xml"/><Relationship Id="rId66" Type="http://schemas.openxmlformats.org/officeDocument/2006/relationships/tags" Target="../tags/tag2017.xml"/><Relationship Id="rId67" Type="http://schemas.openxmlformats.org/officeDocument/2006/relationships/tags" Target="../tags/tag2018.xml"/><Relationship Id="rId68" Type="http://schemas.openxmlformats.org/officeDocument/2006/relationships/tags" Target="../tags/tag2019.xml"/><Relationship Id="rId69" Type="http://schemas.openxmlformats.org/officeDocument/2006/relationships/tags" Target="../tags/tag2020.xml"/><Relationship Id="rId1530" Type="http://schemas.openxmlformats.org/officeDocument/2006/relationships/tags" Target="../tags/tag3481.xml"/><Relationship Id="rId1531" Type="http://schemas.openxmlformats.org/officeDocument/2006/relationships/tags" Target="../tags/tag3482.xml"/><Relationship Id="rId1532" Type="http://schemas.openxmlformats.org/officeDocument/2006/relationships/tags" Target="../tags/tag3483.xml"/><Relationship Id="rId1533" Type="http://schemas.openxmlformats.org/officeDocument/2006/relationships/tags" Target="../tags/tag3484.xml"/><Relationship Id="rId1140" Type="http://schemas.openxmlformats.org/officeDocument/2006/relationships/tags" Target="../tags/tag3091.xml"/><Relationship Id="rId1141" Type="http://schemas.openxmlformats.org/officeDocument/2006/relationships/tags" Target="../tags/tag3092.xml"/><Relationship Id="rId1142" Type="http://schemas.openxmlformats.org/officeDocument/2006/relationships/tags" Target="../tags/tag3093.xml"/><Relationship Id="rId1143" Type="http://schemas.openxmlformats.org/officeDocument/2006/relationships/tags" Target="../tags/tag3094.xml"/><Relationship Id="rId1144" Type="http://schemas.openxmlformats.org/officeDocument/2006/relationships/tags" Target="../tags/tag3095.xml"/><Relationship Id="rId1145" Type="http://schemas.openxmlformats.org/officeDocument/2006/relationships/tags" Target="../tags/tag3096.xml"/><Relationship Id="rId1146" Type="http://schemas.openxmlformats.org/officeDocument/2006/relationships/tags" Target="../tags/tag3097.xml"/><Relationship Id="rId1147" Type="http://schemas.openxmlformats.org/officeDocument/2006/relationships/tags" Target="../tags/tag3098.xml"/><Relationship Id="rId1148" Type="http://schemas.openxmlformats.org/officeDocument/2006/relationships/tags" Target="../tags/tag3099.xml"/><Relationship Id="rId1149" Type="http://schemas.openxmlformats.org/officeDocument/2006/relationships/tags" Target="../tags/tag3100.xml"/><Relationship Id="rId680" Type="http://schemas.openxmlformats.org/officeDocument/2006/relationships/tags" Target="../tags/tag2631.xml"/><Relationship Id="rId681" Type="http://schemas.openxmlformats.org/officeDocument/2006/relationships/tags" Target="../tags/tag2632.xml"/><Relationship Id="rId290" Type="http://schemas.openxmlformats.org/officeDocument/2006/relationships/tags" Target="../tags/tag2241.xml"/><Relationship Id="rId291" Type="http://schemas.openxmlformats.org/officeDocument/2006/relationships/tags" Target="../tags/tag2242.xml"/><Relationship Id="rId292" Type="http://schemas.openxmlformats.org/officeDocument/2006/relationships/tags" Target="../tags/tag2243.xml"/><Relationship Id="rId293" Type="http://schemas.openxmlformats.org/officeDocument/2006/relationships/tags" Target="../tags/tag2244.xml"/><Relationship Id="rId294" Type="http://schemas.openxmlformats.org/officeDocument/2006/relationships/tags" Target="../tags/tag2245.xml"/><Relationship Id="rId295" Type="http://schemas.openxmlformats.org/officeDocument/2006/relationships/tags" Target="../tags/tag2246.xml"/><Relationship Id="rId296" Type="http://schemas.openxmlformats.org/officeDocument/2006/relationships/tags" Target="../tags/tag2247.xml"/><Relationship Id="rId297" Type="http://schemas.openxmlformats.org/officeDocument/2006/relationships/tags" Target="../tags/tag2248.xml"/><Relationship Id="rId298" Type="http://schemas.openxmlformats.org/officeDocument/2006/relationships/tags" Target="../tags/tag2249.xml"/><Relationship Id="rId299" Type="http://schemas.openxmlformats.org/officeDocument/2006/relationships/tags" Target="../tags/tag2250.xml"/><Relationship Id="rId682" Type="http://schemas.openxmlformats.org/officeDocument/2006/relationships/tags" Target="../tags/tag2633.xml"/><Relationship Id="rId683" Type="http://schemas.openxmlformats.org/officeDocument/2006/relationships/tags" Target="../tags/tag2634.xml"/><Relationship Id="rId684" Type="http://schemas.openxmlformats.org/officeDocument/2006/relationships/tags" Target="../tags/tag2635.xml"/><Relationship Id="rId685" Type="http://schemas.openxmlformats.org/officeDocument/2006/relationships/tags" Target="../tags/tag2636.xml"/><Relationship Id="rId686" Type="http://schemas.openxmlformats.org/officeDocument/2006/relationships/tags" Target="../tags/tag2637.xml"/><Relationship Id="rId687" Type="http://schemas.openxmlformats.org/officeDocument/2006/relationships/tags" Target="../tags/tag2638.xml"/><Relationship Id="rId688" Type="http://schemas.openxmlformats.org/officeDocument/2006/relationships/tags" Target="../tags/tag2639.xml"/><Relationship Id="rId689" Type="http://schemas.openxmlformats.org/officeDocument/2006/relationships/tags" Target="../tags/tag2640.xml"/><Relationship Id="rId1534" Type="http://schemas.openxmlformats.org/officeDocument/2006/relationships/tags" Target="../tags/tag3485.xml"/><Relationship Id="rId1535" Type="http://schemas.openxmlformats.org/officeDocument/2006/relationships/tags" Target="../tags/tag3486.xml"/><Relationship Id="rId1536" Type="http://schemas.openxmlformats.org/officeDocument/2006/relationships/tags" Target="../tags/tag3487.xml"/><Relationship Id="rId1537" Type="http://schemas.openxmlformats.org/officeDocument/2006/relationships/tags" Target="../tags/tag3488.xml"/><Relationship Id="rId1538" Type="http://schemas.openxmlformats.org/officeDocument/2006/relationships/tags" Target="../tags/tag3489.xml"/><Relationship Id="rId1539" Type="http://schemas.openxmlformats.org/officeDocument/2006/relationships/tags" Target="../tags/tag3490.xml"/><Relationship Id="rId70" Type="http://schemas.openxmlformats.org/officeDocument/2006/relationships/tags" Target="../tags/tag2021.xml"/><Relationship Id="rId71" Type="http://schemas.openxmlformats.org/officeDocument/2006/relationships/tags" Target="../tags/tag2022.xml"/><Relationship Id="rId72" Type="http://schemas.openxmlformats.org/officeDocument/2006/relationships/tags" Target="../tags/tag2023.xml"/><Relationship Id="rId73" Type="http://schemas.openxmlformats.org/officeDocument/2006/relationships/tags" Target="../tags/tag2024.xml"/><Relationship Id="rId74" Type="http://schemas.openxmlformats.org/officeDocument/2006/relationships/tags" Target="../tags/tag2025.xml"/><Relationship Id="rId75" Type="http://schemas.openxmlformats.org/officeDocument/2006/relationships/tags" Target="../tags/tag2026.xml"/><Relationship Id="rId76" Type="http://schemas.openxmlformats.org/officeDocument/2006/relationships/tags" Target="../tags/tag2027.xml"/><Relationship Id="rId77" Type="http://schemas.openxmlformats.org/officeDocument/2006/relationships/tags" Target="../tags/tag2028.xml"/><Relationship Id="rId78" Type="http://schemas.openxmlformats.org/officeDocument/2006/relationships/tags" Target="../tags/tag2029.xml"/><Relationship Id="rId79" Type="http://schemas.openxmlformats.org/officeDocument/2006/relationships/tags" Target="../tags/tag2030.xml"/><Relationship Id="rId1540" Type="http://schemas.openxmlformats.org/officeDocument/2006/relationships/tags" Target="../tags/tag3491.xml"/><Relationship Id="rId1541" Type="http://schemas.openxmlformats.org/officeDocument/2006/relationships/tags" Target="../tags/tag3492.xml"/><Relationship Id="rId1542" Type="http://schemas.openxmlformats.org/officeDocument/2006/relationships/tags" Target="../tags/tag3493.xml"/><Relationship Id="rId1543" Type="http://schemas.openxmlformats.org/officeDocument/2006/relationships/tags" Target="../tags/tag3494.xml"/><Relationship Id="rId1150" Type="http://schemas.openxmlformats.org/officeDocument/2006/relationships/tags" Target="../tags/tag3101.xml"/><Relationship Id="rId1151" Type="http://schemas.openxmlformats.org/officeDocument/2006/relationships/tags" Target="../tags/tag3102.xml"/><Relationship Id="rId1152" Type="http://schemas.openxmlformats.org/officeDocument/2006/relationships/tags" Target="../tags/tag3103.xml"/><Relationship Id="rId1153" Type="http://schemas.openxmlformats.org/officeDocument/2006/relationships/tags" Target="../tags/tag3104.xml"/><Relationship Id="rId1154" Type="http://schemas.openxmlformats.org/officeDocument/2006/relationships/tags" Target="../tags/tag3105.xml"/><Relationship Id="rId1155" Type="http://schemas.openxmlformats.org/officeDocument/2006/relationships/tags" Target="../tags/tag3106.xml"/><Relationship Id="rId1156" Type="http://schemas.openxmlformats.org/officeDocument/2006/relationships/tags" Target="../tags/tag3107.xml"/><Relationship Id="rId1157" Type="http://schemas.openxmlformats.org/officeDocument/2006/relationships/tags" Target="../tags/tag3108.xml"/><Relationship Id="rId1158" Type="http://schemas.openxmlformats.org/officeDocument/2006/relationships/tags" Target="../tags/tag3109.xml"/><Relationship Id="rId1159" Type="http://schemas.openxmlformats.org/officeDocument/2006/relationships/tags" Target="../tags/tag3110.xml"/><Relationship Id="rId690" Type="http://schemas.openxmlformats.org/officeDocument/2006/relationships/tags" Target="../tags/tag2641.xml"/><Relationship Id="rId691" Type="http://schemas.openxmlformats.org/officeDocument/2006/relationships/tags" Target="../tags/tag2642.xml"/><Relationship Id="rId692" Type="http://schemas.openxmlformats.org/officeDocument/2006/relationships/tags" Target="../tags/tag2643.xml"/><Relationship Id="rId693" Type="http://schemas.openxmlformats.org/officeDocument/2006/relationships/tags" Target="../tags/tag2644.xml"/><Relationship Id="rId694" Type="http://schemas.openxmlformats.org/officeDocument/2006/relationships/tags" Target="../tags/tag2645.xml"/><Relationship Id="rId695" Type="http://schemas.openxmlformats.org/officeDocument/2006/relationships/tags" Target="../tags/tag2646.xml"/><Relationship Id="rId696" Type="http://schemas.openxmlformats.org/officeDocument/2006/relationships/tags" Target="../tags/tag2647.xml"/><Relationship Id="rId697" Type="http://schemas.openxmlformats.org/officeDocument/2006/relationships/tags" Target="../tags/tag2648.xml"/><Relationship Id="rId698" Type="http://schemas.openxmlformats.org/officeDocument/2006/relationships/tags" Target="../tags/tag2649.xml"/><Relationship Id="rId699" Type="http://schemas.openxmlformats.org/officeDocument/2006/relationships/tags" Target="../tags/tag2650.xml"/><Relationship Id="rId1544" Type="http://schemas.openxmlformats.org/officeDocument/2006/relationships/tags" Target="../tags/tag3495.xml"/><Relationship Id="rId1545" Type="http://schemas.openxmlformats.org/officeDocument/2006/relationships/tags" Target="../tags/tag3496.xml"/><Relationship Id="rId1546" Type="http://schemas.openxmlformats.org/officeDocument/2006/relationships/tags" Target="../tags/tag3497.xml"/><Relationship Id="rId1547" Type="http://schemas.openxmlformats.org/officeDocument/2006/relationships/tags" Target="../tags/tag3498.xml"/><Relationship Id="rId1548" Type="http://schemas.openxmlformats.org/officeDocument/2006/relationships/tags" Target="../tags/tag3499.xml"/><Relationship Id="rId1549" Type="http://schemas.openxmlformats.org/officeDocument/2006/relationships/tags" Target="../tags/tag3500.xml"/><Relationship Id="rId80" Type="http://schemas.openxmlformats.org/officeDocument/2006/relationships/tags" Target="../tags/tag2031.xml"/><Relationship Id="rId81" Type="http://schemas.openxmlformats.org/officeDocument/2006/relationships/tags" Target="../tags/tag2032.xml"/><Relationship Id="rId82" Type="http://schemas.openxmlformats.org/officeDocument/2006/relationships/tags" Target="../tags/tag2033.xml"/><Relationship Id="rId83" Type="http://schemas.openxmlformats.org/officeDocument/2006/relationships/tags" Target="../tags/tag2034.xml"/><Relationship Id="rId84" Type="http://schemas.openxmlformats.org/officeDocument/2006/relationships/tags" Target="../tags/tag2035.xml"/><Relationship Id="rId85" Type="http://schemas.openxmlformats.org/officeDocument/2006/relationships/tags" Target="../tags/tag2036.xml"/><Relationship Id="rId86" Type="http://schemas.openxmlformats.org/officeDocument/2006/relationships/tags" Target="../tags/tag2037.xml"/><Relationship Id="rId87" Type="http://schemas.openxmlformats.org/officeDocument/2006/relationships/tags" Target="../tags/tag2038.xml"/><Relationship Id="rId88" Type="http://schemas.openxmlformats.org/officeDocument/2006/relationships/tags" Target="../tags/tag2039.xml"/><Relationship Id="rId89" Type="http://schemas.openxmlformats.org/officeDocument/2006/relationships/tags" Target="../tags/tag2040.xml"/><Relationship Id="rId1550" Type="http://schemas.openxmlformats.org/officeDocument/2006/relationships/tags" Target="../tags/tag3501.xml"/><Relationship Id="rId1551" Type="http://schemas.openxmlformats.org/officeDocument/2006/relationships/tags" Target="../tags/tag3502.xml"/><Relationship Id="rId1552" Type="http://schemas.openxmlformats.org/officeDocument/2006/relationships/tags" Target="../tags/tag3503.xml"/><Relationship Id="rId1553" Type="http://schemas.openxmlformats.org/officeDocument/2006/relationships/tags" Target="../tags/tag3504.xml"/><Relationship Id="rId1160" Type="http://schemas.openxmlformats.org/officeDocument/2006/relationships/tags" Target="../tags/tag3111.xml"/><Relationship Id="rId1161" Type="http://schemas.openxmlformats.org/officeDocument/2006/relationships/tags" Target="../tags/tag3112.xml"/><Relationship Id="rId1162" Type="http://schemas.openxmlformats.org/officeDocument/2006/relationships/tags" Target="../tags/tag3113.xml"/><Relationship Id="rId1163" Type="http://schemas.openxmlformats.org/officeDocument/2006/relationships/tags" Target="../tags/tag3114.xml"/><Relationship Id="rId1164" Type="http://schemas.openxmlformats.org/officeDocument/2006/relationships/tags" Target="../tags/tag3115.xml"/><Relationship Id="rId1165" Type="http://schemas.openxmlformats.org/officeDocument/2006/relationships/tags" Target="../tags/tag3116.xml"/><Relationship Id="rId1166" Type="http://schemas.openxmlformats.org/officeDocument/2006/relationships/tags" Target="../tags/tag3117.xml"/><Relationship Id="rId1167" Type="http://schemas.openxmlformats.org/officeDocument/2006/relationships/tags" Target="../tags/tag3118.xml"/><Relationship Id="rId1168" Type="http://schemas.openxmlformats.org/officeDocument/2006/relationships/tags" Target="../tags/tag3119.xml"/><Relationship Id="rId1169" Type="http://schemas.openxmlformats.org/officeDocument/2006/relationships/tags" Target="../tags/tag3120.xml"/><Relationship Id="rId1554" Type="http://schemas.openxmlformats.org/officeDocument/2006/relationships/tags" Target="../tags/tag3505.xml"/><Relationship Id="rId1555" Type="http://schemas.openxmlformats.org/officeDocument/2006/relationships/tags" Target="../tags/tag3506.xml"/><Relationship Id="rId1556" Type="http://schemas.openxmlformats.org/officeDocument/2006/relationships/tags" Target="../tags/tag3507.xml"/><Relationship Id="rId1557" Type="http://schemas.openxmlformats.org/officeDocument/2006/relationships/tags" Target="../tags/tag3508.xml"/><Relationship Id="rId1558" Type="http://schemas.openxmlformats.org/officeDocument/2006/relationships/tags" Target="../tags/tag3509.xml"/><Relationship Id="rId1559" Type="http://schemas.openxmlformats.org/officeDocument/2006/relationships/tags" Target="../tags/tag3510.xml"/><Relationship Id="rId300" Type="http://schemas.openxmlformats.org/officeDocument/2006/relationships/tags" Target="../tags/tag2251.xml"/><Relationship Id="rId301" Type="http://schemas.openxmlformats.org/officeDocument/2006/relationships/tags" Target="../tags/tag2252.xml"/><Relationship Id="rId302" Type="http://schemas.openxmlformats.org/officeDocument/2006/relationships/tags" Target="../tags/tag2253.xml"/><Relationship Id="rId303" Type="http://schemas.openxmlformats.org/officeDocument/2006/relationships/tags" Target="../tags/tag2254.xml"/><Relationship Id="rId304" Type="http://schemas.openxmlformats.org/officeDocument/2006/relationships/tags" Target="../tags/tag2255.xml"/><Relationship Id="rId305" Type="http://schemas.openxmlformats.org/officeDocument/2006/relationships/tags" Target="../tags/tag2256.xml"/><Relationship Id="rId306" Type="http://schemas.openxmlformats.org/officeDocument/2006/relationships/tags" Target="../tags/tag2257.xml"/><Relationship Id="rId307" Type="http://schemas.openxmlformats.org/officeDocument/2006/relationships/tags" Target="../tags/tag2258.xml"/><Relationship Id="rId308" Type="http://schemas.openxmlformats.org/officeDocument/2006/relationships/tags" Target="../tags/tag2259.xml"/><Relationship Id="rId309" Type="http://schemas.openxmlformats.org/officeDocument/2006/relationships/tags" Target="../tags/tag2260.xml"/><Relationship Id="rId90" Type="http://schemas.openxmlformats.org/officeDocument/2006/relationships/tags" Target="../tags/tag2041.xml"/><Relationship Id="rId91" Type="http://schemas.openxmlformats.org/officeDocument/2006/relationships/tags" Target="../tags/tag2042.xml"/><Relationship Id="rId92" Type="http://schemas.openxmlformats.org/officeDocument/2006/relationships/tags" Target="../tags/tag2043.xml"/><Relationship Id="rId93" Type="http://schemas.openxmlformats.org/officeDocument/2006/relationships/tags" Target="../tags/tag2044.xml"/><Relationship Id="rId94" Type="http://schemas.openxmlformats.org/officeDocument/2006/relationships/tags" Target="../tags/tag2045.xml"/><Relationship Id="rId95" Type="http://schemas.openxmlformats.org/officeDocument/2006/relationships/tags" Target="../tags/tag2046.xml"/><Relationship Id="rId96" Type="http://schemas.openxmlformats.org/officeDocument/2006/relationships/tags" Target="../tags/tag2047.xml"/><Relationship Id="rId97" Type="http://schemas.openxmlformats.org/officeDocument/2006/relationships/tags" Target="../tags/tag2048.xml"/><Relationship Id="rId98" Type="http://schemas.openxmlformats.org/officeDocument/2006/relationships/tags" Target="../tags/tag2049.xml"/><Relationship Id="rId99" Type="http://schemas.openxmlformats.org/officeDocument/2006/relationships/tags" Target="../tags/tag2050.xml"/><Relationship Id="rId1560" Type="http://schemas.openxmlformats.org/officeDocument/2006/relationships/tags" Target="../tags/tag3511.xml"/><Relationship Id="rId1561" Type="http://schemas.openxmlformats.org/officeDocument/2006/relationships/tags" Target="../tags/tag3512.xml"/><Relationship Id="rId1562" Type="http://schemas.openxmlformats.org/officeDocument/2006/relationships/tags" Target="../tags/tag3513.xml"/><Relationship Id="rId1563" Type="http://schemas.openxmlformats.org/officeDocument/2006/relationships/tags" Target="../tags/tag3514.xml"/><Relationship Id="rId1170" Type="http://schemas.openxmlformats.org/officeDocument/2006/relationships/tags" Target="../tags/tag3121.xml"/><Relationship Id="rId1171" Type="http://schemas.openxmlformats.org/officeDocument/2006/relationships/tags" Target="../tags/tag3122.xml"/><Relationship Id="rId1172" Type="http://schemas.openxmlformats.org/officeDocument/2006/relationships/tags" Target="../tags/tag3123.xml"/><Relationship Id="rId1173" Type="http://schemas.openxmlformats.org/officeDocument/2006/relationships/tags" Target="../tags/tag3124.xml"/><Relationship Id="rId1174" Type="http://schemas.openxmlformats.org/officeDocument/2006/relationships/tags" Target="../tags/tag3125.xml"/><Relationship Id="rId1175" Type="http://schemas.openxmlformats.org/officeDocument/2006/relationships/tags" Target="../tags/tag3126.xml"/><Relationship Id="rId1176" Type="http://schemas.openxmlformats.org/officeDocument/2006/relationships/tags" Target="../tags/tag3127.xml"/><Relationship Id="rId1177" Type="http://schemas.openxmlformats.org/officeDocument/2006/relationships/tags" Target="../tags/tag3128.xml"/><Relationship Id="rId1178" Type="http://schemas.openxmlformats.org/officeDocument/2006/relationships/tags" Target="../tags/tag3129.xml"/><Relationship Id="rId1179" Type="http://schemas.openxmlformats.org/officeDocument/2006/relationships/tags" Target="../tags/tag3130.xml"/><Relationship Id="rId1564" Type="http://schemas.openxmlformats.org/officeDocument/2006/relationships/tags" Target="../tags/tag3515.xml"/><Relationship Id="rId1565" Type="http://schemas.openxmlformats.org/officeDocument/2006/relationships/tags" Target="../tags/tag3516.xml"/><Relationship Id="rId1566" Type="http://schemas.openxmlformats.org/officeDocument/2006/relationships/tags" Target="../tags/tag3517.xml"/><Relationship Id="rId1567" Type="http://schemas.openxmlformats.org/officeDocument/2006/relationships/tags" Target="../tags/tag3518.xml"/><Relationship Id="rId1568" Type="http://schemas.openxmlformats.org/officeDocument/2006/relationships/tags" Target="../tags/tag3519.xml"/><Relationship Id="rId1569" Type="http://schemas.openxmlformats.org/officeDocument/2006/relationships/tags" Target="../tags/tag3520.xml"/><Relationship Id="rId700" Type="http://schemas.openxmlformats.org/officeDocument/2006/relationships/tags" Target="../tags/tag2651.xml"/><Relationship Id="rId701" Type="http://schemas.openxmlformats.org/officeDocument/2006/relationships/tags" Target="../tags/tag2652.xml"/><Relationship Id="rId702" Type="http://schemas.openxmlformats.org/officeDocument/2006/relationships/tags" Target="../tags/tag2653.xml"/><Relationship Id="rId703" Type="http://schemas.openxmlformats.org/officeDocument/2006/relationships/tags" Target="../tags/tag2654.xml"/><Relationship Id="rId310" Type="http://schemas.openxmlformats.org/officeDocument/2006/relationships/tags" Target="../tags/tag2261.xml"/><Relationship Id="rId311" Type="http://schemas.openxmlformats.org/officeDocument/2006/relationships/tags" Target="../tags/tag2262.xml"/><Relationship Id="rId312" Type="http://schemas.openxmlformats.org/officeDocument/2006/relationships/tags" Target="../tags/tag2263.xml"/><Relationship Id="rId313" Type="http://schemas.openxmlformats.org/officeDocument/2006/relationships/tags" Target="../tags/tag2264.xml"/><Relationship Id="rId314" Type="http://schemas.openxmlformats.org/officeDocument/2006/relationships/tags" Target="../tags/tag2265.xml"/><Relationship Id="rId315" Type="http://schemas.openxmlformats.org/officeDocument/2006/relationships/tags" Target="../tags/tag2266.xml"/><Relationship Id="rId316" Type="http://schemas.openxmlformats.org/officeDocument/2006/relationships/tags" Target="../tags/tag2267.xml"/><Relationship Id="rId317" Type="http://schemas.openxmlformats.org/officeDocument/2006/relationships/tags" Target="../tags/tag2268.xml"/><Relationship Id="rId318" Type="http://schemas.openxmlformats.org/officeDocument/2006/relationships/tags" Target="../tags/tag2269.xml"/><Relationship Id="rId319" Type="http://schemas.openxmlformats.org/officeDocument/2006/relationships/tags" Target="../tags/tag2270.xml"/><Relationship Id="rId704" Type="http://schemas.openxmlformats.org/officeDocument/2006/relationships/tags" Target="../tags/tag2655.xml"/><Relationship Id="rId705" Type="http://schemas.openxmlformats.org/officeDocument/2006/relationships/tags" Target="../tags/tag2656.xml"/><Relationship Id="rId706" Type="http://schemas.openxmlformats.org/officeDocument/2006/relationships/tags" Target="../tags/tag2657.xml"/><Relationship Id="rId707" Type="http://schemas.openxmlformats.org/officeDocument/2006/relationships/tags" Target="../tags/tag2658.xml"/><Relationship Id="rId708" Type="http://schemas.openxmlformats.org/officeDocument/2006/relationships/tags" Target="../tags/tag2659.xml"/><Relationship Id="rId709" Type="http://schemas.openxmlformats.org/officeDocument/2006/relationships/tags" Target="../tags/tag2660.xml"/><Relationship Id="rId1570" Type="http://schemas.openxmlformats.org/officeDocument/2006/relationships/tags" Target="../tags/tag3521.xml"/><Relationship Id="rId1571" Type="http://schemas.openxmlformats.org/officeDocument/2006/relationships/tags" Target="../tags/tag3522.xml"/><Relationship Id="rId1572" Type="http://schemas.openxmlformats.org/officeDocument/2006/relationships/tags" Target="../tags/tag3523.xml"/><Relationship Id="rId1573" Type="http://schemas.openxmlformats.org/officeDocument/2006/relationships/tags" Target="../tags/tag3524.xml"/><Relationship Id="rId1180" Type="http://schemas.openxmlformats.org/officeDocument/2006/relationships/tags" Target="../tags/tag3131.xml"/><Relationship Id="rId1181" Type="http://schemas.openxmlformats.org/officeDocument/2006/relationships/tags" Target="../tags/tag3132.xml"/><Relationship Id="rId1182" Type="http://schemas.openxmlformats.org/officeDocument/2006/relationships/tags" Target="../tags/tag3133.xml"/><Relationship Id="rId1183" Type="http://schemas.openxmlformats.org/officeDocument/2006/relationships/tags" Target="../tags/tag3134.xml"/><Relationship Id="rId1184" Type="http://schemas.openxmlformats.org/officeDocument/2006/relationships/tags" Target="../tags/tag3135.xml"/><Relationship Id="rId1185" Type="http://schemas.openxmlformats.org/officeDocument/2006/relationships/tags" Target="../tags/tag3136.xml"/><Relationship Id="rId1186" Type="http://schemas.openxmlformats.org/officeDocument/2006/relationships/tags" Target="../tags/tag3137.xml"/><Relationship Id="rId1187" Type="http://schemas.openxmlformats.org/officeDocument/2006/relationships/tags" Target="../tags/tag3138.xml"/><Relationship Id="rId1188" Type="http://schemas.openxmlformats.org/officeDocument/2006/relationships/tags" Target="../tags/tag3139.xml"/><Relationship Id="rId1189" Type="http://schemas.openxmlformats.org/officeDocument/2006/relationships/tags" Target="../tags/tag3140.xml"/><Relationship Id="rId1574" Type="http://schemas.openxmlformats.org/officeDocument/2006/relationships/tags" Target="../tags/tag3525.xml"/><Relationship Id="rId1575" Type="http://schemas.openxmlformats.org/officeDocument/2006/relationships/tags" Target="../tags/tag3526.xml"/><Relationship Id="rId1576" Type="http://schemas.openxmlformats.org/officeDocument/2006/relationships/tags" Target="../tags/tag3527.xml"/><Relationship Id="rId1577" Type="http://schemas.openxmlformats.org/officeDocument/2006/relationships/tags" Target="../tags/tag3528.xml"/><Relationship Id="rId1578" Type="http://schemas.openxmlformats.org/officeDocument/2006/relationships/tags" Target="../tags/tag3529.xml"/><Relationship Id="rId1579" Type="http://schemas.openxmlformats.org/officeDocument/2006/relationships/tags" Target="../tags/tag3530.xml"/><Relationship Id="rId710" Type="http://schemas.openxmlformats.org/officeDocument/2006/relationships/tags" Target="../tags/tag2661.xml"/><Relationship Id="rId711" Type="http://schemas.openxmlformats.org/officeDocument/2006/relationships/tags" Target="../tags/tag2662.xml"/><Relationship Id="rId712" Type="http://schemas.openxmlformats.org/officeDocument/2006/relationships/tags" Target="../tags/tag2663.xml"/><Relationship Id="rId713" Type="http://schemas.openxmlformats.org/officeDocument/2006/relationships/tags" Target="../tags/tag2664.xml"/><Relationship Id="rId320" Type="http://schemas.openxmlformats.org/officeDocument/2006/relationships/tags" Target="../tags/tag2271.xml"/><Relationship Id="rId321" Type="http://schemas.openxmlformats.org/officeDocument/2006/relationships/tags" Target="../tags/tag2272.xml"/><Relationship Id="rId322" Type="http://schemas.openxmlformats.org/officeDocument/2006/relationships/tags" Target="../tags/tag2273.xml"/><Relationship Id="rId323" Type="http://schemas.openxmlformats.org/officeDocument/2006/relationships/tags" Target="../tags/tag2274.xml"/><Relationship Id="rId324" Type="http://schemas.openxmlformats.org/officeDocument/2006/relationships/tags" Target="../tags/tag2275.xml"/><Relationship Id="rId325" Type="http://schemas.openxmlformats.org/officeDocument/2006/relationships/tags" Target="../tags/tag2276.xml"/><Relationship Id="rId326" Type="http://schemas.openxmlformats.org/officeDocument/2006/relationships/tags" Target="../tags/tag2277.xml"/><Relationship Id="rId327" Type="http://schemas.openxmlformats.org/officeDocument/2006/relationships/tags" Target="../tags/tag2278.xml"/><Relationship Id="rId328" Type="http://schemas.openxmlformats.org/officeDocument/2006/relationships/tags" Target="../tags/tag2279.xml"/><Relationship Id="rId329" Type="http://schemas.openxmlformats.org/officeDocument/2006/relationships/tags" Target="../tags/tag2280.xml"/><Relationship Id="rId714" Type="http://schemas.openxmlformats.org/officeDocument/2006/relationships/tags" Target="../tags/tag2665.xml"/><Relationship Id="rId715" Type="http://schemas.openxmlformats.org/officeDocument/2006/relationships/tags" Target="../tags/tag2666.xml"/><Relationship Id="rId716" Type="http://schemas.openxmlformats.org/officeDocument/2006/relationships/tags" Target="../tags/tag2667.xml"/><Relationship Id="rId717" Type="http://schemas.openxmlformats.org/officeDocument/2006/relationships/tags" Target="../tags/tag2668.xml"/><Relationship Id="rId718" Type="http://schemas.openxmlformats.org/officeDocument/2006/relationships/tags" Target="../tags/tag2669.xml"/><Relationship Id="rId719" Type="http://schemas.openxmlformats.org/officeDocument/2006/relationships/tags" Target="../tags/tag2670.xml"/><Relationship Id="rId1580" Type="http://schemas.openxmlformats.org/officeDocument/2006/relationships/tags" Target="../tags/tag3531.xml"/><Relationship Id="rId1581" Type="http://schemas.openxmlformats.org/officeDocument/2006/relationships/tags" Target="../tags/tag3532.xml"/><Relationship Id="rId1582" Type="http://schemas.openxmlformats.org/officeDocument/2006/relationships/tags" Target="../tags/tag3533.xml"/><Relationship Id="rId1583" Type="http://schemas.openxmlformats.org/officeDocument/2006/relationships/tags" Target="../tags/tag3534.xml"/><Relationship Id="rId1190" Type="http://schemas.openxmlformats.org/officeDocument/2006/relationships/tags" Target="../tags/tag3141.xml"/><Relationship Id="rId1191" Type="http://schemas.openxmlformats.org/officeDocument/2006/relationships/tags" Target="../tags/tag3142.xml"/><Relationship Id="rId1192" Type="http://schemas.openxmlformats.org/officeDocument/2006/relationships/tags" Target="../tags/tag3143.xml"/><Relationship Id="rId1193" Type="http://schemas.openxmlformats.org/officeDocument/2006/relationships/tags" Target="../tags/tag3144.xml"/><Relationship Id="rId1194" Type="http://schemas.openxmlformats.org/officeDocument/2006/relationships/tags" Target="../tags/tag3145.xml"/><Relationship Id="rId1195" Type="http://schemas.openxmlformats.org/officeDocument/2006/relationships/tags" Target="../tags/tag3146.xml"/><Relationship Id="rId1196" Type="http://schemas.openxmlformats.org/officeDocument/2006/relationships/tags" Target="../tags/tag3147.xml"/><Relationship Id="rId1197" Type="http://schemas.openxmlformats.org/officeDocument/2006/relationships/tags" Target="../tags/tag3148.xml"/><Relationship Id="rId1198" Type="http://schemas.openxmlformats.org/officeDocument/2006/relationships/tags" Target="../tags/tag3149.xml"/><Relationship Id="rId1199" Type="http://schemas.openxmlformats.org/officeDocument/2006/relationships/tags" Target="../tags/tag3150.xml"/><Relationship Id="rId1584" Type="http://schemas.openxmlformats.org/officeDocument/2006/relationships/tags" Target="../tags/tag3535.xml"/><Relationship Id="rId1585" Type="http://schemas.openxmlformats.org/officeDocument/2006/relationships/tags" Target="../tags/tag3536.xml"/><Relationship Id="rId1586" Type="http://schemas.openxmlformats.org/officeDocument/2006/relationships/tags" Target="../tags/tag3537.xml"/><Relationship Id="rId1587" Type="http://schemas.openxmlformats.org/officeDocument/2006/relationships/tags" Target="../tags/tag3538.xml"/><Relationship Id="rId1588" Type="http://schemas.openxmlformats.org/officeDocument/2006/relationships/tags" Target="../tags/tag3539.xml"/><Relationship Id="rId1589" Type="http://schemas.openxmlformats.org/officeDocument/2006/relationships/tags" Target="../tags/tag3540.xml"/><Relationship Id="rId720" Type="http://schemas.openxmlformats.org/officeDocument/2006/relationships/tags" Target="../tags/tag2671.xml"/><Relationship Id="rId721" Type="http://schemas.openxmlformats.org/officeDocument/2006/relationships/tags" Target="../tags/tag2672.xml"/><Relationship Id="rId722" Type="http://schemas.openxmlformats.org/officeDocument/2006/relationships/tags" Target="../tags/tag2673.xml"/><Relationship Id="rId723" Type="http://schemas.openxmlformats.org/officeDocument/2006/relationships/tags" Target="../tags/tag2674.xml"/><Relationship Id="rId330" Type="http://schemas.openxmlformats.org/officeDocument/2006/relationships/tags" Target="../tags/tag2281.xml"/><Relationship Id="rId331" Type="http://schemas.openxmlformats.org/officeDocument/2006/relationships/tags" Target="../tags/tag2282.xml"/><Relationship Id="rId332" Type="http://schemas.openxmlformats.org/officeDocument/2006/relationships/tags" Target="../tags/tag2283.xml"/><Relationship Id="rId333" Type="http://schemas.openxmlformats.org/officeDocument/2006/relationships/tags" Target="../tags/tag2284.xml"/><Relationship Id="rId334" Type="http://schemas.openxmlformats.org/officeDocument/2006/relationships/tags" Target="../tags/tag2285.xml"/><Relationship Id="rId335" Type="http://schemas.openxmlformats.org/officeDocument/2006/relationships/tags" Target="../tags/tag2286.xml"/><Relationship Id="rId336" Type="http://schemas.openxmlformats.org/officeDocument/2006/relationships/tags" Target="../tags/tag2287.xml"/><Relationship Id="rId337" Type="http://schemas.openxmlformats.org/officeDocument/2006/relationships/tags" Target="../tags/tag2288.xml"/><Relationship Id="rId338" Type="http://schemas.openxmlformats.org/officeDocument/2006/relationships/tags" Target="../tags/tag2289.xml"/><Relationship Id="rId339" Type="http://schemas.openxmlformats.org/officeDocument/2006/relationships/tags" Target="../tags/tag2290.xml"/><Relationship Id="rId724" Type="http://schemas.openxmlformats.org/officeDocument/2006/relationships/tags" Target="../tags/tag2675.xml"/><Relationship Id="rId725" Type="http://schemas.openxmlformats.org/officeDocument/2006/relationships/tags" Target="../tags/tag2676.xml"/><Relationship Id="rId726" Type="http://schemas.openxmlformats.org/officeDocument/2006/relationships/tags" Target="../tags/tag2677.xml"/><Relationship Id="rId727" Type="http://schemas.openxmlformats.org/officeDocument/2006/relationships/tags" Target="../tags/tag2678.xml"/><Relationship Id="rId728" Type="http://schemas.openxmlformats.org/officeDocument/2006/relationships/tags" Target="../tags/tag2679.xml"/><Relationship Id="rId729" Type="http://schemas.openxmlformats.org/officeDocument/2006/relationships/tags" Target="../tags/tag2680.xml"/><Relationship Id="rId1590" Type="http://schemas.openxmlformats.org/officeDocument/2006/relationships/tags" Target="../tags/tag3541.xml"/><Relationship Id="rId1591" Type="http://schemas.openxmlformats.org/officeDocument/2006/relationships/tags" Target="../tags/tag3542.xml"/><Relationship Id="rId1592" Type="http://schemas.openxmlformats.org/officeDocument/2006/relationships/tags" Target="../tags/tag3543.xml"/><Relationship Id="rId1593" Type="http://schemas.openxmlformats.org/officeDocument/2006/relationships/tags" Target="../tags/tag3544.xml"/><Relationship Id="rId1594" Type="http://schemas.openxmlformats.org/officeDocument/2006/relationships/tags" Target="../tags/tag3545.xml"/><Relationship Id="rId1595" Type="http://schemas.openxmlformats.org/officeDocument/2006/relationships/tags" Target="../tags/tag3546.xml"/><Relationship Id="rId1596" Type="http://schemas.openxmlformats.org/officeDocument/2006/relationships/tags" Target="../tags/tag3547.xml"/><Relationship Id="rId1597" Type="http://schemas.openxmlformats.org/officeDocument/2006/relationships/tags" Target="../tags/tag3548.xml"/><Relationship Id="rId1598" Type="http://schemas.openxmlformats.org/officeDocument/2006/relationships/tags" Target="../tags/tag3549.xml"/><Relationship Id="rId1599" Type="http://schemas.openxmlformats.org/officeDocument/2006/relationships/tags" Target="../tags/tag3550.xml"/><Relationship Id="rId730" Type="http://schemas.openxmlformats.org/officeDocument/2006/relationships/tags" Target="../tags/tag2681.xml"/><Relationship Id="rId731" Type="http://schemas.openxmlformats.org/officeDocument/2006/relationships/tags" Target="../tags/tag2682.xml"/><Relationship Id="rId732" Type="http://schemas.openxmlformats.org/officeDocument/2006/relationships/tags" Target="../tags/tag2683.xml"/><Relationship Id="rId733" Type="http://schemas.openxmlformats.org/officeDocument/2006/relationships/tags" Target="../tags/tag2684.xml"/><Relationship Id="rId734" Type="http://schemas.openxmlformats.org/officeDocument/2006/relationships/tags" Target="../tags/tag2685.xml"/><Relationship Id="rId735" Type="http://schemas.openxmlformats.org/officeDocument/2006/relationships/tags" Target="../tags/tag2686.xml"/><Relationship Id="rId736" Type="http://schemas.openxmlformats.org/officeDocument/2006/relationships/tags" Target="../tags/tag2687.xml"/><Relationship Id="rId737" Type="http://schemas.openxmlformats.org/officeDocument/2006/relationships/tags" Target="../tags/tag2688.xml"/><Relationship Id="rId738" Type="http://schemas.openxmlformats.org/officeDocument/2006/relationships/tags" Target="../tags/tag2689.xml"/><Relationship Id="rId739" Type="http://schemas.openxmlformats.org/officeDocument/2006/relationships/tags" Target="../tags/tag2690.xml"/><Relationship Id="rId340" Type="http://schemas.openxmlformats.org/officeDocument/2006/relationships/tags" Target="../tags/tag2291.xml"/><Relationship Id="rId341" Type="http://schemas.openxmlformats.org/officeDocument/2006/relationships/tags" Target="../tags/tag2292.xml"/><Relationship Id="rId342" Type="http://schemas.openxmlformats.org/officeDocument/2006/relationships/tags" Target="../tags/tag2293.xml"/><Relationship Id="rId343" Type="http://schemas.openxmlformats.org/officeDocument/2006/relationships/tags" Target="../tags/tag2294.xml"/><Relationship Id="rId344" Type="http://schemas.openxmlformats.org/officeDocument/2006/relationships/tags" Target="../tags/tag2295.xml"/><Relationship Id="rId345" Type="http://schemas.openxmlformats.org/officeDocument/2006/relationships/tags" Target="../tags/tag2296.xml"/><Relationship Id="rId346" Type="http://schemas.openxmlformats.org/officeDocument/2006/relationships/tags" Target="../tags/tag2297.xml"/><Relationship Id="rId347" Type="http://schemas.openxmlformats.org/officeDocument/2006/relationships/tags" Target="../tags/tag2298.xml"/><Relationship Id="rId348" Type="http://schemas.openxmlformats.org/officeDocument/2006/relationships/tags" Target="../tags/tag2299.xml"/><Relationship Id="rId349" Type="http://schemas.openxmlformats.org/officeDocument/2006/relationships/tags" Target="../tags/tag2300.xml"/><Relationship Id="rId1200" Type="http://schemas.openxmlformats.org/officeDocument/2006/relationships/tags" Target="../tags/tag3151.xml"/><Relationship Id="rId1201" Type="http://schemas.openxmlformats.org/officeDocument/2006/relationships/tags" Target="../tags/tag3152.xml"/><Relationship Id="rId1202" Type="http://schemas.openxmlformats.org/officeDocument/2006/relationships/tags" Target="../tags/tag3153.xml"/><Relationship Id="rId1203" Type="http://schemas.openxmlformats.org/officeDocument/2006/relationships/tags" Target="../tags/tag3154.xml"/><Relationship Id="rId1204" Type="http://schemas.openxmlformats.org/officeDocument/2006/relationships/tags" Target="../tags/tag3155.xml"/><Relationship Id="rId1205" Type="http://schemas.openxmlformats.org/officeDocument/2006/relationships/tags" Target="../tags/tag3156.xml"/><Relationship Id="rId1206" Type="http://schemas.openxmlformats.org/officeDocument/2006/relationships/tags" Target="../tags/tag3157.xml"/><Relationship Id="rId1207" Type="http://schemas.openxmlformats.org/officeDocument/2006/relationships/tags" Target="../tags/tag3158.xml"/><Relationship Id="rId740" Type="http://schemas.openxmlformats.org/officeDocument/2006/relationships/tags" Target="../tags/tag2691.xml"/><Relationship Id="rId741" Type="http://schemas.openxmlformats.org/officeDocument/2006/relationships/tags" Target="../tags/tag2692.xml"/><Relationship Id="rId742" Type="http://schemas.openxmlformats.org/officeDocument/2006/relationships/tags" Target="../tags/tag2693.xml"/><Relationship Id="rId743" Type="http://schemas.openxmlformats.org/officeDocument/2006/relationships/tags" Target="../tags/tag2694.xml"/><Relationship Id="rId744" Type="http://schemas.openxmlformats.org/officeDocument/2006/relationships/tags" Target="../tags/tag2695.xml"/><Relationship Id="rId745" Type="http://schemas.openxmlformats.org/officeDocument/2006/relationships/tags" Target="../tags/tag2696.xml"/><Relationship Id="rId746" Type="http://schemas.openxmlformats.org/officeDocument/2006/relationships/tags" Target="../tags/tag2697.xml"/><Relationship Id="rId747" Type="http://schemas.openxmlformats.org/officeDocument/2006/relationships/tags" Target="../tags/tag2698.xml"/><Relationship Id="rId748" Type="http://schemas.openxmlformats.org/officeDocument/2006/relationships/tags" Target="../tags/tag2699.xml"/><Relationship Id="rId749" Type="http://schemas.openxmlformats.org/officeDocument/2006/relationships/tags" Target="../tags/tag2700.xml"/><Relationship Id="rId350" Type="http://schemas.openxmlformats.org/officeDocument/2006/relationships/tags" Target="../tags/tag2301.xml"/><Relationship Id="rId351" Type="http://schemas.openxmlformats.org/officeDocument/2006/relationships/tags" Target="../tags/tag2302.xml"/><Relationship Id="rId352" Type="http://schemas.openxmlformats.org/officeDocument/2006/relationships/tags" Target="../tags/tag2303.xml"/><Relationship Id="rId353" Type="http://schemas.openxmlformats.org/officeDocument/2006/relationships/tags" Target="../tags/tag2304.xml"/><Relationship Id="rId354" Type="http://schemas.openxmlformats.org/officeDocument/2006/relationships/tags" Target="../tags/tag2305.xml"/><Relationship Id="rId355" Type="http://schemas.openxmlformats.org/officeDocument/2006/relationships/tags" Target="../tags/tag2306.xml"/><Relationship Id="rId356" Type="http://schemas.openxmlformats.org/officeDocument/2006/relationships/tags" Target="../tags/tag2307.xml"/><Relationship Id="rId357" Type="http://schemas.openxmlformats.org/officeDocument/2006/relationships/tags" Target="../tags/tag2308.xml"/><Relationship Id="rId358" Type="http://schemas.openxmlformats.org/officeDocument/2006/relationships/tags" Target="../tags/tag2309.xml"/><Relationship Id="rId359" Type="http://schemas.openxmlformats.org/officeDocument/2006/relationships/tags" Target="../tags/tag2310.xml"/><Relationship Id="rId1208" Type="http://schemas.openxmlformats.org/officeDocument/2006/relationships/tags" Target="../tags/tag3159.xml"/><Relationship Id="rId1209" Type="http://schemas.openxmlformats.org/officeDocument/2006/relationships/tags" Target="../tags/tag3160.xml"/><Relationship Id="rId1600" Type="http://schemas.openxmlformats.org/officeDocument/2006/relationships/tags" Target="../tags/tag3551.xml"/><Relationship Id="rId1601" Type="http://schemas.openxmlformats.org/officeDocument/2006/relationships/tags" Target="../tags/tag3552.xml"/><Relationship Id="rId1602" Type="http://schemas.openxmlformats.org/officeDocument/2006/relationships/tags" Target="../tags/tag3553.xml"/><Relationship Id="rId1603" Type="http://schemas.openxmlformats.org/officeDocument/2006/relationships/tags" Target="../tags/tag3554.xml"/><Relationship Id="rId1604" Type="http://schemas.openxmlformats.org/officeDocument/2006/relationships/tags" Target="../tags/tag3555.xml"/><Relationship Id="rId1605" Type="http://schemas.openxmlformats.org/officeDocument/2006/relationships/tags" Target="../tags/tag3556.xml"/><Relationship Id="rId1606" Type="http://schemas.openxmlformats.org/officeDocument/2006/relationships/tags" Target="../tags/tag3557.xml"/><Relationship Id="rId1607" Type="http://schemas.openxmlformats.org/officeDocument/2006/relationships/tags" Target="../tags/tag3558.xml"/><Relationship Id="rId1608" Type="http://schemas.openxmlformats.org/officeDocument/2006/relationships/tags" Target="../tags/tag3559.xml"/><Relationship Id="rId1609" Type="http://schemas.openxmlformats.org/officeDocument/2006/relationships/tags" Target="../tags/tag3560.xml"/><Relationship Id="rId1210" Type="http://schemas.openxmlformats.org/officeDocument/2006/relationships/tags" Target="../tags/tag3161.xml"/><Relationship Id="rId1211" Type="http://schemas.openxmlformats.org/officeDocument/2006/relationships/tags" Target="../tags/tag3162.xml"/><Relationship Id="rId750" Type="http://schemas.openxmlformats.org/officeDocument/2006/relationships/tags" Target="../tags/tag2701.xml"/><Relationship Id="rId751" Type="http://schemas.openxmlformats.org/officeDocument/2006/relationships/tags" Target="../tags/tag2702.xml"/><Relationship Id="rId752" Type="http://schemas.openxmlformats.org/officeDocument/2006/relationships/tags" Target="../tags/tag2703.xml"/><Relationship Id="rId753" Type="http://schemas.openxmlformats.org/officeDocument/2006/relationships/tags" Target="../tags/tag2704.xml"/><Relationship Id="rId754" Type="http://schemas.openxmlformats.org/officeDocument/2006/relationships/tags" Target="../tags/tag2705.xml"/><Relationship Id="rId755" Type="http://schemas.openxmlformats.org/officeDocument/2006/relationships/tags" Target="../tags/tag2706.xml"/><Relationship Id="rId756" Type="http://schemas.openxmlformats.org/officeDocument/2006/relationships/tags" Target="../tags/tag2707.xml"/><Relationship Id="rId757" Type="http://schemas.openxmlformats.org/officeDocument/2006/relationships/tags" Target="../tags/tag2708.xml"/><Relationship Id="rId758" Type="http://schemas.openxmlformats.org/officeDocument/2006/relationships/tags" Target="../tags/tag2709.xml"/><Relationship Id="rId759" Type="http://schemas.openxmlformats.org/officeDocument/2006/relationships/tags" Target="../tags/tag2710.xml"/><Relationship Id="rId360" Type="http://schemas.openxmlformats.org/officeDocument/2006/relationships/tags" Target="../tags/tag2311.xml"/><Relationship Id="rId361" Type="http://schemas.openxmlformats.org/officeDocument/2006/relationships/tags" Target="../tags/tag2312.xml"/><Relationship Id="rId362" Type="http://schemas.openxmlformats.org/officeDocument/2006/relationships/tags" Target="../tags/tag2313.xml"/><Relationship Id="rId363" Type="http://schemas.openxmlformats.org/officeDocument/2006/relationships/tags" Target="../tags/tag2314.xml"/><Relationship Id="rId364" Type="http://schemas.openxmlformats.org/officeDocument/2006/relationships/tags" Target="../tags/tag2315.xml"/><Relationship Id="rId365" Type="http://schemas.openxmlformats.org/officeDocument/2006/relationships/tags" Target="../tags/tag2316.xml"/><Relationship Id="rId366" Type="http://schemas.openxmlformats.org/officeDocument/2006/relationships/tags" Target="../tags/tag2317.xml"/><Relationship Id="rId367" Type="http://schemas.openxmlformats.org/officeDocument/2006/relationships/tags" Target="../tags/tag2318.xml"/><Relationship Id="rId368" Type="http://schemas.openxmlformats.org/officeDocument/2006/relationships/tags" Target="../tags/tag2319.xml"/><Relationship Id="rId369" Type="http://schemas.openxmlformats.org/officeDocument/2006/relationships/tags" Target="../tags/tag2320.xml"/><Relationship Id="rId1212" Type="http://schemas.openxmlformats.org/officeDocument/2006/relationships/tags" Target="../tags/tag3163.xml"/><Relationship Id="rId1213" Type="http://schemas.openxmlformats.org/officeDocument/2006/relationships/tags" Target="../tags/tag3164.xml"/><Relationship Id="rId1214" Type="http://schemas.openxmlformats.org/officeDocument/2006/relationships/tags" Target="../tags/tag3165.xml"/><Relationship Id="rId1215" Type="http://schemas.openxmlformats.org/officeDocument/2006/relationships/tags" Target="../tags/tag3166.xml"/><Relationship Id="rId1216" Type="http://schemas.openxmlformats.org/officeDocument/2006/relationships/tags" Target="../tags/tag3167.xml"/><Relationship Id="rId1217" Type="http://schemas.openxmlformats.org/officeDocument/2006/relationships/tags" Target="../tags/tag3168.xml"/><Relationship Id="rId1218" Type="http://schemas.openxmlformats.org/officeDocument/2006/relationships/tags" Target="../tags/tag3169.xml"/><Relationship Id="rId1219" Type="http://schemas.openxmlformats.org/officeDocument/2006/relationships/tags" Target="../tags/tag3170.xml"/><Relationship Id="rId1610" Type="http://schemas.openxmlformats.org/officeDocument/2006/relationships/tags" Target="../tags/tag3561.xml"/><Relationship Id="rId1611" Type="http://schemas.openxmlformats.org/officeDocument/2006/relationships/tags" Target="../tags/tag3562.xml"/><Relationship Id="rId1612" Type="http://schemas.openxmlformats.org/officeDocument/2006/relationships/tags" Target="../tags/tag3563.xml"/><Relationship Id="rId1613" Type="http://schemas.openxmlformats.org/officeDocument/2006/relationships/tags" Target="../tags/tag3564.xml"/><Relationship Id="rId1614" Type="http://schemas.openxmlformats.org/officeDocument/2006/relationships/tags" Target="../tags/tag3565.xml"/><Relationship Id="rId1615" Type="http://schemas.openxmlformats.org/officeDocument/2006/relationships/tags" Target="../tags/tag3566.xml"/><Relationship Id="rId1616" Type="http://schemas.openxmlformats.org/officeDocument/2006/relationships/tags" Target="../tags/tag3567.xml"/><Relationship Id="rId1617" Type="http://schemas.openxmlformats.org/officeDocument/2006/relationships/tags" Target="../tags/tag3568.xml"/><Relationship Id="rId1618" Type="http://schemas.openxmlformats.org/officeDocument/2006/relationships/tags" Target="../tags/tag3569.xml"/><Relationship Id="rId1619" Type="http://schemas.openxmlformats.org/officeDocument/2006/relationships/tags" Target="../tags/tag3570.xml"/><Relationship Id="rId1220" Type="http://schemas.openxmlformats.org/officeDocument/2006/relationships/tags" Target="../tags/tag3171.xml"/><Relationship Id="rId1221" Type="http://schemas.openxmlformats.org/officeDocument/2006/relationships/tags" Target="../tags/tag3172.xml"/><Relationship Id="rId760" Type="http://schemas.openxmlformats.org/officeDocument/2006/relationships/tags" Target="../tags/tag2711.xml"/><Relationship Id="rId761" Type="http://schemas.openxmlformats.org/officeDocument/2006/relationships/tags" Target="../tags/tag2712.xml"/><Relationship Id="rId762" Type="http://schemas.openxmlformats.org/officeDocument/2006/relationships/tags" Target="../tags/tag2713.xml"/><Relationship Id="rId763" Type="http://schemas.openxmlformats.org/officeDocument/2006/relationships/tags" Target="../tags/tag2714.xml"/><Relationship Id="rId764" Type="http://schemas.openxmlformats.org/officeDocument/2006/relationships/tags" Target="../tags/tag2715.xml"/><Relationship Id="rId765" Type="http://schemas.openxmlformats.org/officeDocument/2006/relationships/tags" Target="../tags/tag2716.xml"/><Relationship Id="rId766" Type="http://schemas.openxmlformats.org/officeDocument/2006/relationships/tags" Target="../tags/tag2717.xml"/><Relationship Id="rId767" Type="http://schemas.openxmlformats.org/officeDocument/2006/relationships/tags" Target="../tags/tag2718.xml"/><Relationship Id="rId768" Type="http://schemas.openxmlformats.org/officeDocument/2006/relationships/tags" Target="../tags/tag2719.xml"/><Relationship Id="rId769" Type="http://schemas.openxmlformats.org/officeDocument/2006/relationships/tags" Target="../tags/tag2720.xml"/><Relationship Id="rId370" Type="http://schemas.openxmlformats.org/officeDocument/2006/relationships/tags" Target="../tags/tag2321.xml"/><Relationship Id="rId371" Type="http://schemas.openxmlformats.org/officeDocument/2006/relationships/tags" Target="../tags/tag2322.xml"/><Relationship Id="rId372" Type="http://schemas.openxmlformats.org/officeDocument/2006/relationships/tags" Target="../tags/tag2323.xml"/><Relationship Id="rId373" Type="http://schemas.openxmlformats.org/officeDocument/2006/relationships/tags" Target="../tags/tag2324.xml"/><Relationship Id="rId374" Type="http://schemas.openxmlformats.org/officeDocument/2006/relationships/tags" Target="../tags/tag2325.xml"/><Relationship Id="rId375" Type="http://schemas.openxmlformats.org/officeDocument/2006/relationships/tags" Target="../tags/tag2326.xml"/><Relationship Id="rId376" Type="http://schemas.openxmlformats.org/officeDocument/2006/relationships/tags" Target="../tags/tag2327.xml"/><Relationship Id="rId377" Type="http://schemas.openxmlformats.org/officeDocument/2006/relationships/tags" Target="../tags/tag2328.xml"/><Relationship Id="rId378" Type="http://schemas.openxmlformats.org/officeDocument/2006/relationships/tags" Target="../tags/tag2329.xml"/><Relationship Id="rId379" Type="http://schemas.openxmlformats.org/officeDocument/2006/relationships/tags" Target="../tags/tag2330.xml"/><Relationship Id="rId1222" Type="http://schemas.openxmlformats.org/officeDocument/2006/relationships/tags" Target="../tags/tag3173.xml"/><Relationship Id="rId1223" Type="http://schemas.openxmlformats.org/officeDocument/2006/relationships/tags" Target="../tags/tag3174.xml"/><Relationship Id="rId1224" Type="http://schemas.openxmlformats.org/officeDocument/2006/relationships/tags" Target="../tags/tag3175.xml"/><Relationship Id="rId1225" Type="http://schemas.openxmlformats.org/officeDocument/2006/relationships/tags" Target="../tags/tag3176.xml"/><Relationship Id="rId1226" Type="http://schemas.openxmlformats.org/officeDocument/2006/relationships/tags" Target="../tags/tag3177.xml"/><Relationship Id="rId1227" Type="http://schemas.openxmlformats.org/officeDocument/2006/relationships/tags" Target="../tags/tag3178.xml"/><Relationship Id="rId1228" Type="http://schemas.openxmlformats.org/officeDocument/2006/relationships/tags" Target="../tags/tag3179.xml"/><Relationship Id="rId1229" Type="http://schemas.openxmlformats.org/officeDocument/2006/relationships/tags" Target="../tags/tag3180.xml"/><Relationship Id="rId1620" Type="http://schemas.openxmlformats.org/officeDocument/2006/relationships/tags" Target="../tags/tag3571.xml"/><Relationship Id="rId1621" Type="http://schemas.openxmlformats.org/officeDocument/2006/relationships/tags" Target="../tags/tag3572.xml"/><Relationship Id="rId1622" Type="http://schemas.openxmlformats.org/officeDocument/2006/relationships/tags" Target="../tags/tag3573.xml"/><Relationship Id="rId1623" Type="http://schemas.openxmlformats.org/officeDocument/2006/relationships/tags" Target="../tags/tag3574.xml"/><Relationship Id="rId1624" Type="http://schemas.openxmlformats.org/officeDocument/2006/relationships/tags" Target="../tags/tag3575.xml"/><Relationship Id="rId1625" Type="http://schemas.openxmlformats.org/officeDocument/2006/relationships/tags" Target="../tags/tag3576.xml"/><Relationship Id="rId1626" Type="http://schemas.openxmlformats.org/officeDocument/2006/relationships/tags" Target="../tags/tag3577.xml"/><Relationship Id="rId1627" Type="http://schemas.openxmlformats.org/officeDocument/2006/relationships/tags" Target="../tags/tag3578.xml"/><Relationship Id="rId1628" Type="http://schemas.openxmlformats.org/officeDocument/2006/relationships/tags" Target="../tags/tag3579.xml"/><Relationship Id="rId1629" Type="http://schemas.openxmlformats.org/officeDocument/2006/relationships/tags" Target="../tags/tag3580.xml"/><Relationship Id="rId1230" Type="http://schemas.openxmlformats.org/officeDocument/2006/relationships/tags" Target="../tags/tag3181.xml"/><Relationship Id="rId1231" Type="http://schemas.openxmlformats.org/officeDocument/2006/relationships/tags" Target="../tags/tag3182.xml"/><Relationship Id="rId770" Type="http://schemas.openxmlformats.org/officeDocument/2006/relationships/tags" Target="../tags/tag2721.xml"/><Relationship Id="rId771" Type="http://schemas.openxmlformats.org/officeDocument/2006/relationships/tags" Target="../tags/tag2722.xml"/><Relationship Id="rId772" Type="http://schemas.openxmlformats.org/officeDocument/2006/relationships/tags" Target="../tags/tag2723.xml"/><Relationship Id="rId773" Type="http://schemas.openxmlformats.org/officeDocument/2006/relationships/tags" Target="../tags/tag2724.xml"/><Relationship Id="rId774" Type="http://schemas.openxmlformats.org/officeDocument/2006/relationships/tags" Target="../tags/tag2725.xml"/><Relationship Id="rId775" Type="http://schemas.openxmlformats.org/officeDocument/2006/relationships/tags" Target="../tags/tag2726.xml"/><Relationship Id="rId776" Type="http://schemas.openxmlformats.org/officeDocument/2006/relationships/tags" Target="../tags/tag2727.xml"/><Relationship Id="rId777" Type="http://schemas.openxmlformats.org/officeDocument/2006/relationships/tags" Target="../tags/tag2728.xml"/><Relationship Id="rId778" Type="http://schemas.openxmlformats.org/officeDocument/2006/relationships/tags" Target="../tags/tag2729.xml"/><Relationship Id="rId779" Type="http://schemas.openxmlformats.org/officeDocument/2006/relationships/tags" Target="../tags/tag2730.xml"/><Relationship Id="rId380" Type="http://schemas.openxmlformats.org/officeDocument/2006/relationships/tags" Target="../tags/tag2331.xml"/><Relationship Id="rId381" Type="http://schemas.openxmlformats.org/officeDocument/2006/relationships/tags" Target="../tags/tag2332.xml"/><Relationship Id="rId382" Type="http://schemas.openxmlformats.org/officeDocument/2006/relationships/tags" Target="../tags/tag2333.xml"/><Relationship Id="rId383" Type="http://schemas.openxmlformats.org/officeDocument/2006/relationships/tags" Target="../tags/tag2334.xml"/><Relationship Id="rId384" Type="http://schemas.openxmlformats.org/officeDocument/2006/relationships/tags" Target="../tags/tag2335.xml"/><Relationship Id="rId385" Type="http://schemas.openxmlformats.org/officeDocument/2006/relationships/tags" Target="../tags/tag2336.xml"/><Relationship Id="rId386" Type="http://schemas.openxmlformats.org/officeDocument/2006/relationships/tags" Target="../tags/tag2337.xml"/><Relationship Id="rId387" Type="http://schemas.openxmlformats.org/officeDocument/2006/relationships/tags" Target="../tags/tag2338.xml"/><Relationship Id="rId388" Type="http://schemas.openxmlformats.org/officeDocument/2006/relationships/tags" Target="../tags/tag2339.xml"/><Relationship Id="rId389" Type="http://schemas.openxmlformats.org/officeDocument/2006/relationships/tags" Target="../tags/tag2340.xml"/><Relationship Id="rId1232" Type="http://schemas.openxmlformats.org/officeDocument/2006/relationships/tags" Target="../tags/tag3183.xml"/><Relationship Id="rId1233" Type="http://schemas.openxmlformats.org/officeDocument/2006/relationships/tags" Target="../tags/tag3184.xml"/><Relationship Id="rId1234" Type="http://schemas.openxmlformats.org/officeDocument/2006/relationships/tags" Target="../tags/tag3185.xml"/><Relationship Id="rId1235" Type="http://schemas.openxmlformats.org/officeDocument/2006/relationships/tags" Target="../tags/tag3186.xml"/><Relationship Id="rId1236" Type="http://schemas.openxmlformats.org/officeDocument/2006/relationships/tags" Target="../tags/tag3187.xml"/><Relationship Id="rId1237" Type="http://schemas.openxmlformats.org/officeDocument/2006/relationships/tags" Target="../tags/tag3188.xml"/><Relationship Id="rId1238" Type="http://schemas.openxmlformats.org/officeDocument/2006/relationships/tags" Target="../tags/tag3189.xml"/><Relationship Id="rId1239" Type="http://schemas.openxmlformats.org/officeDocument/2006/relationships/tags" Target="../tags/tag3190.xml"/><Relationship Id="rId1630" Type="http://schemas.openxmlformats.org/officeDocument/2006/relationships/tags" Target="../tags/tag3581.xml"/><Relationship Id="rId1631" Type="http://schemas.openxmlformats.org/officeDocument/2006/relationships/tags" Target="../tags/tag3582.xml"/><Relationship Id="rId1632" Type="http://schemas.openxmlformats.org/officeDocument/2006/relationships/tags" Target="../tags/tag3583.xml"/><Relationship Id="rId1633" Type="http://schemas.openxmlformats.org/officeDocument/2006/relationships/tags" Target="../tags/tag3584.xml"/><Relationship Id="rId1634" Type="http://schemas.openxmlformats.org/officeDocument/2006/relationships/tags" Target="../tags/tag3585.xml"/><Relationship Id="rId1635" Type="http://schemas.openxmlformats.org/officeDocument/2006/relationships/tags" Target="../tags/tag3586.xml"/><Relationship Id="rId1636" Type="http://schemas.openxmlformats.org/officeDocument/2006/relationships/tags" Target="../tags/tag3587.xml"/><Relationship Id="rId1637" Type="http://schemas.openxmlformats.org/officeDocument/2006/relationships/tags" Target="../tags/tag3588.xml"/><Relationship Id="rId1638" Type="http://schemas.openxmlformats.org/officeDocument/2006/relationships/tags" Target="../tags/tag3589.xml"/><Relationship Id="rId1639" Type="http://schemas.openxmlformats.org/officeDocument/2006/relationships/tags" Target="../tags/tag3590.xml"/><Relationship Id="rId1240" Type="http://schemas.openxmlformats.org/officeDocument/2006/relationships/tags" Target="../tags/tag3191.xml"/><Relationship Id="rId1241" Type="http://schemas.openxmlformats.org/officeDocument/2006/relationships/tags" Target="../tags/tag3192.xml"/><Relationship Id="rId780" Type="http://schemas.openxmlformats.org/officeDocument/2006/relationships/tags" Target="../tags/tag2731.xml"/><Relationship Id="rId781" Type="http://schemas.openxmlformats.org/officeDocument/2006/relationships/tags" Target="../tags/tag2732.xml"/><Relationship Id="rId782" Type="http://schemas.openxmlformats.org/officeDocument/2006/relationships/tags" Target="../tags/tag2733.xml"/><Relationship Id="rId783" Type="http://schemas.openxmlformats.org/officeDocument/2006/relationships/tags" Target="../tags/tag2734.xml"/><Relationship Id="rId784" Type="http://schemas.openxmlformats.org/officeDocument/2006/relationships/tags" Target="../tags/tag2735.xml"/><Relationship Id="rId785" Type="http://schemas.openxmlformats.org/officeDocument/2006/relationships/tags" Target="../tags/tag2736.xml"/><Relationship Id="rId786" Type="http://schemas.openxmlformats.org/officeDocument/2006/relationships/tags" Target="../tags/tag2737.xml"/><Relationship Id="rId787" Type="http://schemas.openxmlformats.org/officeDocument/2006/relationships/tags" Target="../tags/tag2738.xml"/><Relationship Id="rId788" Type="http://schemas.openxmlformats.org/officeDocument/2006/relationships/tags" Target="../tags/tag2739.xml"/><Relationship Id="rId789" Type="http://schemas.openxmlformats.org/officeDocument/2006/relationships/tags" Target="../tags/tag2740.xml"/><Relationship Id="rId390" Type="http://schemas.openxmlformats.org/officeDocument/2006/relationships/tags" Target="../tags/tag2341.xml"/><Relationship Id="rId391" Type="http://schemas.openxmlformats.org/officeDocument/2006/relationships/tags" Target="../tags/tag2342.xml"/><Relationship Id="rId392" Type="http://schemas.openxmlformats.org/officeDocument/2006/relationships/tags" Target="../tags/tag2343.xml"/><Relationship Id="rId393" Type="http://schemas.openxmlformats.org/officeDocument/2006/relationships/tags" Target="../tags/tag2344.xml"/><Relationship Id="rId394" Type="http://schemas.openxmlformats.org/officeDocument/2006/relationships/tags" Target="../tags/tag2345.xml"/><Relationship Id="rId395" Type="http://schemas.openxmlformats.org/officeDocument/2006/relationships/tags" Target="../tags/tag2346.xml"/><Relationship Id="rId396" Type="http://schemas.openxmlformats.org/officeDocument/2006/relationships/tags" Target="../tags/tag2347.xml"/><Relationship Id="rId397" Type="http://schemas.openxmlformats.org/officeDocument/2006/relationships/tags" Target="../tags/tag2348.xml"/><Relationship Id="rId398" Type="http://schemas.openxmlformats.org/officeDocument/2006/relationships/tags" Target="../tags/tag2349.xml"/><Relationship Id="rId399" Type="http://schemas.openxmlformats.org/officeDocument/2006/relationships/tags" Target="../tags/tag2350.xml"/><Relationship Id="rId1242" Type="http://schemas.openxmlformats.org/officeDocument/2006/relationships/tags" Target="../tags/tag3193.xml"/><Relationship Id="rId1243" Type="http://schemas.openxmlformats.org/officeDocument/2006/relationships/tags" Target="../tags/tag3194.xml"/><Relationship Id="rId1244" Type="http://schemas.openxmlformats.org/officeDocument/2006/relationships/tags" Target="../tags/tag3195.xml"/><Relationship Id="rId1245" Type="http://schemas.openxmlformats.org/officeDocument/2006/relationships/tags" Target="../tags/tag3196.xml"/><Relationship Id="rId1246" Type="http://schemas.openxmlformats.org/officeDocument/2006/relationships/tags" Target="../tags/tag3197.xml"/><Relationship Id="rId1247" Type="http://schemas.openxmlformats.org/officeDocument/2006/relationships/tags" Target="../tags/tag3198.xml"/><Relationship Id="rId1248" Type="http://schemas.openxmlformats.org/officeDocument/2006/relationships/tags" Target="../tags/tag3199.xml"/><Relationship Id="rId1249" Type="http://schemas.openxmlformats.org/officeDocument/2006/relationships/tags" Target="../tags/tag3200.xml"/><Relationship Id="rId1640" Type="http://schemas.openxmlformats.org/officeDocument/2006/relationships/tags" Target="../tags/tag3591.xml"/><Relationship Id="rId1641" Type="http://schemas.openxmlformats.org/officeDocument/2006/relationships/tags" Target="../tags/tag3592.xml"/><Relationship Id="rId1642" Type="http://schemas.openxmlformats.org/officeDocument/2006/relationships/tags" Target="../tags/tag3593.xml"/><Relationship Id="rId1643" Type="http://schemas.openxmlformats.org/officeDocument/2006/relationships/tags" Target="../tags/tag3594.xml"/><Relationship Id="rId1644" Type="http://schemas.openxmlformats.org/officeDocument/2006/relationships/tags" Target="../tags/tag3595.xml"/><Relationship Id="rId1645" Type="http://schemas.openxmlformats.org/officeDocument/2006/relationships/tags" Target="../tags/tag3596.xml"/><Relationship Id="rId1646" Type="http://schemas.openxmlformats.org/officeDocument/2006/relationships/tags" Target="../tags/tag3597.xml"/><Relationship Id="rId1647" Type="http://schemas.openxmlformats.org/officeDocument/2006/relationships/tags" Target="../tags/tag3598.xml"/><Relationship Id="rId1648" Type="http://schemas.openxmlformats.org/officeDocument/2006/relationships/tags" Target="../tags/tag3599.xml"/><Relationship Id="rId1649" Type="http://schemas.openxmlformats.org/officeDocument/2006/relationships/tags" Target="../tags/tag3600.xml"/><Relationship Id="rId1250" Type="http://schemas.openxmlformats.org/officeDocument/2006/relationships/tags" Target="../tags/tag3201.xml"/><Relationship Id="rId1251" Type="http://schemas.openxmlformats.org/officeDocument/2006/relationships/tags" Target="../tags/tag3202.xml"/><Relationship Id="rId790" Type="http://schemas.openxmlformats.org/officeDocument/2006/relationships/tags" Target="../tags/tag2741.xml"/><Relationship Id="rId791" Type="http://schemas.openxmlformats.org/officeDocument/2006/relationships/tags" Target="../tags/tag2742.xml"/><Relationship Id="rId792" Type="http://schemas.openxmlformats.org/officeDocument/2006/relationships/tags" Target="../tags/tag2743.xml"/><Relationship Id="rId793" Type="http://schemas.openxmlformats.org/officeDocument/2006/relationships/tags" Target="../tags/tag2744.xml"/><Relationship Id="rId794" Type="http://schemas.openxmlformats.org/officeDocument/2006/relationships/tags" Target="../tags/tag2745.xml"/><Relationship Id="rId795" Type="http://schemas.openxmlformats.org/officeDocument/2006/relationships/tags" Target="../tags/tag2746.xml"/><Relationship Id="rId796" Type="http://schemas.openxmlformats.org/officeDocument/2006/relationships/tags" Target="../tags/tag2747.xml"/><Relationship Id="rId797" Type="http://schemas.openxmlformats.org/officeDocument/2006/relationships/tags" Target="../tags/tag2748.xml"/><Relationship Id="rId798" Type="http://schemas.openxmlformats.org/officeDocument/2006/relationships/tags" Target="../tags/tag2749.xml"/><Relationship Id="rId799" Type="http://schemas.openxmlformats.org/officeDocument/2006/relationships/tags" Target="../tags/tag2750.xml"/><Relationship Id="rId1252" Type="http://schemas.openxmlformats.org/officeDocument/2006/relationships/tags" Target="../tags/tag3203.xml"/><Relationship Id="rId1253" Type="http://schemas.openxmlformats.org/officeDocument/2006/relationships/tags" Target="../tags/tag3204.xml"/><Relationship Id="rId1254" Type="http://schemas.openxmlformats.org/officeDocument/2006/relationships/tags" Target="../tags/tag3205.xml"/><Relationship Id="rId1255" Type="http://schemas.openxmlformats.org/officeDocument/2006/relationships/tags" Target="../tags/tag3206.xml"/><Relationship Id="rId1256" Type="http://schemas.openxmlformats.org/officeDocument/2006/relationships/tags" Target="../tags/tag3207.xml"/><Relationship Id="rId1257" Type="http://schemas.openxmlformats.org/officeDocument/2006/relationships/tags" Target="../tags/tag3208.xml"/><Relationship Id="rId1258" Type="http://schemas.openxmlformats.org/officeDocument/2006/relationships/tags" Target="../tags/tag3209.xml"/><Relationship Id="rId1259" Type="http://schemas.openxmlformats.org/officeDocument/2006/relationships/tags" Target="../tags/tag3210.xml"/><Relationship Id="rId1650" Type="http://schemas.openxmlformats.org/officeDocument/2006/relationships/tags" Target="../tags/tag3601.xml"/><Relationship Id="rId1651" Type="http://schemas.openxmlformats.org/officeDocument/2006/relationships/tags" Target="../tags/tag3602.xml"/><Relationship Id="rId1652" Type="http://schemas.openxmlformats.org/officeDocument/2006/relationships/tags" Target="../tags/tag3603.xml"/><Relationship Id="rId1653" Type="http://schemas.openxmlformats.org/officeDocument/2006/relationships/tags" Target="../tags/tag3604.xml"/><Relationship Id="rId1654" Type="http://schemas.openxmlformats.org/officeDocument/2006/relationships/tags" Target="../tags/tag3605.xml"/><Relationship Id="rId1655" Type="http://schemas.openxmlformats.org/officeDocument/2006/relationships/tags" Target="../tags/tag3606.xml"/><Relationship Id="rId1656" Type="http://schemas.openxmlformats.org/officeDocument/2006/relationships/tags" Target="../tags/tag3607.xml"/><Relationship Id="rId1657" Type="http://schemas.openxmlformats.org/officeDocument/2006/relationships/tags" Target="../tags/tag3608.xml"/><Relationship Id="rId1658" Type="http://schemas.openxmlformats.org/officeDocument/2006/relationships/tags" Target="../tags/tag3609.xml"/><Relationship Id="rId1659" Type="http://schemas.openxmlformats.org/officeDocument/2006/relationships/tags" Target="../tags/tag3610.xml"/><Relationship Id="rId1260" Type="http://schemas.openxmlformats.org/officeDocument/2006/relationships/tags" Target="../tags/tag3211.xml"/><Relationship Id="rId1261" Type="http://schemas.openxmlformats.org/officeDocument/2006/relationships/tags" Target="../tags/tag3212.xml"/><Relationship Id="rId1262" Type="http://schemas.openxmlformats.org/officeDocument/2006/relationships/tags" Target="../tags/tag3213.xml"/><Relationship Id="rId1263" Type="http://schemas.openxmlformats.org/officeDocument/2006/relationships/tags" Target="../tags/tag3214.xml"/><Relationship Id="rId1264" Type="http://schemas.openxmlformats.org/officeDocument/2006/relationships/tags" Target="../tags/tag3215.xml"/><Relationship Id="rId1265" Type="http://schemas.openxmlformats.org/officeDocument/2006/relationships/tags" Target="../tags/tag3216.xml"/><Relationship Id="rId1266" Type="http://schemas.openxmlformats.org/officeDocument/2006/relationships/tags" Target="../tags/tag3217.xml"/><Relationship Id="rId1267" Type="http://schemas.openxmlformats.org/officeDocument/2006/relationships/tags" Target="../tags/tag3218.xml"/><Relationship Id="rId1268" Type="http://schemas.openxmlformats.org/officeDocument/2006/relationships/tags" Target="../tags/tag3219.xml"/><Relationship Id="rId1269" Type="http://schemas.openxmlformats.org/officeDocument/2006/relationships/tags" Target="../tags/tag3220.xml"/><Relationship Id="rId400" Type="http://schemas.openxmlformats.org/officeDocument/2006/relationships/tags" Target="../tags/tag2351.xml"/><Relationship Id="rId401" Type="http://schemas.openxmlformats.org/officeDocument/2006/relationships/tags" Target="../tags/tag2352.xml"/><Relationship Id="rId402" Type="http://schemas.openxmlformats.org/officeDocument/2006/relationships/tags" Target="../tags/tag2353.xml"/><Relationship Id="rId403" Type="http://schemas.openxmlformats.org/officeDocument/2006/relationships/tags" Target="../tags/tag2354.xml"/><Relationship Id="rId404" Type="http://schemas.openxmlformats.org/officeDocument/2006/relationships/tags" Target="../tags/tag2355.xml"/><Relationship Id="rId405" Type="http://schemas.openxmlformats.org/officeDocument/2006/relationships/tags" Target="../tags/tag2356.xml"/><Relationship Id="rId406" Type="http://schemas.openxmlformats.org/officeDocument/2006/relationships/tags" Target="../tags/tag2357.xml"/><Relationship Id="rId407" Type="http://schemas.openxmlformats.org/officeDocument/2006/relationships/tags" Target="../tags/tag2358.xml"/><Relationship Id="rId408" Type="http://schemas.openxmlformats.org/officeDocument/2006/relationships/tags" Target="../tags/tag2359.xml"/><Relationship Id="rId409" Type="http://schemas.openxmlformats.org/officeDocument/2006/relationships/tags" Target="../tags/tag2360.xml"/><Relationship Id="rId1660" Type="http://schemas.openxmlformats.org/officeDocument/2006/relationships/tags" Target="../tags/tag3611.xml"/><Relationship Id="rId1661" Type="http://schemas.openxmlformats.org/officeDocument/2006/relationships/tags" Target="../tags/tag3612.xml"/><Relationship Id="rId1662" Type="http://schemas.openxmlformats.org/officeDocument/2006/relationships/tags" Target="../tags/tag3613.xml"/><Relationship Id="rId1663" Type="http://schemas.openxmlformats.org/officeDocument/2006/relationships/tags" Target="../tags/tag3614.xml"/><Relationship Id="rId1664" Type="http://schemas.openxmlformats.org/officeDocument/2006/relationships/tags" Target="../tags/tag3615.xml"/><Relationship Id="rId1665" Type="http://schemas.openxmlformats.org/officeDocument/2006/relationships/tags" Target="../tags/tag3616.xml"/><Relationship Id="rId1666" Type="http://schemas.openxmlformats.org/officeDocument/2006/relationships/tags" Target="../tags/tag3617.xml"/><Relationship Id="rId1667" Type="http://schemas.openxmlformats.org/officeDocument/2006/relationships/tags" Target="../tags/tag3618.xml"/><Relationship Id="rId1668" Type="http://schemas.openxmlformats.org/officeDocument/2006/relationships/tags" Target="../tags/tag3619.xml"/><Relationship Id="rId1669" Type="http://schemas.openxmlformats.org/officeDocument/2006/relationships/tags" Target="../tags/tag3620.xml"/><Relationship Id="rId1270" Type="http://schemas.openxmlformats.org/officeDocument/2006/relationships/tags" Target="../tags/tag3221.xml"/><Relationship Id="rId1271" Type="http://schemas.openxmlformats.org/officeDocument/2006/relationships/tags" Target="../tags/tag3222.xml"/><Relationship Id="rId1272" Type="http://schemas.openxmlformats.org/officeDocument/2006/relationships/tags" Target="../tags/tag3223.xml"/><Relationship Id="rId1273" Type="http://schemas.openxmlformats.org/officeDocument/2006/relationships/tags" Target="../tags/tag3224.xml"/><Relationship Id="rId1274" Type="http://schemas.openxmlformats.org/officeDocument/2006/relationships/tags" Target="../tags/tag3225.xml"/><Relationship Id="rId1275" Type="http://schemas.openxmlformats.org/officeDocument/2006/relationships/tags" Target="../tags/tag3226.xml"/><Relationship Id="rId1276" Type="http://schemas.openxmlformats.org/officeDocument/2006/relationships/tags" Target="../tags/tag3227.xml"/><Relationship Id="rId1277" Type="http://schemas.openxmlformats.org/officeDocument/2006/relationships/tags" Target="../tags/tag3228.xml"/><Relationship Id="rId1278" Type="http://schemas.openxmlformats.org/officeDocument/2006/relationships/tags" Target="../tags/tag3229.xml"/><Relationship Id="rId1279" Type="http://schemas.openxmlformats.org/officeDocument/2006/relationships/tags" Target="../tags/tag3230.xml"/><Relationship Id="rId800" Type="http://schemas.openxmlformats.org/officeDocument/2006/relationships/tags" Target="../tags/tag2751.xml"/><Relationship Id="rId801" Type="http://schemas.openxmlformats.org/officeDocument/2006/relationships/tags" Target="../tags/tag2752.xml"/><Relationship Id="rId802" Type="http://schemas.openxmlformats.org/officeDocument/2006/relationships/tags" Target="../tags/tag2753.xml"/><Relationship Id="rId803" Type="http://schemas.openxmlformats.org/officeDocument/2006/relationships/tags" Target="../tags/tag2754.xml"/><Relationship Id="rId410" Type="http://schemas.openxmlformats.org/officeDocument/2006/relationships/tags" Target="../tags/tag2361.xml"/><Relationship Id="rId411" Type="http://schemas.openxmlformats.org/officeDocument/2006/relationships/tags" Target="../tags/tag2362.xml"/><Relationship Id="rId412" Type="http://schemas.openxmlformats.org/officeDocument/2006/relationships/tags" Target="../tags/tag2363.xml"/><Relationship Id="rId413" Type="http://schemas.openxmlformats.org/officeDocument/2006/relationships/tags" Target="../tags/tag2364.xml"/><Relationship Id="rId414" Type="http://schemas.openxmlformats.org/officeDocument/2006/relationships/tags" Target="../tags/tag2365.xml"/><Relationship Id="rId415" Type="http://schemas.openxmlformats.org/officeDocument/2006/relationships/tags" Target="../tags/tag2366.xml"/><Relationship Id="rId416" Type="http://schemas.openxmlformats.org/officeDocument/2006/relationships/tags" Target="../tags/tag2367.xml"/><Relationship Id="rId417" Type="http://schemas.openxmlformats.org/officeDocument/2006/relationships/tags" Target="../tags/tag2368.xml"/><Relationship Id="rId418" Type="http://schemas.openxmlformats.org/officeDocument/2006/relationships/tags" Target="../tags/tag2369.xml"/><Relationship Id="rId419" Type="http://schemas.openxmlformats.org/officeDocument/2006/relationships/tags" Target="../tags/tag2370.xml"/><Relationship Id="rId804" Type="http://schemas.openxmlformats.org/officeDocument/2006/relationships/tags" Target="../tags/tag2755.xml"/><Relationship Id="rId805" Type="http://schemas.openxmlformats.org/officeDocument/2006/relationships/tags" Target="../tags/tag2756.xml"/><Relationship Id="rId806" Type="http://schemas.openxmlformats.org/officeDocument/2006/relationships/tags" Target="../tags/tag2757.xml"/><Relationship Id="rId807" Type="http://schemas.openxmlformats.org/officeDocument/2006/relationships/tags" Target="../tags/tag2758.xml"/><Relationship Id="rId808" Type="http://schemas.openxmlformats.org/officeDocument/2006/relationships/tags" Target="../tags/tag2759.xml"/><Relationship Id="rId809" Type="http://schemas.openxmlformats.org/officeDocument/2006/relationships/tags" Target="../tags/tag2760.xml"/><Relationship Id="rId1670" Type="http://schemas.openxmlformats.org/officeDocument/2006/relationships/tags" Target="../tags/tag3621.xml"/><Relationship Id="rId1671" Type="http://schemas.openxmlformats.org/officeDocument/2006/relationships/tags" Target="../tags/tag3622.xml"/><Relationship Id="rId1672" Type="http://schemas.openxmlformats.org/officeDocument/2006/relationships/tags" Target="../tags/tag3623.xml"/><Relationship Id="rId1673" Type="http://schemas.openxmlformats.org/officeDocument/2006/relationships/tags" Target="../tags/tag3624.xml"/><Relationship Id="rId1280" Type="http://schemas.openxmlformats.org/officeDocument/2006/relationships/tags" Target="../tags/tag3231.xml"/><Relationship Id="rId1281" Type="http://schemas.openxmlformats.org/officeDocument/2006/relationships/tags" Target="../tags/tag3232.xml"/><Relationship Id="rId1282" Type="http://schemas.openxmlformats.org/officeDocument/2006/relationships/tags" Target="../tags/tag3233.xml"/><Relationship Id="rId1283" Type="http://schemas.openxmlformats.org/officeDocument/2006/relationships/tags" Target="../tags/tag3234.xml"/><Relationship Id="rId1284" Type="http://schemas.openxmlformats.org/officeDocument/2006/relationships/tags" Target="../tags/tag3235.xml"/><Relationship Id="rId1285" Type="http://schemas.openxmlformats.org/officeDocument/2006/relationships/tags" Target="../tags/tag3236.xml"/><Relationship Id="rId1286" Type="http://schemas.openxmlformats.org/officeDocument/2006/relationships/tags" Target="../tags/tag3237.xml"/><Relationship Id="rId1287" Type="http://schemas.openxmlformats.org/officeDocument/2006/relationships/tags" Target="../tags/tag3238.xml"/><Relationship Id="rId1288" Type="http://schemas.openxmlformats.org/officeDocument/2006/relationships/tags" Target="../tags/tag3239.xml"/><Relationship Id="rId1289" Type="http://schemas.openxmlformats.org/officeDocument/2006/relationships/tags" Target="../tags/tag3240.xml"/><Relationship Id="rId1674" Type="http://schemas.openxmlformats.org/officeDocument/2006/relationships/tags" Target="../tags/tag3625.xml"/><Relationship Id="rId1675" Type="http://schemas.openxmlformats.org/officeDocument/2006/relationships/tags" Target="../tags/tag3626.xml"/><Relationship Id="rId1676" Type="http://schemas.openxmlformats.org/officeDocument/2006/relationships/tags" Target="../tags/tag3627.xml"/><Relationship Id="rId1677" Type="http://schemas.openxmlformats.org/officeDocument/2006/relationships/tags" Target="../tags/tag3628.xml"/><Relationship Id="rId1678" Type="http://schemas.openxmlformats.org/officeDocument/2006/relationships/tags" Target="../tags/tag3629.xml"/><Relationship Id="rId1679" Type="http://schemas.openxmlformats.org/officeDocument/2006/relationships/tags" Target="../tags/tag3630.xml"/><Relationship Id="rId810" Type="http://schemas.openxmlformats.org/officeDocument/2006/relationships/tags" Target="../tags/tag2761.xml"/><Relationship Id="rId811" Type="http://schemas.openxmlformats.org/officeDocument/2006/relationships/tags" Target="../tags/tag2762.xml"/><Relationship Id="rId812" Type="http://schemas.openxmlformats.org/officeDocument/2006/relationships/tags" Target="../tags/tag2763.xml"/><Relationship Id="rId813" Type="http://schemas.openxmlformats.org/officeDocument/2006/relationships/tags" Target="../tags/tag2764.xml"/><Relationship Id="rId420" Type="http://schemas.openxmlformats.org/officeDocument/2006/relationships/tags" Target="../tags/tag2371.xml"/><Relationship Id="rId421" Type="http://schemas.openxmlformats.org/officeDocument/2006/relationships/tags" Target="../tags/tag2372.xml"/><Relationship Id="rId422" Type="http://schemas.openxmlformats.org/officeDocument/2006/relationships/tags" Target="../tags/tag2373.xml"/><Relationship Id="rId423" Type="http://schemas.openxmlformats.org/officeDocument/2006/relationships/tags" Target="../tags/tag2374.xml"/><Relationship Id="rId424" Type="http://schemas.openxmlformats.org/officeDocument/2006/relationships/tags" Target="../tags/tag2375.xml"/><Relationship Id="rId425" Type="http://schemas.openxmlformats.org/officeDocument/2006/relationships/tags" Target="../tags/tag2376.xml"/><Relationship Id="rId426" Type="http://schemas.openxmlformats.org/officeDocument/2006/relationships/tags" Target="../tags/tag2377.xml"/><Relationship Id="rId427" Type="http://schemas.openxmlformats.org/officeDocument/2006/relationships/tags" Target="../tags/tag2378.xml"/><Relationship Id="rId428" Type="http://schemas.openxmlformats.org/officeDocument/2006/relationships/tags" Target="../tags/tag2379.xml"/><Relationship Id="rId429" Type="http://schemas.openxmlformats.org/officeDocument/2006/relationships/tags" Target="../tags/tag2380.xml"/><Relationship Id="rId814" Type="http://schemas.openxmlformats.org/officeDocument/2006/relationships/tags" Target="../tags/tag2765.xml"/><Relationship Id="rId815" Type="http://schemas.openxmlformats.org/officeDocument/2006/relationships/tags" Target="../tags/tag2766.xml"/><Relationship Id="rId816" Type="http://schemas.openxmlformats.org/officeDocument/2006/relationships/tags" Target="../tags/tag2767.xml"/><Relationship Id="rId817" Type="http://schemas.openxmlformats.org/officeDocument/2006/relationships/tags" Target="../tags/tag2768.xml"/><Relationship Id="rId818" Type="http://schemas.openxmlformats.org/officeDocument/2006/relationships/tags" Target="../tags/tag2769.xml"/><Relationship Id="rId819" Type="http://schemas.openxmlformats.org/officeDocument/2006/relationships/tags" Target="../tags/tag2770.xml"/><Relationship Id="rId1680" Type="http://schemas.openxmlformats.org/officeDocument/2006/relationships/tags" Target="../tags/tag3631.xml"/><Relationship Id="rId1681" Type="http://schemas.openxmlformats.org/officeDocument/2006/relationships/tags" Target="../tags/tag3632.xml"/><Relationship Id="rId1682" Type="http://schemas.openxmlformats.org/officeDocument/2006/relationships/tags" Target="../tags/tag3633.xml"/><Relationship Id="rId1683" Type="http://schemas.openxmlformats.org/officeDocument/2006/relationships/tags" Target="../tags/tag3634.xml"/><Relationship Id="rId1290" Type="http://schemas.openxmlformats.org/officeDocument/2006/relationships/tags" Target="../tags/tag3241.xml"/><Relationship Id="rId1291" Type="http://schemas.openxmlformats.org/officeDocument/2006/relationships/tags" Target="../tags/tag3242.xml"/><Relationship Id="rId1292" Type="http://schemas.openxmlformats.org/officeDocument/2006/relationships/tags" Target="../tags/tag3243.xml"/><Relationship Id="rId1293" Type="http://schemas.openxmlformats.org/officeDocument/2006/relationships/tags" Target="../tags/tag3244.xml"/><Relationship Id="rId1294" Type="http://schemas.openxmlformats.org/officeDocument/2006/relationships/tags" Target="../tags/tag3245.xml"/><Relationship Id="rId1295" Type="http://schemas.openxmlformats.org/officeDocument/2006/relationships/tags" Target="../tags/tag3246.xml"/><Relationship Id="rId1296" Type="http://schemas.openxmlformats.org/officeDocument/2006/relationships/tags" Target="../tags/tag3247.xml"/><Relationship Id="rId1297" Type="http://schemas.openxmlformats.org/officeDocument/2006/relationships/tags" Target="../tags/tag3248.xml"/><Relationship Id="rId1298" Type="http://schemas.openxmlformats.org/officeDocument/2006/relationships/tags" Target="../tags/tag3249.xml"/><Relationship Id="rId1299" Type="http://schemas.openxmlformats.org/officeDocument/2006/relationships/tags" Target="../tags/tag3250.xml"/><Relationship Id="rId1684" Type="http://schemas.openxmlformats.org/officeDocument/2006/relationships/tags" Target="../tags/tag3635.xml"/><Relationship Id="rId1685" Type="http://schemas.openxmlformats.org/officeDocument/2006/relationships/tags" Target="../tags/tag3636.xml"/><Relationship Id="rId1686" Type="http://schemas.openxmlformats.org/officeDocument/2006/relationships/tags" Target="../tags/tag3637.xml"/><Relationship Id="rId1687" Type="http://schemas.openxmlformats.org/officeDocument/2006/relationships/tags" Target="../tags/tag3638.xml"/><Relationship Id="rId1688" Type="http://schemas.openxmlformats.org/officeDocument/2006/relationships/tags" Target="../tags/tag3639.xml"/><Relationship Id="rId1689" Type="http://schemas.openxmlformats.org/officeDocument/2006/relationships/tags" Target="../tags/tag3640.xml"/><Relationship Id="rId820" Type="http://schemas.openxmlformats.org/officeDocument/2006/relationships/tags" Target="../tags/tag2771.xml"/><Relationship Id="rId821" Type="http://schemas.openxmlformats.org/officeDocument/2006/relationships/tags" Target="../tags/tag2772.xml"/><Relationship Id="rId822" Type="http://schemas.openxmlformats.org/officeDocument/2006/relationships/tags" Target="../tags/tag2773.xml"/><Relationship Id="rId823" Type="http://schemas.openxmlformats.org/officeDocument/2006/relationships/tags" Target="../tags/tag2774.xml"/><Relationship Id="rId430" Type="http://schemas.openxmlformats.org/officeDocument/2006/relationships/tags" Target="../tags/tag2381.xml"/><Relationship Id="rId431" Type="http://schemas.openxmlformats.org/officeDocument/2006/relationships/tags" Target="../tags/tag2382.xml"/><Relationship Id="rId432" Type="http://schemas.openxmlformats.org/officeDocument/2006/relationships/tags" Target="../tags/tag2383.xml"/><Relationship Id="rId433" Type="http://schemas.openxmlformats.org/officeDocument/2006/relationships/tags" Target="../tags/tag2384.xml"/><Relationship Id="rId434" Type="http://schemas.openxmlformats.org/officeDocument/2006/relationships/tags" Target="../tags/tag2385.xml"/><Relationship Id="rId435" Type="http://schemas.openxmlformats.org/officeDocument/2006/relationships/tags" Target="../tags/tag2386.xml"/><Relationship Id="rId436" Type="http://schemas.openxmlformats.org/officeDocument/2006/relationships/tags" Target="../tags/tag2387.xml"/><Relationship Id="rId437" Type="http://schemas.openxmlformats.org/officeDocument/2006/relationships/tags" Target="../tags/tag2388.xml"/><Relationship Id="rId438" Type="http://schemas.openxmlformats.org/officeDocument/2006/relationships/tags" Target="../tags/tag2389.xml"/><Relationship Id="rId439" Type="http://schemas.openxmlformats.org/officeDocument/2006/relationships/tags" Target="../tags/tag2390.xml"/><Relationship Id="rId824" Type="http://schemas.openxmlformats.org/officeDocument/2006/relationships/tags" Target="../tags/tag2775.xml"/><Relationship Id="rId825" Type="http://schemas.openxmlformats.org/officeDocument/2006/relationships/tags" Target="../tags/tag2776.xml"/><Relationship Id="rId826" Type="http://schemas.openxmlformats.org/officeDocument/2006/relationships/tags" Target="../tags/tag2777.xml"/><Relationship Id="rId827" Type="http://schemas.openxmlformats.org/officeDocument/2006/relationships/tags" Target="../tags/tag2778.xml"/><Relationship Id="rId828" Type="http://schemas.openxmlformats.org/officeDocument/2006/relationships/tags" Target="../tags/tag2779.xml"/><Relationship Id="rId829" Type="http://schemas.openxmlformats.org/officeDocument/2006/relationships/tags" Target="../tags/tag2780.xml"/><Relationship Id="rId1690" Type="http://schemas.openxmlformats.org/officeDocument/2006/relationships/tags" Target="../tags/tag3641.xml"/><Relationship Id="rId1691" Type="http://schemas.openxmlformats.org/officeDocument/2006/relationships/tags" Target="../tags/tag3642.xml"/><Relationship Id="rId1692" Type="http://schemas.openxmlformats.org/officeDocument/2006/relationships/tags" Target="../tags/tag3643.xml"/><Relationship Id="rId1693" Type="http://schemas.openxmlformats.org/officeDocument/2006/relationships/tags" Target="../tags/tag3644.xml"/><Relationship Id="rId1694" Type="http://schemas.openxmlformats.org/officeDocument/2006/relationships/tags" Target="../tags/tag3645.xml"/><Relationship Id="rId1695" Type="http://schemas.openxmlformats.org/officeDocument/2006/relationships/tags" Target="../tags/tag3646.xml"/><Relationship Id="rId1696" Type="http://schemas.openxmlformats.org/officeDocument/2006/relationships/tags" Target="../tags/tag3647.xml"/><Relationship Id="rId1697" Type="http://schemas.openxmlformats.org/officeDocument/2006/relationships/tags" Target="../tags/tag3648.xml"/><Relationship Id="rId1698" Type="http://schemas.openxmlformats.org/officeDocument/2006/relationships/tags" Target="../tags/tag3649.xml"/><Relationship Id="rId1699" Type="http://schemas.openxmlformats.org/officeDocument/2006/relationships/tags" Target="../tags/tag3650.xml"/><Relationship Id="rId830" Type="http://schemas.openxmlformats.org/officeDocument/2006/relationships/tags" Target="../tags/tag2781.xml"/><Relationship Id="rId831" Type="http://schemas.openxmlformats.org/officeDocument/2006/relationships/tags" Target="../tags/tag2782.xml"/><Relationship Id="rId832" Type="http://schemas.openxmlformats.org/officeDocument/2006/relationships/tags" Target="../tags/tag2783.xml"/><Relationship Id="rId833" Type="http://schemas.openxmlformats.org/officeDocument/2006/relationships/tags" Target="../tags/tag2784.xml"/><Relationship Id="rId440" Type="http://schemas.openxmlformats.org/officeDocument/2006/relationships/tags" Target="../tags/tag2391.xml"/><Relationship Id="rId441" Type="http://schemas.openxmlformats.org/officeDocument/2006/relationships/tags" Target="../tags/tag2392.xml"/><Relationship Id="rId442" Type="http://schemas.openxmlformats.org/officeDocument/2006/relationships/tags" Target="../tags/tag2393.xml"/><Relationship Id="rId443" Type="http://schemas.openxmlformats.org/officeDocument/2006/relationships/tags" Target="../tags/tag2394.xml"/><Relationship Id="rId444" Type="http://schemas.openxmlformats.org/officeDocument/2006/relationships/tags" Target="../tags/tag2395.xml"/><Relationship Id="rId445" Type="http://schemas.openxmlformats.org/officeDocument/2006/relationships/tags" Target="../tags/tag2396.xml"/><Relationship Id="rId446" Type="http://schemas.openxmlformats.org/officeDocument/2006/relationships/tags" Target="../tags/tag2397.xml"/><Relationship Id="rId447" Type="http://schemas.openxmlformats.org/officeDocument/2006/relationships/tags" Target="../tags/tag2398.xml"/><Relationship Id="rId448" Type="http://schemas.openxmlformats.org/officeDocument/2006/relationships/tags" Target="../tags/tag2399.xml"/><Relationship Id="rId449" Type="http://schemas.openxmlformats.org/officeDocument/2006/relationships/tags" Target="../tags/tag2400.xml"/><Relationship Id="rId834" Type="http://schemas.openxmlformats.org/officeDocument/2006/relationships/tags" Target="../tags/tag2785.xml"/><Relationship Id="rId835" Type="http://schemas.openxmlformats.org/officeDocument/2006/relationships/tags" Target="../tags/tag2786.xml"/><Relationship Id="rId836" Type="http://schemas.openxmlformats.org/officeDocument/2006/relationships/tags" Target="../tags/tag2787.xml"/><Relationship Id="rId837" Type="http://schemas.openxmlformats.org/officeDocument/2006/relationships/tags" Target="../tags/tag2788.xml"/><Relationship Id="rId838" Type="http://schemas.openxmlformats.org/officeDocument/2006/relationships/tags" Target="../tags/tag2789.xml"/><Relationship Id="rId839" Type="http://schemas.openxmlformats.org/officeDocument/2006/relationships/tags" Target="../tags/tag2790.xml"/><Relationship Id="rId1300" Type="http://schemas.openxmlformats.org/officeDocument/2006/relationships/tags" Target="../tags/tag3251.xml"/><Relationship Id="rId1301" Type="http://schemas.openxmlformats.org/officeDocument/2006/relationships/tags" Target="../tags/tag3252.xml"/><Relationship Id="rId1302" Type="http://schemas.openxmlformats.org/officeDocument/2006/relationships/tags" Target="../tags/tag3253.xml"/><Relationship Id="rId1303" Type="http://schemas.openxmlformats.org/officeDocument/2006/relationships/tags" Target="../tags/tag3254.xml"/><Relationship Id="rId1304" Type="http://schemas.openxmlformats.org/officeDocument/2006/relationships/tags" Target="../tags/tag3255.xml"/><Relationship Id="rId1305" Type="http://schemas.openxmlformats.org/officeDocument/2006/relationships/tags" Target="../tags/tag3256.xml"/><Relationship Id="rId1306" Type="http://schemas.openxmlformats.org/officeDocument/2006/relationships/tags" Target="../tags/tag3257.xml"/><Relationship Id="rId1307" Type="http://schemas.openxmlformats.org/officeDocument/2006/relationships/tags" Target="../tags/tag3258.xml"/><Relationship Id="rId1308" Type="http://schemas.openxmlformats.org/officeDocument/2006/relationships/tags" Target="../tags/tag3259.xml"/><Relationship Id="rId1309" Type="http://schemas.openxmlformats.org/officeDocument/2006/relationships/tags" Target="../tags/tag3260.xml"/><Relationship Id="rId840" Type="http://schemas.openxmlformats.org/officeDocument/2006/relationships/tags" Target="../tags/tag2791.xml"/><Relationship Id="rId841" Type="http://schemas.openxmlformats.org/officeDocument/2006/relationships/tags" Target="../tags/tag2792.xml"/><Relationship Id="rId450" Type="http://schemas.openxmlformats.org/officeDocument/2006/relationships/tags" Target="../tags/tag2401.xml"/><Relationship Id="rId451" Type="http://schemas.openxmlformats.org/officeDocument/2006/relationships/tags" Target="../tags/tag2402.xml"/><Relationship Id="rId452" Type="http://schemas.openxmlformats.org/officeDocument/2006/relationships/tags" Target="../tags/tag2403.xml"/><Relationship Id="rId453" Type="http://schemas.openxmlformats.org/officeDocument/2006/relationships/tags" Target="../tags/tag2404.xml"/><Relationship Id="rId454" Type="http://schemas.openxmlformats.org/officeDocument/2006/relationships/tags" Target="../tags/tag2405.xml"/><Relationship Id="rId455" Type="http://schemas.openxmlformats.org/officeDocument/2006/relationships/tags" Target="../tags/tag2406.xml"/><Relationship Id="rId456" Type="http://schemas.openxmlformats.org/officeDocument/2006/relationships/tags" Target="../tags/tag2407.xml"/><Relationship Id="rId457" Type="http://schemas.openxmlformats.org/officeDocument/2006/relationships/tags" Target="../tags/tag2408.xml"/><Relationship Id="rId458" Type="http://schemas.openxmlformats.org/officeDocument/2006/relationships/tags" Target="../tags/tag2409.xml"/><Relationship Id="rId459" Type="http://schemas.openxmlformats.org/officeDocument/2006/relationships/tags" Target="../tags/tag2410.xml"/><Relationship Id="rId842" Type="http://schemas.openxmlformats.org/officeDocument/2006/relationships/tags" Target="../tags/tag2793.xml"/><Relationship Id="rId843" Type="http://schemas.openxmlformats.org/officeDocument/2006/relationships/tags" Target="../tags/tag2794.xml"/><Relationship Id="rId844" Type="http://schemas.openxmlformats.org/officeDocument/2006/relationships/tags" Target="../tags/tag2795.xml"/><Relationship Id="rId845" Type="http://schemas.openxmlformats.org/officeDocument/2006/relationships/tags" Target="../tags/tag2796.xml"/><Relationship Id="rId846" Type="http://schemas.openxmlformats.org/officeDocument/2006/relationships/tags" Target="../tags/tag2797.xml"/><Relationship Id="rId847" Type="http://schemas.openxmlformats.org/officeDocument/2006/relationships/tags" Target="../tags/tag2798.xml"/><Relationship Id="rId848" Type="http://schemas.openxmlformats.org/officeDocument/2006/relationships/tags" Target="../tags/tag2799.xml"/><Relationship Id="rId849" Type="http://schemas.openxmlformats.org/officeDocument/2006/relationships/tags" Target="../tags/tag2800.xml"/><Relationship Id="rId1700" Type="http://schemas.openxmlformats.org/officeDocument/2006/relationships/tags" Target="../tags/tag3651.xml"/><Relationship Id="rId1701" Type="http://schemas.openxmlformats.org/officeDocument/2006/relationships/tags" Target="../tags/tag3652.xml"/><Relationship Id="rId1702" Type="http://schemas.openxmlformats.org/officeDocument/2006/relationships/tags" Target="../tags/tag3653.xml"/><Relationship Id="rId1703" Type="http://schemas.openxmlformats.org/officeDocument/2006/relationships/tags" Target="../tags/tag3654.xml"/><Relationship Id="rId1310" Type="http://schemas.openxmlformats.org/officeDocument/2006/relationships/tags" Target="../tags/tag3261.xml"/><Relationship Id="rId1311" Type="http://schemas.openxmlformats.org/officeDocument/2006/relationships/tags" Target="../tags/tag3262.xml"/><Relationship Id="rId1312" Type="http://schemas.openxmlformats.org/officeDocument/2006/relationships/tags" Target="../tags/tag3263.xml"/><Relationship Id="rId1313" Type="http://schemas.openxmlformats.org/officeDocument/2006/relationships/tags" Target="../tags/tag3264.xml"/><Relationship Id="rId1314" Type="http://schemas.openxmlformats.org/officeDocument/2006/relationships/tags" Target="../tags/tag3265.xml"/><Relationship Id="rId1315" Type="http://schemas.openxmlformats.org/officeDocument/2006/relationships/tags" Target="../tags/tag3266.xml"/><Relationship Id="rId1316" Type="http://schemas.openxmlformats.org/officeDocument/2006/relationships/tags" Target="../tags/tag3267.xml"/><Relationship Id="rId1317" Type="http://schemas.openxmlformats.org/officeDocument/2006/relationships/tags" Target="../tags/tag3268.xml"/><Relationship Id="rId1318" Type="http://schemas.openxmlformats.org/officeDocument/2006/relationships/tags" Target="../tags/tag3269.xml"/><Relationship Id="rId1319" Type="http://schemas.openxmlformats.org/officeDocument/2006/relationships/tags" Target="../tags/tag3270.xml"/><Relationship Id="rId850" Type="http://schemas.openxmlformats.org/officeDocument/2006/relationships/tags" Target="../tags/tag2801.xml"/><Relationship Id="rId851" Type="http://schemas.openxmlformats.org/officeDocument/2006/relationships/tags" Target="../tags/tag2802.xml"/><Relationship Id="rId460" Type="http://schemas.openxmlformats.org/officeDocument/2006/relationships/tags" Target="../tags/tag2411.xml"/><Relationship Id="rId461" Type="http://schemas.openxmlformats.org/officeDocument/2006/relationships/tags" Target="../tags/tag2412.xml"/><Relationship Id="rId462" Type="http://schemas.openxmlformats.org/officeDocument/2006/relationships/tags" Target="../tags/tag2413.xml"/><Relationship Id="rId463" Type="http://schemas.openxmlformats.org/officeDocument/2006/relationships/tags" Target="../tags/tag2414.xml"/><Relationship Id="rId464" Type="http://schemas.openxmlformats.org/officeDocument/2006/relationships/tags" Target="../tags/tag2415.xml"/><Relationship Id="rId465" Type="http://schemas.openxmlformats.org/officeDocument/2006/relationships/tags" Target="../tags/tag2416.xml"/><Relationship Id="rId466" Type="http://schemas.openxmlformats.org/officeDocument/2006/relationships/tags" Target="../tags/tag2417.xml"/><Relationship Id="rId467" Type="http://schemas.openxmlformats.org/officeDocument/2006/relationships/tags" Target="../tags/tag2418.xml"/><Relationship Id="rId468" Type="http://schemas.openxmlformats.org/officeDocument/2006/relationships/tags" Target="../tags/tag2419.xml"/><Relationship Id="rId469" Type="http://schemas.openxmlformats.org/officeDocument/2006/relationships/tags" Target="../tags/tag2420.xml"/><Relationship Id="rId852" Type="http://schemas.openxmlformats.org/officeDocument/2006/relationships/tags" Target="../tags/tag2803.xml"/><Relationship Id="rId853" Type="http://schemas.openxmlformats.org/officeDocument/2006/relationships/tags" Target="../tags/tag2804.xml"/><Relationship Id="rId854" Type="http://schemas.openxmlformats.org/officeDocument/2006/relationships/tags" Target="../tags/tag2805.xml"/><Relationship Id="rId855" Type="http://schemas.openxmlformats.org/officeDocument/2006/relationships/tags" Target="../tags/tag2806.xml"/><Relationship Id="rId856" Type="http://schemas.openxmlformats.org/officeDocument/2006/relationships/tags" Target="../tags/tag2807.xml"/><Relationship Id="rId857" Type="http://schemas.openxmlformats.org/officeDocument/2006/relationships/tags" Target="../tags/tag2808.xml"/><Relationship Id="rId858" Type="http://schemas.openxmlformats.org/officeDocument/2006/relationships/tags" Target="../tags/tag2809.xml"/><Relationship Id="rId859" Type="http://schemas.openxmlformats.org/officeDocument/2006/relationships/tags" Target="../tags/tag2810.xml"/><Relationship Id="rId1704" Type="http://schemas.openxmlformats.org/officeDocument/2006/relationships/tags" Target="../tags/tag3655.xml"/><Relationship Id="rId1705" Type="http://schemas.openxmlformats.org/officeDocument/2006/relationships/tags" Target="../tags/tag3656.xml"/><Relationship Id="rId1706" Type="http://schemas.openxmlformats.org/officeDocument/2006/relationships/tags" Target="../tags/tag3657.xml"/><Relationship Id="rId1707" Type="http://schemas.openxmlformats.org/officeDocument/2006/relationships/tags" Target="../tags/tag3658.xml"/><Relationship Id="rId1708" Type="http://schemas.openxmlformats.org/officeDocument/2006/relationships/tags" Target="../tags/tag3659.xml"/><Relationship Id="rId1709" Type="http://schemas.openxmlformats.org/officeDocument/2006/relationships/tags" Target="../tags/tag3660.xml"/><Relationship Id="rId1710" Type="http://schemas.openxmlformats.org/officeDocument/2006/relationships/tags" Target="../tags/tag3661.xml"/><Relationship Id="rId1711" Type="http://schemas.openxmlformats.org/officeDocument/2006/relationships/tags" Target="../tags/tag3662.xml"/><Relationship Id="rId1712" Type="http://schemas.openxmlformats.org/officeDocument/2006/relationships/tags" Target="../tags/tag3663.xml"/><Relationship Id="rId1713" Type="http://schemas.openxmlformats.org/officeDocument/2006/relationships/tags" Target="../tags/tag3664.xml"/><Relationship Id="rId1320" Type="http://schemas.openxmlformats.org/officeDocument/2006/relationships/tags" Target="../tags/tag3271.xml"/><Relationship Id="rId1321" Type="http://schemas.openxmlformats.org/officeDocument/2006/relationships/tags" Target="../tags/tag3272.xml"/><Relationship Id="rId1322" Type="http://schemas.openxmlformats.org/officeDocument/2006/relationships/tags" Target="../tags/tag3273.xml"/><Relationship Id="rId1323" Type="http://schemas.openxmlformats.org/officeDocument/2006/relationships/tags" Target="../tags/tag3274.xml"/><Relationship Id="rId1324" Type="http://schemas.openxmlformats.org/officeDocument/2006/relationships/tags" Target="../tags/tag3275.xml"/><Relationship Id="rId1325" Type="http://schemas.openxmlformats.org/officeDocument/2006/relationships/tags" Target="../tags/tag3276.xml"/><Relationship Id="rId1326" Type="http://schemas.openxmlformats.org/officeDocument/2006/relationships/tags" Target="../tags/tag3277.xml"/><Relationship Id="rId1327" Type="http://schemas.openxmlformats.org/officeDocument/2006/relationships/tags" Target="../tags/tag3278.xml"/><Relationship Id="rId1328" Type="http://schemas.openxmlformats.org/officeDocument/2006/relationships/tags" Target="../tags/tag3279.xml"/><Relationship Id="rId1329" Type="http://schemas.openxmlformats.org/officeDocument/2006/relationships/tags" Target="../tags/tag3280.xml"/><Relationship Id="rId860" Type="http://schemas.openxmlformats.org/officeDocument/2006/relationships/tags" Target="../tags/tag2811.xml"/><Relationship Id="rId861" Type="http://schemas.openxmlformats.org/officeDocument/2006/relationships/tags" Target="../tags/tag2812.xml"/><Relationship Id="rId470" Type="http://schemas.openxmlformats.org/officeDocument/2006/relationships/tags" Target="../tags/tag2421.xml"/><Relationship Id="rId471" Type="http://schemas.openxmlformats.org/officeDocument/2006/relationships/tags" Target="../tags/tag2422.xml"/><Relationship Id="rId472" Type="http://schemas.openxmlformats.org/officeDocument/2006/relationships/tags" Target="../tags/tag2423.xml"/><Relationship Id="rId473" Type="http://schemas.openxmlformats.org/officeDocument/2006/relationships/tags" Target="../tags/tag2424.xml"/><Relationship Id="rId474" Type="http://schemas.openxmlformats.org/officeDocument/2006/relationships/tags" Target="../tags/tag2425.xml"/><Relationship Id="rId475" Type="http://schemas.openxmlformats.org/officeDocument/2006/relationships/tags" Target="../tags/tag2426.xml"/><Relationship Id="rId476" Type="http://schemas.openxmlformats.org/officeDocument/2006/relationships/tags" Target="../tags/tag2427.xml"/><Relationship Id="rId477" Type="http://schemas.openxmlformats.org/officeDocument/2006/relationships/tags" Target="../tags/tag2428.xml"/><Relationship Id="rId478" Type="http://schemas.openxmlformats.org/officeDocument/2006/relationships/tags" Target="../tags/tag2429.xml"/><Relationship Id="rId479" Type="http://schemas.openxmlformats.org/officeDocument/2006/relationships/tags" Target="../tags/tag2430.xml"/><Relationship Id="rId862" Type="http://schemas.openxmlformats.org/officeDocument/2006/relationships/tags" Target="../tags/tag2813.xml"/><Relationship Id="rId863" Type="http://schemas.openxmlformats.org/officeDocument/2006/relationships/tags" Target="../tags/tag2814.xml"/><Relationship Id="rId864" Type="http://schemas.openxmlformats.org/officeDocument/2006/relationships/tags" Target="../tags/tag2815.xml"/><Relationship Id="rId865" Type="http://schemas.openxmlformats.org/officeDocument/2006/relationships/tags" Target="../tags/tag2816.xml"/><Relationship Id="rId866" Type="http://schemas.openxmlformats.org/officeDocument/2006/relationships/tags" Target="../tags/tag2817.xml"/><Relationship Id="rId867" Type="http://schemas.openxmlformats.org/officeDocument/2006/relationships/tags" Target="../tags/tag2818.xml"/><Relationship Id="rId868" Type="http://schemas.openxmlformats.org/officeDocument/2006/relationships/tags" Target="../tags/tag2819.xml"/><Relationship Id="rId869" Type="http://schemas.openxmlformats.org/officeDocument/2006/relationships/tags" Target="../tags/tag2820.xml"/><Relationship Id="rId1714" Type="http://schemas.openxmlformats.org/officeDocument/2006/relationships/tags" Target="../tags/tag3665.xml"/><Relationship Id="rId1715" Type="http://schemas.openxmlformats.org/officeDocument/2006/relationships/tags" Target="../tags/tag3666.xml"/><Relationship Id="rId1716" Type="http://schemas.openxmlformats.org/officeDocument/2006/relationships/tags" Target="../tags/tag3667.xml"/><Relationship Id="rId1717" Type="http://schemas.openxmlformats.org/officeDocument/2006/relationships/tags" Target="../tags/tag3668.xml"/><Relationship Id="rId1718" Type="http://schemas.openxmlformats.org/officeDocument/2006/relationships/tags" Target="../tags/tag3669.xml"/><Relationship Id="rId1719" Type="http://schemas.openxmlformats.org/officeDocument/2006/relationships/tags" Target="../tags/tag3670.xml"/><Relationship Id="rId1720" Type="http://schemas.openxmlformats.org/officeDocument/2006/relationships/tags" Target="../tags/tag3671.xml"/><Relationship Id="rId1721" Type="http://schemas.openxmlformats.org/officeDocument/2006/relationships/tags" Target="../tags/tag3672.xml"/><Relationship Id="rId1722" Type="http://schemas.openxmlformats.org/officeDocument/2006/relationships/tags" Target="../tags/tag3673.xml"/><Relationship Id="rId1723" Type="http://schemas.openxmlformats.org/officeDocument/2006/relationships/tags" Target="../tags/tag3674.xml"/><Relationship Id="rId1330" Type="http://schemas.openxmlformats.org/officeDocument/2006/relationships/tags" Target="../tags/tag3281.xml"/><Relationship Id="rId1331" Type="http://schemas.openxmlformats.org/officeDocument/2006/relationships/tags" Target="../tags/tag3282.xml"/><Relationship Id="rId1332" Type="http://schemas.openxmlformats.org/officeDocument/2006/relationships/tags" Target="../tags/tag3283.xml"/><Relationship Id="rId1333" Type="http://schemas.openxmlformats.org/officeDocument/2006/relationships/tags" Target="../tags/tag3284.xml"/><Relationship Id="rId1334" Type="http://schemas.openxmlformats.org/officeDocument/2006/relationships/tags" Target="../tags/tag3285.xml"/><Relationship Id="rId1335" Type="http://schemas.openxmlformats.org/officeDocument/2006/relationships/tags" Target="../tags/tag3286.xml"/><Relationship Id="rId1336" Type="http://schemas.openxmlformats.org/officeDocument/2006/relationships/tags" Target="../tags/tag3287.xml"/><Relationship Id="rId1337" Type="http://schemas.openxmlformats.org/officeDocument/2006/relationships/tags" Target="../tags/tag3288.xml"/><Relationship Id="rId1338" Type="http://schemas.openxmlformats.org/officeDocument/2006/relationships/tags" Target="../tags/tag3289.xml"/><Relationship Id="rId1339" Type="http://schemas.openxmlformats.org/officeDocument/2006/relationships/tags" Target="../tags/tag3290.xml"/><Relationship Id="rId870" Type="http://schemas.openxmlformats.org/officeDocument/2006/relationships/tags" Target="../tags/tag2821.xml"/><Relationship Id="rId871" Type="http://schemas.openxmlformats.org/officeDocument/2006/relationships/tags" Target="../tags/tag2822.xml"/><Relationship Id="rId480" Type="http://schemas.openxmlformats.org/officeDocument/2006/relationships/tags" Target="../tags/tag2431.xml"/><Relationship Id="rId481" Type="http://schemas.openxmlformats.org/officeDocument/2006/relationships/tags" Target="../tags/tag2432.xml"/><Relationship Id="rId482" Type="http://schemas.openxmlformats.org/officeDocument/2006/relationships/tags" Target="../tags/tag2433.xml"/><Relationship Id="rId483" Type="http://schemas.openxmlformats.org/officeDocument/2006/relationships/tags" Target="../tags/tag2434.xml"/><Relationship Id="rId484" Type="http://schemas.openxmlformats.org/officeDocument/2006/relationships/tags" Target="../tags/tag2435.xml"/><Relationship Id="rId485" Type="http://schemas.openxmlformats.org/officeDocument/2006/relationships/tags" Target="../tags/tag2436.xml"/><Relationship Id="rId486" Type="http://schemas.openxmlformats.org/officeDocument/2006/relationships/tags" Target="../tags/tag2437.xml"/><Relationship Id="rId487" Type="http://schemas.openxmlformats.org/officeDocument/2006/relationships/tags" Target="../tags/tag2438.xml"/><Relationship Id="rId488" Type="http://schemas.openxmlformats.org/officeDocument/2006/relationships/tags" Target="../tags/tag2439.xml"/><Relationship Id="rId489" Type="http://schemas.openxmlformats.org/officeDocument/2006/relationships/tags" Target="../tags/tag2440.xml"/><Relationship Id="rId872" Type="http://schemas.openxmlformats.org/officeDocument/2006/relationships/tags" Target="../tags/tag2823.xml"/><Relationship Id="rId873" Type="http://schemas.openxmlformats.org/officeDocument/2006/relationships/tags" Target="../tags/tag2824.xml"/><Relationship Id="rId874" Type="http://schemas.openxmlformats.org/officeDocument/2006/relationships/tags" Target="../tags/tag2825.xml"/><Relationship Id="rId875" Type="http://schemas.openxmlformats.org/officeDocument/2006/relationships/tags" Target="../tags/tag2826.xml"/><Relationship Id="rId876" Type="http://schemas.openxmlformats.org/officeDocument/2006/relationships/tags" Target="../tags/tag2827.xml"/><Relationship Id="rId877" Type="http://schemas.openxmlformats.org/officeDocument/2006/relationships/tags" Target="../tags/tag2828.xml"/><Relationship Id="rId878" Type="http://schemas.openxmlformats.org/officeDocument/2006/relationships/tags" Target="../tags/tag2829.xml"/><Relationship Id="rId879" Type="http://schemas.openxmlformats.org/officeDocument/2006/relationships/tags" Target="../tags/tag2830.xml"/><Relationship Id="rId1724" Type="http://schemas.openxmlformats.org/officeDocument/2006/relationships/tags" Target="../tags/tag3675.xml"/><Relationship Id="rId1725" Type="http://schemas.openxmlformats.org/officeDocument/2006/relationships/tags" Target="../tags/tag3676.xml"/><Relationship Id="rId1726" Type="http://schemas.openxmlformats.org/officeDocument/2006/relationships/tags" Target="../tags/tag3677.xml"/><Relationship Id="rId1727" Type="http://schemas.openxmlformats.org/officeDocument/2006/relationships/tags" Target="../tags/tag3678.xml"/><Relationship Id="rId1728" Type="http://schemas.openxmlformats.org/officeDocument/2006/relationships/tags" Target="../tags/tag3679.xml"/><Relationship Id="rId1729" Type="http://schemas.openxmlformats.org/officeDocument/2006/relationships/tags" Target="../tags/tag3680.xml"/><Relationship Id="rId1730" Type="http://schemas.openxmlformats.org/officeDocument/2006/relationships/tags" Target="../tags/tag3681.xml"/><Relationship Id="rId1731" Type="http://schemas.openxmlformats.org/officeDocument/2006/relationships/tags" Target="../tags/tag3682.xml"/><Relationship Id="rId1732" Type="http://schemas.openxmlformats.org/officeDocument/2006/relationships/tags" Target="../tags/tag3683.xml"/><Relationship Id="rId1733" Type="http://schemas.openxmlformats.org/officeDocument/2006/relationships/tags" Target="../tags/tag3684.xml"/><Relationship Id="rId1340" Type="http://schemas.openxmlformats.org/officeDocument/2006/relationships/tags" Target="../tags/tag3291.xml"/><Relationship Id="rId1341" Type="http://schemas.openxmlformats.org/officeDocument/2006/relationships/tags" Target="../tags/tag3292.xml"/><Relationship Id="rId1342" Type="http://schemas.openxmlformats.org/officeDocument/2006/relationships/tags" Target="../tags/tag3293.xml"/><Relationship Id="rId1343" Type="http://schemas.openxmlformats.org/officeDocument/2006/relationships/tags" Target="../tags/tag3294.xml"/><Relationship Id="rId1344" Type="http://schemas.openxmlformats.org/officeDocument/2006/relationships/tags" Target="../tags/tag3295.xml"/><Relationship Id="rId1345" Type="http://schemas.openxmlformats.org/officeDocument/2006/relationships/tags" Target="../tags/tag3296.xml"/><Relationship Id="rId1346" Type="http://schemas.openxmlformats.org/officeDocument/2006/relationships/tags" Target="../tags/tag3297.xml"/><Relationship Id="rId1347" Type="http://schemas.openxmlformats.org/officeDocument/2006/relationships/tags" Target="../tags/tag3298.xml"/><Relationship Id="rId1348" Type="http://schemas.openxmlformats.org/officeDocument/2006/relationships/tags" Target="../tags/tag3299.xml"/><Relationship Id="rId1349" Type="http://schemas.openxmlformats.org/officeDocument/2006/relationships/tags" Target="../tags/tag3300.xml"/><Relationship Id="rId880" Type="http://schemas.openxmlformats.org/officeDocument/2006/relationships/tags" Target="../tags/tag2831.xml"/><Relationship Id="rId881" Type="http://schemas.openxmlformats.org/officeDocument/2006/relationships/tags" Target="../tags/tag2832.xml"/><Relationship Id="rId490" Type="http://schemas.openxmlformats.org/officeDocument/2006/relationships/tags" Target="../tags/tag2441.xml"/><Relationship Id="rId491" Type="http://schemas.openxmlformats.org/officeDocument/2006/relationships/tags" Target="../tags/tag2442.xml"/><Relationship Id="rId492" Type="http://schemas.openxmlformats.org/officeDocument/2006/relationships/tags" Target="../tags/tag2443.xml"/><Relationship Id="rId493" Type="http://schemas.openxmlformats.org/officeDocument/2006/relationships/tags" Target="../tags/tag2444.xml"/><Relationship Id="rId494" Type="http://schemas.openxmlformats.org/officeDocument/2006/relationships/tags" Target="../tags/tag2445.xml"/><Relationship Id="rId495" Type="http://schemas.openxmlformats.org/officeDocument/2006/relationships/tags" Target="../tags/tag2446.xml"/><Relationship Id="rId496" Type="http://schemas.openxmlformats.org/officeDocument/2006/relationships/tags" Target="../tags/tag2447.xml"/><Relationship Id="rId497" Type="http://schemas.openxmlformats.org/officeDocument/2006/relationships/tags" Target="../tags/tag2448.xml"/><Relationship Id="rId498" Type="http://schemas.openxmlformats.org/officeDocument/2006/relationships/tags" Target="../tags/tag2449.xml"/><Relationship Id="rId499" Type="http://schemas.openxmlformats.org/officeDocument/2006/relationships/tags" Target="../tags/tag2450.xml"/><Relationship Id="rId882" Type="http://schemas.openxmlformats.org/officeDocument/2006/relationships/tags" Target="../tags/tag2833.xml"/><Relationship Id="rId883" Type="http://schemas.openxmlformats.org/officeDocument/2006/relationships/tags" Target="../tags/tag2834.xml"/><Relationship Id="rId884" Type="http://schemas.openxmlformats.org/officeDocument/2006/relationships/tags" Target="../tags/tag2835.xml"/><Relationship Id="rId885" Type="http://schemas.openxmlformats.org/officeDocument/2006/relationships/tags" Target="../tags/tag2836.xml"/><Relationship Id="rId886" Type="http://schemas.openxmlformats.org/officeDocument/2006/relationships/tags" Target="../tags/tag2837.xml"/><Relationship Id="rId887" Type="http://schemas.openxmlformats.org/officeDocument/2006/relationships/tags" Target="../tags/tag2838.xml"/><Relationship Id="rId888" Type="http://schemas.openxmlformats.org/officeDocument/2006/relationships/tags" Target="../tags/tag2839.xml"/><Relationship Id="rId889" Type="http://schemas.openxmlformats.org/officeDocument/2006/relationships/tags" Target="../tags/tag2840.xml"/><Relationship Id="rId1734" Type="http://schemas.openxmlformats.org/officeDocument/2006/relationships/tags" Target="../tags/tag3685.xml"/><Relationship Id="rId1735" Type="http://schemas.openxmlformats.org/officeDocument/2006/relationships/tags" Target="../tags/tag3686.xml"/><Relationship Id="rId1736" Type="http://schemas.openxmlformats.org/officeDocument/2006/relationships/tags" Target="../tags/tag3687.xml"/><Relationship Id="rId1737" Type="http://schemas.openxmlformats.org/officeDocument/2006/relationships/tags" Target="../tags/tag3688.xml"/><Relationship Id="rId1738" Type="http://schemas.openxmlformats.org/officeDocument/2006/relationships/tags" Target="../tags/tag3689.xml"/><Relationship Id="rId1739" Type="http://schemas.openxmlformats.org/officeDocument/2006/relationships/tags" Target="../tags/tag3690.xml"/><Relationship Id="rId1740" Type="http://schemas.openxmlformats.org/officeDocument/2006/relationships/tags" Target="../tags/tag3691.xml"/><Relationship Id="rId1741" Type="http://schemas.openxmlformats.org/officeDocument/2006/relationships/tags" Target="../tags/tag3692.xml"/><Relationship Id="rId1742" Type="http://schemas.openxmlformats.org/officeDocument/2006/relationships/tags" Target="../tags/tag3693.xml"/><Relationship Id="rId1743" Type="http://schemas.openxmlformats.org/officeDocument/2006/relationships/tags" Target="../tags/tag3694.xml"/><Relationship Id="rId1350" Type="http://schemas.openxmlformats.org/officeDocument/2006/relationships/tags" Target="../tags/tag3301.xml"/><Relationship Id="rId1351" Type="http://schemas.openxmlformats.org/officeDocument/2006/relationships/tags" Target="../tags/tag3302.xml"/><Relationship Id="rId1352" Type="http://schemas.openxmlformats.org/officeDocument/2006/relationships/tags" Target="../tags/tag3303.xml"/><Relationship Id="rId1353" Type="http://schemas.openxmlformats.org/officeDocument/2006/relationships/tags" Target="../tags/tag3304.xml"/><Relationship Id="rId1354" Type="http://schemas.openxmlformats.org/officeDocument/2006/relationships/tags" Target="../tags/tag3305.xml"/><Relationship Id="rId1355" Type="http://schemas.openxmlformats.org/officeDocument/2006/relationships/tags" Target="../tags/tag3306.xml"/><Relationship Id="rId1356" Type="http://schemas.openxmlformats.org/officeDocument/2006/relationships/tags" Target="../tags/tag3307.xml"/><Relationship Id="rId1357" Type="http://schemas.openxmlformats.org/officeDocument/2006/relationships/tags" Target="../tags/tag3308.xml"/><Relationship Id="rId1358" Type="http://schemas.openxmlformats.org/officeDocument/2006/relationships/tags" Target="../tags/tag3309.xml"/><Relationship Id="rId1359" Type="http://schemas.openxmlformats.org/officeDocument/2006/relationships/tags" Target="../tags/tag3310.xml"/><Relationship Id="rId890" Type="http://schemas.openxmlformats.org/officeDocument/2006/relationships/tags" Target="../tags/tag2841.xml"/><Relationship Id="rId891" Type="http://schemas.openxmlformats.org/officeDocument/2006/relationships/tags" Target="../tags/tag2842.xml"/><Relationship Id="rId892" Type="http://schemas.openxmlformats.org/officeDocument/2006/relationships/tags" Target="../tags/tag2843.xml"/><Relationship Id="rId893" Type="http://schemas.openxmlformats.org/officeDocument/2006/relationships/tags" Target="../tags/tag2844.xml"/><Relationship Id="rId894" Type="http://schemas.openxmlformats.org/officeDocument/2006/relationships/tags" Target="../tags/tag2845.xml"/><Relationship Id="rId895" Type="http://schemas.openxmlformats.org/officeDocument/2006/relationships/tags" Target="../tags/tag2846.xml"/><Relationship Id="rId896" Type="http://schemas.openxmlformats.org/officeDocument/2006/relationships/tags" Target="../tags/tag2847.xml"/><Relationship Id="rId897" Type="http://schemas.openxmlformats.org/officeDocument/2006/relationships/tags" Target="../tags/tag2848.xml"/><Relationship Id="rId898" Type="http://schemas.openxmlformats.org/officeDocument/2006/relationships/tags" Target="../tags/tag2849.xml"/><Relationship Id="rId899" Type="http://schemas.openxmlformats.org/officeDocument/2006/relationships/tags" Target="../tags/tag2850.xml"/><Relationship Id="rId1744" Type="http://schemas.openxmlformats.org/officeDocument/2006/relationships/tags" Target="../tags/tag3695.xml"/><Relationship Id="rId1745" Type="http://schemas.openxmlformats.org/officeDocument/2006/relationships/tags" Target="../tags/tag3696.xml"/><Relationship Id="rId1746" Type="http://schemas.openxmlformats.org/officeDocument/2006/relationships/tags" Target="../tags/tag3697.xml"/><Relationship Id="rId1747" Type="http://schemas.openxmlformats.org/officeDocument/2006/relationships/tags" Target="../tags/tag3698.xml"/><Relationship Id="rId1748" Type="http://schemas.openxmlformats.org/officeDocument/2006/relationships/tags" Target="../tags/tag3699.xml"/><Relationship Id="rId1749" Type="http://schemas.openxmlformats.org/officeDocument/2006/relationships/tags" Target="../tags/tag3700.xml"/><Relationship Id="rId100" Type="http://schemas.openxmlformats.org/officeDocument/2006/relationships/tags" Target="../tags/tag2051.xml"/><Relationship Id="rId101" Type="http://schemas.openxmlformats.org/officeDocument/2006/relationships/tags" Target="../tags/tag2052.xml"/><Relationship Id="rId102" Type="http://schemas.openxmlformats.org/officeDocument/2006/relationships/tags" Target="../tags/tag2053.xml"/><Relationship Id="rId103" Type="http://schemas.openxmlformats.org/officeDocument/2006/relationships/tags" Target="../tags/tag2054.xml"/><Relationship Id="rId104" Type="http://schemas.openxmlformats.org/officeDocument/2006/relationships/tags" Target="../tags/tag2055.xml"/><Relationship Id="rId105" Type="http://schemas.openxmlformats.org/officeDocument/2006/relationships/tags" Target="../tags/tag2056.xml"/><Relationship Id="rId106" Type="http://schemas.openxmlformats.org/officeDocument/2006/relationships/tags" Target="../tags/tag2057.xml"/><Relationship Id="rId107" Type="http://schemas.openxmlformats.org/officeDocument/2006/relationships/tags" Target="../tags/tag2058.xml"/><Relationship Id="rId108" Type="http://schemas.openxmlformats.org/officeDocument/2006/relationships/tags" Target="../tags/tag2059.xml"/><Relationship Id="rId109" Type="http://schemas.openxmlformats.org/officeDocument/2006/relationships/tags" Target="../tags/tag2060.xml"/><Relationship Id="rId1750" Type="http://schemas.openxmlformats.org/officeDocument/2006/relationships/tags" Target="../tags/tag3701.xml"/><Relationship Id="rId1751" Type="http://schemas.openxmlformats.org/officeDocument/2006/relationships/tags" Target="../tags/tag3702.xml"/><Relationship Id="rId1752" Type="http://schemas.openxmlformats.org/officeDocument/2006/relationships/tags" Target="../tags/tag3703.xml"/><Relationship Id="rId1753" Type="http://schemas.openxmlformats.org/officeDocument/2006/relationships/tags" Target="../tags/tag3704.xml"/><Relationship Id="rId1360" Type="http://schemas.openxmlformats.org/officeDocument/2006/relationships/tags" Target="../tags/tag3311.xml"/><Relationship Id="rId1361" Type="http://schemas.openxmlformats.org/officeDocument/2006/relationships/tags" Target="../tags/tag3312.xml"/><Relationship Id="rId1362" Type="http://schemas.openxmlformats.org/officeDocument/2006/relationships/tags" Target="../tags/tag3313.xml"/><Relationship Id="rId1363" Type="http://schemas.openxmlformats.org/officeDocument/2006/relationships/tags" Target="../tags/tag3314.xml"/><Relationship Id="rId1364" Type="http://schemas.openxmlformats.org/officeDocument/2006/relationships/tags" Target="../tags/tag3315.xml"/><Relationship Id="rId1365" Type="http://schemas.openxmlformats.org/officeDocument/2006/relationships/tags" Target="../tags/tag3316.xml"/><Relationship Id="rId1366" Type="http://schemas.openxmlformats.org/officeDocument/2006/relationships/tags" Target="../tags/tag3317.xml"/><Relationship Id="rId1367" Type="http://schemas.openxmlformats.org/officeDocument/2006/relationships/tags" Target="../tags/tag3318.xml"/><Relationship Id="rId1368" Type="http://schemas.openxmlformats.org/officeDocument/2006/relationships/tags" Target="../tags/tag3319.xml"/><Relationship Id="rId1369" Type="http://schemas.openxmlformats.org/officeDocument/2006/relationships/tags" Target="../tags/tag3320.xml"/><Relationship Id="rId1754" Type="http://schemas.openxmlformats.org/officeDocument/2006/relationships/tags" Target="../tags/tag3705.xml"/><Relationship Id="rId1755" Type="http://schemas.openxmlformats.org/officeDocument/2006/relationships/tags" Target="../tags/tag3706.xml"/><Relationship Id="rId1756" Type="http://schemas.openxmlformats.org/officeDocument/2006/relationships/tags" Target="../tags/tag3707.xml"/><Relationship Id="rId1757" Type="http://schemas.openxmlformats.org/officeDocument/2006/relationships/tags" Target="../tags/tag3708.xml"/><Relationship Id="rId1758" Type="http://schemas.openxmlformats.org/officeDocument/2006/relationships/tags" Target="../tags/tag3709.xml"/><Relationship Id="rId1759" Type="http://schemas.openxmlformats.org/officeDocument/2006/relationships/tags" Target="../tags/tag3710.xml"/></Relationships>
</file>

<file path=ppt/slides/_rels/slide18.xml.rels><?xml version="1.0" encoding="UTF-8" standalone="yes"?>
<Relationships xmlns="http://schemas.openxmlformats.org/package/2006/relationships"><Relationship Id="rId1" Type="http://schemas.openxmlformats.org/officeDocument/2006/relationships/tags" Target="../tags/tag3805.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1" Type="http://schemas.openxmlformats.org/officeDocument/2006/relationships/tags" Target="../tags/tag3806.xml"/><Relationship Id="rId2" Type="http://schemas.openxmlformats.org/officeDocument/2006/relationships/tags" Target="../tags/tag380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1" Type="http://schemas.openxmlformats.org/officeDocument/2006/relationships/tags" Target="../tags/tag3808.xml"/><Relationship Id="rId2" Type="http://schemas.openxmlformats.org/officeDocument/2006/relationships/tags" Target="../tags/tag380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1" Type="http://schemas.openxmlformats.org/officeDocument/2006/relationships/tags" Target="../tags/tag3810.xml"/><Relationship Id="rId2" Type="http://schemas.openxmlformats.org/officeDocument/2006/relationships/tags" Target="../tags/tag3811.xml"/></Relationships>
</file>

<file path=ppt/slides/_rels/slide22.xml.rels><?xml version="1.0" encoding="UTF-8" standalone="yes"?>
<Relationships xmlns="http://schemas.openxmlformats.org/package/2006/relationships"><Relationship Id="rId106" Type="http://schemas.openxmlformats.org/officeDocument/2006/relationships/tags" Target="../tags/tag3917.xml"/><Relationship Id="rId107" Type="http://schemas.openxmlformats.org/officeDocument/2006/relationships/tags" Target="../tags/tag3918.xml"/><Relationship Id="rId108" Type="http://schemas.openxmlformats.org/officeDocument/2006/relationships/tags" Target="../tags/tag3919.xml"/><Relationship Id="rId109" Type="http://schemas.openxmlformats.org/officeDocument/2006/relationships/tags" Target="../tags/tag3920.xml"/><Relationship Id="rId70" Type="http://schemas.openxmlformats.org/officeDocument/2006/relationships/tags" Target="../tags/tag3881.xml"/><Relationship Id="rId71" Type="http://schemas.openxmlformats.org/officeDocument/2006/relationships/tags" Target="../tags/tag3882.xml"/><Relationship Id="rId72" Type="http://schemas.openxmlformats.org/officeDocument/2006/relationships/tags" Target="../tags/tag3883.xml"/><Relationship Id="rId73" Type="http://schemas.openxmlformats.org/officeDocument/2006/relationships/tags" Target="../tags/tag3884.xml"/><Relationship Id="rId74" Type="http://schemas.openxmlformats.org/officeDocument/2006/relationships/tags" Target="../tags/tag3885.xml"/><Relationship Id="rId75" Type="http://schemas.openxmlformats.org/officeDocument/2006/relationships/tags" Target="../tags/tag3886.xml"/><Relationship Id="rId76" Type="http://schemas.openxmlformats.org/officeDocument/2006/relationships/tags" Target="../tags/tag3887.xml"/><Relationship Id="rId77" Type="http://schemas.openxmlformats.org/officeDocument/2006/relationships/tags" Target="../tags/tag3888.xml"/><Relationship Id="rId78" Type="http://schemas.openxmlformats.org/officeDocument/2006/relationships/tags" Target="../tags/tag3889.xml"/><Relationship Id="rId79" Type="http://schemas.openxmlformats.org/officeDocument/2006/relationships/tags" Target="../tags/tag3890.xml"/><Relationship Id="rId170" Type="http://schemas.openxmlformats.org/officeDocument/2006/relationships/tags" Target="../tags/tag3981.xml"/><Relationship Id="rId171" Type="http://schemas.openxmlformats.org/officeDocument/2006/relationships/tags" Target="../tags/tag3982.xml"/><Relationship Id="rId172" Type="http://schemas.openxmlformats.org/officeDocument/2006/relationships/tags" Target="../tags/tag3983.xml"/><Relationship Id="rId173" Type="http://schemas.openxmlformats.org/officeDocument/2006/relationships/tags" Target="../tags/tag3984.xml"/><Relationship Id="rId174" Type="http://schemas.openxmlformats.org/officeDocument/2006/relationships/tags" Target="../tags/tag3985.xml"/><Relationship Id="rId175" Type="http://schemas.openxmlformats.org/officeDocument/2006/relationships/tags" Target="../tags/tag3986.xml"/><Relationship Id="rId176" Type="http://schemas.openxmlformats.org/officeDocument/2006/relationships/tags" Target="../tags/tag3987.xml"/><Relationship Id="rId177" Type="http://schemas.openxmlformats.org/officeDocument/2006/relationships/tags" Target="../tags/tag3988.xml"/><Relationship Id="rId178" Type="http://schemas.openxmlformats.org/officeDocument/2006/relationships/tags" Target="../tags/tag3989.xml"/><Relationship Id="rId179" Type="http://schemas.openxmlformats.org/officeDocument/2006/relationships/tags" Target="../tags/tag3990.xml"/><Relationship Id="rId260" Type="http://schemas.openxmlformats.org/officeDocument/2006/relationships/tags" Target="../tags/tag4071.xml"/><Relationship Id="rId10" Type="http://schemas.openxmlformats.org/officeDocument/2006/relationships/tags" Target="../tags/tag3821.xml"/><Relationship Id="rId11" Type="http://schemas.openxmlformats.org/officeDocument/2006/relationships/tags" Target="../tags/tag3822.xml"/><Relationship Id="rId12" Type="http://schemas.openxmlformats.org/officeDocument/2006/relationships/tags" Target="../tags/tag3823.xml"/><Relationship Id="rId13" Type="http://schemas.openxmlformats.org/officeDocument/2006/relationships/tags" Target="../tags/tag3824.xml"/><Relationship Id="rId14" Type="http://schemas.openxmlformats.org/officeDocument/2006/relationships/tags" Target="../tags/tag3825.xml"/><Relationship Id="rId15" Type="http://schemas.openxmlformats.org/officeDocument/2006/relationships/tags" Target="../tags/tag3826.xml"/><Relationship Id="rId16" Type="http://schemas.openxmlformats.org/officeDocument/2006/relationships/tags" Target="../tags/tag3827.xml"/><Relationship Id="rId17" Type="http://schemas.openxmlformats.org/officeDocument/2006/relationships/tags" Target="../tags/tag3828.xml"/><Relationship Id="rId18" Type="http://schemas.openxmlformats.org/officeDocument/2006/relationships/tags" Target="../tags/tag3829.xml"/><Relationship Id="rId19" Type="http://schemas.openxmlformats.org/officeDocument/2006/relationships/tags" Target="../tags/tag3830.xml"/><Relationship Id="rId261" Type="http://schemas.openxmlformats.org/officeDocument/2006/relationships/tags" Target="../tags/tag4072.xml"/><Relationship Id="rId262" Type="http://schemas.openxmlformats.org/officeDocument/2006/relationships/tags" Target="../tags/tag4073.xml"/><Relationship Id="rId263" Type="http://schemas.openxmlformats.org/officeDocument/2006/relationships/tags" Target="../tags/tag4074.xml"/><Relationship Id="rId264" Type="http://schemas.openxmlformats.org/officeDocument/2006/relationships/tags" Target="../tags/tag4075.xml"/><Relationship Id="rId110" Type="http://schemas.openxmlformats.org/officeDocument/2006/relationships/tags" Target="../tags/tag3921.xml"/><Relationship Id="rId111" Type="http://schemas.openxmlformats.org/officeDocument/2006/relationships/tags" Target="../tags/tag3922.xml"/><Relationship Id="rId112" Type="http://schemas.openxmlformats.org/officeDocument/2006/relationships/tags" Target="../tags/tag3923.xml"/><Relationship Id="rId113" Type="http://schemas.openxmlformats.org/officeDocument/2006/relationships/tags" Target="../tags/tag3924.xml"/><Relationship Id="rId114" Type="http://schemas.openxmlformats.org/officeDocument/2006/relationships/tags" Target="../tags/tag3925.xml"/><Relationship Id="rId115" Type="http://schemas.openxmlformats.org/officeDocument/2006/relationships/tags" Target="../tags/tag3926.xml"/><Relationship Id="rId116" Type="http://schemas.openxmlformats.org/officeDocument/2006/relationships/tags" Target="../tags/tag3927.xml"/><Relationship Id="rId117" Type="http://schemas.openxmlformats.org/officeDocument/2006/relationships/tags" Target="../tags/tag3928.xml"/><Relationship Id="rId118" Type="http://schemas.openxmlformats.org/officeDocument/2006/relationships/tags" Target="../tags/tag3929.xml"/><Relationship Id="rId119" Type="http://schemas.openxmlformats.org/officeDocument/2006/relationships/tags" Target="../tags/tag3930.xml"/><Relationship Id="rId200" Type="http://schemas.openxmlformats.org/officeDocument/2006/relationships/tags" Target="../tags/tag4011.xml"/><Relationship Id="rId201" Type="http://schemas.openxmlformats.org/officeDocument/2006/relationships/tags" Target="../tags/tag4012.xml"/><Relationship Id="rId202" Type="http://schemas.openxmlformats.org/officeDocument/2006/relationships/tags" Target="../tags/tag4013.xml"/><Relationship Id="rId203" Type="http://schemas.openxmlformats.org/officeDocument/2006/relationships/tags" Target="../tags/tag4014.xml"/><Relationship Id="rId204" Type="http://schemas.openxmlformats.org/officeDocument/2006/relationships/tags" Target="../tags/tag4015.xml"/><Relationship Id="rId205" Type="http://schemas.openxmlformats.org/officeDocument/2006/relationships/tags" Target="../tags/tag4016.xml"/><Relationship Id="rId206" Type="http://schemas.openxmlformats.org/officeDocument/2006/relationships/tags" Target="../tags/tag4017.xml"/><Relationship Id="rId207" Type="http://schemas.openxmlformats.org/officeDocument/2006/relationships/tags" Target="../tags/tag4018.xml"/><Relationship Id="rId208" Type="http://schemas.openxmlformats.org/officeDocument/2006/relationships/tags" Target="../tags/tag4019.xml"/><Relationship Id="rId209" Type="http://schemas.openxmlformats.org/officeDocument/2006/relationships/tags" Target="../tags/tag4020.xml"/><Relationship Id="rId265" Type="http://schemas.openxmlformats.org/officeDocument/2006/relationships/tags" Target="../tags/tag4076.xml"/><Relationship Id="rId266" Type="http://schemas.openxmlformats.org/officeDocument/2006/relationships/tags" Target="../tags/tag4077.xml"/><Relationship Id="rId267" Type="http://schemas.openxmlformats.org/officeDocument/2006/relationships/tags" Target="../tags/tag4078.xml"/><Relationship Id="rId268" Type="http://schemas.openxmlformats.org/officeDocument/2006/relationships/tags" Target="../tags/tag4079.xml"/><Relationship Id="rId269" Type="http://schemas.openxmlformats.org/officeDocument/2006/relationships/tags" Target="../tags/tag4080.xml"/><Relationship Id="rId1" Type="http://schemas.openxmlformats.org/officeDocument/2006/relationships/tags" Target="../tags/tag3812.xml"/><Relationship Id="rId2" Type="http://schemas.openxmlformats.org/officeDocument/2006/relationships/tags" Target="../tags/tag3813.xml"/><Relationship Id="rId3" Type="http://schemas.openxmlformats.org/officeDocument/2006/relationships/tags" Target="../tags/tag3814.xml"/><Relationship Id="rId4" Type="http://schemas.openxmlformats.org/officeDocument/2006/relationships/tags" Target="../tags/tag3815.xml"/><Relationship Id="rId5" Type="http://schemas.openxmlformats.org/officeDocument/2006/relationships/tags" Target="../tags/tag3816.xml"/><Relationship Id="rId6" Type="http://schemas.openxmlformats.org/officeDocument/2006/relationships/tags" Target="../tags/tag3817.xml"/><Relationship Id="rId7" Type="http://schemas.openxmlformats.org/officeDocument/2006/relationships/tags" Target="../tags/tag3818.xml"/><Relationship Id="rId8" Type="http://schemas.openxmlformats.org/officeDocument/2006/relationships/tags" Target="../tags/tag3819.xml"/><Relationship Id="rId9" Type="http://schemas.openxmlformats.org/officeDocument/2006/relationships/tags" Target="../tags/tag3820.xml"/><Relationship Id="rId80" Type="http://schemas.openxmlformats.org/officeDocument/2006/relationships/tags" Target="../tags/tag3891.xml"/><Relationship Id="rId81" Type="http://schemas.openxmlformats.org/officeDocument/2006/relationships/tags" Target="../tags/tag3892.xml"/><Relationship Id="rId82" Type="http://schemas.openxmlformats.org/officeDocument/2006/relationships/tags" Target="../tags/tag3893.xml"/><Relationship Id="rId83" Type="http://schemas.openxmlformats.org/officeDocument/2006/relationships/tags" Target="../tags/tag3894.xml"/><Relationship Id="rId84" Type="http://schemas.openxmlformats.org/officeDocument/2006/relationships/tags" Target="../tags/tag3895.xml"/><Relationship Id="rId85" Type="http://schemas.openxmlformats.org/officeDocument/2006/relationships/tags" Target="../tags/tag3896.xml"/><Relationship Id="rId86" Type="http://schemas.openxmlformats.org/officeDocument/2006/relationships/tags" Target="../tags/tag3897.xml"/><Relationship Id="rId87" Type="http://schemas.openxmlformats.org/officeDocument/2006/relationships/tags" Target="../tags/tag3898.xml"/><Relationship Id="rId88" Type="http://schemas.openxmlformats.org/officeDocument/2006/relationships/tags" Target="../tags/tag3899.xml"/><Relationship Id="rId89" Type="http://schemas.openxmlformats.org/officeDocument/2006/relationships/tags" Target="../tags/tag3900.xml"/><Relationship Id="rId180" Type="http://schemas.openxmlformats.org/officeDocument/2006/relationships/tags" Target="../tags/tag3991.xml"/><Relationship Id="rId181" Type="http://schemas.openxmlformats.org/officeDocument/2006/relationships/tags" Target="../tags/tag3992.xml"/><Relationship Id="rId182" Type="http://schemas.openxmlformats.org/officeDocument/2006/relationships/tags" Target="../tags/tag3993.xml"/><Relationship Id="rId183" Type="http://schemas.openxmlformats.org/officeDocument/2006/relationships/tags" Target="../tags/tag3994.xml"/><Relationship Id="rId184" Type="http://schemas.openxmlformats.org/officeDocument/2006/relationships/tags" Target="../tags/tag3995.xml"/><Relationship Id="rId185" Type="http://schemas.openxmlformats.org/officeDocument/2006/relationships/tags" Target="../tags/tag3996.xml"/><Relationship Id="rId186" Type="http://schemas.openxmlformats.org/officeDocument/2006/relationships/tags" Target="../tags/tag3997.xml"/><Relationship Id="rId187" Type="http://schemas.openxmlformats.org/officeDocument/2006/relationships/tags" Target="../tags/tag3998.xml"/><Relationship Id="rId188" Type="http://schemas.openxmlformats.org/officeDocument/2006/relationships/tags" Target="../tags/tag3999.xml"/><Relationship Id="rId189" Type="http://schemas.openxmlformats.org/officeDocument/2006/relationships/tags" Target="../tags/tag4000.xml"/><Relationship Id="rId270" Type="http://schemas.openxmlformats.org/officeDocument/2006/relationships/tags" Target="../tags/tag4081.xml"/><Relationship Id="rId20" Type="http://schemas.openxmlformats.org/officeDocument/2006/relationships/tags" Target="../tags/tag3831.xml"/><Relationship Id="rId21" Type="http://schemas.openxmlformats.org/officeDocument/2006/relationships/tags" Target="../tags/tag3832.xml"/><Relationship Id="rId22" Type="http://schemas.openxmlformats.org/officeDocument/2006/relationships/tags" Target="../tags/tag3833.xml"/><Relationship Id="rId23" Type="http://schemas.openxmlformats.org/officeDocument/2006/relationships/tags" Target="../tags/tag3834.xml"/><Relationship Id="rId24" Type="http://schemas.openxmlformats.org/officeDocument/2006/relationships/tags" Target="../tags/tag3835.xml"/><Relationship Id="rId25" Type="http://schemas.openxmlformats.org/officeDocument/2006/relationships/tags" Target="../tags/tag3836.xml"/><Relationship Id="rId26" Type="http://schemas.openxmlformats.org/officeDocument/2006/relationships/tags" Target="../tags/tag3837.xml"/><Relationship Id="rId27" Type="http://schemas.openxmlformats.org/officeDocument/2006/relationships/tags" Target="../tags/tag3838.xml"/><Relationship Id="rId28" Type="http://schemas.openxmlformats.org/officeDocument/2006/relationships/tags" Target="../tags/tag3839.xml"/><Relationship Id="rId29" Type="http://schemas.openxmlformats.org/officeDocument/2006/relationships/tags" Target="../tags/tag3840.xml"/><Relationship Id="rId271" Type="http://schemas.openxmlformats.org/officeDocument/2006/relationships/tags" Target="../tags/tag4082.xml"/><Relationship Id="rId272" Type="http://schemas.openxmlformats.org/officeDocument/2006/relationships/tags" Target="../tags/tag4083.xml"/><Relationship Id="rId273" Type="http://schemas.openxmlformats.org/officeDocument/2006/relationships/tags" Target="../tags/tag4084.xml"/><Relationship Id="rId274" Type="http://schemas.openxmlformats.org/officeDocument/2006/relationships/tags" Target="../tags/tag4085.xml"/><Relationship Id="rId120" Type="http://schemas.openxmlformats.org/officeDocument/2006/relationships/tags" Target="../tags/tag3931.xml"/><Relationship Id="rId121" Type="http://schemas.openxmlformats.org/officeDocument/2006/relationships/tags" Target="../tags/tag3932.xml"/><Relationship Id="rId122" Type="http://schemas.openxmlformats.org/officeDocument/2006/relationships/tags" Target="../tags/tag3933.xml"/><Relationship Id="rId123" Type="http://schemas.openxmlformats.org/officeDocument/2006/relationships/tags" Target="../tags/tag3934.xml"/><Relationship Id="rId124" Type="http://schemas.openxmlformats.org/officeDocument/2006/relationships/tags" Target="../tags/tag3935.xml"/><Relationship Id="rId125" Type="http://schemas.openxmlformats.org/officeDocument/2006/relationships/tags" Target="../tags/tag3936.xml"/><Relationship Id="rId126" Type="http://schemas.openxmlformats.org/officeDocument/2006/relationships/tags" Target="../tags/tag3937.xml"/><Relationship Id="rId127" Type="http://schemas.openxmlformats.org/officeDocument/2006/relationships/tags" Target="../tags/tag3938.xml"/><Relationship Id="rId128" Type="http://schemas.openxmlformats.org/officeDocument/2006/relationships/tags" Target="../tags/tag3939.xml"/><Relationship Id="rId129" Type="http://schemas.openxmlformats.org/officeDocument/2006/relationships/tags" Target="../tags/tag3940.xml"/><Relationship Id="rId210" Type="http://schemas.openxmlformats.org/officeDocument/2006/relationships/tags" Target="../tags/tag4021.xml"/><Relationship Id="rId211" Type="http://schemas.openxmlformats.org/officeDocument/2006/relationships/tags" Target="../tags/tag4022.xml"/><Relationship Id="rId212" Type="http://schemas.openxmlformats.org/officeDocument/2006/relationships/tags" Target="../tags/tag4023.xml"/><Relationship Id="rId213" Type="http://schemas.openxmlformats.org/officeDocument/2006/relationships/tags" Target="../tags/tag4024.xml"/><Relationship Id="rId214" Type="http://schemas.openxmlformats.org/officeDocument/2006/relationships/tags" Target="../tags/tag4025.xml"/><Relationship Id="rId215" Type="http://schemas.openxmlformats.org/officeDocument/2006/relationships/tags" Target="../tags/tag4026.xml"/><Relationship Id="rId216" Type="http://schemas.openxmlformats.org/officeDocument/2006/relationships/tags" Target="../tags/tag4027.xml"/><Relationship Id="rId217" Type="http://schemas.openxmlformats.org/officeDocument/2006/relationships/tags" Target="../tags/tag4028.xml"/><Relationship Id="rId218" Type="http://schemas.openxmlformats.org/officeDocument/2006/relationships/tags" Target="../tags/tag4029.xml"/><Relationship Id="rId219" Type="http://schemas.openxmlformats.org/officeDocument/2006/relationships/tags" Target="../tags/tag4030.xml"/><Relationship Id="rId275" Type="http://schemas.openxmlformats.org/officeDocument/2006/relationships/tags" Target="../tags/tag4086.xml"/><Relationship Id="rId276" Type="http://schemas.openxmlformats.org/officeDocument/2006/relationships/tags" Target="../tags/tag4087.xml"/><Relationship Id="rId277" Type="http://schemas.openxmlformats.org/officeDocument/2006/relationships/tags" Target="../tags/tag4088.xml"/><Relationship Id="rId278" Type="http://schemas.openxmlformats.org/officeDocument/2006/relationships/tags" Target="../tags/tag4089.xml"/><Relationship Id="rId279" Type="http://schemas.openxmlformats.org/officeDocument/2006/relationships/tags" Target="../tags/tag4090.xml"/><Relationship Id="rId300" Type="http://schemas.openxmlformats.org/officeDocument/2006/relationships/tags" Target="../tags/tag4111.xml"/><Relationship Id="rId301" Type="http://schemas.openxmlformats.org/officeDocument/2006/relationships/tags" Target="../tags/tag4112.xml"/><Relationship Id="rId302" Type="http://schemas.openxmlformats.org/officeDocument/2006/relationships/tags" Target="../tags/tag4113.xml"/><Relationship Id="rId303" Type="http://schemas.openxmlformats.org/officeDocument/2006/relationships/tags" Target="../tags/tag4114.xml"/><Relationship Id="rId304" Type="http://schemas.openxmlformats.org/officeDocument/2006/relationships/tags" Target="../tags/tag4115.xml"/><Relationship Id="rId305" Type="http://schemas.openxmlformats.org/officeDocument/2006/relationships/tags" Target="../tags/tag4116.xml"/><Relationship Id="rId306" Type="http://schemas.openxmlformats.org/officeDocument/2006/relationships/tags" Target="../tags/tag4117.xml"/><Relationship Id="rId307" Type="http://schemas.openxmlformats.org/officeDocument/2006/relationships/tags" Target="../tags/tag4118.xml"/><Relationship Id="rId308" Type="http://schemas.openxmlformats.org/officeDocument/2006/relationships/tags" Target="../tags/tag4119.xml"/><Relationship Id="rId309" Type="http://schemas.openxmlformats.org/officeDocument/2006/relationships/tags" Target="../tags/tag4120.xml"/><Relationship Id="rId90" Type="http://schemas.openxmlformats.org/officeDocument/2006/relationships/tags" Target="../tags/tag3901.xml"/><Relationship Id="rId91" Type="http://schemas.openxmlformats.org/officeDocument/2006/relationships/tags" Target="../tags/tag3902.xml"/><Relationship Id="rId92" Type="http://schemas.openxmlformats.org/officeDocument/2006/relationships/tags" Target="../tags/tag3903.xml"/><Relationship Id="rId93" Type="http://schemas.openxmlformats.org/officeDocument/2006/relationships/tags" Target="../tags/tag3904.xml"/><Relationship Id="rId94" Type="http://schemas.openxmlformats.org/officeDocument/2006/relationships/tags" Target="../tags/tag3905.xml"/><Relationship Id="rId95" Type="http://schemas.openxmlformats.org/officeDocument/2006/relationships/tags" Target="../tags/tag3906.xml"/><Relationship Id="rId96" Type="http://schemas.openxmlformats.org/officeDocument/2006/relationships/tags" Target="../tags/tag3907.xml"/><Relationship Id="rId97" Type="http://schemas.openxmlformats.org/officeDocument/2006/relationships/tags" Target="../tags/tag3908.xml"/><Relationship Id="rId98" Type="http://schemas.openxmlformats.org/officeDocument/2006/relationships/tags" Target="../tags/tag3909.xml"/><Relationship Id="rId99" Type="http://schemas.openxmlformats.org/officeDocument/2006/relationships/tags" Target="../tags/tag3910.xml"/><Relationship Id="rId190" Type="http://schemas.openxmlformats.org/officeDocument/2006/relationships/tags" Target="../tags/tag4001.xml"/><Relationship Id="rId191" Type="http://schemas.openxmlformats.org/officeDocument/2006/relationships/tags" Target="../tags/tag4002.xml"/><Relationship Id="rId192" Type="http://schemas.openxmlformats.org/officeDocument/2006/relationships/tags" Target="../tags/tag4003.xml"/><Relationship Id="rId193" Type="http://schemas.openxmlformats.org/officeDocument/2006/relationships/tags" Target="../tags/tag4004.xml"/><Relationship Id="rId194" Type="http://schemas.openxmlformats.org/officeDocument/2006/relationships/tags" Target="../tags/tag4005.xml"/><Relationship Id="rId195" Type="http://schemas.openxmlformats.org/officeDocument/2006/relationships/tags" Target="../tags/tag4006.xml"/><Relationship Id="rId196" Type="http://schemas.openxmlformats.org/officeDocument/2006/relationships/tags" Target="../tags/tag4007.xml"/><Relationship Id="rId197" Type="http://schemas.openxmlformats.org/officeDocument/2006/relationships/tags" Target="../tags/tag4008.xml"/><Relationship Id="rId198" Type="http://schemas.openxmlformats.org/officeDocument/2006/relationships/tags" Target="../tags/tag4009.xml"/><Relationship Id="rId199" Type="http://schemas.openxmlformats.org/officeDocument/2006/relationships/tags" Target="../tags/tag4010.xml"/><Relationship Id="rId280" Type="http://schemas.openxmlformats.org/officeDocument/2006/relationships/tags" Target="../tags/tag4091.xml"/><Relationship Id="rId30" Type="http://schemas.openxmlformats.org/officeDocument/2006/relationships/tags" Target="../tags/tag3841.xml"/><Relationship Id="rId31" Type="http://schemas.openxmlformats.org/officeDocument/2006/relationships/tags" Target="../tags/tag3842.xml"/><Relationship Id="rId32" Type="http://schemas.openxmlformats.org/officeDocument/2006/relationships/tags" Target="../tags/tag3843.xml"/><Relationship Id="rId33" Type="http://schemas.openxmlformats.org/officeDocument/2006/relationships/tags" Target="../tags/tag3844.xml"/><Relationship Id="rId34" Type="http://schemas.openxmlformats.org/officeDocument/2006/relationships/tags" Target="../tags/tag3845.xml"/><Relationship Id="rId35" Type="http://schemas.openxmlformats.org/officeDocument/2006/relationships/tags" Target="../tags/tag3846.xml"/><Relationship Id="rId36" Type="http://schemas.openxmlformats.org/officeDocument/2006/relationships/tags" Target="../tags/tag3847.xml"/><Relationship Id="rId37" Type="http://schemas.openxmlformats.org/officeDocument/2006/relationships/tags" Target="../tags/tag3848.xml"/><Relationship Id="rId38" Type="http://schemas.openxmlformats.org/officeDocument/2006/relationships/tags" Target="../tags/tag3849.xml"/><Relationship Id="rId39" Type="http://schemas.openxmlformats.org/officeDocument/2006/relationships/tags" Target="../tags/tag3850.xml"/><Relationship Id="rId281" Type="http://schemas.openxmlformats.org/officeDocument/2006/relationships/tags" Target="../tags/tag4092.xml"/><Relationship Id="rId282" Type="http://schemas.openxmlformats.org/officeDocument/2006/relationships/tags" Target="../tags/tag4093.xml"/><Relationship Id="rId283" Type="http://schemas.openxmlformats.org/officeDocument/2006/relationships/tags" Target="../tags/tag4094.xml"/><Relationship Id="rId284" Type="http://schemas.openxmlformats.org/officeDocument/2006/relationships/tags" Target="../tags/tag4095.xml"/><Relationship Id="rId130" Type="http://schemas.openxmlformats.org/officeDocument/2006/relationships/tags" Target="../tags/tag3941.xml"/><Relationship Id="rId131" Type="http://schemas.openxmlformats.org/officeDocument/2006/relationships/tags" Target="../tags/tag3942.xml"/><Relationship Id="rId132" Type="http://schemas.openxmlformats.org/officeDocument/2006/relationships/tags" Target="../tags/tag3943.xml"/><Relationship Id="rId133" Type="http://schemas.openxmlformats.org/officeDocument/2006/relationships/tags" Target="../tags/tag3944.xml"/><Relationship Id="rId220" Type="http://schemas.openxmlformats.org/officeDocument/2006/relationships/tags" Target="../tags/tag4031.xml"/><Relationship Id="rId221" Type="http://schemas.openxmlformats.org/officeDocument/2006/relationships/tags" Target="../tags/tag4032.xml"/><Relationship Id="rId222" Type="http://schemas.openxmlformats.org/officeDocument/2006/relationships/tags" Target="../tags/tag4033.xml"/><Relationship Id="rId223" Type="http://schemas.openxmlformats.org/officeDocument/2006/relationships/tags" Target="../tags/tag4034.xml"/><Relationship Id="rId224" Type="http://schemas.openxmlformats.org/officeDocument/2006/relationships/tags" Target="../tags/tag4035.xml"/><Relationship Id="rId225" Type="http://schemas.openxmlformats.org/officeDocument/2006/relationships/tags" Target="../tags/tag4036.xml"/><Relationship Id="rId226" Type="http://schemas.openxmlformats.org/officeDocument/2006/relationships/tags" Target="../tags/tag4037.xml"/><Relationship Id="rId227" Type="http://schemas.openxmlformats.org/officeDocument/2006/relationships/tags" Target="../tags/tag4038.xml"/><Relationship Id="rId228" Type="http://schemas.openxmlformats.org/officeDocument/2006/relationships/tags" Target="../tags/tag4039.xml"/><Relationship Id="rId229" Type="http://schemas.openxmlformats.org/officeDocument/2006/relationships/tags" Target="../tags/tag4040.xml"/><Relationship Id="rId134" Type="http://schemas.openxmlformats.org/officeDocument/2006/relationships/tags" Target="../tags/tag3945.xml"/><Relationship Id="rId135" Type="http://schemas.openxmlformats.org/officeDocument/2006/relationships/tags" Target="../tags/tag3946.xml"/><Relationship Id="rId136" Type="http://schemas.openxmlformats.org/officeDocument/2006/relationships/tags" Target="../tags/tag3947.xml"/><Relationship Id="rId137" Type="http://schemas.openxmlformats.org/officeDocument/2006/relationships/tags" Target="../tags/tag3948.xml"/><Relationship Id="rId138" Type="http://schemas.openxmlformats.org/officeDocument/2006/relationships/tags" Target="../tags/tag3949.xml"/><Relationship Id="rId139" Type="http://schemas.openxmlformats.org/officeDocument/2006/relationships/tags" Target="../tags/tag3950.xml"/><Relationship Id="rId285" Type="http://schemas.openxmlformats.org/officeDocument/2006/relationships/tags" Target="../tags/tag4096.xml"/><Relationship Id="rId286" Type="http://schemas.openxmlformats.org/officeDocument/2006/relationships/tags" Target="../tags/tag4097.xml"/><Relationship Id="rId287" Type="http://schemas.openxmlformats.org/officeDocument/2006/relationships/tags" Target="../tags/tag4098.xml"/><Relationship Id="rId288" Type="http://schemas.openxmlformats.org/officeDocument/2006/relationships/tags" Target="../tags/tag4099.xml"/><Relationship Id="rId289" Type="http://schemas.openxmlformats.org/officeDocument/2006/relationships/tags" Target="../tags/tag4100.xml"/><Relationship Id="rId310" Type="http://schemas.openxmlformats.org/officeDocument/2006/relationships/tags" Target="../tags/tag4121.xml"/><Relationship Id="rId311" Type="http://schemas.openxmlformats.org/officeDocument/2006/relationships/tags" Target="../tags/tag4122.xml"/><Relationship Id="rId312" Type="http://schemas.openxmlformats.org/officeDocument/2006/relationships/tags" Target="../tags/tag4123.xml"/><Relationship Id="rId313" Type="http://schemas.openxmlformats.org/officeDocument/2006/relationships/tags" Target="../tags/tag4124.xml"/><Relationship Id="rId314" Type="http://schemas.openxmlformats.org/officeDocument/2006/relationships/tags" Target="../tags/tag4125.xml"/><Relationship Id="rId315" Type="http://schemas.openxmlformats.org/officeDocument/2006/relationships/tags" Target="../tags/tag4126.xml"/><Relationship Id="rId316" Type="http://schemas.openxmlformats.org/officeDocument/2006/relationships/tags" Target="../tags/tag4127.xml"/><Relationship Id="rId317" Type="http://schemas.openxmlformats.org/officeDocument/2006/relationships/slideLayout" Target="../slideLayouts/slideLayout2.xml"/><Relationship Id="rId318" Type="http://schemas.openxmlformats.org/officeDocument/2006/relationships/notesSlide" Target="../notesSlides/notesSlide21.xml"/><Relationship Id="rId290" Type="http://schemas.openxmlformats.org/officeDocument/2006/relationships/tags" Target="../tags/tag4101.xml"/><Relationship Id="rId291" Type="http://schemas.openxmlformats.org/officeDocument/2006/relationships/tags" Target="../tags/tag4102.xml"/><Relationship Id="rId292" Type="http://schemas.openxmlformats.org/officeDocument/2006/relationships/tags" Target="../tags/tag4103.xml"/><Relationship Id="rId293" Type="http://schemas.openxmlformats.org/officeDocument/2006/relationships/tags" Target="../tags/tag4104.xml"/><Relationship Id="rId294" Type="http://schemas.openxmlformats.org/officeDocument/2006/relationships/tags" Target="../tags/tag4105.xml"/><Relationship Id="rId295" Type="http://schemas.openxmlformats.org/officeDocument/2006/relationships/tags" Target="../tags/tag4106.xml"/><Relationship Id="rId296" Type="http://schemas.openxmlformats.org/officeDocument/2006/relationships/tags" Target="../tags/tag4107.xml"/><Relationship Id="rId40" Type="http://schemas.openxmlformats.org/officeDocument/2006/relationships/tags" Target="../tags/tag3851.xml"/><Relationship Id="rId41" Type="http://schemas.openxmlformats.org/officeDocument/2006/relationships/tags" Target="../tags/tag3852.xml"/><Relationship Id="rId42" Type="http://schemas.openxmlformats.org/officeDocument/2006/relationships/tags" Target="../tags/tag3853.xml"/><Relationship Id="rId43" Type="http://schemas.openxmlformats.org/officeDocument/2006/relationships/tags" Target="../tags/tag3854.xml"/><Relationship Id="rId44" Type="http://schemas.openxmlformats.org/officeDocument/2006/relationships/tags" Target="../tags/tag3855.xml"/><Relationship Id="rId45" Type="http://schemas.openxmlformats.org/officeDocument/2006/relationships/tags" Target="../tags/tag3856.xml"/><Relationship Id="rId46" Type="http://schemas.openxmlformats.org/officeDocument/2006/relationships/tags" Target="../tags/tag3857.xml"/><Relationship Id="rId47" Type="http://schemas.openxmlformats.org/officeDocument/2006/relationships/tags" Target="../tags/tag3858.xml"/><Relationship Id="rId48" Type="http://schemas.openxmlformats.org/officeDocument/2006/relationships/tags" Target="../tags/tag3859.xml"/><Relationship Id="rId49" Type="http://schemas.openxmlformats.org/officeDocument/2006/relationships/tags" Target="../tags/tag3860.xml"/><Relationship Id="rId297" Type="http://schemas.openxmlformats.org/officeDocument/2006/relationships/tags" Target="../tags/tag4108.xml"/><Relationship Id="rId298" Type="http://schemas.openxmlformats.org/officeDocument/2006/relationships/tags" Target="../tags/tag4109.xml"/><Relationship Id="rId299" Type="http://schemas.openxmlformats.org/officeDocument/2006/relationships/tags" Target="../tags/tag4110.xml"/><Relationship Id="rId140" Type="http://schemas.openxmlformats.org/officeDocument/2006/relationships/tags" Target="../tags/tag3951.xml"/><Relationship Id="rId141" Type="http://schemas.openxmlformats.org/officeDocument/2006/relationships/tags" Target="../tags/tag3952.xml"/><Relationship Id="rId142" Type="http://schemas.openxmlformats.org/officeDocument/2006/relationships/tags" Target="../tags/tag3953.xml"/><Relationship Id="rId143" Type="http://schemas.openxmlformats.org/officeDocument/2006/relationships/tags" Target="../tags/tag3954.xml"/><Relationship Id="rId144" Type="http://schemas.openxmlformats.org/officeDocument/2006/relationships/tags" Target="../tags/tag3955.xml"/><Relationship Id="rId145" Type="http://schemas.openxmlformats.org/officeDocument/2006/relationships/tags" Target="../tags/tag3956.xml"/><Relationship Id="rId146" Type="http://schemas.openxmlformats.org/officeDocument/2006/relationships/tags" Target="../tags/tag3957.xml"/><Relationship Id="rId147" Type="http://schemas.openxmlformats.org/officeDocument/2006/relationships/tags" Target="../tags/tag3958.xml"/><Relationship Id="rId148" Type="http://schemas.openxmlformats.org/officeDocument/2006/relationships/tags" Target="../tags/tag3959.xml"/><Relationship Id="rId149" Type="http://schemas.openxmlformats.org/officeDocument/2006/relationships/tags" Target="../tags/tag3960.xml"/><Relationship Id="rId230" Type="http://schemas.openxmlformats.org/officeDocument/2006/relationships/tags" Target="../tags/tag4041.xml"/><Relationship Id="rId231" Type="http://schemas.openxmlformats.org/officeDocument/2006/relationships/tags" Target="../tags/tag4042.xml"/><Relationship Id="rId232" Type="http://schemas.openxmlformats.org/officeDocument/2006/relationships/tags" Target="../tags/tag4043.xml"/><Relationship Id="rId233" Type="http://schemas.openxmlformats.org/officeDocument/2006/relationships/tags" Target="../tags/tag4044.xml"/><Relationship Id="rId234" Type="http://schemas.openxmlformats.org/officeDocument/2006/relationships/tags" Target="../tags/tag4045.xml"/><Relationship Id="rId235" Type="http://schemas.openxmlformats.org/officeDocument/2006/relationships/tags" Target="../tags/tag4046.xml"/><Relationship Id="rId236" Type="http://schemas.openxmlformats.org/officeDocument/2006/relationships/tags" Target="../tags/tag4047.xml"/><Relationship Id="rId237" Type="http://schemas.openxmlformats.org/officeDocument/2006/relationships/tags" Target="../tags/tag4048.xml"/><Relationship Id="rId238" Type="http://schemas.openxmlformats.org/officeDocument/2006/relationships/tags" Target="../tags/tag4049.xml"/><Relationship Id="rId239" Type="http://schemas.openxmlformats.org/officeDocument/2006/relationships/tags" Target="../tags/tag4050.xml"/><Relationship Id="rId50" Type="http://schemas.openxmlformats.org/officeDocument/2006/relationships/tags" Target="../tags/tag3861.xml"/><Relationship Id="rId51" Type="http://schemas.openxmlformats.org/officeDocument/2006/relationships/tags" Target="../tags/tag3862.xml"/><Relationship Id="rId52" Type="http://schemas.openxmlformats.org/officeDocument/2006/relationships/tags" Target="../tags/tag3863.xml"/><Relationship Id="rId53" Type="http://schemas.openxmlformats.org/officeDocument/2006/relationships/tags" Target="../tags/tag3864.xml"/><Relationship Id="rId54" Type="http://schemas.openxmlformats.org/officeDocument/2006/relationships/tags" Target="../tags/tag3865.xml"/><Relationship Id="rId55" Type="http://schemas.openxmlformats.org/officeDocument/2006/relationships/tags" Target="../tags/tag3866.xml"/><Relationship Id="rId56" Type="http://schemas.openxmlformats.org/officeDocument/2006/relationships/tags" Target="../tags/tag3867.xml"/><Relationship Id="rId57" Type="http://schemas.openxmlformats.org/officeDocument/2006/relationships/tags" Target="../tags/tag3868.xml"/><Relationship Id="rId58" Type="http://schemas.openxmlformats.org/officeDocument/2006/relationships/tags" Target="../tags/tag3869.xml"/><Relationship Id="rId59" Type="http://schemas.openxmlformats.org/officeDocument/2006/relationships/tags" Target="../tags/tag3870.xml"/><Relationship Id="rId150" Type="http://schemas.openxmlformats.org/officeDocument/2006/relationships/tags" Target="../tags/tag3961.xml"/><Relationship Id="rId151" Type="http://schemas.openxmlformats.org/officeDocument/2006/relationships/tags" Target="../tags/tag3962.xml"/><Relationship Id="rId152" Type="http://schemas.openxmlformats.org/officeDocument/2006/relationships/tags" Target="../tags/tag3963.xml"/><Relationship Id="rId153" Type="http://schemas.openxmlformats.org/officeDocument/2006/relationships/tags" Target="../tags/tag3964.xml"/><Relationship Id="rId154" Type="http://schemas.openxmlformats.org/officeDocument/2006/relationships/tags" Target="../tags/tag3965.xml"/><Relationship Id="rId155" Type="http://schemas.openxmlformats.org/officeDocument/2006/relationships/tags" Target="../tags/tag3966.xml"/><Relationship Id="rId156" Type="http://schemas.openxmlformats.org/officeDocument/2006/relationships/tags" Target="../tags/tag3967.xml"/><Relationship Id="rId157" Type="http://schemas.openxmlformats.org/officeDocument/2006/relationships/tags" Target="../tags/tag3968.xml"/><Relationship Id="rId158" Type="http://schemas.openxmlformats.org/officeDocument/2006/relationships/tags" Target="../tags/tag3969.xml"/><Relationship Id="rId159" Type="http://schemas.openxmlformats.org/officeDocument/2006/relationships/tags" Target="../tags/tag3970.xml"/><Relationship Id="rId240" Type="http://schemas.openxmlformats.org/officeDocument/2006/relationships/tags" Target="../tags/tag4051.xml"/><Relationship Id="rId241" Type="http://schemas.openxmlformats.org/officeDocument/2006/relationships/tags" Target="../tags/tag4052.xml"/><Relationship Id="rId242" Type="http://schemas.openxmlformats.org/officeDocument/2006/relationships/tags" Target="../tags/tag4053.xml"/><Relationship Id="rId243" Type="http://schemas.openxmlformats.org/officeDocument/2006/relationships/tags" Target="../tags/tag4054.xml"/><Relationship Id="rId244" Type="http://schemas.openxmlformats.org/officeDocument/2006/relationships/tags" Target="../tags/tag4055.xml"/><Relationship Id="rId245" Type="http://schemas.openxmlformats.org/officeDocument/2006/relationships/tags" Target="../tags/tag4056.xml"/><Relationship Id="rId246" Type="http://schemas.openxmlformats.org/officeDocument/2006/relationships/tags" Target="../tags/tag4057.xml"/><Relationship Id="rId247" Type="http://schemas.openxmlformats.org/officeDocument/2006/relationships/tags" Target="../tags/tag4058.xml"/><Relationship Id="rId248" Type="http://schemas.openxmlformats.org/officeDocument/2006/relationships/tags" Target="../tags/tag4059.xml"/><Relationship Id="rId249" Type="http://schemas.openxmlformats.org/officeDocument/2006/relationships/tags" Target="../tags/tag4060.xml"/><Relationship Id="rId60" Type="http://schemas.openxmlformats.org/officeDocument/2006/relationships/tags" Target="../tags/tag3871.xml"/><Relationship Id="rId61" Type="http://schemas.openxmlformats.org/officeDocument/2006/relationships/tags" Target="../tags/tag3872.xml"/><Relationship Id="rId62" Type="http://schemas.openxmlformats.org/officeDocument/2006/relationships/tags" Target="../tags/tag3873.xml"/><Relationship Id="rId63" Type="http://schemas.openxmlformats.org/officeDocument/2006/relationships/tags" Target="../tags/tag3874.xml"/><Relationship Id="rId64" Type="http://schemas.openxmlformats.org/officeDocument/2006/relationships/tags" Target="../tags/tag3875.xml"/><Relationship Id="rId65" Type="http://schemas.openxmlformats.org/officeDocument/2006/relationships/tags" Target="../tags/tag3876.xml"/><Relationship Id="rId66" Type="http://schemas.openxmlformats.org/officeDocument/2006/relationships/tags" Target="../tags/tag3877.xml"/><Relationship Id="rId67" Type="http://schemas.openxmlformats.org/officeDocument/2006/relationships/tags" Target="../tags/tag3878.xml"/><Relationship Id="rId68" Type="http://schemas.openxmlformats.org/officeDocument/2006/relationships/tags" Target="../tags/tag3879.xml"/><Relationship Id="rId69" Type="http://schemas.openxmlformats.org/officeDocument/2006/relationships/tags" Target="../tags/tag3880.xml"/><Relationship Id="rId160" Type="http://schemas.openxmlformats.org/officeDocument/2006/relationships/tags" Target="../tags/tag3971.xml"/><Relationship Id="rId161" Type="http://schemas.openxmlformats.org/officeDocument/2006/relationships/tags" Target="../tags/tag3972.xml"/><Relationship Id="rId162" Type="http://schemas.openxmlformats.org/officeDocument/2006/relationships/tags" Target="../tags/tag3973.xml"/><Relationship Id="rId163" Type="http://schemas.openxmlformats.org/officeDocument/2006/relationships/tags" Target="../tags/tag3974.xml"/><Relationship Id="rId164" Type="http://schemas.openxmlformats.org/officeDocument/2006/relationships/tags" Target="../tags/tag3975.xml"/><Relationship Id="rId165" Type="http://schemas.openxmlformats.org/officeDocument/2006/relationships/tags" Target="../tags/tag3976.xml"/><Relationship Id="rId166" Type="http://schemas.openxmlformats.org/officeDocument/2006/relationships/tags" Target="../tags/tag3977.xml"/><Relationship Id="rId167" Type="http://schemas.openxmlformats.org/officeDocument/2006/relationships/tags" Target="../tags/tag3978.xml"/><Relationship Id="rId168" Type="http://schemas.openxmlformats.org/officeDocument/2006/relationships/tags" Target="../tags/tag3979.xml"/><Relationship Id="rId169" Type="http://schemas.openxmlformats.org/officeDocument/2006/relationships/tags" Target="../tags/tag3980.xml"/><Relationship Id="rId250" Type="http://schemas.openxmlformats.org/officeDocument/2006/relationships/tags" Target="../tags/tag4061.xml"/><Relationship Id="rId251" Type="http://schemas.openxmlformats.org/officeDocument/2006/relationships/tags" Target="../tags/tag4062.xml"/><Relationship Id="rId252" Type="http://schemas.openxmlformats.org/officeDocument/2006/relationships/tags" Target="../tags/tag4063.xml"/><Relationship Id="rId253" Type="http://schemas.openxmlformats.org/officeDocument/2006/relationships/tags" Target="../tags/tag4064.xml"/><Relationship Id="rId254" Type="http://schemas.openxmlformats.org/officeDocument/2006/relationships/tags" Target="../tags/tag4065.xml"/><Relationship Id="rId255" Type="http://schemas.openxmlformats.org/officeDocument/2006/relationships/tags" Target="../tags/tag4066.xml"/><Relationship Id="rId256" Type="http://schemas.openxmlformats.org/officeDocument/2006/relationships/tags" Target="../tags/tag4067.xml"/><Relationship Id="rId257" Type="http://schemas.openxmlformats.org/officeDocument/2006/relationships/tags" Target="../tags/tag4068.xml"/><Relationship Id="rId258" Type="http://schemas.openxmlformats.org/officeDocument/2006/relationships/tags" Target="../tags/tag4069.xml"/><Relationship Id="rId259" Type="http://schemas.openxmlformats.org/officeDocument/2006/relationships/tags" Target="../tags/tag4070.xml"/><Relationship Id="rId100" Type="http://schemas.openxmlformats.org/officeDocument/2006/relationships/tags" Target="../tags/tag3911.xml"/><Relationship Id="rId101" Type="http://schemas.openxmlformats.org/officeDocument/2006/relationships/tags" Target="../tags/tag3912.xml"/><Relationship Id="rId102" Type="http://schemas.openxmlformats.org/officeDocument/2006/relationships/tags" Target="../tags/tag3913.xml"/><Relationship Id="rId103" Type="http://schemas.openxmlformats.org/officeDocument/2006/relationships/tags" Target="../tags/tag3914.xml"/><Relationship Id="rId104" Type="http://schemas.openxmlformats.org/officeDocument/2006/relationships/tags" Target="../tags/tag3915.xml"/><Relationship Id="rId105" Type="http://schemas.openxmlformats.org/officeDocument/2006/relationships/tags" Target="../tags/tag3916.xml"/></Relationships>
</file>

<file path=ppt/slides/_rels/slide23.xml.rels><?xml version="1.0" encoding="UTF-8" standalone="yes"?>
<Relationships xmlns="http://schemas.openxmlformats.org/package/2006/relationships"><Relationship Id="rId1" Type="http://schemas.openxmlformats.org/officeDocument/2006/relationships/tags" Target="../tags/tag4128.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tags" Target="../tags/tag4129.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tags" Target="../tags/tag4131.xml"/><Relationship Id="rId4" Type="http://schemas.openxmlformats.org/officeDocument/2006/relationships/slideLayout" Target="../slideLayouts/slideLayout2.xml"/><Relationship Id="rId5" Type="http://schemas.openxmlformats.org/officeDocument/2006/relationships/notesSlide" Target="../notesSlides/notesSlide24.xml"/><Relationship Id="rId6" Type="http://schemas.openxmlformats.org/officeDocument/2006/relationships/oleObject" Target="../embeddings/oleObject5.bin"/><Relationship Id="rId7" Type="http://schemas.openxmlformats.org/officeDocument/2006/relationships/image" Target="../media/image9.wmf"/><Relationship Id="rId1" Type="http://schemas.openxmlformats.org/officeDocument/2006/relationships/vmlDrawing" Target="../drawings/vmlDrawing5.vml"/><Relationship Id="rId2" Type="http://schemas.openxmlformats.org/officeDocument/2006/relationships/tags" Target="../tags/tag4130.xml"/></Relationships>
</file>

<file path=ppt/slides/_rels/slide26.xml.rels><?xml version="1.0" encoding="UTF-8" standalone="yes"?>
<Relationships xmlns="http://schemas.openxmlformats.org/package/2006/relationships"><Relationship Id="rId3" Type="http://schemas.openxmlformats.org/officeDocument/2006/relationships/tags" Target="../tags/tag4133.xml"/><Relationship Id="rId4" Type="http://schemas.openxmlformats.org/officeDocument/2006/relationships/slideLayout" Target="../slideLayouts/slideLayout2.xml"/><Relationship Id="rId5" Type="http://schemas.openxmlformats.org/officeDocument/2006/relationships/notesSlide" Target="../notesSlides/notesSlide25.xml"/><Relationship Id="rId6" Type="http://schemas.openxmlformats.org/officeDocument/2006/relationships/oleObject" Target="../embeddings/oleObject6.bin"/><Relationship Id="rId7" Type="http://schemas.openxmlformats.org/officeDocument/2006/relationships/image" Target="../media/image10.wmf"/><Relationship Id="rId1" Type="http://schemas.openxmlformats.org/officeDocument/2006/relationships/vmlDrawing" Target="../drawings/vmlDrawing6.vml"/><Relationship Id="rId2" Type="http://schemas.openxmlformats.org/officeDocument/2006/relationships/tags" Target="../tags/tag4132.xml"/></Relationships>
</file>

<file path=ppt/slides/_rels/slide27.xml.rels><?xml version="1.0" encoding="UTF-8" standalone="yes"?>
<Relationships xmlns="http://schemas.openxmlformats.org/package/2006/relationships"><Relationship Id="rId3" Type="http://schemas.openxmlformats.org/officeDocument/2006/relationships/tags" Target="../tags/tag4135.xml"/><Relationship Id="rId4" Type="http://schemas.openxmlformats.org/officeDocument/2006/relationships/slideLayout" Target="../slideLayouts/slideLayout2.xml"/><Relationship Id="rId5" Type="http://schemas.openxmlformats.org/officeDocument/2006/relationships/notesSlide" Target="../notesSlides/notesSlide26.xml"/><Relationship Id="rId6" Type="http://schemas.openxmlformats.org/officeDocument/2006/relationships/oleObject" Target="../embeddings/oleObject7.bin"/><Relationship Id="rId7" Type="http://schemas.openxmlformats.org/officeDocument/2006/relationships/image" Target="../media/image11.wmf"/><Relationship Id="rId1" Type="http://schemas.openxmlformats.org/officeDocument/2006/relationships/vmlDrawing" Target="../drawings/vmlDrawing7.vml"/><Relationship Id="rId2" Type="http://schemas.openxmlformats.org/officeDocument/2006/relationships/tags" Target="../tags/tag4134.xml"/></Relationships>
</file>

<file path=ppt/slides/_rels/slide28.xml.rels><?xml version="1.0" encoding="UTF-8" standalone="yes"?>
<Relationships xmlns="http://schemas.openxmlformats.org/package/2006/relationships"><Relationship Id="rId1" Type="http://schemas.openxmlformats.org/officeDocument/2006/relationships/tags" Target="../tags/tag4136.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tags" Target="../tags/tag4139.xml"/><Relationship Id="rId4" Type="http://schemas.openxmlformats.org/officeDocument/2006/relationships/slideLayout" Target="../slideLayouts/slideLayout2.xml"/><Relationship Id="rId5" Type="http://schemas.openxmlformats.org/officeDocument/2006/relationships/notesSlide" Target="../notesSlides/notesSlide28.xml"/><Relationship Id="rId6" Type="http://schemas.openxmlformats.org/officeDocument/2006/relationships/image" Target="../media/image12.png"/><Relationship Id="rId1" Type="http://schemas.openxmlformats.org/officeDocument/2006/relationships/tags" Target="../tags/tag4137.xml"/><Relationship Id="rId2" Type="http://schemas.openxmlformats.org/officeDocument/2006/relationships/tags" Target="../tags/tag4138.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4142.xml"/><Relationship Id="rId4" Type="http://schemas.openxmlformats.org/officeDocument/2006/relationships/slideLayout" Target="../slideLayouts/slideLayout2.xml"/><Relationship Id="rId5" Type="http://schemas.openxmlformats.org/officeDocument/2006/relationships/notesSlide" Target="../notesSlides/notesSlide29.xml"/><Relationship Id="rId6" Type="http://schemas.openxmlformats.org/officeDocument/2006/relationships/image" Target="../media/image13.png"/><Relationship Id="rId1" Type="http://schemas.openxmlformats.org/officeDocument/2006/relationships/tags" Target="../tags/tag4140.xml"/><Relationship Id="rId2" Type="http://schemas.openxmlformats.org/officeDocument/2006/relationships/tags" Target="../tags/tag4141.xml"/></Relationships>
</file>

<file path=ppt/slides/_rels/slide31.xml.rels><?xml version="1.0" encoding="UTF-8" standalone="yes"?>
<Relationships xmlns="http://schemas.openxmlformats.org/package/2006/relationships"><Relationship Id="rId3" Type="http://schemas.openxmlformats.org/officeDocument/2006/relationships/tags" Target="../tags/tag4145.xml"/><Relationship Id="rId4" Type="http://schemas.openxmlformats.org/officeDocument/2006/relationships/slideLayout" Target="../slideLayouts/slideLayout2.xml"/><Relationship Id="rId5" Type="http://schemas.openxmlformats.org/officeDocument/2006/relationships/notesSlide" Target="../notesSlides/notesSlide30.xml"/><Relationship Id="rId6" Type="http://schemas.openxmlformats.org/officeDocument/2006/relationships/image" Target="../media/image13.png"/><Relationship Id="rId1" Type="http://schemas.openxmlformats.org/officeDocument/2006/relationships/tags" Target="../tags/tag4143.xml"/><Relationship Id="rId2" Type="http://schemas.openxmlformats.org/officeDocument/2006/relationships/tags" Target="../tags/tag4144.xml"/></Relationships>
</file>

<file path=ppt/slides/_rels/slide32.xml.rels><?xml version="1.0" encoding="UTF-8" standalone="yes"?>
<Relationships xmlns="http://schemas.openxmlformats.org/package/2006/relationships"><Relationship Id="rId3" Type="http://schemas.openxmlformats.org/officeDocument/2006/relationships/tags" Target="../tags/tag4148.xml"/><Relationship Id="rId4" Type="http://schemas.openxmlformats.org/officeDocument/2006/relationships/slideLayout" Target="../slideLayouts/slideLayout2.xml"/><Relationship Id="rId5" Type="http://schemas.openxmlformats.org/officeDocument/2006/relationships/notesSlide" Target="../notesSlides/notesSlide31.xml"/><Relationship Id="rId6" Type="http://schemas.openxmlformats.org/officeDocument/2006/relationships/image" Target="../media/image13.png"/><Relationship Id="rId1" Type="http://schemas.openxmlformats.org/officeDocument/2006/relationships/tags" Target="../tags/tag4146.xml"/><Relationship Id="rId2" Type="http://schemas.openxmlformats.org/officeDocument/2006/relationships/tags" Target="../tags/tag4147.xml"/></Relationships>
</file>

<file path=ppt/slides/_rels/slide33.xml.rels><?xml version="1.0" encoding="UTF-8" standalone="yes"?>
<Relationships xmlns="http://schemas.openxmlformats.org/package/2006/relationships"><Relationship Id="rId3" Type="http://schemas.openxmlformats.org/officeDocument/2006/relationships/tags" Target="../tags/tag4151.xml"/><Relationship Id="rId4" Type="http://schemas.openxmlformats.org/officeDocument/2006/relationships/slideLayout" Target="../slideLayouts/slideLayout2.xml"/><Relationship Id="rId5" Type="http://schemas.openxmlformats.org/officeDocument/2006/relationships/notesSlide" Target="../notesSlides/notesSlide32.xml"/><Relationship Id="rId6" Type="http://schemas.openxmlformats.org/officeDocument/2006/relationships/image" Target="../media/image13.png"/><Relationship Id="rId1" Type="http://schemas.openxmlformats.org/officeDocument/2006/relationships/tags" Target="../tags/tag4149.xml"/><Relationship Id="rId2" Type="http://schemas.openxmlformats.org/officeDocument/2006/relationships/tags" Target="../tags/tag415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3.xml"/><Relationship Id="rId5" Type="http://schemas.openxmlformats.org/officeDocument/2006/relationships/image" Target="../media/image14.png"/><Relationship Id="rId1" Type="http://schemas.openxmlformats.org/officeDocument/2006/relationships/tags" Target="../tags/tag4152.xml"/><Relationship Id="rId2" Type="http://schemas.openxmlformats.org/officeDocument/2006/relationships/tags" Target="../tags/tag415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5.png"/><Relationship Id="rId1" Type="http://schemas.openxmlformats.org/officeDocument/2006/relationships/tags" Target="../tags/tag4154.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5.xml"/><Relationship Id="rId5" Type="http://schemas.openxmlformats.org/officeDocument/2006/relationships/image" Target="../media/image15.png"/><Relationship Id="rId1" Type="http://schemas.openxmlformats.org/officeDocument/2006/relationships/tags" Target="../tags/tag4155.xml"/><Relationship Id="rId2" Type="http://schemas.openxmlformats.org/officeDocument/2006/relationships/tags" Target="../tags/tag415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6.xml"/><Relationship Id="rId5" Type="http://schemas.openxmlformats.org/officeDocument/2006/relationships/image" Target="../media/image15.png"/><Relationship Id="rId1" Type="http://schemas.openxmlformats.org/officeDocument/2006/relationships/tags" Target="../tags/tag4157.xml"/><Relationship Id="rId2" Type="http://schemas.openxmlformats.org/officeDocument/2006/relationships/tags" Target="../tags/tag415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7.xml"/><Relationship Id="rId5" Type="http://schemas.openxmlformats.org/officeDocument/2006/relationships/image" Target="../media/image15.png"/><Relationship Id="rId1" Type="http://schemas.openxmlformats.org/officeDocument/2006/relationships/tags" Target="../tags/tag4159.xml"/><Relationship Id="rId2" Type="http://schemas.openxmlformats.org/officeDocument/2006/relationships/tags" Target="../tags/tag416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image" Target="../media/image15.png"/><Relationship Id="rId1" Type="http://schemas.openxmlformats.org/officeDocument/2006/relationships/tags" Target="../tags/tag4161.xml"/><Relationship Id="rId2" Type="http://schemas.openxmlformats.org/officeDocument/2006/relationships/tags" Target="../tags/tag416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oleObject" Target="../embeddings/oleObject1.bin"/><Relationship Id="rId7"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9.xml"/><Relationship Id="rId5" Type="http://schemas.openxmlformats.org/officeDocument/2006/relationships/image" Target="../media/image15.png"/><Relationship Id="rId1" Type="http://schemas.openxmlformats.org/officeDocument/2006/relationships/tags" Target="../tags/tag4163.xml"/><Relationship Id="rId2" Type="http://schemas.openxmlformats.org/officeDocument/2006/relationships/tags" Target="../tags/tag416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0.xml"/><Relationship Id="rId5" Type="http://schemas.openxmlformats.org/officeDocument/2006/relationships/image" Target="../media/image15.png"/><Relationship Id="rId1" Type="http://schemas.openxmlformats.org/officeDocument/2006/relationships/tags" Target="../tags/tag4165.xml"/><Relationship Id="rId2" Type="http://schemas.openxmlformats.org/officeDocument/2006/relationships/tags" Target="../tags/tag416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1.xml"/><Relationship Id="rId5" Type="http://schemas.openxmlformats.org/officeDocument/2006/relationships/image" Target="../media/image15.png"/><Relationship Id="rId1" Type="http://schemas.openxmlformats.org/officeDocument/2006/relationships/tags" Target="../tags/tag4167.xml"/><Relationship Id="rId2" Type="http://schemas.openxmlformats.org/officeDocument/2006/relationships/tags" Target="../tags/tag416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2.xml"/><Relationship Id="rId5" Type="http://schemas.openxmlformats.org/officeDocument/2006/relationships/image" Target="../media/image15.png"/><Relationship Id="rId1" Type="http://schemas.openxmlformats.org/officeDocument/2006/relationships/tags" Target="../tags/tag4169.xml"/><Relationship Id="rId2" Type="http://schemas.openxmlformats.org/officeDocument/2006/relationships/tags" Target="../tags/tag417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3.xml"/><Relationship Id="rId1" Type="http://schemas.openxmlformats.org/officeDocument/2006/relationships/tags" Target="../tags/tag4171.xml"/><Relationship Id="rId2" Type="http://schemas.openxmlformats.org/officeDocument/2006/relationships/tags" Target="../tags/tag4172.xml"/></Relationships>
</file>

<file path=ppt/slides/_rels/slide45.xml.rels><?xml version="1.0" encoding="UTF-8" standalone="yes"?>
<Relationships xmlns="http://schemas.openxmlformats.org/package/2006/relationships"><Relationship Id="rId3" Type="http://schemas.openxmlformats.org/officeDocument/2006/relationships/tags" Target="../tags/tag4174.xml"/><Relationship Id="rId4" Type="http://schemas.openxmlformats.org/officeDocument/2006/relationships/tags" Target="../tags/tag4175.xml"/><Relationship Id="rId5" Type="http://schemas.openxmlformats.org/officeDocument/2006/relationships/slideLayout" Target="../slideLayouts/slideLayout2.xml"/><Relationship Id="rId6" Type="http://schemas.openxmlformats.org/officeDocument/2006/relationships/notesSlide" Target="../notesSlides/notesSlide44.xml"/><Relationship Id="rId7" Type="http://schemas.openxmlformats.org/officeDocument/2006/relationships/oleObject" Target="../embeddings/oleObject8.bin"/><Relationship Id="rId8" Type="http://schemas.openxmlformats.org/officeDocument/2006/relationships/image" Target="../media/image16.wmf"/><Relationship Id="rId9" Type="http://schemas.openxmlformats.org/officeDocument/2006/relationships/oleObject" Target="../embeddings/oleObject9.bin"/><Relationship Id="rId10" Type="http://schemas.openxmlformats.org/officeDocument/2006/relationships/image" Target="../media/image17.wmf"/><Relationship Id="rId1" Type="http://schemas.openxmlformats.org/officeDocument/2006/relationships/vmlDrawing" Target="../drawings/vmlDrawing8.vml"/><Relationship Id="rId2" Type="http://schemas.openxmlformats.org/officeDocument/2006/relationships/tags" Target="../tags/tag417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5.xml"/><Relationship Id="rId1" Type="http://schemas.openxmlformats.org/officeDocument/2006/relationships/tags" Target="../tags/tag4176.xml"/><Relationship Id="rId2" Type="http://schemas.openxmlformats.org/officeDocument/2006/relationships/tags" Target="../tags/tag4177.xml"/></Relationships>
</file>

<file path=ppt/slides/_rels/slide47.xml.rels><?xml version="1.0" encoding="UTF-8" standalone="yes"?>
<Relationships xmlns="http://schemas.openxmlformats.org/package/2006/relationships"><Relationship Id="rId3" Type="http://schemas.openxmlformats.org/officeDocument/2006/relationships/tags" Target="../tags/tag4179.xml"/><Relationship Id="rId4" Type="http://schemas.openxmlformats.org/officeDocument/2006/relationships/tags" Target="../tags/tag4180.xml"/><Relationship Id="rId5" Type="http://schemas.openxmlformats.org/officeDocument/2006/relationships/slideLayout" Target="../slideLayouts/slideLayout2.xml"/><Relationship Id="rId6" Type="http://schemas.openxmlformats.org/officeDocument/2006/relationships/notesSlide" Target="../notesSlides/notesSlide46.xml"/><Relationship Id="rId7" Type="http://schemas.openxmlformats.org/officeDocument/2006/relationships/oleObject" Target="../embeddings/oleObject10.bin"/><Relationship Id="rId8" Type="http://schemas.openxmlformats.org/officeDocument/2006/relationships/image" Target="../media/image18.wmf"/><Relationship Id="rId1" Type="http://schemas.openxmlformats.org/officeDocument/2006/relationships/vmlDrawing" Target="../drawings/vmlDrawing9.vml"/><Relationship Id="rId2" Type="http://schemas.openxmlformats.org/officeDocument/2006/relationships/tags" Target="../tags/tag417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tags" Target="../tags/tag4181.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8.xml"/><Relationship Id="rId1" Type="http://schemas.openxmlformats.org/officeDocument/2006/relationships/tags" Target="../tags/tag4182.xml"/><Relationship Id="rId2" Type="http://schemas.openxmlformats.org/officeDocument/2006/relationships/tags" Target="../tags/tag4183.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slideLayout" Target="../slideLayouts/slideLayout2.xml"/><Relationship Id="rId6" Type="http://schemas.openxmlformats.org/officeDocument/2006/relationships/notesSlide" Target="../notesSlides/notesSlide4.xml"/><Relationship Id="rId7" Type="http://schemas.openxmlformats.org/officeDocument/2006/relationships/oleObject" Target="../embeddings/oleObject2.bin"/><Relationship Id="rId8"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9.xml"/><Relationship Id="rId5" Type="http://schemas.openxmlformats.org/officeDocument/2006/relationships/image" Target="../media/image21.jpeg"/><Relationship Id="rId1" Type="http://schemas.openxmlformats.org/officeDocument/2006/relationships/tags" Target="../tags/tag4184.xml"/><Relationship Id="rId2" Type="http://schemas.openxmlformats.org/officeDocument/2006/relationships/tags" Target="../tags/tag418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0.xml"/><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tags" Target="../tags/tag4186.xml"/><Relationship Id="rId2" Type="http://schemas.openxmlformats.org/officeDocument/2006/relationships/tags" Target="../tags/tag418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1.xml"/><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tags" Target="../tags/tag4188.xml"/><Relationship Id="rId2" Type="http://schemas.openxmlformats.org/officeDocument/2006/relationships/tags" Target="../tags/tag418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2.xml"/><Relationship Id="rId5" Type="http://schemas.openxmlformats.org/officeDocument/2006/relationships/image" Target="../media/image23.png"/><Relationship Id="rId1" Type="http://schemas.openxmlformats.org/officeDocument/2006/relationships/tags" Target="../tags/tag4190.xml"/><Relationship Id="rId2" Type="http://schemas.openxmlformats.org/officeDocument/2006/relationships/tags" Target="../tags/tag419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3.xml"/><Relationship Id="rId5" Type="http://schemas.openxmlformats.org/officeDocument/2006/relationships/image" Target="../media/image24.emf"/><Relationship Id="rId6" Type="http://schemas.openxmlformats.org/officeDocument/2006/relationships/image" Target="../media/image25.png"/><Relationship Id="rId1" Type="http://schemas.openxmlformats.org/officeDocument/2006/relationships/tags" Target="../tags/tag4192.xml"/><Relationship Id="rId2" Type="http://schemas.openxmlformats.org/officeDocument/2006/relationships/tags" Target="../tags/tag419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image" Target="../media/image24.emf"/><Relationship Id="rId5" Type="http://schemas.openxmlformats.org/officeDocument/2006/relationships/image" Target="../media/image25.png"/><Relationship Id="rId6" Type="http://schemas.openxmlformats.org/officeDocument/2006/relationships/image" Target="../media/image23.png"/><Relationship Id="rId1" Type="http://schemas.openxmlformats.org/officeDocument/2006/relationships/tags" Target="../tags/tag4194.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5.xml"/><Relationship Id="rId1" Type="http://schemas.openxmlformats.org/officeDocument/2006/relationships/tags" Target="../tags/tag4195.xml"/><Relationship Id="rId2" Type="http://schemas.openxmlformats.org/officeDocument/2006/relationships/tags" Target="../tags/tag419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6.xml"/><Relationship Id="rId1" Type="http://schemas.openxmlformats.org/officeDocument/2006/relationships/tags" Target="../tags/tag4197.xml"/><Relationship Id="rId2" Type="http://schemas.openxmlformats.org/officeDocument/2006/relationships/tags" Target="../tags/tag4198.xml"/></Relationships>
</file>

<file path=ppt/slides/_rels/slide58.xml.rels><?xml version="1.0" encoding="UTF-8" standalone="yes"?>
<Relationships xmlns="http://schemas.openxmlformats.org/package/2006/relationships"><Relationship Id="rId3" Type="http://schemas.openxmlformats.org/officeDocument/2006/relationships/tags" Target="../tags/tag4200.xml"/><Relationship Id="rId4" Type="http://schemas.openxmlformats.org/officeDocument/2006/relationships/tags" Target="../tags/tag4201.xml"/><Relationship Id="rId5" Type="http://schemas.openxmlformats.org/officeDocument/2006/relationships/slideLayout" Target="../slideLayouts/slideLayout2.xml"/><Relationship Id="rId6" Type="http://schemas.openxmlformats.org/officeDocument/2006/relationships/notesSlide" Target="../notesSlides/notesSlide57.xml"/><Relationship Id="rId7" Type="http://schemas.openxmlformats.org/officeDocument/2006/relationships/oleObject" Target="../embeddings/oleObject11.bin"/><Relationship Id="rId8" Type="http://schemas.openxmlformats.org/officeDocument/2006/relationships/image" Target="../media/image26.wmf"/><Relationship Id="rId1" Type="http://schemas.openxmlformats.org/officeDocument/2006/relationships/vmlDrawing" Target="../drawings/vmlDrawing10.vml"/><Relationship Id="rId2" Type="http://schemas.openxmlformats.org/officeDocument/2006/relationships/tags" Target="../tags/tag4199.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8.xml"/><Relationship Id="rId1" Type="http://schemas.openxmlformats.org/officeDocument/2006/relationships/tags" Target="../tags/tag4202.xml"/><Relationship Id="rId2" Type="http://schemas.openxmlformats.org/officeDocument/2006/relationships/tags" Target="../tags/tag4203.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oleObject" Target="../embeddings/oleObject3.bin"/><Relationship Id="rId7"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tags" Target="../tags/tag4206.xml"/><Relationship Id="rId4" Type="http://schemas.openxmlformats.org/officeDocument/2006/relationships/slideLayout" Target="../slideLayouts/slideLayout2.xml"/><Relationship Id="rId5" Type="http://schemas.openxmlformats.org/officeDocument/2006/relationships/notesSlide" Target="../notesSlides/notesSlide59.xml"/><Relationship Id="rId1" Type="http://schemas.openxmlformats.org/officeDocument/2006/relationships/tags" Target="../tags/tag4204.xml"/><Relationship Id="rId2" Type="http://schemas.openxmlformats.org/officeDocument/2006/relationships/tags" Target="../tags/tag420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0.xml"/><Relationship Id="rId1" Type="http://schemas.openxmlformats.org/officeDocument/2006/relationships/tags" Target="../tags/tag4207.xml"/><Relationship Id="rId2" Type="http://schemas.openxmlformats.org/officeDocument/2006/relationships/tags" Target="../tags/tag4208.xml"/></Relationships>
</file>

<file path=ppt/slides/_rels/slide62.xml.rels><?xml version="1.0" encoding="UTF-8" standalone="yes"?>
<Relationships xmlns="http://schemas.openxmlformats.org/package/2006/relationships"><Relationship Id="rId3" Type="http://schemas.openxmlformats.org/officeDocument/2006/relationships/tags" Target="../tags/tag4210.xml"/><Relationship Id="rId4" Type="http://schemas.openxmlformats.org/officeDocument/2006/relationships/tags" Target="../tags/tag4211.xml"/><Relationship Id="rId5" Type="http://schemas.openxmlformats.org/officeDocument/2006/relationships/slideLayout" Target="../slideLayouts/slideLayout2.xml"/><Relationship Id="rId6" Type="http://schemas.openxmlformats.org/officeDocument/2006/relationships/notesSlide" Target="../notesSlides/notesSlide61.xml"/><Relationship Id="rId7" Type="http://schemas.openxmlformats.org/officeDocument/2006/relationships/oleObject" Target="../embeddings/oleObject12.bin"/><Relationship Id="rId8" Type="http://schemas.openxmlformats.org/officeDocument/2006/relationships/image" Target="../media/image27.wmf"/><Relationship Id="rId1" Type="http://schemas.openxmlformats.org/officeDocument/2006/relationships/vmlDrawing" Target="../drawings/vmlDrawing11.vml"/><Relationship Id="rId2" Type="http://schemas.openxmlformats.org/officeDocument/2006/relationships/tags" Target="../tags/tag4209.xml"/></Relationships>
</file>

<file path=ppt/slides/_rels/slide63.xml.rels><?xml version="1.0" encoding="UTF-8" standalone="yes"?>
<Relationships xmlns="http://schemas.openxmlformats.org/package/2006/relationships"><Relationship Id="rId3" Type="http://schemas.openxmlformats.org/officeDocument/2006/relationships/tags" Target="../tags/tag4213.xml"/><Relationship Id="rId4" Type="http://schemas.openxmlformats.org/officeDocument/2006/relationships/tags" Target="../tags/tag4214.xml"/><Relationship Id="rId5" Type="http://schemas.openxmlformats.org/officeDocument/2006/relationships/slideLayout" Target="../slideLayouts/slideLayout2.xml"/><Relationship Id="rId6" Type="http://schemas.openxmlformats.org/officeDocument/2006/relationships/notesSlide" Target="../notesSlides/notesSlide62.xml"/><Relationship Id="rId7" Type="http://schemas.openxmlformats.org/officeDocument/2006/relationships/oleObject" Target="../embeddings/oleObject13.bin"/><Relationship Id="rId8" Type="http://schemas.openxmlformats.org/officeDocument/2006/relationships/image" Target="../media/image28.wmf"/><Relationship Id="rId1" Type="http://schemas.openxmlformats.org/officeDocument/2006/relationships/vmlDrawing" Target="../drawings/vmlDrawing12.vml"/><Relationship Id="rId2" Type="http://schemas.openxmlformats.org/officeDocument/2006/relationships/tags" Target="../tags/tag4212.xml"/></Relationships>
</file>

<file path=ppt/slides/_rels/slide64.xml.rels><?xml version="1.0" encoding="UTF-8" standalone="yes"?>
<Relationships xmlns="http://schemas.openxmlformats.org/package/2006/relationships"><Relationship Id="rId3" Type="http://schemas.openxmlformats.org/officeDocument/2006/relationships/tags" Target="../tags/tag4216.xml"/><Relationship Id="rId4" Type="http://schemas.openxmlformats.org/officeDocument/2006/relationships/tags" Target="../tags/tag4217.xml"/><Relationship Id="rId5" Type="http://schemas.openxmlformats.org/officeDocument/2006/relationships/slideLayout" Target="../slideLayouts/slideLayout2.xml"/><Relationship Id="rId6" Type="http://schemas.openxmlformats.org/officeDocument/2006/relationships/notesSlide" Target="../notesSlides/notesSlide63.xml"/><Relationship Id="rId7" Type="http://schemas.openxmlformats.org/officeDocument/2006/relationships/oleObject" Target="../embeddings/oleObject14.bin"/><Relationship Id="rId8" Type="http://schemas.openxmlformats.org/officeDocument/2006/relationships/image" Target="../media/image29.wmf"/><Relationship Id="rId1" Type="http://schemas.openxmlformats.org/officeDocument/2006/relationships/vmlDrawing" Target="../drawings/vmlDrawing13.vml"/><Relationship Id="rId2" Type="http://schemas.openxmlformats.org/officeDocument/2006/relationships/tags" Target="../tags/tag4215.xml"/></Relationships>
</file>

<file path=ppt/slides/_rels/slide65.xml.rels><?xml version="1.0" encoding="UTF-8" standalone="yes"?>
<Relationships xmlns="http://schemas.openxmlformats.org/package/2006/relationships"><Relationship Id="rId3" Type="http://schemas.openxmlformats.org/officeDocument/2006/relationships/tags" Target="../tags/tag4219.xml"/><Relationship Id="rId4" Type="http://schemas.openxmlformats.org/officeDocument/2006/relationships/tags" Target="../tags/tag4220.xml"/><Relationship Id="rId5" Type="http://schemas.openxmlformats.org/officeDocument/2006/relationships/slideLayout" Target="../slideLayouts/slideLayout2.xml"/><Relationship Id="rId6" Type="http://schemas.openxmlformats.org/officeDocument/2006/relationships/notesSlide" Target="../notesSlides/notesSlide64.xml"/><Relationship Id="rId7" Type="http://schemas.openxmlformats.org/officeDocument/2006/relationships/oleObject" Target="../embeddings/oleObject15.bin"/><Relationship Id="rId8" Type="http://schemas.openxmlformats.org/officeDocument/2006/relationships/image" Target="../media/image30.wmf"/><Relationship Id="rId1" Type="http://schemas.openxmlformats.org/officeDocument/2006/relationships/vmlDrawing" Target="../drawings/vmlDrawing14.vml"/><Relationship Id="rId2" Type="http://schemas.openxmlformats.org/officeDocument/2006/relationships/tags" Target="../tags/tag4218.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5.xml"/><Relationship Id="rId1" Type="http://schemas.openxmlformats.org/officeDocument/2006/relationships/tags" Target="../tags/tag4221.xml"/><Relationship Id="rId2" Type="http://schemas.openxmlformats.org/officeDocument/2006/relationships/tags" Target="../tags/tag4222.xml"/></Relationships>
</file>

<file path=ppt/slides/_rels/slide67.xml.rels><?xml version="1.0" encoding="UTF-8" standalone="yes"?>
<Relationships xmlns="http://schemas.openxmlformats.org/package/2006/relationships"><Relationship Id="rId3" Type="http://schemas.openxmlformats.org/officeDocument/2006/relationships/tags" Target="../tags/tag4224.xml"/><Relationship Id="rId4" Type="http://schemas.openxmlformats.org/officeDocument/2006/relationships/tags" Target="../tags/tag4225.xml"/><Relationship Id="rId5" Type="http://schemas.openxmlformats.org/officeDocument/2006/relationships/slideLayout" Target="../slideLayouts/slideLayout2.xml"/><Relationship Id="rId6" Type="http://schemas.openxmlformats.org/officeDocument/2006/relationships/notesSlide" Target="../notesSlides/notesSlide66.xml"/><Relationship Id="rId7" Type="http://schemas.openxmlformats.org/officeDocument/2006/relationships/oleObject" Target="../embeddings/oleObject16.bin"/><Relationship Id="rId8" Type="http://schemas.openxmlformats.org/officeDocument/2006/relationships/image" Target="../media/image31.wmf"/><Relationship Id="rId1" Type="http://schemas.openxmlformats.org/officeDocument/2006/relationships/vmlDrawing" Target="../drawings/vmlDrawing15.vml"/><Relationship Id="rId2" Type="http://schemas.openxmlformats.org/officeDocument/2006/relationships/tags" Target="../tags/tag422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7.xml"/><Relationship Id="rId1" Type="http://schemas.openxmlformats.org/officeDocument/2006/relationships/tags" Target="../tags/tag4226.xml"/><Relationship Id="rId2" Type="http://schemas.openxmlformats.org/officeDocument/2006/relationships/tags" Target="../tags/tag422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8.xml"/><Relationship Id="rId1" Type="http://schemas.openxmlformats.org/officeDocument/2006/relationships/tags" Target="../tags/tag4228.xml"/><Relationship Id="rId2" Type="http://schemas.openxmlformats.org/officeDocument/2006/relationships/tags" Target="../tags/tag4229.xml"/></Relationships>
</file>

<file path=ppt/slides/_rels/slide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9.xml"/><Relationship Id="rId1" Type="http://schemas.openxmlformats.org/officeDocument/2006/relationships/tags" Target="../tags/tag4230.xml"/><Relationship Id="rId2" Type="http://schemas.openxmlformats.org/officeDocument/2006/relationships/tags" Target="../tags/tag4231.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0.xml"/><Relationship Id="rId1" Type="http://schemas.openxmlformats.org/officeDocument/2006/relationships/tags" Target="../tags/tag4232.xml"/><Relationship Id="rId2" Type="http://schemas.openxmlformats.org/officeDocument/2006/relationships/tags" Target="../tags/tag4233.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1.xml"/><Relationship Id="rId1" Type="http://schemas.openxmlformats.org/officeDocument/2006/relationships/tags" Target="../tags/tag4234.xml"/><Relationship Id="rId2" Type="http://schemas.openxmlformats.org/officeDocument/2006/relationships/tags" Target="../tags/tag4235.xml"/></Relationships>
</file>

<file path=ppt/slides/_rels/slide73.xml.rels><?xml version="1.0" encoding="UTF-8" standalone="yes"?>
<Relationships xmlns="http://schemas.openxmlformats.org/package/2006/relationships"><Relationship Id="rId3" Type="http://schemas.openxmlformats.org/officeDocument/2006/relationships/tags" Target="../tags/tag4237.xml"/><Relationship Id="rId4" Type="http://schemas.openxmlformats.org/officeDocument/2006/relationships/tags" Target="../tags/tag4238.xml"/><Relationship Id="rId5" Type="http://schemas.openxmlformats.org/officeDocument/2006/relationships/slideLayout" Target="../slideLayouts/slideLayout2.xml"/><Relationship Id="rId6" Type="http://schemas.openxmlformats.org/officeDocument/2006/relationships/notesSlide" Target="../notesSlides/notesSlide72.xml"/><Relationship Id="rId7" Type="http://schemas.openxmlformats.org/officeDocument/2006/relationships/oleObject" Target="../embeddings/oleObject17.bin"/><Relationship Id="rId8" Type="http://schemas.openxmlformats.org/officeDocument/2006/relationships/image" Target="../media/image32.wmf"/><Relationship Id="rId1" Type="http://schemas.openxmlformats.org/officeDocument/2006/relationships/vmlDrawing" Target="../drawings/vmlDrawing16.vml"/><Relationship Id="rId2" Type="http://schemas.openxmlformats.org/officeDocument/2006/relationships/tags" Target="../tags/tag4236.xml"/></Relationships>
</file>

<file path=ppt/slides/_rels/slide74.xml.rels><?xml version="1.0" encoding="UTF-8" standalone="yes"?>
<Relationships xmlns="http://schemas.openxmlformats.org/package/2006/relationships"><Relationship Id="rId3" Type="http://schemas.openxmlformats.org/officeDocument/2006/relationships/tags" Target="../tags/tag4241.xml"/><Relationship Id="rId4" Type="http://schemas.openxmlformats.org/officeDocument/2006/relationships/slideLayout" Target="../slideLayouts/slideLayout2.xml"/><Relationship Id="rId5" Type="http://schemas.openxmlformats.org/officeDocument/2006/relationships/notesSlide" Target="../notesSlides/notesSlide73.xml"/><Relationship Id="rId1" Type="http://schemas.openxmlformats.org/officeDocument/2006/relationships/tags" Target="../tags/tag4239.xml"/><Relationship Id="rId2" Type="http://schemas.openxmlformats.org/officeDocument/2006/relationships/tags" Target="../tags/tag4240.xml"/></Relationships>
</file>

<file path=ppt/slides/_rels/slide75.xml.rels><?xml version="1.0" encoding="UTF-8" standalone="yes"?>
<Relationships xmlns="http://schemas.openxmlformats.org/package/2006/relationships"><Relationship Id="rId3" Type="http://schemas.openxmlformats.org/officeDocument/2006/relationships/tags" Target="../tags/tag4243.xml"/><Relationship Id="rId4" Type="http://schemas.openxmlformats.org/officeDocument/2006/relationships/tags" Target="../tags/tag4244.xml"/><Relationship Id="rId5" Type="http://schemas.openxmlformats.org/officeDocument/2006/relationships/slideLayout" Target="../slideLayouts/slideLayout2.xml"/><Relationship Id="rId6" Type="http://schemas.openxmlformats.org/officeDocument/2006/relationships/notesSlide" Target="../notesSlides/notesSlide74.xml"/><Relationship Id="rId7" Type="http://schemas.openxmlformats.org/officeDocument/2006/relationships/oleObject" Target="../embeddings/oleObject18.bin"/><Relationship Id="rId8" Type="http://schemas.openxmlformats.org/officeDocument/2006/relationships/image" Target="../media/image33.wmf"/><Relationship Id="rId1" Type="http://schemas.openxmlformats.org/officeDocument/2006/relationships/vmlDrawing" Target="../drawings/vmlDrawing17.vml"/><Relationship Id="rId2" Type="http://schemas.openxmlformats.org/officeDocument/2006/relationships/tags" Target="../tags/tag4242.xml"/></Relationships>
</file>

<file path=ppt/slides/_rels/slide76.xml.rels><?xml version="1.0" encoding="UTF-8" standalone="yes"?>
<Relationships xmlns="http://schemas.openxmlformats.org/package/2006/relationships"><Relationship Id="rId3" Type="http://schemas.openxmlformats.org/officeDocument/2006/relationships/tags" Target="../tags/tag4246.xml"/><Relationship Id="rId4" Type="http://schemas.openxmlformats.org/officeDocument/2006/relationships/tags" Target="../tags/tag4247.xml"/><Relationship Id="rId5" Type="http://schemas.openxmlformats.org/officeDocument/2006/relationships/tags" Target="../tags/tag4248.xml"/><Relationship Id="rId6" Type="http://schemas.openxmlformats.org/officeDocument/2006/relationships/slideLayout" Target="../slideLayouts/slideLayout2.xml"/><Relationship Id="rId7" Type="http://schemas.openxmlformats.org/officeDocument/2006/relationships/notesSlide" Target="../notesSlides/notesSlide75.xml"/><Relationship Id="rId8" Type="http://schemas.openxmlformats.org/officeDocument/2006/relationships/oleObject" Target="../embeddings/oleObject19.bin"/><Relationship Id="rId9" Type="http://schemas.openxmlformats.org/officeDocument/2006/relationships/image" Target="../media/image34.wmf"/><Relationship Id="rId1" Type="http://schemas.openxmlformats.org/officeDocument/2006/relationships/vmlDrawing" Target="../drawings/vmlDrawing18.vml"/><Relationship Id="rId2" Type="http://schemas.openxmlformats.org/officeDocument/2006/relationships/tags" Target="../tags/tag4245.xml"/></Relationships>
</file>

<file path=ppt/slides/_rels/slide77.xml.rels><?xml version="1.0" encoding="UTF-8" standalone="yes"?>
<Relationships xmlns="http://schemas.openxmlformats.org/package/2006/relationships"><Relationship Id="rId3" Type="http://schemas.openxmlformats.org/officeDocument/2006/relationships/tags" Target="../tags/tag4250.xml"/><Relationship Id="rId4" Type="http://schemas.openxmlformats.org/officeDocument/2006/relationships/tags" Target="../tags/tag4251.xml"/><Relationship Id="rId5" Type="http://schemas.openxmlformats.org/officeDocument/2006/relationships/tags" Target="../tags/tag4252.xml"/><Relationship Id="rId6" Type="http://schemas.openxmlformats.org/officeDocument/2006/relationships/slideLayout" Target="../slideLayouts/slideLayout2.xml"/><Relationship Id="rId7" Type="http://schemas.openxmlformats.org/officeDocument/2006/relationships/notesSlide" Target="../notesSlides/notesSlide76.xml"/><Relationship Id="rId8" Type="http://schemas.openxmlformats.org/officeDocument/2006/relationships/oleObject" Target="../embeddings/oleObject20.bin"/><Relationship Id="rId9" Type="http://schemas.openxmlformats.org/officeDocument/2006/relationships/image" Target="../media/image34.wmf"/><Relationship Id="rId1" Type="http://schemas.openxmlformats.org/officeDocument/2006/relationships/vmlDrawing" Target="../drawings/vmlDrawing19.vml"/><Relationship Id="rId2" Type="http://schemas.openxmlformats.org/officeDocument/2006/relationships/tags" Target="../tags/tag4249.xml"/></Relationships>
</file>

<file path=ppt/slides/_rels/slide78.xml.rels><?xml version="1.0" encoding="UTF-8" standalone="yes"?>
<Relationships xmlns="http://schemas.openxmlformats.org/package/2006/relationships"><Relationship Id="rId3" Type="http://schemas.openxmlformats.org/officeDocument/2006/relationships/tags" Target="../tags/tag4254.xml"/><Relationship Id="rId4" Type="http://schemas.openxmlformats.org/officeDocument/2006/relationships/tags" Target="../tags/tag4255.xml"/><Relationship Id="rId5" Type="http://schemas.openxmlformats.org/officeDocument/2006/relationships/tags" Target="../tags/tag4256.xml"/><Relationship Id="rId6" Type="http://schemas.openxmlformats.org/officeDocument/2006/relationships/slideLayout" Target="../slideLayouts/slideLayout2.xml"/><Relationship Id="rId7" Type="http://schemas.openxmlformats.org/officeDocument/2006/relationships/notesSlide" Target="../notesSlides/notesSlide77.xml"/><Relationship Id="rId8" Type="http://schemas.openxmlformats.org/officeDocument/2006/relationships/oleObject" Target="../embeddings/oleObject21.bin"/><Relationship Id="rId9" Type="http://schemas.openxmlformats.org/officeDocument/2006/relationships/image" Target="../media/image34.wmf"/><Relationship Id="rId1" Type="http://schemas.openxmlformats.org/officeDocument/2006/relationships/vmlDrawing" Target="../drawings/vmlDrawing20.vml"/><Relationship Id="rId2" Type="http://schemas.openxmlformats.org/officeDocument/2006/relationships/tags" Target="../tags/tag4253.xml"/></Relationships>
</file>

<file path=ppt/slides/_rels/slide79.xml.rels><?xml version="1.0" encoding="UTF-8" standalone="yes"?>
<Relationships xmlns="http://schemas.openxmlformats.org/package/2006/relationships"><Relationship Id="rId3" Type="http://schemas.openxmlformats.org/officeDocument/2006/relationships/tags" Target="../tags/tag4259.xml"/><Relationship Id="rId4" Type="http://schemas.openxmlformats.org/officeDocument/2006/relationships/slideLayout" Target="../slideLayouts/slideLayout2.xml"/><Relationship Id="rId5" Type="http://schemas.openxmlformats.org/officeDocument/2006/relationships/notesSlide" Target="../notesSlides/notesSlide78.xml"/><Relationship Id="rId1" Type="http://schemas.openxmlformats.org/officeDocument/2006/relationships/tags" Target="../tags/tag4257.xml"/><Relationship Id="rId2" Type="http://schemas.openxmlformats.org/officeDocument/2006/relationships/tags" Target="../tags/tag4258.xml"/></Relationships>
</file>

<file path=ppt/slides/_rels/slide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9.xml"/><Relationship Id="rId1" Type="http://schemas.openxmlformats.org/officeDocument/2006/relationships/tags" Target="../tags/tag4260.xml"/><Relationship Id="rId2" Type="http://schemas.openxmlformats.org/officeDocument/2006/relationships/tags" Target="../tags/tag4261.xml"/></Relationships>
</file>

<file path=ppt/slides/_rels/slide81.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35.wmf"/><Relationship Id="rId13" Type="http://schemas.openxmlformats.org/officeDocument/2006/relationships/oleObject" Target="../embeddings/oleObject23.bin"/><Relationship Id="rId14" Type="http://schemas.openxmlformats.org/officeDocument/2006/relationships/image" Target="../media/image36.wmf"/><Relationship Id="rId1" Type="http://schemas.openxmlformats.org/officeDocument/2006/relationships/vmlDrawing" Target="../drawings/vmlDrawing21.vml"/><Relationship Id="rId2" Type="http://schemas.openxmlformats.org/officeDocument/2006/relationships/tags" Target="../tags/tag4262.xml"/><Relationship Id="rId3" Type="http://schemas.openxmlformats.org/officeDocument/2006/relationships/tags" Target="../tags/tag4263.xml"/><Relationship Id="rId4" Type="http://schemas.openxmlformats.org/officeDocument/2006/relationships/tags" Target="../tags/tag4264.xml"/><Relationship Id="rId5" Type="http://schemas.openxmlformats.org/officeDocument/2006/relationships/tags" Target="../tags/tag4265.xml"/><Relationship Id="rId6" Type="http://schemas.openxmlformats.org/officeDocument/2006/relationships/tags" Target="../tags/tag4266.xml"/><Relationship Id="rId7" Type="http://schemas.openxmlformats.org/officeDocument/2006/relationships/tags" Target="../tags/tag4267.xml"/><Relationship Id="rId8" Type="http://schemas.openxmlformats.org/officeDocument/2006/relationships/tags" Target="../tags/tag4268.xml"/><Relationship Id="rId9" Type="http://schemas.openxmlformats.org/officeDocument/2006/relationships/slideLayout" Target="../slideLayouts/slideLayout2.xml"/><Relationship Id="rId10"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3" Type="http://schemas.openxmlformats.org/officeDocument/2006/relationships/tags" Target="../tags/tag4270.xml"/><Relationship Id="rId4" Type="http://schemas.openxmlformats.org/officeDocument/2006/relationships/tags" Target="../tags/tag4271.xml"/><Relationship Id="rId5" Type="http://schemas.openxmlformats.org/officeDocument/2006/relationships/tags" Target="../tags/tag4272.xml"/><Relationship Id="rId6" Type="http://schemas.openxmlformats.org/officeDocument/2006/relationships/slideLayout" Target="../slideLayouts/slideLayout2.xml"/><Relationship Id="rId7" Type="http://schemas.openxmlformats.org/officeDocument/2006/relationships/notesSlide" Target="../notesSlides/notesSlide81.xml"/><Relationship Id="rId8" Type="http://schemas.openxmlformats.org/officeDocument/2006/relationships/oleObject" Target="../embeddings/oleObject24.bin"/><Relationship Id="rId9" Type="http://schemas.openxmlformats.org/officeDocument/2006/relationships/image" Target="../media/image37.wmf"/><Relationship Id="rId1" Type="http://schemas.openxmlformats.org/officeDocument/2006/relationships/vmlDrawing" Target="../drawings/vmlDrawing22.vml"/><Relationship Id="rId2" Type="http://schemas.openxmlformats.org/officeDocument/2006/relationships/tags" Target="../tags/tag4269.xml"/></Relationships>
</file>

<file path=ppt/slides/_rels/slide83.xml.rels><?xml version="1.0" encoding="UTF-8" standalone="yes"?>
<Relationships xmlns="http://schemas.openxmlformats.org/package/2006/relationships"><Relationship Id="rId3" Type="http://schemas.openxmlformats.org/officeDocument/2006/relationships/tags" Target="../tags/tag4274.xml"/><Relationship Id="rId4" Type="http://schemas.openxmlformats.org/officeDocument/2006/relationships/tags" Target="../tags/tag4275.xml"/><Relationship Id="rId5" Type="http://schemas.openxmlformats.org/officeDocument/2006/relationships/tags" Target="../tags/tag4276.xml"/><Relationship Id="rId6" Type="http://schemas.openxmlformats.org/officeDocument/2006/relationships/slideLayout" Target="../slideLayouts/slideLayout2.xml"/><Relationship Id="rId7" Type="http://schemas.openxmlformats.org/officeDocument/2006/relationships/notesSlide" Target="../notesSlides/notesSlide82.xml"/><Relationship Id="rId8" Type="http://schemas.openxmlformats.org/officeDocument/2006/relationships/oleObject" Target="../embeddings/oleObject25.bin"/><Relationship Id="rId9" Type="http://schemas.openxmlformats.org/officeDocument/2006/relationships/image" Target="../media/image37.wmf"/><Relationship Id="rId1" Type="http://schemas.openxmlformats.org/officeDocument/2006/relationships/vmlDrawing" Target="../drawings/vmlDrawing23.vml"/><Relationship Id="rId2" Type="http://schemas.openxmlformats.org/officeDocument/2006/relationships/tags" Target="../tags/tag4273.xml"/></Relationships>
</file>

<file path=ppt/slides/_rels/slide84.xml.rels><?xml version="1.0" encoding="UTF-8" standalone="yes"?>
<Relationships xmlns="http://schemas.openxmlformats.org/package/2006/relationships"><Relationship Id="rId3" Type="http://schemas.openxmlformats.org/officeDocument/2006/relationships/tags" Target="../tags/tag4278.xml"/><Relationship Id="rId4" Type="http://schemas.openxmlformats.org/officeDocument/2006/relationships/tags" Target="../tags/tag4279.xml"/><Relationship Id="rId5" Type="http://schemas.openxmlformats.org/officeDocument/2006/relationships/tags" Target="../tags/tag4280.xml"/><Relationship Id="rId6" Type="http://schemas.openxmlformats.org/officeDocument/2006/relationships/slideLayout" Target="../slideLayouts/slideLayout2.xml"/><Relationship Id="rId7" Type="http://schemas.openxmlformats.org/officeDocument/2006/relationships/notesSlide" Target="../notesSlides/notesSlide83.xml"/><Relationship Id="rId8" Type="http://schemas.openxmlformats.org/officeDocument/2006/relationships/oleObject" Target="../embeddings/oleObject26.bin"/><Relationship Id="rId9" Type="http://schemas.openxmlformats.org/officeDocument/2006/relationships/image" Target="../media/image38.wmf"/><Relationship Id="rId1" Type="http://schemas.openxmlformats.org/officeDocument/2006/relationships/vmlDrawing" Target="../drawings/vmlDrawing24.vml"/><Relationship Id="rId2" Type="http://schemas.openxmlformats.org/officeDocument/2006/relationships/tags" Target="../tags/tag4277.xml"/></Relationships>
</file>

<file path=ppt/slides/_rels/slide85.xml.rels><?xml version="1.0" encoding="UTF-8" standalone="yes"?>
<Relationships xmlns="http://schemas.openxmlformats.org/package/2006/relationships"><Relationship Id="rId3" Type="http://schemas.openxmlformats.org/officeDocument/2006/relationships/tags" Target="../tags/tag4282.xml"/><Relationship Id="rId4" Type="http://schemas.openxmlformats.org/officeDocument/2006/relationships/tags" Target="../tags/tag4283.xml"/><Relationship Id="rId5" Type="http://schemas.openxmlformats.org/officeDocument/2006/relationships/tags" Target="../tags/tag4284.xml"/><Relationship Id="rId6" Type="http://schemas.openxmlformats.org/officeDocument/2006/relationships/slideLayout" Target="../slideLayouts/slideLayout2.xml"/><Relationship Id="rId7" Type="http://schemas.openxmlformats.org/officeDocument/2006/relationships/notesSlide" Target="../notesSlides/notesSlide84.xml"/><Relationship Id="rId8" Type="http://schemas.openxmlformats.org/officeDocument/2006/relationships/oleObject" Target="../embeddings/oleObject27.bin"/><Relationship Id="rId9" Type="http://schemas.openxmlformats.org/officeDocument/2006/relationships/image" Target="../media/image38.wmf"/><Relationship Id="rId10" Type="http://schemas.openxmlformats.org/officeDocument/2006/relationships/oleObject" Target="../embeddings/oleObject28.bin"/><Relationship Id="rId11" Type="http://schemas.openxmlformats.org/officeDocument/2006/relationships/image" Target="../media/image39.wmf"/><Relationship Id="rId1" Type="http://schemas.openxmlformats.org/officeDocument/2006/relationships/vmlDrawing" Target="../drawings/vmlDrawing25.vml"/><Relationship Id="rId2" Type="http://schemas.openxmlformats.org/officeDocument/2006/relationships/tags" Target="../tags/tag4281.xml"/></Relationships>
</file>

<file path=ppt/slides/_rels/slide86.xml.rels><?xml version="1.0" encoding="UTF-8" standalone="yes"?>
<Relationships xmlns="http://schemas.openxmlformats.org/package/2006/relationships"><Relationship Id="rId3" Type="http://schemas.openxmlformats.org/officeDocument/2006/relationships/tags" Target="../tags/tag4286.xml"/><Relationship Id="rId4" Type="http://schemas.openxmlformats.org/officeDocument/2006/relationships/tags" Target="../tags/tag4287.xml"/><Relationship Id="rId5" Type="http://schemas.openxmlformats.org/officeDocument/2006/relationships/tags" Target="../tags/tag4288.xml"/><Relationship Id="rId6" Type="http://schemas.openxmlformats.org/officeDocument/2006/relationships/slideLayout" Target="../slideLayouts/slideLayout2.xml"/><Relationship Id="rId7" Type="http://schemas.openxmlformats.org/officeDocument/2006/relationships/notesSlide" Target="../notesSlides/notesSlide85.xml"/><Relationship Id="rId8" Type="http://schemas.openxmlformats.org/officeDocument/2006/relationships/oleObject" Target="../embeddings/oleObject29.bin"/><Relationship Id="rId9" Type="http://schemas.openxmlformats.org/officeDocument/2006/relationships/image" Target="../media/image39.wmf"/><Relationship Id="rId1" Type="http://schemas.openxmlformats.org/officeDocument/2006/relationships/vmlDrawing" Target="../drawings/vmlDrawing26.vml"/><Relationship Id="rId2" Type="http://schemas.openxmlformats.org/officeDocument/2006/relationships/tags" Target="../tags/tag4285.xml"/></Relationships>
</file>

<file path=ppt/slides/_rels/slide87.xml.rels><?xml version="1.0" encoding="UTF-8" standalone="yes"?>
<Relationships xmlns="http://schemas.openxmlformats.org/package/2006/relationships"><Relationship Id="rId3" Type="http://schemas.openxmlformats.org/officeDocument/2006/relationships/tags" Target="../tags/tag4290.xml"/><Relationship Id="rId4" Type="http://schemas.openxmlformats.org/officeDocument/2006/relationships/tags" Target="../tags/tag4291.xml"/><Relationship Id="rId5" Type="http://schemas.openxmlformats.org/officeDocument/2006/relationships/slideLayout" Target="../slideLayouts/slideLayout2.xml"/><Relationship Id="rId6" Type="http://schemas.openxmlformats.org/officeDocument/2006/relationships/notesSlide" Target="../notesSlides/notesSlide86.xml"/><Relationship Id="rId7" Type="http://schemas.openxmlformats.org/officeDocument/2006/relationships/oleObject" Target="../embeddings/oleObject30.bin"/><Relationship Id="rId8" Type="http://schemas.openxmlformats.org/officeDocument/2006/relationships/image" Target="../media/image40.wmf"/><Relationship Id="rId1" Type="http://schemas.openxmlformats.org/officeDocument/2006/relationships/vmlDrawing" Target="../drawings/vmlDrawing27.vml"/><Relationship Id="rId2" Type="http://schemas.openxmlformats.org/officeDocument/2006/relationships/tags" Target="../tags/tag4289.xml"/></Relationships>
</file>

<file path=ppt/slides/_rels/slide88.xml.rels><?xml version="1.0" encoding="UTF-8" standalone="yes"?>
<Relationships xmlns="http://schemas.openxmlformats.org/package/2006/relationships"><Relationship Id="rId3" Type="http://schemas.openxmlformats.org/officeDocument/2006/relationships/tags" Target="../tags/tag4293.xml"/><Relationship Id="rId4" Type="http://schemas.openxmlformats.org/officeDocument/2006/relationships/tags" Target="../tags/tag4294.xml"/><Relationship Id="rId5" Type="http://schemas.openxmlformats.org/officeDocument/2006/relationships/tags" Target="../tags/tag4295.xml"/><Relationship Id="rId6" Type="http://schemas.openxmlformats.org/officeDocument/2006/relationships/slideLayout" Target="../slideLayouts/slideLayout2.xml"/><Relationship Id="rId7" Type="http://schemas.openxmlformats.org/officeDocument/2006/relationships/notesSlide" Target="../notesSlides/notesSlide87.xml"/><Relationship Id="rId8" Type="http://schemas.openxmlformats.org/officeDocument/2006/relationships/oleObject" Target="../embeddings/oleObject31.bin"/><Relationship Id="rId9" Type="http://schemas.openxmlformats.org/officeDocument/2006/relationships/image" Target="../media/image41.emf"/><Relationship Id="rId10" Type="http://schemas.openxmlformats.org/officeDocument/2006/relationships/oleObject" Target="../embeddings/oleObject32.bin"/><Relationship Id="rId11" Type="http://schemas.openxmlformats.org/officeDocument/2006/relationships/image" Target="../media/image42.emf"/><Relationship Id="rId1" Type="http://schemas.openxmlformats.org/officeDocument/2006/relationships/vmlDrawing" Target="../drawings/vmlDrawing28.vml"/><Relationship Id="rId2" Type="http://schemas.openxmlformats.org/officeDocument/2006/relationships/tags" Target="../tags/tag4292.xml"/></Relationships>
</file>

<file path=ppt/slides/_rels/slide89.xml.rels><?xml version="1.0" encoding="UTF-8" standalone="yes"?>
<Relationships xmlns="http://schemas.openxmlformats.org/package/2006/relationships"><Relationship Id="rId11" Type="http://schemas.openxmlformats.org/officeDocument/2006/relationships/notesSlide" Target="../notesSlides/notesSlide88.xml"/><Relationship Id="rId12" Type="http://schemas.openxmlformats.org/officeDocument/2006/relationships/oleObject" Target="../embeddings/oleObject33.bin"/><Relationship Id="rId13" Type="http://schemas.openxmlformats.org/officeDocument/2006/relationships/image" Target="../media/image41.emf"/><Relationship Id="rId14" Type="http://schemas.openxmlformats.org/officeDocument/2006/relationships/oleObject" Target="../embeddings/oleObject34.bin"/><Relationship Id="rId15" Type="http://schemas.openxmlformats.org/officeDocument/2006/relationships/image" Target="../media/image42.emf"/><Relationship Id="rId1" Type="http://schemas.openxmlformats.org/officeDocument/2006/relationships/vmlDrawing" Target="../drawings/vmlDrawing29.vml"/><Relationship Id="rId2" Type="http://schemas.openxmlformats.org/officeDocument/2006/relationships/tags" Target="../tags/tag4296.xml"/><Relationship Id="rId3" Type="http://schemas.openxmlformats.org/officeDocument/2006/relationships/tags" Target="../tags/tag4297.xml"/><Relationship Id="rId4" Type="http://schemas.openxmlformats.org/officeDocument/2006/relationships/tags" Target="../tags/tag4298.xml"/><Relationship Id="rId5" Type="http://schemas.openxmlformats.org/officeDocument/2006/relationships/tags" Target="../tags/tag4299.xml"/><Relationship Id="rId6" Type="http://schemas.openxmlformats.org/officeDocument/2006/relationships/tags" Target="../tags/tag4300.xml"/><Relationship Id="rId7" Type="http://schemas.openxmlformats.org/officeDocument/2006/relationships/tags" Target="../tags/tag4301.xml"/><Relationship Id="rId8" Type="http://schemas.openxmlformats.org/officeDocument/2006/relationships/tags" Target="../tags/tag4302.xml"/><Relationship Id="rId9" Type="http://schemas.openxmlformats.org/officeDocument/2006/relationships/tags" Target="../tags/tag4303.xml"/><Relationship Id="rId10"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3" Type="http://schemas.openxmlformats.org/officeDocument/2006/relationships/tags" Target="../tags/tag4305.xml"/><Relationship Id="rId4" Type="http://schemas.openxmlformats.org/officeDocument/2006/relationships/tags" Target="../tags/tag4306.xml"/><Relationship Id="rId5" Type="http://schemas.openxmlformats.org/officeDocument/2006/relationships/tags" Target="../tags/tag4307.xml"/><Relationship Id="rId6" Type="http://schemas.openxmlformats.org/officeDocument/2006/relationships/slideLayout" Target="../slideLayouts/slideLayout2.xml"/><Relationship Id="rId7" Type="http://schemas.openxmlformats.org/officeDocument/2006/relationships/notesSlide" Target="../notesSlides/notesSlide89.xml"/><Relationship Id="rId8" Type="http://schemas.openxmlformats.org/officeDocument/2006/relationships/oleObject" Target="../embeddings/oleObject35.bin"/><Relationship Id="rId9" Type="http://schemas.openxmlformats.org/officeDocument/2006/relationships/image" Target="../media/image43.wmf"/><Relationship Id="rId1" Type="http://schemas.openxmlformats.org/officeDocument/2006/relationships/vmlDrawing" Target="../drawings/vmlDrawing30.vml"/><Relationship Id="rId2" Type="http://schemas.openxmlformats.org/officeDocument/2006/relationships/tags" Target="../tags/tag4304.xml"/></Relationships>
</file>

<file path=ppt/slides/_rels/slide91.xml.rels><?xml version="1.0" encoding="UTF-8" standalone="yes"?>
<Relationships xmlns="http://schemas.openxmlformats.org/package/2006/relationships"><Relationship Id="rId3" Type="http://schemas.openxmlformats.org/officeDocument/2006/relationships/tags" Target="../tags/tag4310.xml"/><Relationship Id="rId4" Type="http://schemas.openxmlformats.org/officeDocument/2006/relationships/slideLayout" Target="../slideLayouts/slideLayout2.xml"/><Relationship Id="rId5" Type="http://schemas.openxmlformats.org/officeDocument/2006/relationships/notesSlide" Target="../notesSlides/notesSlide90.xml"/><Relationship Id="rId1" Type="http://schemas.openxmlformats.org/officeDocument/2006/relationships/tags" Target="../tags/tag4308.xml"/><Relationship Id="rId2" Type="http://schemas.openxmlformats.org/officeDocument/2006/relationships/tags" Target="../tags/tag4309.xml"/></Relationships>
</file>

<file path=ppt/slides/_rels/slide92.xml.rels><?xml version="1.0" encoding="UTF-8" standalone="yes"?>
<Relationships xmlns="http://schemas.openxmlformats.org/package/2006/relationships"><Relationship Id="rId3" Type="http://schemas.openxmlformats.org/officeDocument/2006/relationships/tags" Target="../tags/tag4313.xml"/><Relationship Id="rId4" Type="http://schemas.openxmlformats.org/officeDocument/2006/relationships/slideLayout" Target="../slideLayouts/slideLayout2.xml"/><Relationship Id="rId5" Type="http://schemas.openxmlformats.org/officeDocument/2006/relationships/notesSlide" Target="../notesSlides/notesSlide91.xml"/><Relationship Id="rId1" Type="http://schemas.openxmlformats.org/officeDocument/2006/relationships/tags" Target="../tags/tag4311.xml"/><Relationship Id="rId2" Type="http://schemas.openxmlformats.org/officeDocument/2006/relationships/tags" Target="../tags/tag431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2.xml"/><Relationship Id="rId1" Type="http://schemas.openxmlformats.org/officeDocument/2006/relationships/tags" Target="../tags/tag4314.xml"/><Relationship Id="rId2" Type="http://schemas.openxmlformats.org/officeDocument/2006/relationships/tags" Target="../tags/tag4315.xml"/></Relationships>
</file>

<file path=ppt/slides/_rels/slide94.xml.rels><?xml version="1.0" encoding="UTF-8" standalone="yes"?>
<Relationships xmlns="http://schemas.openxmlformats.org/package/2006/relationships"><Relationship Id="rId3" Type="http://schemas.openxmlformats.org/officeDocument/2006/relationships/tags" Target="../tags/tag4318.xml"/><Relationship Id="rId4" Type="http://schemas.openxmlformats.org/officeDocument/2006/relationships/slideLayout" Target="../slideLayouts/slideLayout2.xml"/><Relationship Id="rId5" Type="http://schemas.openxmlformats.org/officeDocument/2006/relationships/notesSlide" Target="../notesSlides/notesSlide93.xml"/><Relationship Id="rId1" Type="http://schemas.openxmlformats.org/officeDocument/2006/relationships/tags" Target="../tags/tag4316.xml"/><Relationship Id="rId2" Type="http://schemas.openxmlformats.org/officeDocument/2006/relationships/tags" Target="../tags/tag4317.xml"/></Relationships>
</file>

<file path=ppt/slides/_rels/slide95.xml.rels><?xml version="1.0" encoding="UTF-8" standalone="yes"?>
<Relationships xmlns="http://schemas.openxmlformats.org/package/2006/relationships"><Relationship Id="rId3" Type="http://schemas.openxmlformats.org/officeDocument/2006/relationships/tags" Target="../tags/tag4320.xml"/><Relationship Id="rId4" Type="http://schemas.openxmlformats.org/officeDocument/2006/relationships/tags" Target="../tags/tag4321.xml"/><Relationship Id="rId5" Type="http://schemas.openxmlformats.org/officeDocument/2006/relationships/tags" Target="../tags/tag4322.xml"/><Relationship Id="rId6" Type="http://schemas.openxmlformats.org/officeDocument/2006/relationships/slideLayout" Target="../slideLayouts/slideLayout2.xml"/><Relationship Id="rId7" Type="http://schemas.openxmlformats.org/officeDocument/2006/relationships/notesSlide" Target="../notesSlides/notesSlide94.xml"/><Relationship Id="rId8" Type="http://schemas.openxmlformats.org/officeDocument/2006/relationships/oleObject" Target="../embeddings/oleObject36.bin"/><Relationship Id="rId9" Type="http://schemas.openxmlformats.org/officeDocument/2006/relationships/image" Target="../media/image44.emf"/><Relationship Id="rId1" Type="http://schemas.openxmlformats.org/officeDocument/2006/relationships/vmlDrawing" Target="../drawings/vmlDrawing31.vml"/><Relationship Id="rId2" Type="http://schemas.openxmlformats.org/officeDocument/2006/relationships/tags" Target="../tags/tag4319.xml"/></Relationships>
</file>

<file path=ppt/slides/_rels/slide96.xml.rels><?xml version="1.0" encoding="UTF-8" standalone="yes"?>
<Relationships xmlns="http://schemas.openxmlformats.org/package/2006/relationships"><Relationship Id="rId3" Type="http://schemas.openxmlformats.org/officeDocument/2006/relationships/tags" Target="../tags/tag4324.xml"/><Relationship Id="rId4" Type="http://schemas.openxmlformats.org/officeDocument/2006/relationships/tags" Target="../tags/tag4325.xml"/><Relationship Id="rId5" Type="http://schemas.openxmlformats.org/officeDocument/2006/relationships/tags" Target="../tags/tag4326.xml"/><Relationship Id="rId6" Type="http://schemas.openxmlformats.org/officeDocument/2006/relationships/slideLayout" Target="../slideLayouts/slideLayout2.xml"/><Relationship Id="rId7" Type="http://schemas.openxmlformats.org/officeDocument/2006/relationships/notesSlide" Target="../notesSlides/notesSlide95.xml"/><Relationship Id="rId8" Type="http://schemas.openxmlformats.org/officeDocument/2006/relationships/oleObject" Target="../embeddings/oleObject37.bin"/><Relationship Id="rId9" Type="http://schemas.openxmlformats.org/officeDocument/2006/relationships/image" Target="../media/image45.emf"/><Relationship Id="rId10" Type="http://schemas.openxmlformats.org/officeDocument/2006/relationships/oleObject" Target="../embeddings/oleObject38.bin"/><Relationship Id="rId11" Type="http://schemas.openxmlformats.org/officeDocument/2006/relationships/image" Target="../media/image46.wmf"/><Relationship Id="rId1" Type="http://schemas.openxmlformats.org/officeDocument/2006/relationships/vmlDrawing" Target="../drawings/vmlDrawing32.vml"/><Relationship Id="rId2" Type="http://schemas.openxmlformats.org/officeDocument/2006/relationships/tags" Target="../tags/tag4323.xml"/></Relationships>
</file>

<file path=ppt/slides/_rels/slide97.xml.rels><?xml version="1.0" encoding="UTF-8" standalone="yes"?>
<Relationships xmlns="http://schemas.openxmlformats.org/package/2006/relationships"><Relationship Id="rId3" Type="http://schemas.openxmlformats.org/officeDocument/2006/relationships/tags" Target="../tags/tag4328.xml"/><Relationship Id="rId4" Type="http://schemas.openxmlformats.org/officeDocument/2006/relationships/tags" Target="../tags/tag4329.xml"/><Relationship Id="rId5" Type="http://schemas.openxmlformats.org/officeDocument/2006/relationships/slideLayout" Target="../slideLayouts/slideLayout2.xml"/><Relationship Id="rId6" Type="http://schemas.openxmlformats.org/officeDocument/2006/relationships/notesSlide" Target="../notesSlides/notesSlide96.xml"/><Relationship Id="rId7" Type="http://schemas.openxmlformats.org/officeDocument/2006/relationships/oleObject" Target="../embeddings/oleObject39.bin"/><Relationship Id="rId8" Type="http://schemas.openxmlformats.org/officeDocument/2006/relationships/image" Target="../media/image47.wmf"/><Relationship Id="rId1" Type="http://schemas.openxmlformats.org/officeDocument/2006/relationships/vmlDrawing" Target="../drawings/vmlDrawing33.vml"/><Relationship Id="rId2" Type="http://schemas.openxmlformats.org/officeDocument/2006/relationships/tags" Target="../tags/tag4327.xml"/></Relationships>
</file>

<file path=ppt/slides/_rels/slide98.xml.rels><?xml version="1.0" encoding="UTF-8" standalone="yes"?>
<Relationships xmlns="http://schemas.openxmlformats.org/package/2006/relationships"><Relationship Id="rId3" Type="http://schemas.openxmlformats.org/officeDocument/2006/relationships/tags" Target="../tags/tag4331.xml"/><Relationship Id="rId4" Type="http://schemas.openxmlformats.org/officeDocument/2006/relationships/tags" Target="../tags/tag4332.xml"/><Relationship Id="rId5" Type="http://schemas.openxmlformats.org/officeDocument/2006/relationships/tags" Target="../tags/tag4333.xml"/><Relationship Id="rId6" Type="http://schemas.openxmlformats.org/officeDocument/2006/relationships/slideLayout" Target="../slideLayouts/slideLayout2.xml"/><Relationship Id="rId7" Type="http://schemas.openxmlformats.org/officeDocument/2006/relationships/notesSlide" Target="../notesSlides/notesSlide97.xml"/><Relationship Id="rId8" Type="http://schemas.openxmlformats.org/officeDocument/2006/relationships/oleObject" Target="../embeddings/oleObject40.bin"/><Relationship Id="rId9" Type="http://schemas.openxmlformats.org/officeDocument/2006/relationships/image" Target="../media/image45.emf"/><Relationship Id="rId10" Type="http://schemas.openxmlformats.org/officeDocument/2006/relationships/oleObject" Target="../embeddings/oleObject41.bin"/><Relationship Id="rId11" Type="http://schemas.openxmlformats.org/officeDocument/2006/relationships/image" Target="../media/image48.wmf"/><Relationship Id="rId1" Type="http://schemas.openxmlformats.org/officeDocument/2006/relationships/vmlDrawing" Target="../drawings/vmlDrawing34.vml"/><Relationship Id="rId2" Type="http://schemas.openxmlformats.org/officeDocument/2006/relationships/tags" Target="../tags/tag4330.xml"/></Relationships>
</file>

<file path=ppt/slides/_rels/slide99.xml.rels><?xml version="1.0" encoding="UTF-8" standalone="yes"?>
<Relationships xmlns="http://schemas.openxmlformats.org/package/2006/relationships"><Relationship Id="rId11" Type="http://schemas.openxmlformats.org/officeDocument/2006/relationships/image" Target="../media/image49.wmf"/><Relationship Id="rId12" Type="http://schemas.openxmlformats.org/officeDocument/2006/relationships/oleObject" Target="../embeddings/oleObject43.bin"/><Relationship Id="rId13" Type="http://schemas.openxmlformats.org/officeDocument/2006/relationships/image" Target="../media/image50.wmf"/><Relationship Id="rId14" Type="http://schemas.openxmlformats.org/officeDocument/2006/relationships/oleObject" Target="../embeddings/oleObject44.bin"/><Relationship Id="rId15" Type="http://schemas.openxmlformats.org/officeDocument/2006/relationships/image" Target="../media/image51.wmf"/><Relationship Id="rId1" Type="http://schemas.openxmlformats.org/officeDocument/2006/relationships/vmlDrawing" Target="../drawings/vmlDrawing35.vml"/><Relationship Id="rId2" Type="http://schemas.openxmlformats.org/officeDocument/2006/relationships/tags" Target="../tags/tag4334.xml"/><Relationship Id="rId3" Type="http://schemas.openxmlformats.org/officeDocument/2006/relationships/tags" Target="../tags/tag4335.xml"/><Relationship Id="rId4" Type="http://schemas.openxmlformats.org/officeDocument/2006/relationships/tags" Target="../tags/tag4336.xml"/><Relationship Id="rId5" Type="http://schemas.openxmlformats.org/officeDocument/2006/relationships/tags" Target="../tags/tag4337.xml"/><Relationship Id="rId6" Type="http://schemas.openxmlformats.org/officeDocument/2006/relationships/tags" Target="../tags/tag4338.xml"/><Relationship Id="rId7" Type="http://schemas.openxmlformats.org/officeDocument/2006/relationships/tags" Target="../tags/tag4339.xml"/><Relationship Id="rId8" Type="http://schemas.openxmlformats.org/officeDocument/2006/relationships/slideLayout" Target="../slideLayouts/slideLayout2.xml"/><Relationship Id="rId9" Type="http://schemas.openxmlformats.org/officeDocument/2006/relationships/notesSlide" Target="../notesSlides/notesSlide98.xml"/><Relationship Id="rId10"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Chapter 5</a:t>
            </a:r>
            <a:endParaRPr lang="en-US" sz="4400" dirty="0">
              <a:solidFill>
                <a:schemeClr val="bg1"/>
              </a:solidFill>
              <a:latin typeface="+mj-lt"/>
            </a:endParaRPr>
          </a:p>
        </p:txBody>
      </p:sp>
      <p:sp>
        <p:nvSpPr>
          <p:cNvPr id="6" name="TextBox 5"/>
          <p:cNvSpPr txBox="1"/>
          <p:nvPr/>
        </p:nvSpPr>
        <p:spPr>
          <a:xfrm>
            <a:off x="609600" y="2743200"/>
            <a:ext cx="8077200" cy="492443"/>
          </a:xfrm>
          <a:prstGeom prst="rect">
            <a:avLst/>
          </a:prstGeom>
          <a:noFill/>
        </p:spPr>
        <p:txBody>
          <a:bodyPr wrap="square" rtlCol="0">
            <a:spAutoFit/>
          </a:bodyPr>
          <a:lstStyle/>
          <a:p>
            <a:r>
              <a:rPr lang="en-US" sz="2600" b="1" i="1" dirty="0" smtClean="0"/>
              <a:t>Digital Design and Computer Architecture</a:t>
            </a:r>
            <a:r>
              <a:rPr lang="en-US" sz="2600" b="1" dirty="0"/>
              <a:t>:</a:t>
            </a:r>
            <a:r>
              <a:rPr lang="en-US" sz="2600" b="1" dirty="0" smtClean="0"/>
              <a:t> ARM® Edition</a:t>
            </a:r>
            <a:endParaRPr lang="en-US" sz="2600" b="1" dirty="0"/>
          </a:p>
        </p:txBody>
      </p:sp>
      <p:cxnSp>
        <p:nvCxnSpPr>
          <p:cNvPr id="7" name="Straight Connector 6"/>
          <p:cNvCxnSpPr/>
          <p:nvPr/>
        </p:nvCxnSpPr>
        <p:spPr>
          <a:xfrm>
            <a:off x="609600" y="3226713"/>
            <a:ext cx="8077200" cy="893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3226713"/>
            <a:ext cx="4724400" cy="430887"/>
          </a:xfrm>
          <a:prstGeom prst="rect">
            <a:avLst/>
          </a:prstGeom>
          <a:noFill/>
        </p:spPr>
        <p:txBody>
          <a:bodyPr wrap="square" rtlCol="0">
            <a:spAutoFit/>
          </a:bodyPr>
          <a:lstStyle/>
          <a:p>
            <a:r>
              <a:rPr lang="en-US" sz="2200" dirty="0" smtClean="0"/>
              <a:t>Sarah L. Harris and David Money Harris</a:t>
            </a:r>
            <a:endParaRPr lang="en-US" sz="2200" dirty="0"/>
          </a:p>
        </p:txBody>
      </p:sp>
    </p:spTree>
    <p:extLst>
      <p:ext uri="{BB962C8B-B14F-4D97-AF65-F5344CB8AC3E}">
        <p14:creationId xmlns:p14="http://schemas.microsoft.com/office/powerpoint/2010/main" val="534681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ChangeArrowheads="1"/>
          </p:cNvSpPr>
          <p:nvPr>
            <p:custDataLst>
              <p:tags r:id="rId1"/>
            </p:custDataLst>
          </p:nvPr>
        </p:nvSpPr>
        <p:spPr bwMode="auto">
          <a:xfrm>
            <a:off x="381000" y="9906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mj-lt"/>
                <a:cs typeface="Arial" charset="0"/>
              </a:rPr>
              <a:t>Example: </a:t>
            </a:r>
            <a:r>
              <a:rPr lang="en-US" sz="3200" dirty="0" smtClean="0">
                <a:latin typeface="+mj-lt"/>
                <a:cs typeface="Arial" charset="0"/>
              </a:rPr>
              <a:t>Block propagate and generate signals for 4-bit blocks (</a:t>
            </a:r>
            <a:r>
              <a:rPr lang="en-US" sz="3200" i="1" dirty="0" smtClean="0">
                <a:latin typeface="+mj-lt"/>
                <a:cs typeface="Arial" charset="0"/>
              </a:rPr>
              <a:t>P</a:t>
            </a:r>
            <a:r>
              <a:rPr lang="en-US" sz="3200" baseline="-25000" dirty="0" smtClean="0">
                <a:latin typeface="+mj-lt"/>
                <a:cs typeface="Arial" charset="0"/>
              </a:rPr>
              <a:t>3:0</a:t>
            </a:r>
            <a:r>
              <a:rPr lang="en-US" sz="3200" dirty="0" smtClean="0">
                <a:latin typeface="+mj-lt"/>
                <a:cs typeface="Arial" charset="0"/>
              </a:rPr>
              <a:t> </a:t>
            </a:r>
            <a:r>
              <a:rPr lang="en-US" sz="3200" dirty="0">
                <a:latin typeface="+mj-lt"/>
                <a:cs typeface="Arial" charset="0"/>
              </a:rPr>
              <a:t>and </a:t>
            </a:r>
            <a:r>
              <a:rPr lang="en-US" sz="3200" i="1" dirty="0" smtClean="0">
                <a:latin typeface="+mj-lt"/>
                <a:cs typeface="Arial" charset="0"/>
              </a:rPr>
              <a:t>G</a:t>
            </a:r>
            <a:r>
              <a:rPr lang="en-US" sz="3200" baseline="-25000" dirty="0" smtClean="0">
                <a:latin typeface="+mj-lt"/>
                <a:cs typeface="Arial" charset="0"/>
              </a:rPr>
              <a:t>3:0</a:t>
            </a:r>
            <a:r>
              <a:rPr lang="en-US" sz="3200" dirty="0" smtClean="0">
                <a:latin typeface="+mj-lt"/>
                <a:cs typeface="Arial" charset="0"/>
              </a:rPr>
              <a:t>):</a:t>
            </a:r>
            <a:endParaRPr lang="en-US" sz="3200" dirty="0">
              <a:latin typeface="+mj-lt"/>
              <a:cs typeface="Arial" charset="0"/>
            </a:endParaRPr>
          </a:p>
          <a:p>
            <a:pPr marL="742950" lvl="1" indent="-285750">
              <a:spcBef>
                <a:spcPct val="20000"/>
              </a:spcBef>
            </a:pPr>
            <a:r>
              <a:rPr lang="en-US" sz="2800" b="1" i="1" dirty="0">
                <a:solidFill>
                  <a:srgbClr val="0070C0"/>
                </a:solidFill>
                <a:latin typeface="Times New Roman" pitchFamily="18" charset="0"/>
                <a:cs typeface="Arial" charset="0"/>
              </a:rPr>
              <a:t>	    P</a:t>
            </a:r>
            <a:r>
              <a:rPr lang="en-US" sz="2800" b="1" baseline="-25000" dirty="0">
                <a:solidFill>
                  <a:srgbClr val="0070C0"/>
                </a:solidFill>
                <a:latin typeface="Times New Roman" pitchFamily="18" charset="0"/>
                <a:cs typeface="Arial" charset="0"/>
              </a:rPr>
              <a:t>3:0</a:t>
            </a:r>
            <a:r>
              <a:rPr lang="en-US" sz="2800" b="1" dirty="0">
                <a:solidFill>
                  <a:srgbClr val="0070C0"/>
                </a:solidFill>
                <a:latin typeface="Times New Roman" pitchFamily="18" charset="0"/>
                <a:cs typeface="Arial" charset="0"/>
              </a:rPr>
              <a:t> = </a:t>
            </a:r>
            <a:r>
              <a:rPr lang="en-US" sz="2800" b="1" i="1" dirty="0">
                <a:solidFill>
                  <a:srgbClr val="0070C0"/>
                </a:solidFill>
                <a:latin typeface="Times New Roman" pitchFamily="18" charset="0"/>
                <a:cs typeface="Arial" charset="0"/>
              </a:rPr>
              <a:t>P</a:t>
            </a:r>
            <a:r>
              <a:rPr lang="en-US" sz="2800" b="1" baseline="-25000" dirty="0">
                <a:solidFill>
                  <a:srgbClr val="0070C0"/>
                </a:solidFill>
                <a:latin typeface="Times New Roman" pitchFamily="18" charset="0"/>
                <a:cs typeface="Arial" charset="0"/>
              </a:rPr>
              <a:t>3</a:t>
            </a:r>
            <a:r>
              <a:rPr lang="en-US" sz="2800" b="1" i="1" dirty="0">
                <a:solidFill>
                  <a:srgbClr val="0070C0"/>
                </a:solidFill>
                <a:latin typeface="Times New Roman" pitchFamily="18" charset="0"/>
                <a:cs typeface="Arial" charset="0"/>
              </a:rPr>
              <a:t>P</a:t>
            </a:r>
            <a:r>
              <a:rPr lang="en-US" sz="2800" b="1" baseline="-25000" dirty="0">
                <a:solidFill>
                  <a:srgbClr val="0070C0"/>
                </a:solidFill>
                <a:latin typeface="Times New Roman" pitchFamily="18" charset="0"/>
                <a:cs typeface="Arial" charset="0"/>
              </a:rPr>
              <a:t>2 </a:t>
            </a:r>
            <a:r>
              <a:rPr lang="en-US" sz="2800" b="1" i="1" dirty="0">
                <a:solidFill>
                  <a:srgbClr val="0070C0"/>
                </a:solidFill>
                <a:latin typeface="Times New Roman" pitchFamily="18" charset="0"/>
                <a:cs typeface="Arial" charset="0"/>
              </a:rPr>
              <a:t>P</a:t>
            </a:r>
            <a:r>
              <a:rPr lang="en-US" sz="2800" b="1" baseline="-25000" dirty="0">
                <a:solidFill>
                  <a:srgbClr val="0070C0"/>
                </a:solidFill>
                <a:latin typeface="Times New Roman" pitchFamily="18" charset="0"/>
                <a:cs typeface="Arial" charset="0"/>
              </a:rPr>
              <a:t>1</a:t>
            </a:r>
            <a:r>
              <a:rPr lang="en-US" sz="2800" b="1" i="1" dirty="0">
                <a:solidFill>
                  <a:srgbClr val="0070C0"/>
                </a:solidFill>
                <a:latin typeface="Times New Roman" pitchFamily="18" charset="0"/>
                <a:cs typeface="Arial" charset="0"/>
              </a:rPr>
              <a:t>P</a:t>
            </a:r>
            <a:r>
              <a:rPr lang="en-US" sz="2800" b="1" baseline="-25000" dirty="0">
                <a:solidFill>
                  <a:srgbClr val="0070C0"/>
                </a:solidFill>
                <a:latin typeface="Times New Roman" pitchFamily="18" charset="0"/>
                <a:cs typeface="Arial" charset="0"/>
              </a:rPr>
              <a:t>0</a:t>
            </a:r>
          </a:p>
          <a:p>
            <a:pPr marL="742950" lvl="1" indent="-285750">
              <a:spcBef>
                <a:spcPct val="20000"/>
              </a:spcBef>
            </a:pPr>
            <a:r>
              <a:rPr lang="en-US" b="1" i="1" dirty="0" smtClean="0">
                <a:latin typeface="Times New Roman" pitchFamily="18" charset="0"/>
                <a:cs typeface="Arial" charset="0"/>
              </a:rPr>
              <a:t>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3:0</a:t>
            </a:r>
            <a:r>
              <a:rPr lang="en-US" sz="2800" b="1" dirty="0" smtClean="0">
                <a:solidFill>
                  <a:srgbClr val="0070C0"/>
                </a:solidFill>
                <a:latin typeface="Times New Roman" pitchFamily="18" charset="0"/>
                <a:cs typeface="Arial" charset="0"/>
              </a:rPr>
              <a:t> =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3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2</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3</a:t>
            </a:r>
            <a:r>
              <a:rPr lang="en-US" sz="2800" b="1" dirty="0" smtClean="0">
                <a:solidFill>
                  <a:srgbClr val="0070C0"/>
                </a:solidFill>
                <a:latin typeface="Times New Roman" pitchFamily="18" charset="0"/>
                <a:cs typeface="Arial" charset="0"/>
              </a:rPr>
              <a:t> +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1</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2</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3</a:t>
            </a:r>
            <a:r>
              <a:rPr lang="en-US" sz="2800" b="1" dirty="0" smtClean="0">
                <a:solidFill>
                  <a:srgbClr val="0070C0"/>
                </a:solidFill>
                <a:latin typeface="Times New Roman" pitchFamily="18" charset="0"/>
                <a:cs typeface="Arial" charset="0"/>
              </a:rPr>
              <a:t> +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0</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1</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2</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3</a:t>
            </a:r>
            <a:endParaRPr lang="en-US" sz="2800" b="1" dirty="0" smtClean="0">
              <a:solidFill>
                <a:srgbClr val="0070C0"/>
              </a:solidFill>
              <a:latin typeface="Times New Roman" pitchFamily="18" charset="0"/>
              <a:cs typeface="Arial" charset="0"/>
            </a:endParaRPr>
          </a:p>
          <a:p>
            <a:pPr marL="742950" lvl="1" indent="-285750">
              <a:spcBef>
                <a:spcPct val="20000"/>
              </a:spcBef>
            </a:pPr>
            <a:r>
              <a:rPr lang="en-US" sz="2800" b="1" i="1" dirty="0" smtClean="0">
                <a:latin typeface="Times New Roman" pitchFamily="18" charset="0"/>
                <a:cs typeface="Arial" charset="0"/>
              </a:rPr>
              <a:t>	   </a:t>
            </a:r>
            <a:r>
              <a:rPr lang="en-US" sz="2800" b="1" i="1" dirty="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3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3</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2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2</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1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1</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0</a:t>
            </a:r>
            <a:r>
              <a:rPr lang="en-US" sz="2800" b="1" i="1" baseline="-25000" dirty="0" smtClean="0">
                <a:solidFill>
                  <a:srgbClr val="0070C0"/>
                </a:solidFill>
                <a:latin typeface="Times New Roman" pitchFamily="18" charset="0"/>
                <a:cs typeface="Arial" charset="0"/>
              </a:rPr>
              <a:t> </a:t>
            </a:r>
            <a:r>
              <a:rPr lang="en-US" sz="2800" b="1" dirty="0" smtClean="0">
                <a:solidFill>
                  <a:srgbClr val="0070C0"/>
                </a:solidFill>
                <a:latin typeface="Times New Roman" pitchFamily="18" charset="0"/>
                <a:cs typeface="Arial" charset="0"/>
              </a:rPr>
              <a:t>)</a:t>
            </a:r>
            <a:endParaRPr lang="en-US" sz="2800" b="1" i="1" baseline="-25000" dirty="0" smtClean="0">
              <a:solidFill>
                <a:srgbClr val="0070C0"/>
              </a:solidFill>
              <a:latin typeface="Times New Roman" pitchFamily="18" charset="0"/>
              <a:cs typeface="Arial" charset="0"/>
            </a:endParaRPr>
          </a:p>
          <a:p>
            <a:pPr marL="742950" lvl="1" indent="-285750">
              <a:spcBef>
                <a:spcPct val="20000"/>
              </a:spcBef>
            </a:pPr>
            <a:endParaRPr lang="en-US" sz="2800" b="1" i="1" baseline="-25000" dirty="0" smtClean="0">
              <a:solidFill>
                <a:srgbClr val="0070C0"/>
              </a:solidFill>
              <a:latin typeface="Times New Roman" pitchFamily="18" charset="0"/>
              <a:cs typeface="Arial" charset="0"/>
            </a:endParaRPr>
          </a:p>
          <a:p>
            <a:pPr lvl="1">
              <a:spcBef>
                <a:spcPct val="20000"/>
              </a:spcBef>
            </a:pPr>
            <a:r>
              <a:rPr lang="en-US" b="1" i="1" dirty="0" smtClean="0">
                <a:solidFill>
                  <a:schemeClr val="accent2"/>
                </a:solidFill>
                <a:latin typeface="Times New Roman" pitchFamily="18" charset="0"/>
                <a:cs typeface="Arial" charset="0"/>
              </a:rPr>
              <a:t>		</a:t>
            </a:r>
          </a:p>
        </p:txBody>
      </p:sp>
      <p:sp>
        <p:nvSpPr>
          <p:cNvPr id="6" name="TextBox 5"/>
          <p:cNvSpPr txBox="1"/>
          <p:nvPr/>
        </p:nvSpPr>
        <p:spPr>
          <a:xfrm>
            <a:off x="228600" y="68759"/>
            <a:ext cx="8839200" cy="769441"/>
          </a:xfrm>
          <a:prstGeom prst="rect">
            <a:avLst/>
          </a:prstGeom>
          <a:noFill/>
        </p:spPr>
        <p:txBody>
          <a:bodyPr wrap="square" rtlCol="0">
            <a:spAutoFit/>
          </a:bodyPr>
          <a:lstStyle/>
          <a:p>
            <a:r>
              <a:rPr lang="en-US" sz="4400" dirty="0" smtClean="0">
                <a:solidFill>
                  <a:schemeClr val="bg1"/>
                </a:solidFill>
                <a:latin typeface="+mj-lt"/>
              </a:rPr>
              <a:t>Block Propagate and Generate Signals</a:t>
            </a:r>
            <a:endParaRPr lang="en-US" sz="4400" dirty="0">
              <a:solidFill>
                <a:schemeClr val="bg1"/>
              </a:solidFill>
              <a:latin typeface="+mj-lt"/>
            </a:endParaRPr>
          </a:p>
        </p:txBody>
      </p:sp>
    </p:spTree>
    <p:extLst>
      <p:ext uri="{BB962C8B-B14F-4D97-AF65-F5344CB8AC3E}">
        <p14:creationId xmlns:p14="http://schemas.microsoft.com/office/powerpoint/2010/main" val="2514573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8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307484428"/>
              </p:ext>
            </p:extLst>
          </p:nvPr>
        </p:nvGraphicFramePr>
        <p:xfrm>
          <a:off x="1295400" y="1752600"/>
          <a:ext cx="3810000" cy="3116263"/>
        </p:xfrm>
        <a:graphic>
          <a:graphicData uri="http://schemas.openxmlformats.org/presentationml/2006/ole">
            <mc:AlternateContent xmlns:mc="http://schemas.openxmlformats.org/markup-compatibility/2006">
              <mc:Choice xmlns:v="urn:schemas-microsoft-com:vml" Requires="v">
                <p:oleObj spid="_x0000_s95500" name="Visio" r:id="rId8" imgW="2120798" imgH="1734922" progId="Visio.Drawing.11">
                  <p:embed/>
                </p:oleObj>
              </mc:Choice>
              <mc:Fallback>
                <p:oleObj name="Visio" r:id="rId8" imgW="2120798" imgH="17349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752600"/>
                        <a:ext cx="3810000" cy="3116263"/>
                      </a:xfrm>
                      <a:prstGeom prst="rect">
                        <a:avLst/>
                      </a:prstGeom>
                    </p:spPr>
                  </p:pic>
                </p:oleObj>
              </mc:Fallback>
            </mc:AlternateContent>
          </a:graphicData>
        </a:graphic>
      </p:graphicFrame>
      <p:graphicFrame>
        <p:nvGraphicFramePr>
          <p:cNvPr id="989190"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804240938"/>
              </p:ext>
            </p:extLst>
          </p:nvPr>
        </p:nvGraphicFramePr>
        <p:xfrm>
          <a:off x="5334000" y="1582738"/>
          <a:ext cx="2728912" cy="3714750"/>
        </p:xfrm>
        <a:graphic>
          <a:graphicData uri="http://schemas.openxmlformats.org/presentationml/2006/ole">
            <mc:AlternateContent xmlns:mc="http://schemas.openxmlformats.org/markup-compatibility/2006">
              <mc:Choice xmlns:v="urn:schemas-microsoft-com:vml" Requires="v">
                <p:oleObj spid="_x0000_s95501" name="VISIO" r:id="rId10" imgW="1249200" imgH="1779480" progId="Visio.Drawing.6">
                  <p:embed/>
                </p:oleObj>
              </mc:Choice>
              <mc:Fallback>
                <p:oleObj name="VISIO" r:id="rId10" imgW="1249200" imgH="1779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582738"/>
                        <a:ext cx="2728912"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1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9"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ROM: Dot Notation</a:t>
            </a:r>
            <a:endParaRPr lang="en-US" sz="4400" dirty="0">
              <a:solidFill>
                <a:schemeClr val="bg1"/>
              </a:solidFill>
              <a:latin typeface="+mj-lt"/>
            </a:endParaRPr>
          </a:p>
        </p:txBody>
      </p:sp>
    </p:spTree>
    <p:extLst>
      <p:ext uri="{BB962C8B-B14F-4D97-AF65-F5344CB8AC3E}">
        <p14:creationId xmlns:p14="http://schemas.microsoft.com/office/powerpoint/2010/main" val="4041039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Types of ROMs</a:t>
            </a:r>
            <a:endParaRPr lang="en-US" sz="4400" dirty="0">
              <a:solidFill>
                <a:schemeClr val="bg1"/>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113518380"/>
              </p:ext>
            </p:extLst>
          </p:nvPr>
        </p:nvGraphicFramePr>
        <p:xfrm>
          <a:off x="409222" y="1114777"/>
          <a:ext cx="8424335" cy="4389119"/>
        </p:xfrm>
        <a:graphic>
          <a:graphicData uri="http://schemas.openxmlformats.org/drawingml/2006/table">
            <a:tbl>
              <a:tblPr firstRow="1" bandRow="1">
                <a:tableStyleId>{5C22544A-7EE6-4342-B048-85BDC9FD1C3A}</a:tableStyleId>
              </a:tblPr>
              <a:tblGrid>
                <a:gridCol w="1207790"/>
                <a:gridCol w="2264606"/>
                <a:gridCol w="4951939"/>
              </a:tblGrid>
              <a:tr h="331612">
                <a:tc>
                  <a:txBody>
                    <a:bodyPr/>
                    <a:lstStyle/>
                    <a:p>
                      <a:r>
                        <a:rPr lang="en-US" dirty="0" smtClean="0"/>
                        <a:t>Type</a:t>
                      </a:r>
                      <a:endParaRPr lang="en-US" dirty="0"/>
                    </a:p>
                  </a:txBody>
                  <a:tcPr/>
                </a:tc>
                <a:tc>
                  <a:txBody>
                    <a:bodyPr/>
                    <a:lstStyle/>
                    <a:p>
                      <a:r>
                        <a:rPr lang="en-US" dirty="0" smtClean="0"/>
                        <a:t>Name</a:t>
                      </a:r>
                      <a:endParaRPr lang="en-US" dirty="0"/>
                    </a:p>
                  </a:txBody>
                  <a:tcPr/>
                </a:tc>
                <a:tc>
                  <a:txBody>
                    <a:bodyPr/>
                    <a:lstStyle/>
                    <a:p>
                      <a:r>
                        <a:rPr lang="en-US" dirty="0" smtClean="0"/>
                        <a:t>Description</a:t>
                      </a:r>
                      <a:endParaRPr lang="en-US" dirty="0"/>
                    </a:p>
                  </a:txBody>
                  <a:tcPr/>
                </a:tc>
              </a:tr>
              <a:tr h="500944">
                <a:tc>
                  <a:txBody>
                    <a:bodyPr/>
                    <a:lstStyle/>
                    <a:p>
                      <a:r>
                        <a:rPr lang="en-US" dirty="0" smtClean="0"/>
                        <a:t>ROM</a:t>
                      </a:r>
                      <a:endParaRPr lang="en-US" dirty="0"/>
                    </a:p>
                  </a:txBody>
                  <a:tcPr/>
                </a:tc>
                <a:tc>
                  <a:txBody>
                    <a:bodyPr/>
                    <a:lstStyle/>
                    <a:p>
                      <a:r>
                        <a:rPr lang="en-US" dirty="0" smtClean="0"/>
                        <a:t>Read Only Memory</a:t>
                      </a:r>
                      <a:endParaRPr lang="en-US" dirty="0"/>
                    </a:p>
                  </a:txBody>
                  <a:tcPr/>
                </a:tc>
                <a:tc>
                  <a:txBody>
                    <a:bodyPr/>
                    <a:lstStyle/>
                    <a:p>
                      <a:r>
                        <a:rPr lang="en-US" dirty="0" smtClean="0"/>
                        <a:t>Chip</a:t>
                      </a:r>
                      <a:r>
                        <a:rPr lang="en-US" baseline="0" dirty="0" smtClean="0"/>
                        <a:t> is hardwired with presence or absence of transistors.  Changing requires building a new chip.</a:t>
                      </a:r>
                      <a:endParaRPr lang="en-US" dirty="0"/>
                    </a:p>
                  </a:txBody>
                  <a:tcPr/>
                </a:tc>
              </a:tr>
              <a:tr h="500944">
                <a:tc>
                  <a:txBody>
                    <a:bodyPr/>
                    <a:lstStyle/>
                    <a:p>
                      <a:r>
                        <a:rPr lang="en-US" dirty="0" smtClean="0"/>
                        <a:t>PROM</a:t>
                      </a:r>
                      <a:endParaRPr lang="en-US" dirty="0"/>
                    </a:p>
                  </a:txBody>
                  <a:tcPr/>
                </a:tc>
                <a:tc>
                  <a:txBody>
                    <a:bodyPr/>
                    <a:lstStyle/>
                    <a:p>
                      <a:r>
                        <a:rPr lang="en-US" dirty="0" smtClean="0"/>
                        <a:t>Programmable ROM</a:t>
                      </a:r>
                      <a:endParaRPr lang="en-US" dirty="0"/>
                    </a:p>
                  </a:txBody>
                  <a:tcPr/>
                </a:tc>
                <a:tc>
                  <a:txBody>
                    <a:bodyPr/>
                    <a:lstStyle/>
                    <a:p>
                      <a:r>
                        <a:rPr lang="en-US" dirty="0" smtClean="0"/>
                        <a:t>Fuses in series with each transistor are blown to program bits.  Can’t be changed after programming.</a:t>
                      </a:r>
                      <a:endParaRPr lang="en-US" dirty="0"/>
                    </a:p>
                  </a:txBody>
                  <a:tcPr/>
                </a:tc>
              </a:tr>
              <a:tr h="500944">
                <a:tc>
                  <a:txBody>
                    <a:bodyPr/>
                    <a:lstStyle/>
                    <a:p>
                      <a:r>
                        <a:rPr lang="en-US" dirty="0" smtClean="0"/>
                        <a:t>EPROM</a:t>
                      </a:r>
                      <a:endParaRPr lang="en-US" dirty="0"/>
                    </a:p>
                  </a:txBody>
                  <a:tcPr/>
                </a:tc>
                <a:tc>
                  <a:txBody>
                    <a:bodyPr/>
                    <a:lstStyle/>
                    <a:p>
                      <a:r>
                        <a:rPr lang="en-US" dirty="0" smtClean="0"/>
                        <a:t>Electrically Programmable ROM</a:t>
                      </a:r>
                      <a:endParaRPr lang="en-US" dirty="0"/>
                    </a:p>
                  </a:txBody>
                  <a:tcPr/>
                </a:tc>
                <a:tc>
                  <a:txBody>
                    <a:bodyPr/>
                    <a:lstStyle/>
                    <a:p>
                      <a:r>
                        <a:rPr lang="en-US" dirty="0" smtClean="0"/>
                        <a:t>Charge is stored on a floating gate to activate or deactivate transistor.  Erasing requires exposure</a:t>
                      </a:r>
                      <a:r>
                        <a:rPr lang="en-US" baseline="0" dirty="0" smtClean="0"/>
                        <a:t> to UV light.</a:t>
                      </a:r>
                      <a:endParaRPr lang="en-US" dirty="0"/>
                    </a:p>
                  </a:txBody>
                  <a:tcPr/>
                </a:tc>
              </a:tr>
              <a:tr h="500944">
                <a:tc>
                  <a:txBody>
                    <a:bodyPr/>
                    <a:lstStyle/>
                    <a:p>
                      <a:r>
                        <a:rPr lang="en-US" dirty="0" smtClean="0"/>
                        <a:t>EEPROM</a:t>
                      </a:r>
                      <a:endParaRPr lang="en-US" dirty="0"/>
                    </a:p>
                  </a:txBody>
                  <a:tcPr/>
                </a:tc>
                <a:tc>
                  <a:txBody>
                    <a:bodyPr/>
                    <a:lstStyle/>
                    <a:p>
                      <a:r>
                        <a:rPr lang="en-US" dirty="0" smtClean="0"/>
                        <a:t>Electrically Erasable</a:t>
                      </a:r>
                      <a:r>
                        <a:rPr lang="en-US" baseline="0" dirty="0" smtClean="0"/>
                        <a:t> Programmable ROM</a:t>
                      </a:r>
                      <a:endParaRPr lang="en-US" dirty="0"/>
                    </a:p>
                  </a:txBody>
                  <a:tcPr/>
                </a:tc>
                <a:tc>
                  <a:txBody>
                    <a:bodyPr/>
                    <a:lstStyle/>
                    <a:p>
                      <a:r>
                        <a:rPr lang="en-US" dirty="0" smtClean="0"/>
                        <a:t>Like</a:t>
                      </a:r>
                      <a:r>
                        <a:rPr lang="en-US" baseline="0" dirty="0" smtClean="0"/>
                        <a:t> EPROM, but erasing can be done electrically.</a:t>
                      </a:r>
                      <a:endParaRPr lang="en-US" dirty="0"/>
                    </a:p>
                  </a:txBody>
                  <a:tcPr/>
                </a:tc>
              </a:tr>
              <a:tr h="500944">
                <a:tc>
                  <a:txBody>
                    <a:bodyPr/>
                    <a:lstStyle/>
                    <a:p>
                      <a:r>
                        <a:rPr lang="en-US" dirty="0" smtClean="0"/>
                        <a:t>Flash</a:t>
                      </a:r>
                      <a:endParaRPr lang="en-US" dirty="0"/>
                    </a:p>
                  </a:txBody>
                  <a:tcPr/>
                </a:tc>
                <a:tc>
                  <a:txBody>
                    <a:bodyPr/>
                    <a:lstStyle/>
                    <a:p>
                      <a:r>
                        <a:rPr lang="en-US" dirty="0" smtClean="0"/>
                        <a:t>Flash Memory</a:t>
                      </a:r>
                      <a:endParaRPr lang="en-US" dirty="0"/>
                    </a:p>
                  </a:txBody>
                  <a:tcPr/>
                </a:tc>
                <a:tc>
                  <a:txBody>
                    <a:bodyPr/>
                    <a:lstStyle/>
                    <a:p>
                      <a:r>
                        <a:rPr lang="en-US" dirty="0" smtClean="0"/>
                        <a:t>Like EEPROM, but erasing is done on large blocks to amortize cost</a:t>
                      </a:r>
                      <a:r>
                        <a:rPr lang="en-US" baseline="0" dirty="0" smtClean="0"/>
                        <a:t> of erase circuit.  Low cost per bit, dominates nonvolatile storage today.</a:t>
                      </a:r>
                      <a:endParaRPr lang="en-US" dirty="0"/>
                    </a:p>
                  </a:txBody>
                  <a:tcPr/>
                </a:tc>
              </a:tr>
            </a:tbl>
          </a:graphicData>
        </a:graphic>
      </p:graphicFrame>
    </p:spTree>
    <p:extLst>
      <p:ext uri="{BB962C8B-B14F-4D97-AF65-F5344CB8AC3E}">
        <p14:creationId xmlns:p14="http://schemas.microsoft.com/office/powerpoint/2010/main" val="2091844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80" name="Rectangle 8"/>
          <p:cNvSpPr>
            <a:spLocks noGrp="1" noChangeArrowheads="1"/>
          </p:cNvSpPr>
          <p:nvPr>
            <p:ph sz="half" idx="4294967295"/>
            <p:custDataLst>
              <p:tags r:id="rId1"/>
            </p:custDataLst>
          </p:nvPr>
        </p:nvSpPr>
        <p:spPr>
          <a:xfrm>
            <a:off x="304800" y="1219200"/>
            <a:ext cx="5334000" cy="4953000"/>
          </a:xfrm>
        </p:spPr>
        <p:txBody>
          <a:bodyPr>
            <a:noAutofit/>
          </a:bodyPr>
          <a:lstStyle/>
          <a:p>
            <a:r>
              <a:rPr lang="en-US" sz="2400" dirty="0"/>
              <a:t>Developed memories and high speed circuits at </a:t>
            </a:r>
            <a:r>
              <a:rPr lang="en-US" sz="2400" dirty="0" smtClean="0"/>
              <a:t>Toshiba, 1971-1994 </a:t>
            </a:r>
            <a:endParaRPr lang="en-US" sz="2400" dirty="0"/>
          </a:p>
          <a:p>
            <a:r>
              <a:rPr lang="en-US" sz="2400" dirty="0"/>
              <a:t>Invented Flash memory as an unauthorized project pursued during nights and weekends in the late </a:t>
            </a:r>
            <a:r>
              <a:rPr lang="en-US" sz="2400" dirty="0" smtClean="0"/>
              <a:t>1970’s</a:t>
            </a:r>
            <a:endParaRPr lang="en-US" sz="2400" dirty="0"/>
          </a:p>
          <a:p>
            <a:r>
              <a:rPr lang="en-US" sz="2400" dirty="0"/>
              <a:t>The process of erasing the memory reminded him of the flash of a camera </a:t>
            </a:r>
          </a:p>
          <a:p>
            <a:r>
              <a:rPr lang="en-US" sz="2400" dirty="0"/>
              <a:t>Toshiba slow to commercialize the idea; Intel was first to market in 1988 </a:t>
            </a:r>
          </a:p>
          <a:p>
            <a:r>
              <a:rPr lang="en-US" sz="2400" dirty="0"/>
              <a:t>Flash has grown into a $25 billion per year </a:t>
            </a:r>
            <a:r>
              <a:rPr lang="en-US" sz="2400" dirty="0" smtClean="0"/>
              <a:t>market</a:t>
            </a:r>
            <a:endParaRPr lang="en-US" sz="2400" dirty="0"/>
          </a:p>
        </p:txBody>
      </p:sp>
      <p:sp>
        <p:nvSpPr>
          <p:cNvPr id="10270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Fujio</a:t>
            </a:r>
            <a:r>
              <a:rPr lang="en-US" sz="4400" dirty="0" smtClean="0">
                <a:solidFill>
                  <a:schemeClr val="bg1"/>
                </a:solidFill>
                <a:latin typeface="+mj-lt"/>
              </a:rPr>
              <a:t> </a:t>
            </a:r>
            <a:r>
              <a:rPr lang="en-US" sz="4400" dirty="0" err="1" smtClean="0">
                <a:solidFill>
                  <a:schemeClr val="bg1"/>
                </a:solidFill>
                <a:latin typeface="+mj-lt"/>
              </a:rPr>
              <a:t>Masuoka</a:t>
            </a:r>
            <a:r>
              <a:rPr lang="en-US" sz="4400" dirty="0" smtClean="0">
                <a:solidFill>
                  <a:schemeClr val="bg1"/>
                </a:solidFill>
                <a:latin typeface="+mj-lt"/>
              </a:rPr>
              <a:t>, 1944 - </a:t>
            </a:r>
            <a:endParaRPr lang="en-US" sz="4400" dirty="0">
              <a:solidFill>
                <a:schemeClr val="bg1"/>
              </a:solidFill>
              <a:latin typeface="+mj-lt"/>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6308" y="1571296"/>
            <a:ext cx="3132892" cy="3153104"/>
          </a:xfrm>
          <a:prstGeom prst="rect">
            <a:avLst/>
          </a:prstGeom>
        </p:spPr>
      </p:pic>
    </p:spTree>
    <p:extLst>
      <p:ext uri="{BB962C8B-B14F-4D97-AF65-F5344CB8AC3E}">
        <p14:creationId xmlns:p14="http://schemas.microsoft.com/office/powerpoint/2010/main" val="1535306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533364407"/>
              </p:ext>
            </p:extLst>
          </p:nvPr>
        </p:nvGraphicFramePr>
        <p:xfrm>
          <a:off x="1225550" y="1947863"/>
          <a:ext cx="3879850" cy="3033712"/>
        </p:xfrm>
        <a:graphic>
          <a:graphicData uri="http://schemas.openxmlformats.org/presentationml/2006/ole">
            <mc:AlternateContent xmlns:mc="http://schemas.openxmlformats.org/markup-compatibility/2006">
              <mc:Choice xmlns:v="urn:schemas-microsoft-com:vml" Requires="v">
                <p:oleObj spid="_x0000_s96526" name="Visio" r:id="rId8" imgW="2120798" imgH="1734922" progId="Visio.Drawing.11">
                  <p:embed/>
                </p:oleObj>
              </mc:Choice>
              <mc:Fallback>
                <p:oleObj name="Visio" r:id="rId8" imgW="2120798" imgH="17349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550" y="1947863"/>
                        <a:ext cx="387985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0214"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493936267"/>
              </p:ext>
            </p:extLst>
          </p:nvPr>
        </p:nvGraphicFramePr>
        <p:xfrm>
          <a:off x="5105400" y="1905000"/>
          <a:ext cx="3657600" cy="3338513"/>
        </p:xfrm>
        <a:graphic>
          <a:graphicData uri="http://schemas.openxmlformats.org/presentationml/2006/ole">
            <mc:AlternateContent xmlns:mc="http://schemas.openxmlformats.org/markup-compatibility/2006">
              <mc:Choice xmlns:v="urn:schemas-microsoft-com:vml" Requires="v">
                <p:oleObj spid="_x0000_s96527" name="VISIO" r:id="rId10" imgW="1199520" imgH="1095120" progId="Visio.Drawing.6">
                  <p:embed/>
                </p:oleObj>
              </mc:Choice>
              <mc:Fallback>
                <p:oleObj name="VISIO" r:id="rId10" imgW="1199520" imgH="10951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905000"/>
                        <a:ext cx="365760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02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ROM Storage</a:t>
            </a:r>
            <a:endParaRPr lang="en-US" sz="4400" dirty="0">
              <a:solidFill>
                <a:schemeClr val="bg1"/>
              </a:solidFill>
              <a:latin typeface="+mj-lt"/>
            </a:endParaRPr>
          </a:p>
        </p:txBody>
      </p:sp>
    </p:spTree>
    <p:extLst>
      <p:ext uri="{BB962C8B-B14F-4D97-AF65-F5344CB8AC3E}">
        <p14:creationId xmlns:p14="http://schemas.microsoft.com/office/powerpoint/2010/main" val="814312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1237"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17647885"/>
              </p:ext>
            </p:extLst>
          </p:nvPr>
        </p:nvGraphicFramePr>
        <p:xfrm>
          <a:off x="1377950" y="1947863"/>
          <a:ext cx="3879850" cy="3033712"/>
        </p:xfrm>
        <a:graphic>
          <a:graphicData uri="http://schemas.openxmlformats.org/presentationml/2006/ole">
            <mc:AlternateContent xmlns:mc="http://schemas.openxmlformats.org/markup-compatibility/2006">
              <mc:Choice xmlns:v="urn:schemas-microsoft-com:vml" Requires="v">
                <p:oleObj spid="_x0000_s97416" name="Visio" r:id="rId10" imgW="2120798" imgH="1734922" progId="Visio.Drawing.11">
                  <p:embed/>
                </p:oleObj>
              </mc:Choice>
              <mc:Fallback>
                <p:oleObj name="Visio" r:id="rId10" imgW="2120798" imgH="1734922"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7950" y="1947863"/>
                        <a:ext cx="387985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123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1238" name="Text Box 6"/>
          <p:cNvSpPr txBox="1">
            <a:spLocks noChangeArrowheads="1"/>
          </p:cNvSpPr>
          <p:nvPr>
            <p:custDataLst>
              <p:tags r:id="rId4"/>
            </p:custDataLst>
          </p:nvPr>
        </p:nvSpPr>
        <p:spPr bwMode="auto">
          <a:xfrm>
            <a:off x="5486400" y="2362200"/>
            <a:ext cx="3048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smtClean="0">
                <a:latin typeface="Symbol" pitchFamily="18" charset="2"/>
              </a:rPr>
              <a:t>^</a:t>
            </a:r>
            <a:r>
              <a:rPr lang="en-US" sz="3200" dirty="0" smtClean="0"/>
              <a:t> </a:t>
            </a:r>
            <a:r>
              <a:rPr lang="en-US" sz="3200" i="1" dirty="0"/>
              <a:t>A</a:t>
            </a:r>
            <a:r>
              <a:rPr lang="en-US" sz="3200" baseline="-25000" dirty="0"/>
              <a:t>0</a:t>
            </a:r>
          </a:p>
          <a:p>
            <a:pPr>
              <a:spcBef>
                <a:spcPct val="50000"/>
              </a:spcBef>
            </a:pPr>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pPr>
              <a:spcBef>
                <a:spcPct val="50000"/>
              </a:spcBef>
            </a:pPr>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1240" name="Line 8"/>
          <p:cNvSpPr>
            <a:spLocks noChangeShapeType="1"/>
          </p:cNvSpPr>
          <p:nvPr>
            <p:custDataLst>
              <p:tags r:id="rId5"/>
            </p:custDataLst>
          </p:nvPr>
        </p:nvSpPr>
        <p:spPr bwMode="auto">
          <a:xfrm>
            <a:off x="6825762" y="3219207"/>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1" name="Line 9"/>
          <p:cNvSpPr>
            <a:spLocks noChangeShapeType="1"/>
          </p:cNvSpPr>
          <p:nvPr>
            <p:custDataLst>
              <p:tags r:id="rId6"/>
            </p:custDataLst>
          </p:nvPr>
        </p:nvSpPr>
        <p:spPr bwMode="auto">
          <a:xfrm>
            <a:off x="67818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2" name="Line 10"/>
          <p:cNvSpPr>
            <a:spLocks noChangeShapeType="1"/>
          </p:cNvSpPr>
          <p:nvPr>
            <p:custDataLst>
              <p:tags r:id="rId7"/>
            </p:custDataLst>
          </p:nvPr>
        </p:nvSpPr>
        <p:spPr bwMode="auto">
          <a:xfrm>
            <a:off x="73152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ROM Logic</a:t>
            </a:r>
            <a:endParaRPr lang="en-US" sz="4400" dirty="0">
              <a:solidFill>
                <a:schemeClr val="bg1"/>
              </a:solidFill>
              <a:latin typeface="+mj-lt"/>
            </a:endParaRPr>
          </a:p>
        </p:txBody>
      </p:sp>
    </p:spTree>
    <p:extLst>
      <p:ext uri="{BB962C8B-B14F-4D97-AF65-F5344CB8AC3E}">
        <p14:creationId xmlns:p14="http://schemas.microsoft.com/office/powerpoint/2010/main" val="1251438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1204924689"/>
              </p:ex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112765" name="VISIO" r:id="rId9" imgW="2192040" imgH="1740240" progId="Visio.Drawing.6">
                  <p:embed/>
                </p:oleObj>
              </mc:Choice>
              <mc:Fallback>
                <p:oleObj name="VISIO" r:id="rId9" imgW="2192040" imgH="1740240" progId="Visio.Drawing.6">
                  <p:embed/>
                  <p:pic>
                    <p:nvPicPr>
                      <p:cNvPr id="0" name=""/>
                      <p:cNvPicPr>
                        <a:picLocks noChangeAspect="1" noChangeArrowheads="1"/>
                      </p:cNvPicPr>
                      <p:nvPr/>
                    </p:nvPicPr>
                    <p:blipFill>
                      <a:blip r:embed="rId10"/>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524125"/>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Example: Logic with ROMs</a:t>
            </a:r>
            <a:endParaRPr lang="en-US" sz="4400" dirty="0">
              <a:solidFill>
                <a:schemeClr val="bg1"/>
              </a:solidFill>
              <a:latin typeface="+mj-lt"/>
            </a:endParaRPr>
          </a:p>
        </p:txBody>
      </p:sp>
    </p:spTree>
    <p:extLst>
      <p:ext uri="{BB962C8B-B14F-4D97-AF65-F5344CB8AC3E}">
        <p14:creationId xmlns:p14="http://schemas.microsoft.com/office/powerpoint/2010/main" val="2056235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2852309239"/>
              </p:ex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99464" name="VISIO" r:id="rId9" imgW="2192040" imgH="1740240" progId="Visio.Drawing.6">
                  <p:embed/>
                </p:oleObj>
              </mc:Choice>
              <mc:Fallback>
                <p:oleObj name="VISIO" r:id="rId9" imgW="2192040" imgH="17402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2362200" y="2524125"/>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Example: Logic with ROMs</a:t>
            </a:r>
            <a:endParaRPr lang="en-US" sz="4400" dirty="0">
              <a:solidFill>
                <a:schemeClr val="bg1"/>
              </a:solidFill>
              <a:latin typeface="+mj-lt"/>
            </a:endParaRPr>
          </a:p>
        </p:txBody>
      </p:sp>
    </p:spTree>
    <p:extLst>
      <p:ext uri="{BB962C8B-B14F-4D97-AF65-F5344CB8AC3E}">
        <p14:creationId xmlns:p14="http://schemas.microsoft.com/office/powerpoint/2010/main" val="41605704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8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917051368"/>
              </p:ext>
            </p:extLst>
          </p:nvPr>
        </p:nvGraphicFramePr>
        <p:xfrm>
          <a:off x="1447800" y="1143000"/>
          <a:ext cx="6400800" cy="3417888"/>
        </p:xfrm>
        <a:graphic>
          <a:graphicData uri="http://schemas.openxmlformats.org/presentationml/2006/ole">
            <mc:AlternateContent xmlns:mc="http://schemas.openxmlformats.org/markup-compatibility/2006">
              <mc:Choice xmlns:v="urn:schemas-microsoft-com:vml" Requires="v">
                <p:oleObj spid="_x0000_s100488" name="VISIO" r:id="rId11" imgW="4036320" imgH="2255400" progId="Visio.Drawing.6">
                  <p:embed/>
                </p:oleObj>
              </mc:Choice>
              <mc:Fallback>
                <p:oleObj name="VISIO" r:id="rId11" imgW="4036320" imgH="225540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143000"/>
                        <a:ext cx="640080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2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328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3286" name="Text Box 6"/>
          <p:cNvSpPr txBox="1">
            <a:spLocks noChangeArrowheads="1"/>
          </p:cNvSpPr>
          <p:nvPr>
            <p:custDataLst>
              <p:tags r:id="rId5"/>
            </p:custDataLst>
          </p:nvPr>
        </p:nvSpPr>
        <p:spPr bwMode="auto">
          <a:xfrm>
            <a:off x="2286000" y="4414897"/>
            <a:ext cx="304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Å</a:t>
            </a:r>
            <a:r>
              <a:rPr lang="en-US" sz="3200" dirty="0"/>
              <a:t> </a:t>
            </a:r>
            <a:r>
              <a:rPr lang="en-US" sz="3200" i="1" dirty="0"/>
              <a:t>A</a:t>
            </a:r>
            <a:r>
              <a:rPr lang="en-US" sz="3200" baseline="-25000" dirty="0"/>
              <a:t>0</a:t>
            </a:r>
          </a:p>
          <a:p>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3287" name="Line 7"/>
          <p:cNvSpPr>
            <a:spLocks noChangeShapeType="1"/>
          </p:cNvSpPr>
          <p:nvPr>
            <p:custDataLst>
              <p:tags r:id="rId6"/>
            </p:custDataLst>
          </p:nvPr>
        </p:nvSpPr>
        <p:spPr bwMode="auto">
          <a:xfrm>
            <a:off x="3733800" y="501655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Logic with Any Memory Array</a:t>
            </a:r>
            <a:endParaRPr lang="en-US" sz="4400" dirty="0">
              <a:solidFill>
                <a:schemeClr val="bg1"/>
              </a:solidFill>
              <a:latin typeface="+mj-lt"/>
            </a:endParaRPr>
          </a:p>
        </p:txBody>
      </p:sp>
      <p:sp>
        <p:nvSpPr>
          <p:cNvPr id="16" name="Line 7"/>
          <p:cNvSpPr>
            <a:spLocks noChangeShapeType="1"/>
          </p:cNvSpPr>
          <p:nvPr>
            <p:custDataLst>
              <p:tags r:id="rId7"/>
            </p:custDataLst>
          </p:nvPr>
        </p:nvSpPr>
        <p:spPr bwMode="auto">
          <a:xfrm>
            <a:off x="3733800" y="551185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7"/>
          <p:cNvSpPr>
            <a:spLocks noChangeShapeType="1"/>
          </p:cNvSpPr>
          <p:nvPr>
            <p:custDataLst>
              <p:tags r:id="rId8"/>
            </p:custDataLst>
          </p:nvPr>
        </p:nvSpPr>
        <p:spPr bwMode="auto">
          <a:xfrm>
            <a:off x="4114800" y="551185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32843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8" name="Rectangle 4"/>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2"/>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3"/>
            </p:custDataLst>
          </p:nvPr>
        </p:nvSpPr>
        <p:spPr bwMode="auto">
          <a:xfrm>
            <a:off x="23622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653709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4312"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3833032324"/>
              </p:ext>
            </p:extLst>
          </p:nvPr>
        </p:nvGraphicFramePr>
        <p:xfrm>
          <a:off x="2438400" y="2081213"/>
          <a:ext cx="6629400" cy="3709987"/>
        </p:xfrm>
        <a:graphic>
          <a:graphicData uri="http://schemas.openxmlformats.org/presentationml/2006/ole">
            <mc:AlternateContent xmlns:mc="http://schemas.openxmlformats.org/markup-compatibility/2006">
              <mc:Choice xmlns:v="urn:schemas-microsoft-com:vml" Requires="v">
                <p:oleObj spid="_x0000_s101512" name="VISIO" r:id="rId8" imgW="3992760" imgH="2233800" progId="Visio.Drawing.6">
                  <p:embed/>
                </p:oleObj>
              </mc:Choice>
              <mc:Fallback>
                <p:oleObj name="VISIO" r:id="rId8" imgW="3992760" imgH="2233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081213"/>
                        <a:ext cx="6629400" cy="3709987"/>
                      </a:xfrm>
                      <a:prstGeom prst="rect">
                        <a:avLst/>
                      </a:prstGeom>
                    </p:spPr>
                  </p:pic>
                </p:oleObj>
              </mc:Fallback>
            </mc:AlternateContent>
          </a:graphicData>
        </a:graphic>
      </p:graphicFrame>
      <p:sp>
        <p:nvSpPr>
          <p:cNvPr id="994308"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Implement the following logic functions using a 2</a:t>
            </a:r>
            <a:r>
              <a:rPr lang="en-US" sz="2400" baseline="30000" dirty="0">
                <a:latin typeface="+mj-lt"/>
                <a:cs typeface="Arial" charset="0"/>
              </a:rPr>
              <a:t>2</a:t>
            </a:r>
            <a:r>
              <a:rPr lang="en-US" sz="2400" dirty="0">
                <a:latin typeface="+mj-lt"/>
                <a:cs typeface="Arial" charset="0"/>
              </a:rPr>
              <a:t> </a:t>
            </a:r>
            <a:r>
              <a:rPr lang="en-US" sz="2400" dirty="0">
                <a:latin typeface="+mj-lt"/>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5"/>
            </p:custDataLst>
          </p:nvPr>
        </p:nvSpPr>
        <p:spPr bwMode="auto">
          <a:xfrm>
            <a:off x="23622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1445130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ChangeArrowheads="1"/>
          </p:cNvSpPr>
          <p:nvPr>
            <p:custDataLst>
              <p:tags r:id="rId1"/>
            </p:custDataLst>
          </p:nvPr>
        </p:nvSpPr>
        <p:spPr bwMode="auto">
          <a:xfrm>
            <a:off x="380999" y="990600"/>
            <a:ext cx="847688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mj-lt"/>
                <a:cs typeface="Arial" charset="0"/>
              </a:rPr>
              <a:t>In general for a block spanning bits </a:t>
            </a:r>
            <a:r>
              <a:rPr lang="en-US" sz="3200" b="1" dirty="0" err="1" smtClean="0">
                <a:latin typeface="+mj-lt"/>
                <a:cs typeface="Arial" charset="0"/>
              </a:rPr>
              <a:t>i</a:t>
            </a:r>
            <a:r>
              <a:rPr lang="en-US" sz="3200" b="1" dirty="0" smtClean="0">
                <a:latin typeface="+mj-lt"/>
                <a:cs typeface="Arial" charset="0"/>
              </a:rPr>
              <a:t> through j,</a:t>
            </a:r>
            <a:endParaRPr lang="en-US" sz="3200" dirty="0">
              <a:latin typeface="+mj-lt"/>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err="1" smtClean="0">
                <a:solidFill>
                  <a:srgbClr val="0070C0"/>
                </a:solidFill>
                <a:latin typeface="Times New Roman" pitchFamily="18" charset="0"/>
                <a:cs typeface="Arial" charset="0"/>
              </a:rPr>
              <a:t>P</a:t>
            </a:r>
            <a:r>
              <a:rPr lang="en-US" sz="2800" b="1" i="1" baseline="-25000" dirty="0" err="1" smtClean="0">
                <a:solidFill>
                  <a:srgbClr val="0070C0"/>
                </a:solidFill>
                <a:latin typeface="Times New Roman" pitchFamily="18" charset="0"/>
                <a:cs typeface="Arial" charset="0"/>
              </a:rPr>
              <a:t>i</a:t>
            </a:r>
            <a:r>
              <a:rPr lang="en-US" sz="2800" b="1" baseline="-25000" dirty="0" err="1" smtClean="0">
                <a:solidFill>
                  <a:srgbClr val="0070C0"/>
                </a:solidFill>
                <a:latin typeface="Times New Roman" pitchFamily="18" charset="0"/>
                <a:cs typeface="Arial" charset="0"/>
              </a:rPr>
              <a:t>:</a:t>
            </a:r>
            <a:r>
              <a:rPr lang="en-US" sz="2800" b="1" i="1" baseline="-25000" dirty="0" err="1" smtClean="0">
                <a:solidFill>
                  <a:srgbClr val="0070C0"/>
                </a:solidFill>
                <a:latin typeface="Times New Roman" pitchFamily="18" charset="0"/>
                <a:cs typeface="Arial" charset="0"/>
              </a:rPr>
              <a:t>j</a:t>
            </a:r>
            <a:r>
              <a:rPr lang="en-US" sz="2800" b="1" dirty="0" smtClean="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a:solidFill>
                  <a:srgbClr val="0070C0"/>
                </a:solidFill>
                <a:latin typeface="Times New Roman" pitchFamily="18" charset="0"/>
                <a:cs typeface="Arial" charset="0"/>
              </a:rPr>
              <a:t>P</a:t>
            </a:r>
            <a:r>
              <a:rPr lang="en-US" sz="2800" b="1" i="1" baseline="-25000" dirty="0">
                <a:solidFill>
                  <a:srgbClr val="0070C0"/>
                </a:solidFill>
                <a:latin typeface="Times New Roman" pitchFamily="18" charset="0"/>
                <a:cs typeface="Arial" charset="0"/>
              </a:rPr>
              <a:t>i</a:t>
            </a:r>
            <a:r>
              <a:rPr lang="en-US" sz="2800" b="1" i="1" dirty="0">
                <a:solidFill>
                  <a:srgbClr val="0070C0"/>
                </a:solidFill>
                <a:latin typeface="Times New Roman" pitchFamily="18" charset="0"/>
                <a:cs typeface="Arial" charset="0"/>
              </a:rPr>
              <a:t>P</a:t>
            </a:r>
            <a:r>
              <a:rPr lang="en-US" sz="2800" b="1" i="1" baseline="-25000" dirty="0">
                <a:solidFill>
                  <a:srgbClr val="0070C0"/>
                </a:solidFill>
                <a:latin typeface="Times New Roman" pitchFamily="18" charset="0"/>
                <a:cs typeface="Arial" charset="0"/>
              </a:rPr>
              <a:t>i</a:t>
            </a:r>
            <a:r>
              <a:rPr lang="en-US" sz="2800" b="1" baseline="-25000" dirty="0">
                <a:solidFill>
                  <a:srgbClr val="0070C0"/>
                </a:solidFill>
                <a:latin typeface="Times New Roman" pitchFamily="18" charset="0"/>
                <a:cs typeface="Arial" charset="0"/>
              </a:rPr>
              <a:t>-1 </a:t>
            </a:r>
            <a:r>
              <a:rPr lang="en-US" sz="2800" b="1" i="1" dirty="0">
                <a:solidFill>
                  <a:srgbClr val="0070C0"/>
                </a:solidFill>
                <a:latin typeface="Times New Roman" pitchFamily="18" charset="0"/>
                <a:cs typeface="Arial" charset="0"/>
              </a:rPr>
              <a:t>P</a:t>
            </a:r>
            <a:r>
              <a:rPr lang="en-US" sz="2800" b="1" i="1" baseline="-25000" dirty="0">
                <a:solidFill>
                  <a:srgbClr val="0070C0"/>
                </a:solidFill>
                <a:latin typeface="Times New Roman" pitchFamily="18" charset="0"/>
                <a:cs typeface="Arial" charset="0"/>
              </a:rPr>
              <a:t>i</a:t>
            </a:r>
            <a:r>
              <a:rPr lang="en-US" sz="2800" b="1" baseline="-25000" dirty="0">
                <a:solidFill>
                  <a:srgbClr val="0070C0"/>
                </a:solidFill>
                <a:latin typeface="Times New Roman" pitchFamily="18" charset="0"/>
                <a:cs typeface="Arial" charset="0"/>
              </a:rPr>
              <a:t>-</a:t>
            </a:r>
            <a:r>
              <a:rPr lang="en-US" sz="2800" b="1" baseline="-25000" dirty="0" smtClean="0">
                <a:solidFill>
                  <a:srgbClr val="0070C0"/>
                </a:solidFill>
                <a:latin typeface="Times New Roman" pitchFamily="18" charset="0"/>
                <a:cs typeface="Arial" charset="0"/>
              </a:rPr>
              <a:t>2 </a:t>
            </a:r>
            <a:r>
              <a:rPr lang="mr-IN" sz="2800" b="1" baseline="-25000" dirty="0" smtClean="0">
                <a:solidFill>
                  <a:srgbClr val="0070C0"/>
                </a:solidFill>
                <a:latin typeface="Times New Roman" pitchFamily="18" charset="0"/>
                <a:cs typeface="Arial" charset="0"/>
              </a:rPr>
              <a:t>…</a:t>
            </a:r>
            <a:r>
              <a:rPr lang="en-US" sz="2800" b="1" baseline="-25000" dirty="0" smtClean="0">
                <a:solidFill>
                  <a:srgbClr val="0070C0"/>
                </a:solidFill>
                <a:latin typeface="Times New Roman" pitchFamily="18" charset="0"/>
                <a:cs typeface="Arial" charset="0"/>
              </a:rPr>
              <a:t> </a:t>
            </a:r>
            <a:r>
              <a:rPr lang="en-US" sz="2800" b="1" i="1" dirty="0" err="1" smtClean="0">
                <a:solidFill>
                  <a:srgbClr val="0070C0"/>
                </a:solidFill>
                <a:latin typeface="Times New Roman" pitchFamily="18" charset="0"/>
                <a:cs typeface="Arial" charset="0"/>
              </a:rPr>
              <a:t>P</a:t>
            </a:r>
            <a:r>
              <a:rPr lang="en-US" sz="2800" b="1" i="1" baseline="-25000" dirty="0" err="1" smtClean="0">
                <a:solidFill>
                  <a:srgbClr val="0070C0"/>
                </a:solidFill>
                <a:latin typeface="Times New Roman" pitchFamily="18" charset="0"/>
                <a:cs typeface="Arial" charset="0"/>
              </a:rPr>
              <a:t>j</a:t>
            </a:r>
            <a:r>
              <a:rPr lang="en-US" sz="2800" b="1" i="1" baseline="-25000" dirty="0" smtClean="0">
                <a:solidFill>
                  <a:srgbClr val="0070C0"/>
                </a:solidFill>
                <a:latin typeface="Times New Roman" pitchFamily="18" charset="0"/>
                <a:cs typeface="Arial" charset="0"/>
              </a:rPr>
              <a:t> </a:t>
            </a:r>
          </a:p>
          <a:p>
            <a:pPr marL="742950" lvl="1" indent="-285750">
              <a:spcBef>
                <a:spcPct val="20000"/>
              </a:spcBef>
            </a:pPr>
            <a:r>
              <a:rPr lang="en-US" sz="2800" b="1" i="1" baseline="-25000" dirty="0">
                <a:solidFill>
                  <a:srgbClr val="0070C0"/>
                </a:solidFill>
                <a:latin typeface="Times New Roman" pitchFamily="18" charset="0"/>
                <a:cs typeface="Arial" charset="0"/>
              </a:rPr>
              <a:t> </a:t>
            </a:r>
            <a:r>
              <a:rPr lang="en-US" sz="2800" b="1" i="1" baseline="-25000"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  </a:t>
            </a:r>
            <a:r>
              <a:rPr lang="en-US" sz="2800" b="1" i="1" dirty="0" err="1" smtClean="0">
                <a:solidFill>
                  <a:srgbClr val="0070C0"/>
                </a:solidFill>
                <a:latin typeface="Times New Roman" pitchFamily="18" charset="0"/>
                <a:cs typeface="Arial" charset="0"/>
              </a:rPr>
              <a:t>G</a:t>
            </a:r>
            <a:r>
              <a:rPr lang="en-US" sz="2800" b="1" i="1" baseline="-25000" dirty="0" err="1" smtClean="0">
                <a:solidFill>
                  <a:srgbClr val="0070C0"/>
                </a:solidFill>
                <a:latin typeface="Times New Roman" pitchFamily="18" charset="0"/>
                <a:cs typeface="Arial" charset="0"/>
              </a:rPr>
              <a:t>i</a:t>
            </a:r>
            <a:r>
              <a:rPr lang="en-US" sz="2800" b="1" baseline="-25000" dirty="0" err="1" smtClean="0">
                <a:solidFill>
                  <a:srgbClr val="0070C0"/>
                </a:solidFill>
                <a:latin typeface="Times New Roman" pitchFamily="18" charset="0"/>
                <a:cs typeface="Arial" charset="0"/>
              </a:rPr>
              <a:t>:</a:t>
            </a:r>
            <a:r>
              <a:rPr lang="en-US" sz="2800" b="1" i="1" baseline="-25000" dirty="0" err="1" smtClean="0">
                <a:solidFill>
                  <a:srgbClr val="0070C0"/>
                </a:solidFill>
                <a:latin typeface="Times New Roman" pitchFamily="18" charset="0"/>
                <a:cs typeface="Arial" charset="0"/>
              </a:rPr>
              <a:t>j</a:t>
            </a:r>
            <a:r>
              <a:rPr lang="en-US" sz="2800" b="1" dirty="0" smtClean="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err="1" smtClean="0">
                <a:solidFill>
                  <a:srgbClr val="0070C0"/>
                </a:solidFill>
                <a:latin typeface="Times New Roman" pitchFamily="18" charset="0"/>
                <a:cs typeface="Arial" charset="0"/>
              </a:rPr>
              <a:t>G</a:t>
            </a:r>
            <a:r>
              <a:rPr lang="en-US" sz="2800" b="1" i="1" baseline="-25000" dirty="0" err="1">
                <a:solidFill>
                  <a:srgbClr val="0070C0"/>
                </a:solidFill>
                <a:latin typeface="Times New Roman" pitchFamily="18" charset="0"/>
                <a:cs typeface="Arial" charset="0"/>
              </a:rPr>
              <a:t>i</a:t>
            </a:r>
            <a:r>
              <a:rPr lang="en-US" sz="2800" b="1" baseline="-25000" dirty="0" smtClean="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i="1" baseline="-25000" dirty="0" smtClean="0">
                <a:solidFill>
                  <a:srgbClr val="0070C0"/>
                </a:solidFill>
                <a:latin typeface="Times New Roman" pitchFamily="18" charset="0"/>
                <a:cs typeface="Arial" charset="0"/>
              </a:rPr>
              <a:t>i</a:t>
            </a:r>
            <a:r>
              <a:rPr lang="en-US" sz="2800" b="1" dirty="0" smtClean="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a:t>
            </a:r>
            <a:r>
              <a:rPr lang="en-US" sz="2800" b="1" i="1" dirty="0" smtClean="0">
                <a:solidFill>
                  <a:srgbClr val="0070C0"/>
                </a:solidFill>
                <a:latin typeface="Times New Roman" pitchFamily="18" charset="0"/>
                <a:cs typeface="Arial" charset="0"/>
              </a:rPr>
              <a:t>G</a:t>
            </a:r>
            <a:r>
              <a:rPr lang="en-US" sz="2800" b="1" i="1" baseline="-25000" dirty="0" smtClean="0">
                <a:solidFill>
                  <a:srgbClr val="0070C0"/>
                </a:solidFill>
                <a:latin typeface="Times New Roman" pitchFamily="18" charset="0"/>
                <a:cs typeface="Arial" charset="0"/>
              </a:rPr>
              <a:t>i</a:t>
            </a:r>
            <a:r>
              <a:rPr lang="en-US" sz="2800" b="1" baseline="-25000" dirty="0" smtClean="0">
                <a:solidFill>
                  <a:srgbClr val="0070C0"/>
                </a:solidFill>
                <a:latin typeface="Times New Roman" pitchFamily="18" charset="0"/>
                <a:cs typeface="Arial" charset="0"/>
              </a:rPr>
              <a:t>-1 </a:t>
            </a:r>
            <a:r>
              <a:rPr lang="en-US" sz="2800" b="1" dirty="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i="1" baseline="-25000" dirty="0" smtClean="0">
                <a:solidFill>
                  <a:srgbClr val="0070C0"/>
                </a:solidFill>
                <a:latin typeface="Times New Roman" pitchFamily="18" charset="0"/>
                <a:cs typeface="Arial" charset="0"/>
              </a:rPr>
              <a:t>i</a:t>
            </a:r>
            <a:r>
              <a:rPr lang="en-US" sz="2800" b="1" baseline="-25000" dirty="0" smtClean="0">
                <a:solidFill>
                  <a:srgbClr val="0070C0"/>
                </a:solidFill>
                <a:latin typeface="Times New Roman" pitchFamily="18" charset="0"/>
                <a:cs typeface="Arial" charset="0"/>
              </a:rPr>
              <a:t>-1</a:t>
            </a:r>
            <a:r>
              <a:rPr lang="en-US" sz="2800" b="1" dirty="0" smtClean="0">
                <a:solidFill>
                  <a:srgbClr val="0070C0"/>
                </a:solidFill>
                <a:latin typeface="Times New Roman" pitchFamily="18" charset="0"/>
                <a:cs typeface="Arial" charset="0"/>
              </a:rPr>
              <a:t> </a:t>
            </a:r>
            <a:r>
              <a:rPr lang="en-US" sz="2800" b="1" dirty="0">
                <a:solidFill>
                  <a:srgbClr val="0070C0"/>
                </a:solidFill>
                <a:latin typeface="Times New Roman" pitchFamily="18" charset="0"/>
                <a:cs typeface="Arial" charset="0"/>
              </a:rPr>
              <a:t>(</a:t>
            </a:r>
            <a:r>
              <a:rPr lang="en-US" sz="2800" b="1" i="1" dirty="0" smtClean="0">
                <a:solidFill>
                  <a:srgbClr val="0070C0"/>
                </a:solidFill>
                <a:latin typeface="Times New Roman" pitchFamily="18" charset="0"/>
                <a:cs typeface="Arial" charset="0"/>
              </a:rPr>
              <a:t>G</a:t>
            </a:r>
            <a:r>
              <a:rPr lang="en-US" sz="2800" b="1" i="1" baseline="-25000" dirty="0" smtClean="0">
                <a:solidFill>
                  <a:srgbClr val="0070C0"/>
                </a:solidFill>
                <a:latin typeface="Times New Roman" pitchFamily="18" charset="0"/>
                <a:cs typeface="Arial" charset="0"/>
              </a:rPr>
              <a:t>i</a:t>
            </a:r>
            <a:r>
              <a:rPr lang="en-US" sz="2800" b="1" baseline="-25000" dirty="0" smtClean="0">
                <a:solidFill>
                  <a:srgbClr val="0070C0"/>
                </a:solidFill>
                <a:latin typeface="Times New Roman" pitchFamily="18" charset="0"/>
                <a:cs typeface="Arial" charset="0"/>
              </a:rPr>
              <a:t>-2 </a:t>
            </a:r>
            <a:r>
              <a:rPr lang="en-US" sz="2800" b="1" dirty="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i="1" baseline="-25000" dirty="0" smtClean="0">
                <a:solidFill>
                  <a:srgbClr val="0070C0"/>
                </a:solidFill>
                <a:latin typeface="Times New Roman" pitchFamily="18" charset="0"/>
                <a:cs typeface="Arial" charset="0"/>
              </a:rPr>
              <a:t>i</a:t>
            </a:r>
            <a:r>
              <a:rPr lang="en-US" sz="2800" b="1" baseline="-25000" dirty="0" smtClean="0">
                <a:solidFill>
                  <a:srgbClr val="0070C0"/>
                </a:solidFill>
                <a:latin typeface="Times New Roman" pitchFamily="18" charset="0"/>
                <a:cs typeface="Arial" charset="0"/>
              </a:rPr>
              <a:t>-2 </a:t>
            </a:r>
            <a:r>
              <a:rPr lang="mr-IN" sz="2800" b="1" baseline="-25000" dirty="0" smtClean="0">
                <a:solidFill>
                  <a:srgbClr val="0070C0"/>
                </a:solidFill>
                <a:latin typeface="Times New Roman" pitchFamily="18" charset="0"/>
                <a:cs typeface="Arial" charset="0"/>
              </a:rPr>
              <a:t>…</a:t>
            </a:r>
            <a:r>
              <a:rPr lang="en-US" sz="2800" b="1" baseline="-25000" dirty="0" smtClean="0">
                <a:solidFill>
                  <a:srgbClr val="0070C0"/>
                </a:solidFill>
                <a:latin typeface="Times New Roman" pitchFamily="18" charset="0"/>
                <a:cs typeface="Arial" charset="0"/>
              </a:rPr>
              <a:t> </a:t>
            </a:r>
            <a:r>
              <a:rPr lang="en-US" sz="2800" b="1" i="1" dirty="0" err="1" smtClean="0">
                <a:solidFill>
                  <a:srgbClr val="0070C0"/>
                </a:solidFill>
                <a:latin typeface="Times New Roman" pitchFamily="18" charset="0"/>
                <a:cs typeface="Arial" charset="0"/>
              </a:rPr>
              <a:t>G</a:t>
            </a:r>
            <a:r>
              <a:rPr lang="en-US" sz="2800" b="1" i="1" baseline="-25000" dirty="0" err="1" smtClean="0">
                <a:solidFill>
                  <a:srgbClr val="0070C0"/>
                </a:solidFill>
                <a:latin typeface="Times New Roman" pitchFamily="18" charset="0"/>
                <a:cs typeface="Arial" charset="0"/>
              </a:rPr>
              <a:t>j</a:t>
            </a:r>
            <a:r>
              <a:rPr lang="en-US" sz="2800" b="1" i="1" baseline="-25000" dirty="0" smtClean="0">
                <a:solidFill>
                  <a:srgbClr val="0070C0"/>
                </a:solidFill>
                <a:latin typeface="Times New Roman" pitchFamily="18" charset="0"/>
                <a:cs typeface="Arial" charset="0"/>
              </a:rPr>
              <a:t> </a:t>
            </a:r>
            <a:r>
              <a:rPr lang="en-US" sz="2800" b="1" dirty="0" smtClean="0">
                <a:solidFill>
                  <a:srgbClr val="0070C0"/>
                </a:solidFill>
                <a:latin typeface="Times New Roman" pitchFamily="18" charset="0"/>
                <a:cs typeface="Arial" charset="0"/>
              </a:rPr>
              <a:t>)</a:t>
            </a:r>
            <a:endParaRPr lang="en-US" b="1" i="1" dirty="0" smtClean="0">
              <a:solidFill>
                <a:srgbClr val="0070C0"/>
              </a:solidFill>
              <a:latin typeface="Times New Roman" pitchFamily="18" charset="0"/>
              <a:cs typeface="Arial" charset="0"/>
            </a:endParaRPr>
          </a:p>
          <a:p>
            <a:pPr lvl="1">
              <a:spcBef>
                <a:spcPct val="20000"/>
              </a:spcBef>
            </a:pPr>
            <a:r>
              <a:rPr lang="en-US" sz="2800" b="1" i="1" dirty="0" smtClean="0">
                <a:solidFill>
                  <a:srgbClr val="0070C0"/>
                </a:solidFill>
                <a:latin typeface="Times New Roman" pitchFamily="18" charset="0"/>
                <a:cs typeface="Arial" charset="0"/>
              </a:rPr>
              <a:t>	   C</a:t>
            </a:r>
            <a:r>
              <a:rPr lang="en-US" sz="2800" b="1" i="1" baseline="-25000" dirty="0" smtClean="0">
                <a:solidFill>
                  <a:srgbClr val="0070C0"/>
                </a:solidFill>
                <a:latin typeface="Times New Roman" pitchFamily="18" charset="0"/>
                <a:cs typeface="Arial" charset="0"/>
              </a:rPr>
              <a:t>i</a:t>
            </a:r>
            <a:r>
              <a:rPr lang="en-US" sz="2800" b="1" dirty="0" smtClean="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G</a:t>
            </a:r>
            <a:r>
              <a:rPr lang="en-US" sz="2800" b="1" i="1" baseline="-25000" dirty="0" err="1">
                <a:solidFill>
                  <a:srgbClr val="0070C0"/>
                </a:solidFill>
                <a:latin typeface="Times New Roman" pitchFamily="18" charset="0"/>
                <a:cs typeface="Arial" charset="0"/>
              </a:rPr>
              <a:t>i:j</a:t>
            </a:r>
            <a:r>
              <a:rPr lang="en-US" sz="2800" b="1" i="1" baseline="-25000" dirty="0">
                <a:solidFill>
                  <a:srgbClr val="0070C0"/>
                </a:solidFill>
                <a:latin typeface="Times New Roman" pitchFamily="18" charset="0"/>
                <a:cs typeface="Arial" charset="0"/>
              </a:rPr>
              <a:t> </a:t>
            </a:r>
            <a:r>
              <a:rPr lang="en-US" sz="2800" b="1" i="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P</a:t>
            </a:r>
            <a:r>
              <a:rPr lang="en-US" sz="2800" b="1" i="1" baseline="-25000" dirty="0" err="1">
                <a:solidFill>
                  <a:srgbClr val="0070C0"/>
                </a:solidFill>
                <a:latin typeface="Times New Roman" pitchFamily="18" charset="0"/>
                <a:cs typeface="Arial" charset="0"/>
              </a:rPr>
              <a:t>i:j</a:t>
            </a:r>
            <a:r>
              <a:rPr lang="en-US" sz="2800" b="1" i="1" baseline="-25000" dirty="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C</a:t>
            </a:r>
            <a:r>
              <a:rPr lang="en-US" sz="2800" b="1" i="1" baseline="-25000" dirty="0">
                <a:solidFill>
                  <a:srgbClr val="0070C0"/>
                </a:solidFill>
                <a:latin typeface="Times New Roman" pitchFamily="18" charset="0"/>
                <a:cs typeface="Arial" charset="0"/>
              </a:rPr>
              <a:t>j</a:t>
            </a:r>
            <a:r>
              <a:rPr lang="en-US" sz="2800" b="1" i="1" baseline="-25000" dirty="0" smtClean="0">
                <a:solidFill>
                  <a:srgbClr val="0070C0"/>
                </a:solidFill>
                <a:latin typeface="Times New Roman" pitchFamily="18" charset="0"/>
                <a:cs typeface="Arial" charset="0"/>
              </a:rPr>
              <a:t>-1</a:t>
            </a:r>
            <a:endParaRPr lang="en-US" sz="2800" b="1" i="1" baseline="-25000" dirty="0">
              <a:solidFill>
                <a:srgbClr val="0070C0"/>
              </a:solidFill>
              <a:latin typeface="Times New Roman" pitchFamily="18" charset="0"/>
              <a:cs typeface="Arial" charset="0"/>
            </a:endParaRPr>
          </a:p>
        </p:txBody>
      </p:sp>
      <p:sp>
        <p:nvSpPr>
          <p:cNvPr id="6" name="TextBox 5"/>
          <p:cNvSpPr txBox="1"/>
          <p:nvPr/>
        </p:nvSpPr>
        <p:spPr>
          <a:xfrm>
            <a:off x="228600" y="68759"/>
            <a:ext cx="8839200" cy="769441"/>
          </a:xfrm>
          <a:prstGeom prst="rect">
            <a:avLst/>
          </a:prstGeom>
          <a:noFill/>
        </p:spPr>
        <p:txBody>
          <a:bodyPr wrap="square" rtlCol="0">
            <a:spAutoFit/>
          </a:bodyPr>
          <a:lstStyle/>
          <a:p>
            <a:r>
              <a:rPr lang="en-US" sz="4400" dirty="0" smtClean="0">
                <a:solidFill>
                  <a:schemeClr val="bg1"/>
                </a:solidFill>
                <a:latin typeface="+mj-lt"/>
              </a:rPr>
              <a:t>Block Propagate and Generate Signals</a:t>
            </a:r>
            <a:endParaRPr lang="en-US" sz="4400" dirty="0">
              <a:solidFill>
                <a:schemeClr val="bg1"/>
              </a:solidFill>
              <a:latin typeface="+mj-lt"/>
            </a:endParaRPr>
          </a:p>
        </p:txBody>
      </p:sp>
    </p:spTree>
    <p:extLst>
      <p:ext uri="{BB962C8B-B14F-4D97-AF65-F5344CB8AC3E}">
        <p14:creationId xmlns:p14="http://schemas.microsoft.com/office/powerpoint/2010/main" val="2431538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67"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2518192814"/>
              </p:ext>
            </p:extLst>
          </p:nvPr>
        </p:nvGraphicFramePr>
        <p:xfrm>
          <a:off x="2133600" y="1981200"/>
          <a:ext cx="5181600" cy="4348162"/>
        </p:xfrm>
        <a:graphic>
          <a:graphicData uri="http://schemas.openxmlformats.org/presentationml/2006/ole">
            <mc:AlternateContent xmlns:mc="http://schemas.openxmlformats.org/markup-compatibility/2006">
              <mc:Choice xmlns:v="urn:schemas-microsoft-com:vml" Requires="v">
                <p:oleObj spid="_x0000_s102536" name="VISIO" r:id="rId7" imgW="2898360" imgH="2431800" progId="Visio.Drawing.6">
                  <p:embed/>
                </p:oleObj>
              </mc:Choice>
              <mc:Fallback>
                <p:oleObj name="VISIO" r:id="rId7" imgW="2898360" imgH="24318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981200"/>
                        <a:ext cx="5181600" cy="4348162"/>
                      </a:xfrm>
                      <a:prstGeom prst="rect">
                        <a:avLst/>
                      </a:prstGeom>
                    </p:spPr>
                  </p:pic>
                </p:oleObj>
              </mc:Fallback>
            </mc:AlternateContent>
          </a:graphicData>
        </a:graphic>
      </p:graphicFrame>
      <p:sp>
        <p:nvSpPr>
          <p:cNvPr id="1013763" name="Rectangle 3"/>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3764" name="Rectangle 4"/>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Called </a:t>
            </a:r>
            <a:r>
              <a:rPr lang="en-US" sz="2400" i="1" dirty="0">
                <a:latin typeface="+mj-lt"/>
                <a:cs typeface="Arial" charset="0"/>
              </a:rPr>
              <a:t>lookup tables </a:t>
            </a:r>
            <a:r>
              <a:rPr lang="en-US" sz="2400" dirty="0">
                <a:latin typeface="+mj-lt"/>
                <a:cs typeface="Arial" charset="0"/>
              </a:rPr>
              <a:t>(LUTs): look up output at each input combination (address)</a:t>
            </a:r>
            <a:endParaRPr lang="en-US" sz="2400" i="1" dirty="0">
              <a:latin typeface="+mj-lt"/>
              <a:cs typeface="Times New Roman" pitchFamily="18"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820768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840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098626468"/>
              </p:ext>
            </p:extLst>
          </p:nvPr>
        </p:nvGraphicFramePr>
        <p:xfrm>
          <a:off x="2590800" y="2819400"/>
          <a:ext cx="3810000" cy="3044825"/>
        </p:xfrm>
        <a:graphic>
          <a:graphicData uri="http://schemas.openxmlformats.org/presentationml/2006/ole">
            <mc:AlternateContent xmlns:mc="http://schemas.openxmlformats.org/markup-compatibility/2006">
              <mc:Choice xmlns:v="urn:schemas-microsoft-com:vml" Requires="v">
                <p:oleObj spid="_x0000_s103560" name="VISIO" r:id="rId8" imgW="1114560" imgH="931680" progId="Visio.Drawing.6">
                  <p:embed/>
                </p:oleObj>
              </mc:Choice>
              <mc:Fallback>
                <p:oleObj name="VISIO" r:id="rId8" imgW="1114560" imgH="931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819400"/>
                        <a:ext cx="3810000" cy="3044825"/>
                      </a:xfrm>
                      <a:prstGeom prst="rect">
                        <a:avLst/>
                      </a:prstGeom>
                    </p:spPr>
                  </p:pic>
                </p:oleObj>
              </mc:Fallback>
            </mc:AlternateContent>
          </a:graphicData>
        </a:graphic>
      </p:graphicFrame>
      <p:sp>
        <p:nvSpPr>
          <p:cNvPr id="9984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840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8406" name="Rectangle 6"/>
          <p:cNvSpPr>
            <a:spLocks noChangeArrowheads="1"/>
          </p:cNvSpPr>
          <p:nvPr>
            <p:custDataLst>
              <p:tags r:id="rId5"/>
            </p:custDataLst>
          </p:nvPr>
        </p:nvSpPr>
        <p:spPr bwMode="auto">
          <a:xfrm>
            <a:off x="762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rgbClr val="0070C0"/>
                </a:solidFill>
                <a:latin typeface="+mj-lt"/>
                <a:cs typeface="Arial" charset="0"/>
              </a:rPr>
              <a:t>Port:</a:t>
            </a:r>
            <a:r>
              <a:rPr lang="en-US" sz="2400" dirty="0">
                <a:solidFill>
                  <a:srgbClr val="0070C0"/>
                </a:solidFill>
                <a:latin typeface="+mj-lt"/>
                <a:cs typeface="Arial" charset="0"/>
              </a:rPr>
              <a:t> </a:t>
            </a:r>
            <a:r>
              <a:rPr lang="en-US" sz="2400" dirty="0">
                <a:latin typeface="+mj-lt"/>
                <a:cs typeface="Arial" charset="0"/>
              </a:rPr>
              <a:t>address/data pair</a:t>
            </a:r>
          </a:p>
          <a:p>
            <a:pPr marL="342900" indent="-342900">
              <a:spcBef>
                <a:spcPct val="20000"/>
              </a:spcBef>
              <a:buFontTx/>
              <a:buChar char="•"/>
            </a:pPr>
            <a:r>
              <a:rPr lang="en-US" sz="2400" dirty="0">
                <a:latin typeface="+mj-lt"/>
                <a:cs typeface="Arial" charset="0"/>
              </a:rPr>
              <a:t>3-ported memory</a:t>
            </a:r>
          </a:p>
          <a:p>
            <a:pPr marL="742950" lvl="1" indent="-285750">
              <a:spcBef>
                <a:spcPct val="20000"/>
              </a:spcBef>
              <a:buFontTx/>
              <a:buChar char="–"/>
            </a:pPr>
            <a:r>
              <a:rPr lang="en-US" sz="2000" dirty="0">
                <a:latin typeface="+mj-lt"/>
                <a:cs typeface="Times New Roman" pitchFamily="18" charset="0"/>
              </a:rPr>
              <a:t>2 read ports (A1/RD1, A2/RD2)</a:t>
            </a:r>
          </a:p>
          <a:p>
            <a:pPr marL="742950" lvl="1" indent="-285750">
              <a:spcBef>
                <a:spcPct val="20000"/>
              </a:spcBef>
              <a:buFontTx/>
              <a:buChar char="–"/>
            </a:pPr>
            <a:r>
              <a:rPr lang="en-US" sz="2000" dirty="0">
                <a:latin typeface="+mj-lt"/>
                <a:cs typeface="Times New Roman" pitchFamily="18" charset="0"/>
              </a:rPr>
              <a:t>1 write port (A3/WD3, WE3 enables writing)</a:t>
            </a:r>
          </a:p>
          <a:p>
            <a:pPr marL="342900" indent="-342900">
              <a:spcBef>
                <a:spcPct val="20000"/>
              </a:spcBef>
              <a:buFontTx/>
              <a:buChar char="•"/>
            </a:pPr>
            <a:r>
              <a:rPr lang="en-US" sz="2400" b="1" dirty="0" smtClean="0">
                <a:latin typeface="+mj-lt"/>
                <a:cs typeface="Times New Roman" pitchFamily="18" charset="0"/>
              </a:rPr>
              <a:t>Register file:</a:t>
            </a:r>
            <a:r>
              <a:rPr lang="en-US" sz="2400" dirty="0" smtClean="0">
                <a:latin typeface="+mj-lt"/>
                <a:cs typeface="Times New Roman" pitchFamily="18" charset="0"/>
              </a:rPr>
              <a:t> small multi-ported memory</a:t>
            </a:r>
            <a:endParaRPr lang="en-US" sz="2400" b="1" dirty="0">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Multi-ported Memories</a:t>
            </a:r>
            <a:endParaRPr lang="en-US" sz="4400" dirty="0">
              <a:solidFill>
                <a:schemeClr val="bg1"/>
              </a:solidFill>
              <a:latin typeface="+mj-lt"/>
            </a:endParaRPr>
          </a:p>
        </p:txBody>
      </p:sp>
    </p:spTree>
    <p:extLst>
      <p:ext uri="{BB962C8B-B14F-4D97-AF65-F5344CB8AC3E}">
        <p14:creationId xmlns:p14="http://schemas.microsoft.com/office/powerpoint/2010/main" val="3766797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anose="02070309020205020404" pitchFamily="49" charset="0"/>
                <a:cs typeface="Courier New" panose="02070309020205020404" pitchFamily="49" charset="0"/>
              </a:rPr>
              <a:t>// 256 x </a:t>
            </a:r>
            <a:r>
              <a:rPr lang="en-US" sz="1800" dirty="0" smtClean="0">
                <a:latin typeface="Courier New" panose="02070309020205020404" pitchFamily="49" charset="0"/>
                <a:cs typeface="Courier New" panose="02070309020205020404" pitchFamily="49" charset="0"/>
              </a:rPr>
              <a:t>64 </a:t>
            </a:r>
            <a:r>
              <a:rPr lang="en-US" sz="1800" dirty="0">
                <a:latin typeface="Courier New" panose="02070309020205020404" pitchFamily="49" charset="0"/>
                <a:cs typeface="Courier New" panose="02070309020205020404" pitchFamily="49" charset="0"/>
              </a:rPr>
              <a:t>memory module with one read/write port</a:t>
            </a:r>
          </a:p>
          <a:p>
            <a:r>
              <a:rPr lang="en-US" sz="1800" dirty="0">
                <a:latin typeface="Courier New" panose="02070309020205020404" pitchFamily="49" charset="0"/>
                <a:cs typeface="Courier New" panose="02070309020205020404" pitchFamily="49" charset="0"/>
              </a:rPr>
              <a:t>module </a:t>
            </a:r>
            <a:r>
              <a:rPr lang="en-US" sz="1800" dirty="0" err="1" smtClean="0">
                <a:latin typeface="Courier New" panose="02070309020205020404" pitchFamily="49" charset="0"/>
                <a:cs typeface="Courier New" panose="02070309020205020404" pitchFamily="49" charset="0"/>
              </a:rPr>
              <a:t>dmem</a:t>
            </a:r>
            <a:r>
              <a:rPr lang="en-US" sz="1800" dirty="0" smtClean="0">
                <a:latin typeface="Courier New" panose="02070309020205020404" pitchFamily="49" charset="0"/>
                <a:cs typeface="Courier New" panose="02070309020205020404" pitchFamily="49" charset="0"/>
              </a:rPr>
              <a:t>(input  logic       </a:t>
            </a:r>
            <a:r>
              <a:rPr lang="en-US" sz="1800" dirty="0" err="1" smtClean="0">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 we,</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input  logic [7:0] a,</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input  logic </a:t>
            </a:r>
            <a:r>
              <a:rPr lang="en-US" sz="1800" dirty="0" smtClean="0">
                <a:latin typeface="Courier New" panose="02070309020205020404" pitchFamily="49" charset="0"/>
                <a:cs typeface="Courier New" panose="02070309020205020404" pitchFamily="49" charset="0"/>
              </a:rPr>
              <a:t>[63:</a:t>
            </a:r>
            <a:r>
              <a:rPr lang="en-US" sz="1800" dirty="0" smtClean="0">
                <a:latin typeface="Courier New" panose="02070309020205020404" pitchFamily="49" charset="0"/>
                <a:cs typeface="Courier New" panose="02070309020205020404" pitchFamily="49" charset="0"/>
              </a:rPr>
              <a:t>0] </a:t>
            </a:r>
            <a:r>
              <a:rPr lang="en-US" sz="1800" dirty="0" err="1" smtClean="0">
                <a:latin typeface="Courier New" panose="02070309020205020404" pitchFamily="49" charset="0"/>
                <a:cs typeface="Courier New" panose="02070309020205020404" pitchFamily="49" charset="0"/>
              </a:rPr>
              <a:t>wd</a:t>
            </a:r>
            <a:r>
              <a:rPr lang="en-US" sz="1800" dirty="0" smtClean="0">
                <a:latin typeface="Courier New" panose="02070309020205020404" pitchFamily="49" charset="0"/>
                <a:cs typeface="Courier New" panose="02070309020205020404" pitchFamily="49" charset="0"/>
              </a:rPr>
              <a:t>,</a:t>
            </a:r>
          </a:p>
          <a:p>
            <a:r>
              <a:rPr lang="en-US" sz="1800" dirty="0" smtClean="0">
                <a:latin typeface="Courier New" panose="02070309020205020404" pitchFamily="49" charset="0"/>
                <a:cs typeface="Courier New" panose="02070309020205020404" pitchFamily="49" charset="0"/>
              </a:rPr>
              <a:t>            output logic </a:t>
            </a:r>
            <a:r>
              <a:rPr lang="en-US" sz="1800" dirty="0" smtClean="0">
                <a:latin typeface="Courier New" panose="02070309020205020404" pitchFamily="49" charset="0"/>
                <a:cs typeface="Courier New" panose="02070309020205020404" pitchFamily="49" charset="0"/>
              </a:rPr>
              <a:t>[63:</a:t>
            </a:r>
            <a:r>
              <a:rPr lang="en-US" sz="1800" dirty="0" smtClean="0">
                <a:latin typeface="Courier New" panose="02070309020205020404" pitchFamily="49" charset="0"/>
                <a:cs typeface="Courier New" panose="02070309020205020404" pitchFamily="49" charset="0"/>
              </a:rPr>
              <a:t>0</a:t>
            </a:r>
            <a:r>
              <a:rPr lang="en-US" sz="1800" dirty="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rd</a:t>
            </a:r>
            <a:r>
              <a:rPr lang="en-US" sz="1800" dirty="0">
                <a:latin typeface="Courier New" panose="02070309020205020404" pitchFamily="49" charset="0"/>
                <a:cs typeface="Courier New" panose="02070309020205020404" pitchFamily="49" charset="0"/>
              </a:rPr>
              <a:t>);</a:t>
            </a:r>
          </a:p>
          <a:p>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logic  [63:0] RAM[255:0];</a:t>
            </a:r>
          </a:p>
          <a:p>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always </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posedge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clk</a:t>
            </a:r>
            <a:r>
              <a:rPr lang="en-US" sz="1800" dirty="0" smtClean="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begin </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rd</a:t>
            </a:r>
            <a:r>
              <a:rPr lang="en-US" sz="1800" dirty="0" smtClean="0">
                <a:latin typeface="Courier New" panose="02070309020205020404" pitchFamily="49" charset="0"/>
                <a:cs typeface="Courier New" panose="02070309020205020404" pitchFamily="49" charset="0"/>
              </a:rPr>
              <a:t> &lt;= RAM[a]</a:t>
            </a:r>
            <a:r>
              <a:rPr lang="en-US" sz="1800" dirty="0" smtClean="0">
                <a:latin typeface="Courier New" panose="02070309020205020404" pitchFamily="49" charset="0"/>
                <a:cs typeface="Courier New" panose="02070309020205020404" pitchFamily="49" charset="0"/>
              </a:rPr>
              <a:t>;   // synchronous read</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if </a:t>
            </a:r>
            <a:r>
              <a:rPr lang="en-US" sz="1800" dirty="0">
                <a:latin typeface="Courier New" panose="02070309020205020404" pitchFamily="49" charset="0"/>
                <a:cs typeface="Courier New" panose="02070309020205020404" pitchFamily="49" charset="0"/>
              </a:rPr>
              <a:t>(we)</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RAM[a</a:t>
            </a:r>
            <a:r>
              <a:rPr lang="en-US" sz="1800" dirty="0">
                <a:latin typeface="Courier New" panose="02070309020205020404" pitchFamily="49" charset="0"/>
                <a:cs typeface="Courier New" panose="02070309020205020404" pitchFamily="49" charset="0"/>
              </a:rPr>
              <a:t>] &lt;= </a:t>
            </a:r>
            <a:r>
              <a:rPr lang="en-US" sz="1800" dirty="0" err="1">
                <a:latin typeface="Courier New" panose="02070309020205020404" pitchFamily="49" charset="0"/>
                <a:cs typeface="Courier New" panose="02070309020205020404" pitchFamily="49" charset="0"/>
              </a:rPr>
              <a:t>wd</a:t>
            </a:r>
            <a:r>
              <a:rPr lang="en-US" sz="1800" dirty="0" smtClean="0">
                <a:latin typeface="Courier New" panose="02070309020205020404" pitchFamily="49" charset="0"/>
                <a:cs typeface="Courier New" panose="02070309020205020404" pitchFamily="49" charset="0"/>
              </a:rPr>
              <a:t>; // synchronous write</a:t>
            </a:r>
            <a:endParaRPr lang="en-US" sz="1800" dirty="0" smtClean="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end</a:t>
            </a:r>
            <a:endParaRPr lang="en-US" sz="1800" dirty="0">
              <a:latin typeface="Courier New" panose="02070309020205020404" pitchFamily="49" charset="0"/>
              <a:cs typeface="Courier New" panose="02070309020205020404" pitchFamily="49" charset="0"/>
            </a:endParaRPr>
          </a:p>
          <a:p>
            <a:r>
              <a:rPr lang="en-US" sz="1800" dirty="0" err="1">
                <a:latin typeface="Courier New" panose="02070309020205020404" pitchFamily="49" charset="0"/>
                <a:cs typeface="Courier New" panose="02070309020205020404" pitchFamily="49" charset="0"/>
              </a:rPr>
              <a:t>endmodule</a:t>
            </a:r>
            <a:endParaRPr lang="en-US" sz="1800" dirty="0">
              <a:latin typeface="Courier New" panose="02070309020205020404" pitchFamily="49" charset="0"/>
              <a:cs typeface="Courier New" panose="02070309020205020404"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Memory Arrays</a:t>
            </a:r>
            <a:endParaRPr lang="en-US" sz="4400" dirty="0">
              <a:solidFill>
                <a:schemeClr val="bg1"/>
              </a:solidFill>
              <a:latin typeface="+mj-lt"/>
            </a:endParaRPr>
          </a:p>
        </p:txBody>
      </p:sp>
    </p:spTree>
    <p:extLst>
      <p:ext uri="{BB962C8B-B14F-4D97-AF65-F5344CB8AC3E}">
        <p14:creationId xmlns:p14="http://schemas.microsoft.com/office/powerpoint/2010/main" val="926468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16 </a:t>
            </a:r>
            <a:r>
              <a:rPr lang="en-US" sz="1800" dirty="0">
                <a:latin typeface="Courier New" panose="02070309020205020404" pitchFamily="49" charset="0"/>
                <a:cs typeface="Courier New" panose="02070309020205020404" pitchFamily="49" charset="0"/>
              </a:rPr>
              <a:t>x </a:t>
            </a:r>
            <a:r>
              <a:rPr lang="en-US" sz="1800" dirty="0" smtClean="0">
                <a:latin typeface="Courier New" panose="02070309020205020404" pitchFamily="49" charset="0"/>
                <a:cs typeface="Courier New" panose="02070309020205020404" pitchFamily="49" charset="0"/>
              </a:rPr>
              <a:t>32 registe</a:t>
            </a:r>
            <a:r>
              <a:rPr lang="en-US" dirty="0" smtClean="0">
                <a:latin typeface="Courier New" panose="02070309020205020404" pitchFamily="49" charset="0"/>
                <a:cs typeface="Courier New" panose="02070309020205020404" pitchFamily="49" charset="0"/>
              </a:rPr>
              <a:t>r file </a:t>
            </a:r>
            <a:r>
              <a:rPr lang="en-US" sz="1800" dirty="0" smtClean="0">
                <a:latin typeface="Courier New" panose="02070309020205020404" pitchFamily="49" charset="0"/>
                <a:cs typeface="Courier New" panose="02070309020205020404" pitchFamily="49" charset="0"/>
              </a:rPr>
              <a:t>with two read, 1 write port</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module </a:t>
            </a:r>
            <a:r>
              <a:rPr lang="en-US" sz="1800" dirty="0" err="1" smtClean="0">
                <a:latin typeface="Courier New" panose="02070309020205020404" pitchFamily="49" charset="0"/>
                <a:cs typeface="Courier New" panose="02070309020205020404" pitchFamily="49" charset="0"/>
              </a:rPr>
              <a:t>rf</a:t>
            </a:r>
            <a:r>
              <a:rPr lang="en-US" sz="1800" dirty="0" smtClean="0">
                <a:latin typeface="Courier New" panose="02070309020205020404" pitchFamily="49" charset="0"/>
                <a:cs typeface="Courier New" panose="02070309020205020404" pitchFamily="49" charset="0"/>
              </a:rPr>
              <a:t>(</a:t>
            </a:r>
            <a:r>
              <a:rPr lang="en-US" sz="1800" dirty="0" smtClean="0">
                <a:latin typeface="Courier New" panose="02070309020205020404" pitchFamily="49" charset="0"/>
                <a:cs typeface="Courier New" panose="02070309020205020404" pitchFamily="49" charset="0"/>
              </a:rPr>
              <a:t>input  logic       </a:t>
            </a:r>
            <a:r>
              <a:rPr lang="en-US" sz="1800" dirty="0" err="1" smtClean="0">
                <a:latin typeface="Courier New" panose="02070309020205020404" pitchFamily="49" charset="0"/>
                <a:cs typeface="Courier New" panose="02070309020205020404" pitchFamily="49" charset="0"/>
              </a:rPr>
              <a:t>clk</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we3,</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input  logic </a:t>
            </a:r>
            <a:r>
              <a:rPr lang="en-US" sz="1800"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3</a:t>
            </a:r>
            <a:r>
              <a:rPr lang="en-US" sz="1800" dirty="0" smtClean="0">
                <a:latin typeface="Courier New" panose="02070309020205020404" pitchFamily="49" charset="0"/>
                <a:cs typeface="Courier New" panose="02070309020205020404" pitchFamily="49" charset="0"/>
              </a:rPr>
              <a:t>:</a:t>
            </a:r>
            <a:r>
              <a:rPr lang="en-US" sz="1800" dirty="0" smtClean="0">
                <a:latin typeface="Courier New" panose="02070309020205020404" pitchFamily="49" charset="0"/>
                <a:cs typeface="Courier New" panose="02070309020205020404" pitchFamily="49" charset="0"/>
              </a:rPr>
              <a:t>0] </a:t>
            </a:r>
            <a:r>
              <a:rPr lang="en-US" sz="1800" dirty="0" smtClean="0">
                <a:latin typeface="Courier New" panose="02070309020205020404" pitchFamily="49" charset="0"/>
                <a:cs typeface="Courier New" panose="02070309020205020404" pitchFamily="49" charset="0"/>
              </a:rPr>
              <a:t>a1, a2, a3,</a:t>
            </a:r>
            <a:endParaRPr lang="en-US" sz="1800" dirty="0" smtClean="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input  logic [</a:t>
            </a:r>
            <a:r>
              <a:rPr lang="en-US" sz="1800" dirty="0" smtClean="0">
                <a:latin typeface="Courier New" panose="02070309020205020404" pitchFamily="49" charset="0"/>
                <a:cs typeface="Courier New" panose="02070309020205020404" pitchFamily="49" charset="0"/>
              </a:rPr>
              <a:t>31:</a:t>
            </a:r>
            <a:r>
              <a:rPr lang="en-US" sz="1800" dirty="0" smtClean="0">
                <a:latin typeface="Courier New" panose="02070309020205020404" pitchFamily="49" charset="0"/>
                <a:cs typeface="Courier New" panose="02070309020205020404" pitchFamily="49" charset="0"/>
              </a:rPr>
              <a:t>0] </a:t>
            </a:r>
            <a:r>
              <a:rPr lang="en-US" sz="1800" dirty="0" smtClean="0">
                <a:latin typeface="Courier New" panose="02070309020205020404" pitchFamily="49" charset="0"/>
                <a:cs typeface="Courier New" panose="02070309020205020404" pitchFamily="49" charset="0"/>
              </a:rPr>
              <a:t>wd3,</a:t>
            </a:r>
            <a:endParaRPr lang="en-US" sz="1800" dirty="0" smtClean="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output logic [</a:t>
            </a:r>
            <a:r>
              <a:rPr lang="en-US" sz="1800" dirty="0" smtClean="0">
                <a:latin typeface="Courier New" panose="02070309020205020404" pitchFamily="49" charset="0"/>
                <a:cs typeface="Courier New" panose="02070309020205020404" pitchFamily="49" charset="0"/>
              </a:rPr>
              <a:t>31:</a:t>
            </a:r>
            <a:r>
              <a:rPr lang="en-US" sz="1800" dirty="0" smtClean="0">
                <a:latin typeface="Courier New" panose="02070309020205020404" pitchFamily="49" charset="0"/>
                <a:cs typeface="Courier New" panose="02070309020205020404" pitchFamily="49" charset="0"/>
              </a:rPr>
              <a:t>0</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rd1, rd2)</a:t>
            </a:r>
            <a:r>
              <a:rPr lang="en-US" sz="1800" dirty="0">
                <a:latin typeface="Courier New" panose="02070309020205020404" pitchFamily="49" charset="0"/>
                <a:cs typeface="Courier New" panose="02070309020205020404" pitchFamily="49" charset="0"/>
              </a:rPr>
              <a:t>;</a:t>
            </a:r>
          </a:p>
          <a:p>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logic  [31:0] RAM[15:0];</a:t>
            </a:r>
          </a:p>
          <a:p>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always </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posedge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clk</a:t>
            </a:r>
            <a:r>
              <a:rPr lang="en-US" sz="180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synchronous write</a:t>
            </a:r>
            <a:endParaRPr lang="en-US" sz="1800" dirty="0" smtClean="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if </a:t>
            </a:r>
            <a:r>
              <a:rPr lang="en-US" sz="1800" dirty="0">
                <a:latin typeface="Courier New" panose="02070309020205020404" pitchFamily="49" charset="0"/>
                <a:cs typeface="Courier New" panose="02070309020205020404" pitchFamily="49" charset="0"/>
              </a:rPr>
              <a:t>(</a:t>
            </a:r>
            <a:r>
              <a:rPr lang="en-US" sz="1800" dirty="0" smtClean="0">
                <a:latin typeface="Courier New" panose="02070309020205020404" pitchFamily="49" charset="0"/>
                <a:cs typeface="Courier New" panose="02070309020205020404" pitchFamily="49" charset="0"/>
              </a:rPr>
              <a:t>we3)</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RAM[</a:t>
            </a:r>
            <a:r>
              <a:rPr lang="en-US" sz="1800" dirty="0" smtClean="0">
                <a:latin typeface="Courier New" panose="02070309020205020404" pitchFamily="49" charset="0"/>
                <a:cs typeface="Courier New" panose="02070309020205020404" pitchFamily="49" charset="0"/>
              </a:rPr>
              <a:t>a3] </a:t>
            </a:r>
            <a:r>
              <a:rPr lang="en-US" sz="1800" dirty="0">
                <a:latin typeface="Courier New" panose="02070309020205020404" pitchFamily="49" charset="0"/>
                <a:cs typeface="Courier New" panose="02070309020205020404" pitchFamily="49" charset="0"/>
              </a:rPr>
              <a:t>&lt;= </a:t>
            </a:r>
            <a:r>
              <a:rPr lang="en-US" sz="1800" dirty="0" smtClean="0">
                <a:latin typeface="Courier New" panose="02070309020205020404" pitchFamily="49" charset="0"/>
                <a:cs typeface="Courier New" panose="02070309020205020404" pitchFamily="49" charset="0"/>
              </a:rPr>
              <a:t>wd3;</a:t>
            </a:r>
            <a:endParaRPr lang="en-US" sz="1800" dirty="0" smtClean="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assign rd1 = RAM[a1];  // asynchronous read</a:t>
            </a:r>
          </a:p>
          <a:p>
            <a:r>
              <a:rPr lang="en-US" dirty="0" smtClean="0">
                <a:latin typeface="Courier New" panose="02070309020205020404" pitchFamily="49" charset="0"/>
                <a:cs typeface="Courier New" panose="02070309020205020404" pitchFamily="49" charset="0"/>
              </a:rPr>
              <a:t>  assign rd2 = RAM[a2];</a:t>
            </a:r>
            <a:endParaRPr lang="en-US" sz="1800" dirty="0">
              <a:latin typeface="Courier New" panose="02070309020205020404" pitchFamily="49" charset="0"/>
              <a:cs typeface="Courier New" panose="02070309020205020404" pitchFamily="49" charset="0"/>
            </a:endParaRPr>
          </a:p>
          <a:p>
            <a:r>
              <a:rPr lang="en-US" sz="1800" dirty="0" err="1">
                <a:latin typeface="Courier New" panose="02070309020205020404" pitchFamily="49" charset="0"/>
                <a:cs typeface="Courier New" panose="02070309020205020404" pitchFamily="49" charset="0"/>
              </a:rPr>
              <a:t>endmodule</a:t>
            </a:r>
            <a:endParaRPr lang="en-US" sz="1800" dirty="0">
              <a:latin typeface="Courier New" panose="02070309020205020404" pitchFamily="49" charset="0"/>
              <a:cs typeface="Courier New" panose="02070309020205020404"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Register File</a:t>
            </a:r>
            <a:endParaRPr lang="en-US" sz="4400" dirty="0">
              <a:solidFill>
                <a:schemeClr val="bg1"/>
              </a:solidFill>
              <a:latin typeface="+mj-lt"/>
            </a:endParaRPr>
          </a:p>
        </p:txBody>
      </p:sp>
    </p:spTree>
    <p:extLst>
      <p:ext uri="{BB962C8B-B14F-4D97-AF65-F5344CB8AC3E}">
        <p14:creationId xmlns:p14="http://schemas.microsoft.com/office/powerpoint/2010/main" val="3066247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069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0694" name="Rectangle 6"/>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mj-lt"/>
                <a:cs typeface="Arial" charset="0"/>
              </a:rPr>
              <a:t>PLAs </a:t>
            </a:r>
            <a:r>
              <a:rPr lang="en-US" sz="3200" dirty="0" smtClean="0">
                <a:latin typeface="+mj-lt"/>
                <a:cs typeface="Arial" charset="0"/>
              </a:rPr>
              <a:t>(Programmable </a:t>
            </a:r>
            <a:r>
              <a:rPr lang="en-US" sz="3200" dirty="0">
                <a:latin typeface="+mj-lt"/>
                <a:cs typeface="Arial" charset="0"/>
              </a:rPr>
              <a:t>logic </a:t>
            </a:r>
            <a:r>
              <a:rPr lang="en-US" sz="3200" dirty="0" smtClean="0">
                <a:latin typeface="+mj-lt"/>
                <a:cs typeface="Arial" charset="0"/>
              </a:rPr>
              <a:t>arrays)</a:t>
            </a:r>
            <a:endParaRPr lang="en-US" sz="3200" dirty="0">
              <a:latin typeface="+mj-lt"/>
              <a:cs typeface="Arial" charset="0"/>
            </a:endParaRPr>
          </a:p>
          <a:p>
            <a:pPr marL="742950" lvl="1" indent="-285750">
              <a:spcBef>
                <a:spcPct val="20000"/>
              </a:spcBef>
              <a:buFontTx/>
              <a:buChar char="–"/>
            </a:pPr>
            <a:r>
              <a:rPr lang="en-US" sz="2600" dirty="0">
                <a:latin typeface="+mj-lt"/>
                <a:cs typeface="Arial" charset="0"/>
              </a:rPr>
              <a:t>AND array followed by OR array</a:t>
            </a:r>
          </a:p>
          <a:p>
            <a:pPr marL="742950" lvl="1" indent="-285750">
              <a:spcBef>
                <a:spcPct val="20000"/>
              </a:spcBef>
              <a:buFontTx/>
              <a:buChar char="–"/>
            </a:pPr>
            <a:r>
              <a:rPr lang="en-US" sz="2600" dirty="0" smtClean="0">
                <a:latin typeface="+mj-lt"/>
                <a:cs typeface="Arial" charset="0"/>
              </a:rPr>
              <a:t>Combinational </a:t>
            </a:r>
            <a:r>
              <a:rPr lang="en-US" sz="2600" dirty="0">
                <a:latin typeface="+mj-lt"/>
                <a:cs typeface="Arial" charset="0"/>
              </a:rPr>
              <a:t>logic only</a:t>
            </a:r>
          </a:p>
          <a:p>
            <a:pPr marL="742950" lvl="1" indent="-285750">
              <a:spcBef>
                <a:spcPct val="20000"/>
              </a:spcBef>
              <a:buFontTx/>
              <a:buChar char="–"/>
            </a:pPr>
            <a:r>
              <a:rPr lang="en-US" sz="2600" dirty="0">
                <a:latin typeface="+mj-lt"/>
                <a:cs typeface="Arial" charset="0"/>
              </a:rPr>
              <a:t>Fixed internal connections</a:t>
            </a:r>
          </a:p>
          <a:p>
            <a:pPr marL="342900" indent="-342900">
              <a:spcBef>
                <a:spcPct val="20000"/>
              </a:spcBef>
              <a:buFontTx/>
              <a:buChar char="•"/>
            </a:pPr>
            <a:r>
              <a:rPr lang="en-US" sz="3200" b="1" dirty="0" smtClean="0">
                <a:latin typeface="+mj-lt"/>
                <a:cs typeface="Arial" charset="0"/>
              </a:rPr>
              <a:t>FPGAs </a:t>
            </a:r>
            <a:r>
              <a:rPr lang="en-US" sz="3200" dirty="0" smtClean="0">
                <a:latin typeface="+mj-lt"/>
                <a:cs typeface="Arial" charset="0"/>
              </a:rPr>
              <a:t>(Field </a:t>
            </a:r>
            <a:r>
              <a:rPr lang="en-US" sz="3200" dirty="0">
                <a:latin typeface="+mj-lt"/>
                <a:cs typeface="Arial" charset="0"/>
              </a:rPr>
              <a:t>programmable gate </a:t>
            </a:r>
            <a:r>
              <a:rPr lang="en-US" sz="3200" dirty="0" smtClean="0">
                <a:latin typeface="+mj-lt"/>
                <a:cs typeface="Arial" charset="0"/>
              </a:rPr>
              <a:t>arrays)</a:t>
            </a:r>
            <a:endParaRPr lang="en-US" sz="3200" dirty="0">
              <a:latin typeface="+mj-lt"/>
              <a:cs typeface="Arial" charset="0"/>
            </a:endParaRPr>
          </a:p>
          <a:p>
            <a:pPr marL="742950" lvl="1" indent="-285750">
              <a:spcBef>
                <a:spcPct val="20000"/>
              </a:spcBef>
              <a:buFontTx/>
              <a:buChar char="–"/>
            </a:pPr>
            <a:r>
              <a:rPr lang="en-US" sz="2600" dirty="0">
                <a:latin typeface="+mj-lt"/>
                <a:cs typeface="Times New Roman" pitchFamily="18" charset="0"/>
              </a:rPr>
              <a:t>Array of </a:t>
            </a:r>
            <a:r>
              <a:rPr lang="en-US" sz="2600" dirty="0" smtClean="0">
                <a:latin typeface="+mj-lt"/>
                <a:cs typeface="Times New Roman" pitchFamily="18" charset="0"/>
              </a:rPr>
              <a:t>Logic Elements (LEs</a:t>
            </a:r>
            <a:r>
              <a:rPr lang="en-US" sz="2600" dirty="0">
                <a:latin typeface="+mj-lt"/>
                <a:cs typeface="Times New Roman" pitchFamily="18" charset="0"/>
              </a:rPr>
              <a:t>)</a:t>
            </a:r>
          </a:p>
          <a:p>
            <a:pPr marL="742950" lvl="1" indent="-285750">
              <a:spcBef>
                <a:spcPct val="20000"/>
              </a:spcBef>
              <a:buFontTx/>
              <a:buChar char="–"/>
            </a:pPr>
            <a:r>
              <a:rPr lang="en-US" sz="2600" dirty="0" smtClean="0">
                <a:latin typeface="+mj-lt"/>
                <a:cs typeface="Times New Roman" pitchFamily="18" charset="0"/>
              </a:rPr>
              <a:t>Combinational </a:t>
            </a:r>
            <a:r>
              <a:rPr lang="en-US" sz="2600" dirty="0">
                <a:latin typeface="+mj-lt"/>
                <a:cs typeface="Times New Roman" pitchFamily="18" charset="0"/>
              </a:rPr>
              <a:t>and sequential logic</a:t>
            </a:r>
          </a:p>
          <a:p>
            <a:pPr marL="742950" lvl="1" indent="-285750">
              <a:spcBef>
                <a:spcPct val="20000"/>
              </a:spcBef>
              <a:buFontTx/>
              <a:buChar char="–"/>
            </a:pPr>
            <a:r>
              <a:rPr lang="en-US" sz="2600" dirty="0">
                <a:latin typeface="+mj-lt"/>
                <a:cs typeface="Times New Roman" pitchFamily="18" charset="0"/>
              </a:rPr>
              <a:t>Programmable internal connections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Logic Arrays</a:t>
            </a:r>
            <a:endParaRPr lang="en-US" sz="4400" dirty="0">
              <a:solidFill>
                <a:schemeClr val="bg1"/>
              </a:solidFill>
              <a:latin typeface="+mj-lt"/>
            </a:endParaRPr>
          </a:p>
        </p:txBody>
      </p:sp>
    </p:spTree>
    <p:extLst>
      <p:ext uri="{BB962C8B-B14F-4D97-AF65-F5344CB8AC3E}">
        <p14:creationId xmlns:p14="http://schemas.microsoft.com/office/powerpoint/2010/main" val="102957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45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242231208"/>
              </p:ext>
            </p:extLst>
          </p:nvPr>
        </p:nvGraphicFramePr>
        <p:xfrm>
          <a:off x="2209800" y="3276600"/>
          <a:ext cx="4267200" cy="2622550"/>
        </p:xfrm>
        <a:graphic>
          <a:graphicData uri="http://schemas.openxmlformats.org/presentationml/2006/ole">
            <mc:AlternateContent xmlns:mc="http://schemas.openxmlformats.org/markup-compatibility/2006">
              <mc:Choice xmlns:v="urn:schemas-microsoft-com:vml" Requires="v">
                <p:oleObj spid="_x0000_s104716" name="VISIO" r:id="rId11" imgW="3675960" imgH="2259720" progId="Visio.Drawing.6">
                  <p:embed/>
                </p:oleObj>
              </mc:Choice>
              <mc:Fallback>
                <p:oleObj name="VISIO" r:id="rId11" imgW="3675960" imgH="225972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276600"/>
                        <a:ext cx="42672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460" name="Object 12"/>
          <p:cNvGraphicFramePr>
            <a:graphicFrameLocks noGrp="1" noChangeAspect="1"/>
          </p:cNvGraphicFramePr>
          <p:nvPr>
            <p:ph sz="half" idx="4294967295"/>
            <p:custDataLst>
              <p:tags r:id="rId3"/>
            </p:custDataLst>
            <p:extLst>
              <p:ext uri="{D42A27DB-BD31-4B8C-83A1-F6EECF244321}">
                <p14:modId xmlns:p14="http://schemas.microsoft.com/office/powerpoint/2010/main" val="2721244007"/>
              </p:ext>
            </p:extLst>
          </p:nvPr>
        </p:nvGraphicFramePr>
        <p:xfrm>
          <a:off x="2667000" y="1524000"/>
          <a:ext cx="3200400" cy="1747838"/>
        </p:xfrm>
        <a:graphic>
          <a:graphicData uri="http://schemas.openxmlformats.org/presentationml/2006/ole">
            <mc:AlternateContent xmlns:mc="http://schemas.openxmlformats.org/markup-compatibility/2006">
              <mc:Choice xmlns:v="urn:schemas-microsoft-com:vml" Requires="v">
                <p:oleObj spid="_x0000_s104717" name="VISIO" r:id="rId13" imgW="2447280" imgH="1335960" progId="Visio.Drawing.6">
                  <p:embed/>
                </p:oleObj>
              </mc:Choice>
              <mc:Fallback>
                <p:oleObj name="VISIO" r:id="rId13" imgW="2447280" imgH="133596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1524000"/>
                        <a:ext cx="32004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455" name="Rectangle 7"/>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X = ABC + ABC</a:t>
            </a:r>
          </a:p>
          <a:p>
            <a:pPr marL="342900" indent="-342900">
              <a:spcBef>
                <a:spcPct val="20000"/>
              </a:spcBef>
              <a:buFontTx/>
              <a:buChar char="•"/>
            </a:pPr>
            <a:r>
              <a:rPr lang="en-US" sz="2400" dirty="0">
                <a:latin typeface="+mj-lt"/>
                <a:cs typeface="Arial" charset="0"/>
              </a:rPr>
              <a:t>Y = AB</a:t>
            </a:r>
            <a:endParaRPr lang="en-US" sz="2400" dirty="0">
              <a:latin typeface="+mj-lt"/>
              <a:cs typeface="Times New Roman" pitchFamily="18" charset="0"/>
            </a:endParaRPr>
          </a:p>
        </p:txBody>
      </p:sp>
      <p:sp>
        <p:nvSpPr>
          <p:cNvPr id="1128456" name="Line 8"/>
          <p:cNvSpPr>
            <a:spLocks noChangeShapeType="1"/>
          </p:cNvSpPr>
          <p:nvPr>
            <p:custDataLst>
              <p:tags r:id="rId5"/>
            </p:custDataLst>
          </p:nvPr>
        </p:nvSpPr>
        <p:spPr bwMode="auto">
          <a:xfrm>
            <a:off x="1524000" y="1600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7" name="Line 9"/>
          <p:cNvSpPr>
            <a:spLocks noChangeShapeType="1"/>
          </p:cNvSpPr>
          <p:nvPr>
            <p:custDataLst>
              <p:tags r:id="rId6"/>
            </p:custDataLst>
          </p:nvPr>
        </p:nvSpPr>
        <p:spPr bwMode="auto">
          <a:xfrm>
            <a:off x="1295400" y="1143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8" name="Line 10"/>
          <p:cNvSpPr>
            <a:spLocks noChangeShapeType="1"/>
          </p:cNvSpPr>
          <p:nvPr>
            <p:custDataLst>
              <p:tags r:id="rId7"/>
            </p:custDataLst>
          </p:nvPr>
        </p:nvSpPr>
        <p:spPr bwMode="auto">
          <a:xfrm>
            <a:off x="1524000" y="1143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9" name="Line 11"/>
          <p:cNvSpPr>
            <a:spLocks noChangeShapeType="1"/>
          </p:cNvSpPr>
          <p:nvPr>
            <p:custDataLst>
              <p:tags r:id="rId8"/>
            </p:custDataLst>
          </p:nvPr>
        </p:nvSpPr>
        <p:spPr bwMode="auto">
          <a:xfrm>
            <a:off x="2514600" y="1143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PLAs</a:t>
            </a:r>
            <a:endParaRPr lang="en-US" sz="4400" dirty="0">
              <a:solidFill>
                <a:schemeClr val="bg1"/>
              </a:solidFill>
              <a:latin typeface="+mj-lt"/>
            </a:endParaRPr>
          </a:p>
        </p:txBody>
      </p:sp>
    </p:spTree>
    <p:extLst>
      <p:ext uri="{BB962C8B-B14F-4D97-AF65-F5344CB8AC3E}">
        <p14:creationId xmlns:p14="http://schemas.microsoft.com/office/powerpoint/2010/main" val="2535027001"/>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2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914652415"/>
              </p:ext>
            </p:extLst>
          </p:nvPr>
        </p:nvGraphicFramePr>
        <p:xfrm>
          <a:off x="2286000" y="914400"/>
          <a:ext cx="4191000" cy="2290038"/>
        </p:xfrm>
        <a:graphic>
          <a:graphicData uri="http://schemas.openxmlformats.org/presentationml/2006/ole">
            <mc:AlternateContent xmlns:mc="http://schemas.openxmlformats.org/markup-compatibility/2006">
              <mc:Choice xmlns:v="urn:schemas-microsoft-com:vml" Requires="v">
                <p:oleObj spid="_x0000_s105740" name="VISIO" r:id="rId8" imgW="2447280" imgH="1335960" progId="Visio.Drawing.6">
                  <p:embed/>
                </p:oleObj>
              </mc:Choice>
              <mc:Fallback>
                <p:oleObj name="VISIO" r:id="rId8" imgW="2447280" imgH="13359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914400"/>
                        <a:ext cx="4191000" cy="2290038"/>
                      </a:xfrm>
                      <a:prstGeom prst="rect">
                        <a:avLst/>
                      </a:prstGeom>
                    </p:spPr>
                  </p:pic>
                </p:oleObj>
              </mc:Fallback>
            </mc:AlternateContent>
          </a:graphicData>
        </a:graphic>
      </p:graphicFrame>
      <p:graphicFrame>
        <p:nvGraphicFramePr>
          <p:cNvPr id="100352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999465458"/>
              </p:ext>
            </p:extLst>
          </p:nvPr>
        </p:nvGraphicFramePr>
        <p:xfrm>
          <a:off x="1981200" y="3048000"/>
          <a:ext cx="4648200" cy="2937859"/>
        </p:xfrm>
        <a:graphic>
          <a:graphicData uri="http://schemas.openxmlformats.org/presentationml/2006/ole">
            <mc:AlternateContent xmlns:mc="http://schemas.openxmlformats.org/markup-compatibility/2006">
              <mc:Choice xmlns:v="urn:schemas-microsoft-com:vml" Requires="v">
                <p:oleObj spid="_x0000_s105741" name="VISIO" r:id="rId10" imgW="3590280" imgH="2270880" progId="Visio.Drawing.6">
                  <p:embed/>
                </p:oleObj>
              </mc:Choice>
              <mc:Fallback>
                <p:oleObj name="VISIO" r:id="rId10" imgW="3590280" imgH="2270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048000"/>
                        <a:ext cx="4648200" cy="2937859"/>
                      </a:xfrm>
                      <a:prstGeom prst="rect">
                        <a:avLst/>
                      </a:prstGeom>
                    </p:spPr>
                  </p:pic>
                </p:oleObj>
              </mc:Fallback>
            </mc:AlternateContent>
          </a:graphicData>
        </a:graphic>
      </p:graphicFrame>
      <p:sp>
        <p:nvSpPr>
          <p:cNvPr id="100352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352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PLAs: Dot Notation</a:t>
            </a:r>
            <a:endParaRPr lang="en-US" sz="4400" dirty="0">
              <a:solidFill>
                <a:schemeClr val="bg1"/>
              </a:solidFill>
              <a:latin typeface="+mj-lt"/>
            </a:endParaRPr>
          </a:p>
        </p:txBody>
      </p:sp>
    </p:spTree>
    <p:extLst>
      <p:ext uri="{BB962C8B-B14F-4D97-AF65-F5344CB8AC3E}">
        <p14:creationId xmlns:p14="http://schemas.microsoft.com/office/powerpoint/2010/main" val="2622521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888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8885"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8886" name="Rectangle 6"/>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Composed of:</a:t>
            </a:r>
          </a:p>
          <a:p>
            <a:pPr marL="742950" lvl="1" indent="-285750">
              <a:spcBef>
                <a:spcPct val="20000"/>
              </a:spcBef>
              <a:buFontTx/>
              <a:buChar char="–"/>
            </a:pPr>
            <a:r>
              <a:rPr lang="en-US" sz="2600" b="1" dirty="0" smtClean="0">
                <a:solidFill>
                  <a:srgbClr val="0070C0"/>
                </a:solidFill>
                <a:latin typeface="+mj-lt"/>
                <a:cs typeface="Times New Roman" pitchFamily="18" charset="0"/>
              </a:rPr>
              <a:t>LEs</a:t>
            </a:r>
            <a:r>
              <a:rPr lang="en-US" sz="2600" dirty="0" smtClean="0">
                <a:solidFill>
                  <a:schemeClr val="accent2"/>
                </a:solidFill>
                <a:latin typeface="+mj-lt"/>
                <a:cs typeface="Times New Roman" pitchFamily="18" charset="0"/>
              </a:rPr>
              <a:t> </a:t>
            </a:r>
            <a:r>
              <a:rPr lang="en-US" sz="2600" dirty="0" smtClean="0">
                <a:latin typeface="+mj-lt"/>
                <a:cs typeface="Times New Roman" pitchFamily="18" charset="0"/>
              </a:rPr>
              <a:t>(Logic elements</a:t>
            </a:r>
            <a:r>
              <a:rPr lang="en-US" sz="2600" dirty="0">
                <a:latin typeface="+mj-lt"/>
                <a:cs typeface="Times New Roman" pitchFamily="18" charset="0"/>
              </a:rPr>
              <a:t>): perform logic</a:t>
            </a:r>
          </a:p>
          <a:p>
            <a:pPr marL="742950" lvl="1" indent="-285750">
              <a:spcBef>
                <a:spcPct val="20000"/>
              </a:spcBef>
              <a:buFontTx/>
              <a:buChar char="–"/>
            </a:pPr>
            <a:r>
              <a:rPr lang="en-US" sz="2600" b="1" dirty="0" smtClean="0">
                <a:solidFill>
                  <a:srgbClr val="0070C0"/>
                </a:solidFill>
                <a:latin typeface="+mj-lt"/>
                <a:cs typeface="Times New Roman" pitchFamily="18" charset="0"/>
              </a:rPr>
              <a:t>IOEs</a:t>
            </a:r>
            <a:r>
              <a:rPr lang="en-US" sz="2600" dirty="0" smtClean="0">
                <a:solidFill>
                  <a:srgbClr val="0070C0"/>
                </a:solidFill>
                <a:latin typeface="+mj-lt"/>
                <a:cs typeface="Times New Roman" pitchFamily="18" charset="0"/>
              </a:rPr>
              <a:t> </a:t>
            </a:r>
            <a:r>
              <a:rPr lang="en-US" sz="2600" dirty="0">
                <a:latin typeface="+mj-lt"/>
                <a:cs typeface="Times New Roman" pitchFamily="18" charset="0"/>
              </a:rPr>
              <a:t>(Input/output </a:t>
            </a:r>
            <a:r>
              <a:rPr lang="en-US" sz="2600" dirty="0" smtClean="0">
                <a:latin typeface="+mj-lt"/>
                <a:cs typeface="Times New Roman" pitchFamily="18" charset="0"/>
              </a:rPr>
              <a:t>elements): </a:t>
            </a:r>
            <a:r>
              <a:rPr lang="en-US" sz="2600" dirty="0">
                <a:latin typeface="+mj-lt"/>
                <a:cs typeface="Times New Roman" pitchFamily="18" charset="0"/>
              </a:rPr>
              <a:t>interface with outside world</a:t>
            </a:r>
          </a:p>
          <a:p>
            <a:pPr marL="742950" lvl="1" indent="-285750">
              <a:spcBef>
                <a:spcPct val="20000"/>
              </a:spcBef>
              <a:buFontTx/>
              <a:buChar char="–"/>
            </a:pPr>
            <a:r>
              <a:rPr lang="en-US" sz="2600" b="1" dirty="0">
                <a:solidFill>
                  <a:srgbClr val="0070C0"/>
                </a:solidFill>
                <a:latin typeface="+mj-lt"/>
                <a:cs typeface="Times New Roman" pitchFamily="18" charset="0"/>
              </a:rPr>
              <a:t>Programmable interconnection:</a:t>
            </a:r>
            <a:r>
              <a:rPr lang="en-US" sz="2600" dirty="0">
                <a:latin typeface="+mj-lt"/>
                <a:cs typeface="Times New Roman" pitchFamily="18" charset="0"/>
              </a:rPr>
              <a:t> connect </a:t>
            </a:r>
            <a:r>
              <a:rPr lang="en-US" sz="2600" dirty="0" smtClean="0">
                <a:latin typeface="+mj-lt"/>
                <a:cs typeface="Times New Roman" pitchFamily="18" charset="0"/>
              </a:rPr>
              <a:t>LEs and IOEs</a:t>
            </a:r>
            <a:endParaRPr lang="en-US" sz="2600" dirty="0">
              <a:latin typeface="+mj-lt"/>
              <a:cs typeface="Times New Roman" pitchFamily="18" charset="0"/>
            </a:endParaRPr>
          </a:p>
          <a:p>
            <a:pPr marL="742950" lvl="1" indent="-285750">
              <a:spcBef>
                <a:spcPct val="20000"/>
              </a:spcBef>
              <a:buFontTx/>
              <a:buChar char="–"/>
            </a:pPr>
            <a:r>
              <a:rPr lang="en-US" sz="2600" dirty="0">
                <a:latin typeface="+mj-lt"/>
                <a:cs typeface="Times New Roman" pitchFamily="18" charset="0"/>
              </a:rPr>
              <a:t>Some FPGAs include other building blocks such as multipliers and RAMs</a:t>
            </a:r>
          </a:p>
        </p:txBody>
      </p:sp>
      <p:sp>
        <p:nvSpPr>
          <p:cNvPr id="9" name="TextBox 8"/>
          <p:cNvSpPr txBox="1"/>
          <p:nvPr/>
        </p:nvSpPr>
        <p:spPr>
          <a:xfrm>
            <a:off x="457200" y="68759"/>
            <a:ext cx="7924800" cy="692497"/>
          </a:xfrm>
          <a:prstGeom prst="rect">
            <a:avLst/>
          </a:prstGeom>
          <a:noFill/>
        </p:spPr>
        <p:txBody>
          <a:bodyPr wrap="square" rtlCol="0">
            <a:spAutoFit/>
          </a:bodyPr>
          <a:lstStyle/>
          <a:p>
            <a:r>
              <a:rPr lang="en-US" sz="3900" dirty="0" smtClean="0">
                <a:solidFill>
                  <a:schemeClr val="bg1"/>
                </a:solidFill>
                <a:latin typeface="+mj-lt"/>
              </a:rPr>
              <a:t>FPGA: Field Programmable Gate Array</a:t>
            </a:r>
            <a:endParaRPr lang="en-US" sz="3900" dirty="0">
              <a:solidFill>
                <a:schemeClr val="bg1"/>
              </a:solidFill>
              <a:latin typeface="+mj-lt"/>
            </a:endParaRPr>
          </a:p>
        </p:txBody>
      </p:sp>
    </p:spTree>
    <p:extLst>
      <p:ext uri="{BB962C8B-B14F-4D97-AF65-F5344CB8AC3E}">
        <p14:creationId xmlns:p14="http://schemas.microsoft.com/office/powerpoint/2010/main" val="30719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171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171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General FPGA Layout</a:t>
            </a:r>
            <a:endParaRPr lang="en-US" sz="4400" dirty="0">
              <a:solidFill>
                <a:schemeClr val="bg1"/>
              </a:solidFill>
              <a:latin typeface="+mj-lt"/>
            </a:endParaRPr>
          </a:p>
        </p:txBody>
      </p:sp>
      <p:pic>
        <p:nvPicPr>
          <p:cNvPr id="1065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469" y="1066800"/>
            <a:ext cx="4716331"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160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274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274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2742" name="Rectangle 6"/>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Composed of:</a:t>
            </a:r>
          </a:p>
          <a:p>
            <a:pPr marL="742950" lvl="1" indent="-285750">
              <a:spcBef>
                <a:spcPct val="20000"/>
              </a:spcBef>
              <a:buFontTx/>
              <a:buChar char="–"/>
            </a:pPr>
            <a:r>
              <a:rPr lang="en-US" sz="2600" b="1" dirty="0" smtClean="0">
                <a:solidFill>
                  <a:srgbClr val="0070C0"/>
                </a:solidFill>
                <a:latin typeface="+mj-lt"/>
                <a:cs typeface="Times New Roman" pitchFamily="18" charset="0"/>
              </a:rPr>
              <a:t>LUTs</a:t>
            </a:r>
            <a:r>
              <a:rPr lang="en-US" sz="2600" dirty="0" smtClean="0">
                <a:solidFill>
                  <a:schemeClr val="accent2"/>
                </a:solidFill>
                <a:latin typeface="+mj-lt"/>
                <a:cs typeface="Times New Roman" pitchFamily="18" charset="0"/>
              </a:rPr>
              <a:t> </a:t>
            </a:r>
            <a:r>
              <a:rPr lang="en-US" sz="2600" dirty="0">
                <a:latin typeface="+mj-lt"/>
                <a:cs typeface="Times New Roman" pitchFamily="18" charset="0"/>
              </a:rPr>
              <a:t>(lookup tables): perform combinational logic</a:t>
            </a:r>
          </a:p>
          <a:p>
            <a:pPr marL="742950" lvl="1" indent="-285750">
              <a:spcBef>
                <a:spcPct val="20000"/>
              </a:spcBef>
              <a:buFontTx/>
              <a:buChar char="–"/>
            </a:pPr>
            <a:r>
              <a:rPr lang="en-US" sz="2600" b="1" dirty="0">
                <a:solidFill>
                  <a:srgbClr val="0070C0"/>
                </a:solidFill>
                <a:latin typeface="+mj-lt"/>
                <a:cs typeface="Times New Roman" pitchFamily="18" charset="0"/>
              </a:rPr>
              <a:t>Flip-flops:</a:t>
            </a:r>
            <a:r>
              <a:rPr lang="en-US" sz="2600" dirty="0">
                <a:latin typeface="+mj-lt"/>
                <a:cs typeface="Times New Roman" pitchFamily="18" charset="0"/>
              </a:rPr>
              <a:t> perform sequential </a:t>
            </a:r>
            <a:r>
              <a:rPr lang="en-US" sz="2600" dirty="0" smtClean="0">
                <a:latin typeface="+mj-lt"/>
                <a:cs typeface="Times New Roman" pitchFamily="18" charset="0"/>
              </a:rPr>
              <a:t>logic</a:t>
            </a:r>
            <a:endParaRPr lang="en-US" sz="2600" dirty="0">
              <a:latin typeface="+mj-lt"/>
              <a:cs typeface="Times New Roman" pitchFamily="18" charset="0"/>
            </a:endParaRPr>
          </a:p>
          <a:p>
            <a:pPr marL="742950" lvl="1" indent="-285750">
              <a:spcBef>
                <a:spcPct val="20000"/>
              </a:spcBef>
              <a:buFontTx/>
              <a:buChar char="–"/>
            </a:pPr>
            <a:r>
              <a:rPr lang="en-US" sz="2600" b="1" dirty="0">
                <a:solidFill>
                  <a:srgbClr val="0070C0"/>
                </a:solidFill>
                <a:latin typeface="+mj-lt"/>
                <a:cs typeface="Times New Roman" pitchFamily="18" charset="0"/>
              </a:rPr>
              <a:t>Multiplexers:</a:t>
            </a:r>
            <a:r>
              <a:rPr lang="en-US" sz="2600" dirty="0">
                <a:latin typeface="+mj-lt"/>
                <a:cs typeface="Times New Roman" pitchFamily="18" charset="0"/>
              </a:rPr>
              <a:t> connect LUTs and flip-flops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LE: Logic Element</a:t>
            </a:r>
            <a:endParaRPr lang="en-US" sz="4400" dirty="0">
              <a:solidFill>
                <a:schemeClr val="bg1"/>
              </a:solidFill>
              <a:latin typeface="+mj-lt"/>
            </a:endParaRPr>
          </a:p>
        </p:txBody>
      </p:sp>
    </p:spTree>
    <p:extLst>
      <p:ext uri="{BB962C8B-B14F-4D97-AF65-F5344CB8AC3E}">
        <p14:creationId xmlns:p14="http://schemas.microsoft.com/office/powerpoint/2010/main" val="2392160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868" name="Object 4"/>
          <p:cNvGraphicFramePr>
            <a:graphicFrameLocks noGrp="1" noChangeAspect="1"/>
          </p:cNvGraphicFramePr>
          <p:nvPr>
            <p:ph idx="4294967295"/>
            <p:custDataLst>
              <p:tags r:id="rId2"/>
            </p:custDataLst>
            <p:extLst>
              <p:ext uri="{D42A27DB-BD31-4B8C-83A1-F6EECF244321}">
                <p14:modId xmlns:p14="http://schemas.microsoft.com/office/powerpoint/2010/main" val="4083672598"/>
              </p:ext>
            </p:extLst>
          </p:nvPr>
        </p:nvGraphicFramePr>
        <p:xfrm>
          <a:off x="1600200" y="914400"/>
          <a:ext cx="5478636" cy="4972050"/>
        </p:xfrm>
        <a:graphic>
          <a:graphicData uri="http://schemas.openxmlformats.org/presentationml/2006/ole">
            <mc:AlternateContent xmlns:mc="http://schemas.openxmlformats.org/markup-compatibility/2006">
              <mc:Choice xmlns:v="urn:schemas-microsoft-com:vml" Requires="v">
                <p:oleObj spid="_x0000_s58504" name="VISIO" r:id="rId5" imgW="3914640" imgH="3552480" progId="Visio.Drawing.6">
                  <p:embed/>
                </p:oleObj>
              </mc:Choice>
              <mc:Fallback>
                <p:oleObj name="VISIO" r:id="rId5" imgW="3914640" imgH="3552480" progId="Visio.Drawing.6">
                  <p:embed/>
                  <p:pic>
                    <p:nvPicPr>
                      <p:cNvPr id="0" name=""/>
                      <p:cNvPicPr>
                        <a:picLocks noChangeAspect="1" noChangeArrowheads="1"/>
                      </p:cNvPicPr>
                      <p:nvPr/>
                    </p:nvPicPr>
                    <p:blipFill>
                      <a:blip r:embed="rId6"/>
                      <a:srcRect/>
                      <a:stretch>
                        <a:fillRect/>
                      </a:stretch>
                    </p:blipFill>
                    <p:spPr bwMode="auto">
                      <a:xfrm>
                        <a:off x="1600200" y="914400"/>
                        <a:ext cx="5478636" cy="4972050"/>
                      </a:xfrm>
                      <a:prstGeom prst="rect">
                        <a:avLst/>
                      </a:prstGeom>
                      <a:noFill/>
                      <a:ln>
                        <a:noFill/>
                      </a:ln>
                      <a:effectLst/>
                      <a:extLst/>
                    </p:spPr>
                  </p:pic>
                </p:oleObj>
              </mc:Fallback>
            </mc:AlternateContent>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32-bit CLA with 4-bit Blocks</a:t>
            </a:r>
            <a:endParaRPr lang="en-US" sz="4400" dirty="0">
              <a:solidFill>
                <a:schemeClr val="bg1"/>
              </a:solidFill>
              <a:latin typeface="+mj-lt"/>
            </a:endParaRPr>
          </a:p>
        </p:txBody>
      </p:sp>
    </p:spTree>
    <p:extLst>
      <p:ext uri="{BB962C8B-B14F-4D97-AF65-F5344CB8AC3E}">
        <p14:creationId xmlns:p14="http://schemas.microsoft.com/office/powerpoint/2010/main" val="23182578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659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659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6598"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Altera Cyclone IV LE</a:t>
            </a:r>
            <a:endParaRPr lang="en-US" sz="4400" dirty="0">
              <a:solidFill>
                <a:schemeClr val="bg1"/>
              </a:solidFill>
              <a:latin typeface="+mj-lt"/>
            </a:endParaRPr>
          </a:p>
        </p:txBody>
      </p:sp>
      <p:pic>
        <p:nvPicPr>
          <p:cNvPr id="10753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49" y="1117355"/>
            <a:ext cx="669547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375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478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478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4790" name="Rectangle 6"/>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The </a:t>
            </a:r>
            <a:r>
              <a:rPr lang="en-US" sz="3200" dirty="0" smtClean="0">
                <a:latin typeface="+mj-lt"/>
                <a:cs typeface="Arial" charset="0"/>
              </a:rPr>
              <a:t>Altera Cyclone IV LE has</a:t>
            </a:r>
            <a:r>
              <a:rPr lang="en-US" sz="3200" dirty="0">
                <a:latin typeface="+mj-lt"/>
                <a:cs typeface="Arial" charset="0"/>
              </a:rPr>
              <a:t>:</a:t>
            </a:r>
          </a:p>
          <a:p>
            <a:pPr marL="742950" lvl="1" indent="-285750">
              <a:spcBef>
                <a:spcPct val="20000"/>
              </a:spcBef>
              <a:buFontTx/>
              <a:buChar char="–"/>
            </a:pPr>
            <a:r>
              <a:rPr lang="en-US" sz="2600" dirty="0" smtClean="0">
                <a:latin typeface="+mj-lt"/>
                <a:cs typeface="Times New Roman" pitchFamily="18" charset="0"/>
              </a:rPr>
              <a:t>1 four-input LUT </a:t>
            </a:r>
            <a:endParaRPr lang="en-US" sz="2000" dirty="0">
              <a:latin typeface="+mj-lt"/>
              <a:cs typeface="Times New Roman" pitchFamily="18" charset="0"/>
            </a:endParaRPr>
          </a:p>
          <a:p>
            <a:pPr marL="742950" lvl="1" indent="-285750">
              <a:spcBef>
                <a:spcPct val="20000"/>
              </a:spcBef>
              <a:buFontTx/>
              <a:buChar char="–"/>
            </a:pPr>
            <a:r>
              <a:rPr lang="en-US" sz="2600" dirty="0" smtClean="0">
                <a:latin typeface="+mj-lt"/>
                <a:cs typeface="Times New Roman" pitchFamily="18" charset="0"/>
              </a:rPr>
              <a:t>1 </a:t>
            </a:r>
            <a:r>
              <a:rPr lang="en-US" sz="2600" dirty="0">
                <a:latin typeface="+mj-lt"/>
                <a:cs typeface="Times New Roman" pitchFamily="18" charset="0"/>
              </a:rPr>
              <a:t>registered </a:t>
            </a:r>
            <a:r>
              <a:rPr lang="en-US" sz="2600" dirty="0" smtClean="0">
                <a:latin typeface="+mj-lt"/>
                <a:cs typeface="Times New Roman" pitchFamily="18" charset="0"/>
              </a:rPr>
              <a:t>output </a:t>
            </a:r>
            <a:endParaRPr lang="en-US" sz="2600" dirty="0">
              <a:latin typeface="+mj-lt"/>
              <a:cs typeface="Times New Roman" pitchFamily="18" charset="0"/>
            </a:endParaRPr>
          </a:p>
          <a:p>
            <a:pPr marL="742950" lvl="1" indent="-285750">
              <a:spcBef>
                <a:spcPct val="20000"/>
              </a:spcBef>
              <a:buFontTx/>
              <a:buChar char="–"/>
            </a:pPr>
            <a:r>
              <a:rPr lang="en-US" sz="2600" dirty="0">
                <a:latin typeface="+mj-lt"/>
                <a:cs typeface="Times New Roman" pitchFamily="18" charset="0"/>
              </a:rPr>
              <a:t>1</a:t>
            </a:r>
            <a:r>
              <a:rPr lang="en-US" sz="2600" dirty="0" smtClean="0">
                <a:latin typeface="+mj-lt"/>
                <a:cs typeface="Times New Roman" pitchFamily="18" charset="0"/>
              </a:rPr>
              <a:t> </a:t>
            </a:r>
            <a:r>
              <a:rPr lang="en-US" sz="2600" dirty="0">
                <a:latin typeface="+mj-lt"/>
                <a:cs typeface="Times New Roman" pitchFamily="18" charset="0"/>
              </a:rPr>
              <a:t>combinational </a:t>
            </a:r>
            <a:r>
              <a:rPr lang="en-US" sz="2600" dirty="0" smtClean="0">
                <a:latin typeface="+mj-lt"/>
                <a:cs typeface="Times New Roman" pitchFamily="18" charset="0"/>
              </a:rPr>
              <a:t>output</a:t>
            </a:r>
            <a:endParaRPr lang="en-US" sz="2600" dirty="0">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Altera Cyclone IV LE</a:t>
            </a:r>
            <a:endParaRPr lang="en-US" sz="4400" dirty="0">
              <a:solidFill>
                <a:schemeClr val="bg1"/>
              </a:solidFill>
              <a:latin typeface="+mj-lt"/>
            </a:endParaRPr>
          </a:p>
        </p:txBody>
      </p:sp>
    </p:spTree>
    <p:extLst>
      <p:ext uri="{BB962C8B-B14F-4D97-AF65-F5344CB8AC3E}">
        <p14:creationId xmlns:p14="http://schemas.microsoft.com/office/powerpoint/2010/main" val="3895271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Show how to configure </a:t>
            </a:r>
            <a:r>
              <a:rPr lang="en-US" sz="2400" dirty="0" smtClean="0">
                <a:latin typeface="+mj-lt"/>
                <a:cs typeface="Arial" charset="0"/>
              </a:rPr>
              <a:t>a Cyclone IV LE to </a:t>
            </a:r>
            <a:r>
              <a:rPr lang="en-US" sz="2400" dirty="0">
                <a:latin typeface="+mj-lt"/>
                <a:cs typeface="Arial" charset="0"/>
              </a:rPr>
              <a:t>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LE Configuration Example</a:t>
            </a:r>
            <a:endParaRPr lang="en-US" sz="4400" dirty="0">
              <a:solidFill>
                <a:schemeClr val="bg1"/>
              </a:solidFill>
              <a:latin typeface="+mj-lt"/>
            </a:endParaRPr>
          </a:p>
        </p:txBody>
      </p:sp>
    </p:spTree>
    <p:extLst>
      <p:ext uri="{BB962C8B-B14F-4D97-AF65-F5344CB8AC3E}">
        <p14:creationId xmlns:p14="http://schemas.microsoft.com/office/powerpoint/2010/main" val="1391289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mj-lt"/>
                <a:cs typeface="Arial" charset="0"/>
              </a:rPr>
              <a:t>Show how to configure </a:t>
            </a:r>
            <a:r>
              <a:rPr lang="en-US" sz="2400" dirty="0" smtClean="0">
                <a:latin typeface="+mj-lt"/>
                <a:cs typeface="Arial" charset="0"/>
              </a:rPr>
              <a:t>a Cyclone IV LE to </a:t>
            </a:r>
            <a:r>
              <a:rPr lang="en-US" sz="2400" dirty="0">
                <a:latin typeface="+mj-lt"/>
                <a:cs typeface="Arial" charset="0"/>
              </a:rPr>
              <a:t>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LE Configuration Example</a:t>
            </a:r>
            <a:endParaRPr lang="en-US" sz="4400" dirty="0">
              <a:solidFill>
                <a:schemeClr val="bg1"/>
              </a:solidFill>
              <a:latin typeface="+mj-lt"/>
            </a:endParaRPr>
          </a:p>
        </p:txBody>
      </p:sp>
      <p:pic>
        <p:nvPicPr>
          <p:cNvPr id="11366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0940" y="2362200"/>
            <a:ext cx="59720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336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mj-lt"/>
                <a:cs typeface="Arial" charset="0"/>
              </a:rPr>
              <a:t>How many LEs are required to build a 5-input AND gate?</a:t>
            </a:r>
          </a:p>
          <a:p>
            <a:pPr>
              <a:spcBef>
                <a:spcPct val="20000"/>
              </a:spcBef>
            </a:pPr>
            <a:endParaRPr lang="en-US" sz="2400" dirty="0">
              <a:latin typeface="+mj-lt"/>
              <a:cs typeface="Arial" charset="0"/>
            </a:endParaRPr>
          </a:p>
          <a:p>
            <a:pPr>
              <a:spcBef>
                <a:spcPct val="20000"/>
              </a:spcBef>
            </a:pPr>
            <a:r>
              <a:rPr lang="en-US" sz="2400" dirty="0" smtClean="0">
                <a:latin typeface="+mj-lt"/>
                <a:cs typeface="Arial" charset="0"/>
              </a:rPr>
              <a:t>Solution: 2.  </a:t>
            </a:r>
            <a:r>
              <a:rPr lang="en-US" sz="2400" dirty="0" smtClean="0">
                <a:latin typeface="+mj-lt"/>
                <a:cs typeface="Arial" charset="0"/>
              </a:rPr>
              <a:t>First performs AND4 (function of 4 variables).  Second performs AND2 of the first result and the 5</a:t>
            </a:r>
            <a:r>
              <a:rPr lang="en-US" sz="2400" baseline="30000" dirty="0" smtClean="0">
                <a:latin typeface="+mj-lt"/>
                <a:cs typeface="Arial" charset="0"/>
              </a:rPr>
              <a:t>th</a:t>
            </a:r>
            <a:r>
              <a:rPr lang="en-US" sz="2400" dirty="0" smtClean="0">
                <a:latin typeface="+mj-lt"/>
                <a:cs typeface="Arial" charset="0"/>
              </a:rPr>
              <a:t> input.</a:t>
            </a:r>
            <a:endParaRPr lang="en-US" sz="2400" dirty="0" smtClean="0">
              <a:latin typeface="+mj-lt"/>
              <a:cs typeface="Arial" charset="0"/>
            </a:endParaRPr>
          </a:p>
          <a:p>
            <a:pPr>
              <a:spcBef>
                <a:spcPct val="20000"/>
              </a:spcBef>
            </a:pP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LE </a:t>
            </a:r>
            <a:r>
              <a:rPr lang="en-US" sz="4400" dirty="0" smtClean="0">
                <a:solidFill>
                  <a:schemeClr val="bg1"/>
                </a:solidFill>
                <a:latin typeface="+mj-lt"/>
              </a:rPr>
              <a:t>Example: AND5</a:t>
            </a:r>
            <a:endParaRPr lang="en-US" sz="4400" dirty="0">
              <a:solidFill>
                <a:schemeClr val="bg1"/>
              </a:solidFill>
              <a:latin typeface="+mj-lt"/>
            </a:endParaRPr>
          </a:p>
        </p:txBody>
      </p:sp>
      <p:sp>
        <p:nvSpPr>
          <p:cNvPr id="8" name="Rectangle 7"/>
          <p:cNvSpPr/>
          <p:nvPr/>
        </p:nvSpPr>
        <p:spPr>
          <a:xfrm>
            <a:off x="925688" y="2026868"/>
            <a:ext cx="7357534" cy="992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660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mj-lt"/>
                <a:cs typeface="Arial" charset="0"/>
              </a:rPr>
              <a:t>How many LEs are required to build a 3-bit counter?</a:t>
            </a:r>
          </a:p>
          <a:p>
            <a:pPr>
              <a:spcBef>
                <a:spcPct val="20000"/>
              </a:spcBef>
            </a:pPr>
            <a:endParaRPr lang="en-US" sz="2400" dirty="0">
              <a:latin typeface="+mj-lt"/>
              <a:cs typeface="Arial" charset="0"/>
            </a:endParaRPr>
          </a:p>
          <a:p>
            <a:pPr>
              <a:spcBef>
                <a:spcPct val="20000"/>
              </a:spcBef>
            </a:pPr>
            <a:r>
              <a:rPr lang="en-US" sz="2400" dirty="0" smtClean="0">
                <a:latin typeface="+mj-lt"/>
                <a:cs typeface="Arial" charset="0"/>
              </a:rPr>
              <a:t>Solution: 3.  The counter has 3 flip-flops, so it requires at least 3 LEs.  The add logic for each bit is a function of less than 4 variables, so it can fit in the LUT before the flop.  Hence, 3 LEs is sufficient.</a:t>
            </a:r>
            <a:endParaRPr lang="en-US" sz="2000" i="1" dirty="0">
              <a:latin typeface="Times New Roman" pitchFamily="18" charset="0"/>
              <a:cs typeface="Times New Roman" pitchFamily="18"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LE </a:t>
            </a:r>
            <a:r>
              <a:rPr lang="en-US" sz="4400" dirty="0" smtClean="0">
                <a:solidFill>
                  <a:schemeClr val="bg1"/>
                </a:solidFill>
                <a:latin typeface="+mj-lt"/>
              </a:rPr>
              <a:t>Example: 3-bit counter</a:t>
            </a:r>
            <a:endParaRPr lang="en-US" sz="4400" dirty="0">
              <a:solidFill>
                <a:schemeClr val="bg1"/>
              </a:solidFill>
              <a:latin typeface="+mj-lt"/>
            </a:endParaRPr>
          </a:p>
        </p:txBody>
      </p:sp>
      <p:sp>
        <p:nvSpPr>
          <p:cNvPr id="12" name="Rectangle 11"/>
          <p:cNvSpPr/>
          <p:nvPr/>
        </p:nvSpPr>
        <p:spPr>
          <a:xfrm>
            <a:off x="925687" y="2026868"/>
            <a:ext cx="8006645" cy="1670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033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990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990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99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mj-lt"/>
                <a:cs typeface="Times New Roman" pitchFamily="18" charset="0"/>
              </a:rPr>
              <a:t>Using a </a:t>
            </a:r>
            <a:r>
              <a:rPr lang="en-US" sz="2400" dirty="0">
                <a:latin typeface="+mj-lt"/>
                <a:cs typeface="Times New Roman" pitchFamily="18" charset="0"/>
              </a:rPr>
              <a:t>CAD tool (such as </a:t>
            </a:r>
            <a:r>
              <a:rPr lang="en-US" sz="2400" dirty="0" smtClean="0">
                <a:latin typeface="+mj-lt"/>
                <a:cs typeface="Times New Roman" pitchFamily="18" charset="0"/>
              </a:rPr>
              <a:t>Altera’s </a:t>
            </a:r>
            <a:r>
              <a:rPr lang="en-US" sz="2400" dirty="0" err="1" smtClean="0">
                <a:latin typeface="+mj-lt"/>
                <a:cs typeface="Times New Roman" pitchFamily="18" charset="0"/>
              </a:rPr>
              <a:t>Quartus</a:t>
            </a:r>
            <a:r>
              <a:rPr lang="en-US" sz="2400" dirty="0" smtClean="0">
                <a:latin typeface="+mj-lt"/>
                <a:cs typeface="Times New Roman" pitchFamily="18" charset="0"/>
              </a:rPr>
              <a:t> II)</a:t>
            </a:r>
            <a:endParaRPr lang="en-US" sz="2400" dirty="0">
              <a:latin typeface="+mj-lt"/>
              <a:cs typeface="Times New Roman" pitchFamily="18" charset="0"/>
            </a:endParaRPr>
          </a:p>
          <a:p>
            <a:pPr marL="800100" lvl="1" indent="-342900">
              <a:spcBef>
                <a:spcPct val="20000"/>
              </a:spcBef>
              <a:buFontTx/>
              <a:buChar char="•"/>
            </a:pPr>
            <a:r>
              <a:rPr lang="en-US" sz="2400" b="1" dirty="0" smtClean="0">
                <a:latin typeface="+mj-lt"/>
                <a:cs typeface="Times New Roman" pitchFamily="18" charset="0"/>
              </a:rPr>
              <a:t>Enter </a:t>
            </a:r>
            <a:r>
              <a:rPr lang="en-US" sz="2400" b="1" dirty="0">
                <a:latin typeface="+mj-lt"/>
                <a:cs typeface="Times New Roman" pitchFamily="18" charset="0"/>
              </a:rPr>
              <a:t>the design</a:t>
            </a:r>
            <a:r>
              <a:rPr lang="en-US" sz="2400" dirty="0">
                <a:latin typeface="+mj-lt"/>
                <a:cs typeface="Times New Roman" pitchFamily="18" charset="0"/>
              </a:rPr>
              <a:t> </a:t>
            </a:r>
            <a:r>
              <a:rPr lang="en-US" sz="2400" dirty="0" smtClean="0">
                <a:latin typeface="+mj-lt"/>
                <a:cs typeface="Times New Roman" pitchFamily="18" charset="0"/>
              </a:rPr>
              <a:t>with a HDL	</a:t>
            </a:r>
            <a:endParaRPr lang="en-US" sz="2400" dirty="0">
              <a:latin typeface="+mj-lt"/>
              <a:cs typeface="Times New Roman" pitchFamily="18" charset="0"/>
            </a:endParaRPr>
          </a:p>
          <a:p>
            <a:pPr marL="800100" lvl="1" indent="-342900">
              <a:spcBef>
                <a:spcPct val="20000"/>
              </a:spcBef>
              <a:buFontTx/>
              <a:buChar char="•"/>
            </a:pPr>
            <a:r>
              <a:rPr lang="en-US" sz="2400" b="1" dirty="0" smtClean="0">
                <a:latin typeface="+mj-lt"/>
                <a:cs typeface="Times New Roman" pitchFamily="18" charset="0"/>
              </a:rPr>
              <a:t>Simulate</a:t>
            </a:r>
            <a:r>
              <a:rPr lang="en-US" sz="2400" dirty="0" smtClean="0">
                <a:latin typeface="+mj-lt"/>
                <a:cs typeface="Times New Roman" pitchFamily="18" charset="0"/>
              </a:rPr>
              <a:t> </a:t>
            </a:r>
            <a:r>
              <a:rPr lang="en-US" sz="2400" dirty="0">
                <a:latin typeface="+mj-lt"/>
                <a:cs typeface="Times New Roman" pitchFamily="18" charset="0"/>
              </a:rPr>
              <a:t>the </a:t>
            </a:r>
            <a:r>
              <a:rPr lang="en-US" sz="2400" dirty="0" smtClean="0">
                <a:latin typeface="+mj-lt"/>
                <a:cs typeface="Times New Roman" pitchFamily="18" charset="0"/>
              </a:rPr>
              <a:t>design</a:t>
            </a:r>
            <a:endParaRPr lang="en-US" sz="2400" dirty="0">
              <a:latin typeface="+mj-lt"/>
              <a:cs typeface="Times New Roman" pitchFamily="18" charset="0"/>
            </a:endParaRPr>
          </a:p>
          <a:p>
            <a:pPr marL="800100" lvl="1" indent="-342900">
              <a:spcBef>
                <a:spcPct val="20000"/>
              </a:spcBef>
              <a:buFontTx/>
              <a:buChar char="•"/>
            </a:pPr>
            <a:r>
              <a:rPr lang="en-US" sz="2400" b="1" dirty="0" smtClean="0">
                <a:latin typeface="+mj-lt"/>
                <a:cs typeface="Times New Roman" pitchFamily="18" charset="0"/>
              </a:rPr>
              <a:t>Synthesize</a:t>
            </a:r>
            <a:r>
              <a:rPr lang="en-US" sz="2400" dirty="0" smtClean="0">
                <a:latin typeface="+mj-lt"/>
                <a:cs typeface="Times New Roman" pitchFamily="18" charset="0"/>
              </a:rPr>
              <a:t> design and map </a:t>
            </a:r>
            <a:r>
              <a:rPr lang="en-US" sz="2400" dirty="0">
                <a:latin typeface="+mj-lt"/>
                <a:cs typeface="Times New Roman" pitchFamily="18" charset="0"/>
              </a:rPr>
              <a:t>it onto </a:t>
            </a:r>
            <a:r>
              <a:rPr lang="en-US" sz="2400" dirty="0" smtClean="0">
                <a:latin typeface="+mj-lt"/>
                <a:cs typeface="Times New Roman" pitchFamily="18" charset="0"/>
              </a:rPr>
              <a:t>FPGA</a:t>
            </a:r>
            <a:endParaRPr lang="en-US" sz="2400" dirty="0">
              <a:latin typeface="+mj-lt"/>
              <a:cs typeface="Times New Roman" pitchFamily="18" charset="0"/>
            </a:endParaRPr>
          </a:p>
          <a:p>
            <a:pPr marL="800100" lvl="1" indent="-342900">
              <a:spcBef>
                <a:spcPct val="20000"/>
              </a:spcBef>
              <a:buFontTx/>
              <a:buChar char="•"/>
            </a:pPr>
            <a:r>
              <a:rPr lang="en-US" sz="2400" b="1" dirty="0" smtClean="0">
                <a:latin typeface="+mj-lt"/>
                <a:cs typeface="Times New Roman" pitchFamily="18" charset="0"/>
              </a:rPr>
              <a:t>Download </a:t>
            </a:r>
            <a:r>
              <a:rPr lang="en-US" sz="2400" b="1" dirty="0">
                <a:latin typeface="+mj-lt"/>
                <a:cs typeface="Times New Roman" pitchFamily="18" charset="0"/>
              </a:rPr>
              <a:t>the configuration </a:t>
            </a:r>
            <a:r>
              <a:rPr lang="en-US" sz="2400" dirty="0">
                <a:latin typeface="+mj-lt"/>
                <a:cs typeface="Times New Roman" pitchFamily="18" charset="0"/>
              </a:rPr>
              <a:t>onto the </a:t>
            </a:r>
            <a:r>
              <a:rPr lang="en-US" sz="2400" dirty="0" smtClean="0">
                <a:latin typeface="+mj-lt"/>
                <a:cs typeface="Times New Roman" pitchFamily="18" charset="0"/>
              </a:rPr>
              <a:t>FPGA</a:t>
            </a:r>
          </a:p>
          <a:p>
            <a:pPr marL="800100" lvl="1" indent="-342900">
              <a:spcBef>
                <a:spcPct val="20000"/>
              </a:spcBef>
              <a:buFontTx/>
              <a:buChar char="•"/>
            </a:pPr>
            <a:r>
              <a:rPr lang="en-US" sz="2400" b="1" dirty="0" smtClean="0">
                <a:latin typeface="+mj-lt"/>
                <a:cs typeface="Times New Roman" pitchFamily="18" charset="0"/>
              </a:rPr>
              <a:t>Test</a:t>
            </a:r>
            <a:r>
              <a:rPr lang="en-US" sz="2400" dirty="0" smtClean="0">
                <a:latin typeface="+mj-lt"/>
                <a:cs typeface="Times New Roman" pitchFamily="18" charset="0"/>
              </a:rPr>
              <a:t> the design</a:t>
            </a:r>
            <a:endParaRPr lang="en-US" sz="2400" dirty="0">
              <a:latin typeface="+mj-lt"/>
              <a:cs typeface="Times New Roman" pitchFamily="18"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FPGA Design Flow</a:t>
            </a:r>
            <a:endParaRPr lang="en-US" sz="4400" dirty="0">
              <a:solidFill>
                <a:schemeClr val="bg1"/>
              </a:solidFill>
              <a:latin typeface="+mj-lt"/>
            </a:endParaRPr>
          </a:p>
        </p:txBody>
      </p:sp>
      <p:sp>
        <p:nvSpPr>
          <p:cNvPr id="2" name="TextBox 1"/>
          <p:cNvSpPr txBox="1"/>
          <p:nvPr/>
        </p:nvSpPr>
        <p:spPr>
          <a:xfrm>
            <a:off x="2781300" y="4078128"/>
            <a:ext cx="4105275" cy="492443"/>
          </a:xfrm>
          <a:prstGeom prst="rect">
            <a:avLst/>
          </a:prstGeom>
          <a:noFill/>
        </p:spPr>
        <p:txBody>
          <a:bodyPr wrap="square" rtlCol="0">
            <a:spAutoFit/>
          </a:bodyPr>
          <a:lstStyle/>
          <a:p>
            <a:r>
              <a:rPr lang="en-US" sz="2600" b="1" dirty="0" smtClean="0">
                <a:solidFill>
                  <a:schemeClr val="accent1"/>
                </a:solidFill>
              </a:rPr>
              <a:t>This is an iterative process!</a:t>
            </a:r>
            <a:endParaRPr lang="en-US" sz="2600" b="1" dirty="0">
              <a:solidFill>
                <a:schemeClr val="accent1"/>
              </a:solidFill>
            </a:endParaRPr>
          </a:p>
        </p:txBody>
      </p:sp>
    </p:spTree>
    <p:extLst>
      <p:ext uri="{BB962C8B-B14F-4D97-AF65-F5344CB8AC3E}">
        <p14:creationId xmlns:p14="http://schemas.microsoft.com/office/powerpoint/2010/main" val="208186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custDataLst>
              <p:tags r:id="rId1"/>
            </p:custDataLst>
          </p:nvPr>
        </p:nvSpPr>
        <p:spPr bwMode="auto">
          <a:xfrm>
            <a:off x="533400" y="1066800"/>
            <a:ext cx="78456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Step 1: </a:t>
            </a:r>
            <a:r>
              <a:rPr lang="en-US" sz="3200" dirty="0" smtClean="0">
                <a:latin typeface="+mj-lt"/>
                <a:cs typeface="Arial" charset="0"/>
              </a:rPr>
              <a:t>Compute </a:t>
            </a:r>
            <a:r>
              <a:rPr lang="en-US" sz="3200" i="1" dirty="0" err="1" smtClean="0">
                <a:latin typeface="+mj-lt"/>
                <a:cs typeface="Arial" charset="0"/>
              </a:rPr>
              <a:t>G</a:t>
            </a:r>
            <a:r>
              <a:rPr lang="en-US" sz="3200" i="1" baseline="-25000" dirty="0" err="1" smtClean="0">
                <a:latin typeface="+mj-lt"/>
                <a:cs typeface="Arial" charset="0"/>
              </a:rPr>
              <a:t>i</a:t>
            </a:r>
            <a:r>
              <a:rPr lang="en-US" sz="3200" dirty="0" smtClean="0">
                <a:latin typeface="+mj-lt"/>
                <a:cs typeface="Arial" charset="0"/>
              </a:rPr>
              <a:t> </a:t>
            </a:r>
            <a:r>
              <a:rPr lang="en-US" sz="3200" dirty="0">
                <a:latin typeface="+mj-lt"/>
                <a:cs typeface="Arial" charset="0"/>
              </a:rPr>
              <a:t>and </a:t>
            </a:r>
            <a:r>
              <a:rPr lang="en-US" sz="3200" i="1" dirty="0" smtClean="0">
                <a:latin typeface="+mj-lt"/>
                <a:cs typeface="Arial" charset="0"/>
              </a:rPr>
              <a:t>P</a:t>
            </a:r>
            <a:r>
              <a:rPr lang="en-US" sz="3200" i="1" baseline="-25000" dirty="0">
                <a:latin typeface="+mj-lt"/>
                <a:cs typeface="Arial" charset="0"/>
              </a:rPr>
              <a:t>i</a:t>
            </a:r>
            <a:r>
              <a:rPr lang="en-US" sz="3200" dirty="0" smtClean="0">
                <a:latin typeface="+mj-lt"/>
                <a:cs typeface="Arial" charset="0"/>
              </a:rPr>
              <a:t> for all columns </a:t>
            </a:r>
            <a:endParaRPr lang="en-US" sz="3200" dirty="0">
              <a:latin typeface="+mj-lt"/>
              <a:cs typeface="Arial" charset="0"/>
            </a:endParaRPr>
          </a:p>
          <a:p>
            <a:pPr marL="342900" indent="-342900">
              <a:spcBef>
                <a:spcPct val="20000"/>
              </a:spcBef>
              <a:buFontTx/>
              <a:buChar char="•"/>
            </a:pPr>
            <a:r>
              <a:rPr lang="en-US" sz="3200" b="1" dirty="0">
                <a:latin typeface="+mj-lt"/>
                <a:cs typeface="Arial" charset="0"/>
              </a:rPr>
              <a:t>Step 2:</a:t>
            </a:r>
            <a:r>
              <a:rPr lang="en-US" sz="3200" dirty="0">
                <a:latin typeface="+mj-lt"/>
                <a:cs typeface="Arial" charset="0"/>
              </a:rPr>
              <a:t> </a:t>
            </a:r>
            <a:r>
              <a:rPr lang="en-US" sz="3200" dirty="0" smtClean="0">
                <a:latin typeface="+mj-lt"/>
                <a:cs typeface="Arial" charset="0"/>
              </a:rPr>
              <a:t>Compute </a:t>
            </a:r>
            <a:r>
              <a:rPr lang="en-US" sz="3200" i="1" dirty="0">
                <a:latin typeface="+mj-lt"/>
                <a:cs typeface="Arial" charset="0"/>
              </a:rPr>
              <a:t>G</a:t>
            </a:r>
            <a:r>
              <a:rPr lang="en-US" sz="3200" dirty="0">
                <a:latin typeface="+mj-lt"/>
                <a:cs typeface="Arial" charset="0"/>
              </a:rPr>
              <a:t> and </a:t>
            </a:r>
            <a:r>
              <a:rPr lang="en-US" sz="3200" i="1" dirty="0">
                <a:latin typeface="+mj-lt"/>
                <a:cs typeface="Arial" charset="0"/>
              </a:rPr>
              <a:t>P</a:t>
            </a:r>
            <a:r>
              <a:rPr lang="en-US" sz="3200" dirty="0">
                <a:latin typeface="+mj-lt"/>
                <a:cs typeface="Arial" charset="0"/>
              </a:rPr>
              <a:t> for </a:t>
            </a:r>
            <a:r>
              <a:rPr lang="en-US" sz="3200" i="1" dirty="0">
                <a:latin typeface="+mj-lt"/>
                <a:cs typeface="Arial" charset="0"/>
              </a:rPr>
              <a:t>k</a:t>
            </a:r>
            <a:r>
              <a:rPr lang="en-US" sz="3200" dirty="0">
                <a:latin typeface="+mj-lt"/>
                <a:cs typeface="Arial" charset="0"/>
              </a:rPr>
              <a:t>-bit blocks</a:t>
            </a:r>
          </a:p>
          <a:p>
            <a:pPr marL="342900" indent="-342900">
              <a:spcBef>
                <a:spcPct val="20000"/>
              </a:spcBef>
              <a:buFontTx/>
              <a:buChar char="•"/>
            </a:pPr>
            <a:r>
              <a:rPr lang="en-US" sz="3200" b="1" dirty="0">
                <a:latin typeface="+mj-lt"/>
                <a:cs typeface="Arial" charset="0"/>
              </a:rPr>
              <a:t>Step 3:</a:t>
            </a:r>
            <a:r>
              <a:rPr lang="en-US" sz="3200" dirty="0">
                <a:latin typeface="+mj-lt"/>
                <a:cs typeface="Arial" charset="0"/>
              </a:rPr>
              <a:t> </a:t>
            </a:r>
            <a:r>
              <a:rPr lang="en-US" sz="3200" i="1" dirty="0" err="1">
                <a:latin typeface="+mj-lt"/>
                <a:cs typeface="Arial" charset="0"/>
              </a:rPr>
              <a:t>C</a:t>
            </a:r>
            <a:r>
              <a:rPr lang="en-US" sz="3200" i="1" baseline="-25000" dirty="0" err="1">
                <a:latin typeface="+mj-lt"/>
                <a:cs typeface="Arial" charset="0"/>
              </a:rPr>
              <a:t>in</a:t>
            </a:r>
            <a:r>
              <a:rPr lang="en-US" sz="3200" dirty="0">
                <a:latin typeface="+mj-lt"/>
                <a:cs typeface="Arial" charset="0"/>
              </a:rPr>
              <a:t> propagates through each </a:t>
            </a:r>
            <a:r>
              <a:rPr lang="en-US" sz="3200" i="1" dirty="0">
                <a:latin typeface="+mj-lt"/>
                <a:cs typeface="Arial" charset="0"/>
              </a:rPr>
              <a:t>k</a:t>
            </a:r>
            <a:r>
              <a:rPr lang="en-US" sz="3200" dirty="0">
                <a:latin typeface="+mj-lt"/>
                <a:cs typeface="Arial" charset="0"/>
              </a:rPr>
              <a:t>-bit propagate/generate </a:t>
            </a:r>
            <a:r>
              <a:rPr lang="en-US" sz="3200" dirty="0" smtClean="0">
                <a:latin typeface="+mj-lt"/>
                <a:cs typeface="Arial" charset="0"/>
              </a:rPr>
              <a:t>logic (meanwhile computing sums)</a:t>
            </a:r>
          </a:p>
          <a:p>
            <a:pPr marL="342900" indent="-342900">
              <a:spcBef>
                <a:spcPct val="20000"/>
              </a:spcBef>
              <a:buFontTx/>
              <a:buChar char="•"/>
            </a:pPr>
            <a:r>
              <a:rPr lang="en-US" sz="3200" b="1" dirty="0" smtClean="0">
                <a:latin typeface="+mj-lt"/>
                <a:cs typeface="Arial" charset="0"/>
              </a:rPr>
              <a:t>Step 4:</a:t>
            </a:r>
            <a:r>
              <a:rPr lang="en-US" sz="3200" dirty="0" smtClean="0">
                <a:latin typeface="+mj-lt"/>
                <a:cs typeface="Arial" charset="0"/>
              </a:rPr>
              <a:t> Compute sum for most significant k-bit block</a:t>
            </a:r>
            <a:endParaRPr lang="en-US" sz="3200" dirty="0">
              <a:latin typeface="+mj-lt"/>
              <a:cs typeface="Arial" charset="0"/>
            </a:endParaRP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Addition</a:t>
            </a:r>
            <a:endParaRPr lang="en-US" sz="4400" dirty="0">
              <a:solidFill>
                <a:schemeClr val="bg1"/>
              </a:solidFill>
              <a:latin typeface="+mj-lt"/>
            </a:endParaRPr>
          </a:p>
        </p:txBody>
      </p:sp>
    </p:spTree>
    <p:extLst>
      <p:ext uri="{BB962C8B-B14F-4D97-AF65-F5344CB8AC3E}">
        <p14:creationId xmlns:p14="http://schemas.microsoft.com/office/powerpoint/2010/main" val="4108935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custDataLst>
              <p:tags r:id="rId1"/>
            </p:custDataLst>
          </p:nvPr>
        </p:nvSpPr>
        <p:spPr bwMode="auto">
          <a:xfrm>
            <a:off x="533400" y="1066800"/>
            <a:ext cx="78456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Step 1: </a:t>
            </a:r>
            <a:r>
              <a:rPr lang="en-US" sz="3200" dirty="0" smtClean="0">
                <a:latin typeface="+mj-lt"/>
                <a:cs typeface="Arial" charset="0"/>
              </a:rPr>
              <a:t>Compute </a:t>
            </a:r>
            <a:r>
              <a:rPr lang="en-US" sz="3200" i="1" dirty="0" err="1" smtClean="0">
                <a:latin typeface="+mj-lt"/>
                <a:cs typeface="Arial" charset="0"/>
              </a:rPr>
              <a:t>G</a:t>
            </a:r>
            <a:r>
              <a:rPr lang="en-US" sz="3200" i="1" baseline="-25000" dirty="0" err="1" smtClean="0">
                <a:latin typeface="+mj-lt"/>
                <a:cs typeface="Arial" charset="0"/>
              </a:rPr>
              <a:t>i</a:t>
            </a:r>
            <a:r>
              <a:rPr lang="en-US" sz="3200" dirty="0" smtClean="0">
                <a:latin typeface="+mj-lt"/>
                <a:cs typeface="Arial" charset="0"/>
              </a:rPr>
              <a:t> </a:t>
            </a:r>
            <a:r>
              <a:rPr lang="en-US" sz="3200" dirty="0">
                <a:latin typeface="+mj-lt"/>
                <a:cs typeface="Arial" charset="0"/>
              </a:rPr>
              <a:t>and </a:t>
            </a:r>
            <a:r>
              <a:rPr lang="en-US" sz="3200" i="1" dirty="0" smtClean="0">
                <a:latin typeface="+mj-lt"/>
                <a:cs typeface="Arial" charset="0"/>
              </a:rPr>
              <a:t>P</a:t>
            </a:r>
            <a:r>
              <a:rPr lang="en-US" sz="3200" i="1" baseline="-25000" dirty="0">
                <a:latin typeface="+mj-lt"/>
                <a:cs typeface="Arial" charset="0"/>
              </a:rPr>
              <a:t>i</a:t>
            </a:r>
            <a:r>
              <a:rPr lang="en-US" sz="3200" dirty="0" smtClean="0">
                <a:latin typeface="+mj-lt"/>
                <a:cs typeface="Arial" charset="0"/>
              </a:rPr>
              <a:t> for all columns </a:t>
            </a:r>
            <a:endParaRPr lang="en-US" sz="3200" dirty="0">
              <a:latin typeface="+mj-lt"/>
              <a:cs typeface="Arial" charset="0"/>
            </a:endParaRP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Addition</a:t>
            </a:r>
            <a:endParaRPr lang="en-US" sz="4400" dirty="0">
              <a:solidFill>
                <a:schemeClr val="bg1"/>
              </a:solidFill>
              <a:latin typeface="+mj-lt"/>
            </a:endParaRPr>
          </a:p>
        </p:txBody>
      </p:sp>
      <p:sp>
        <p:nvSpPr>
          <p:cNvPr id="2" name="Rectangle 1"/>
          <p:cNvSpPr/>
          <p:nvPr/>
        </p:nvSpPr>
        <p:spPr>
          <a:xfrm>
            <a:off x="2466975" y="1563380"/>
            <a:ext cx="4572000" cy="1107996"/>
          </a:xfrm>
          <a:prstGeom prst="rect">
            <a:avLst/>
          </a:prstGeom>
        </p:spPr>
        <p:txBody>
          <a:bodyPr>
            <a:spAutoFit/>
          </a:bodyPr>
          <a:lstStyle/>
          <a:p>
            <a:pPr marL="742950" lvl="1" indent="-285750">
              <a:spcBef>
                <a:spcPct val="20000"/>
              </a:spcBef>
            </a:pPr>
            <a:r>
              <a:rPr lang="en-US" sz="3000" b="1" i="1" dirty="0" err="1">
                <a:solidFill>
                  <a:srgbClr val="0070C0"/>
                </a:solidFill>
                <a:latin typeface="Times New Roman" pitchFamily="18" charset="0"/>
                <a:cs typeface="Arial" charset="0"/>
              </a:rPr>
              <a:t>G</a:t>
            </a:r>
            <a:r>
              <a:rPr lang="en-US" sz="3000" b="1" i="1" baseline="-25000" dirty="0" err="1">
                <a:solidFill>
                  <a:srgbClr val="0070C0"/>
                </a:solidFill>
                <a:latin typeface="Times New Roman" pitchFamily="18" charset="0"/>
                <a:cs typeface="Arial" charset="0"/>
              </a:rPr>
              <a:t>i</a:t>
            </a:r>
            <a:r>
              <a:rPr lang="en-US" sz="3000" b="1" dirty="0">
                <a:solidFill>
                  <a:srgbClr val="0070C0"/>
                </a:solidFill>
                <a:latin typeface="Times New Roman" pitchFamily="18" charset="0"/>
                <a:cs typeface="Arial" charset="0"/>
              </a:rPr>
              <a:t> = </a:t>
            </a:r>
            <a:r>
              <a:rPr lang="en-US" sz="3000" b="1" i="1" dirty="0">
                <a:solidFill>
                  <a:srgbClr val="0070C0"/>
                </a:solidFill>
                <a:latin typeface="Times New Roman" pitchFamily="18" charset="0"/>
                <a:cs typeface="Arial" charset="0"/>
              </a:rPr>
              <a:t>A</a:t>
            </a:r>
            <a:r>
              <a:rPr lang="en-US" sz="3000" b="1" i="1" baseline="-25000" dirty="0">
                <a:solidFill>
                  <a:srgbClr val="0070C0"/>
                </a:solidFill>
                <a:latin typeface="Times New Roman" pitchFamily="18" charset="0"/>
                <a:cs typeface="Arial" charset="0"/>
              </a:rPr>
              <a:t>i </a:t>
            </a:r>
            <a:r>
              <a:rPr lang="en-US" sz="3000" b="1" i="1" dirty="0" smtClean="0">
                <a:solidFill>
                  <a:srgbClr val="0070C0"/>
                </a:solidFill>
                <a:latin typeface="Times New Roman" pitchFamily="18" charset="0"/>
                <a:cs typeface="Arial" charset="0"/>
              </a:rPr>
              <a:t>B</a:t>
            </a:r>
            <a:r>
              <a:rPr lang="en-US" sz="3000" b="1" i="1" baseline="-25000" dirty="0" smtClean="0">
                <a:solidFill>
                  <a:srgbClr val="0070C0"/>
                </a:solidFill>
                <a:latin typeface="Times New Roman" pitchFamily="18" charset="0"/>
                <a:cs typeface="Arial" charset="0"/>
              </a:rPr>
              <a:t>i</a:t>
            </a:r>
          </a:p>
          <a:p>
            <a:pPr marL="742950" lvl="1" indent="-285750">
              <a:spcBef>
                <a:spcPct val="20000"/>
              </a:spcBef>
            </a:pPr>
            <a:r>
              <a:rPr lang="en-US" sz="3000" b="1" i="1" dirty="0" smtClean="0">
                <a:solidFill>
                  <a:srgbClr val="0070C0"/>
                </a:solidFill>
                <a:latin typeface="Times New Roman" pitchFamily="18" charset="0"/>
                <a:cs typeface="Arial" charset="0"/>
              </a:rPr>
              <a:t>P</a:t>
            </a:r>
            <a:r>
              <a:rPr lang="en-US" sz="3000" b="1" i="1" baseline="-25000" dirty="0" smtClean="0">
                <a:solidFill>
                  <a:srgbClr val="0070C0"/>
                </a:solidFill>
                <a:latin typeface="Times New Roman" pitchFamily="18" charset="0"/>
                <a:cs typeface="Arial" charset="0"/>
              </a:rPr>
              <a:t>i</a:t>
            </a:r>
            <a:r>
              <a:rPr lang="en-US" sz="3000" b="1" dirty="0" smtClean="0">
                <a:solidFill>
                  <a:srgbClr val="0070C0"/>
                </a:solidFill>
                <a:latin typeface="Times New Roman" pitchFamily="18" charset="0"/>
                <a:cs typeface="Arial" charset="0"/>
              </a:rPr>
              <a:t> </a:t>
            </a:r>
            <a:r>
              <a:rPr lang="en-US" sz="3000" b="1" dirty="0">
                <a:solidFill>
                  <a:srgbClr val="0070C0"/>
                </a:solidFill>
                <a:latin typeface="Times New Roman" pitchFamily="18" charset="0"/>
                <a:cs typeface="Arial" charset="0"/>
              </a:rPr>
              <a:t>= </a:t>
            </a:r>
            <a:r>
              <a:rPr lang="en-US" sz="3000" b="1" i="1" dirty="0">
                <a:solidFill>
                  <a:srgbClr val="0070C0"/>
                </a:solidFill>
                <a:latin typeface="Times New Roman" pitchFamily="18" charset="0"/>
                <a:cs typeface="Arial" charset="0"/>
              </a:rPr>
              <a:t>A</a:t>
            </a:r>
            <a:r>
              <a:rPr lang="en-US" sz="3000" b="1" i="1" baseline="-25000" dirty="0">
                <a:solidFill>
                  <a:srgbClr val="0070C0"/>
                </a:solidFill>
                <a:latin typeface="Times New Roman" pitchFamily="18" charset="0"/>
                <a:cs typeface="Arial" charset="0"/>
              </a:rPr>
              <a:t>i  </a:t>
            </a:r>
            <a:r>
              <a:rPr lang="en-US" sz="3000" b="1" dirty="0">
                <a:solidFill>
                  <a:srgbClr val="0070C0"/>
                </a:solidFill>
                <a:latin typeface="Times New Roman" pitchFamily="18" charset="0"/>
                <a:cs typeface="Arial" charset="0"/>
              </a:rPr>
              <a:t>+ </a:t>
            </a:r>
            <a:r>
              <a:rPr lang="en-US" sz="3000" b="1" i="1" dirty="0">
                <a:solidFill>
                  <a:srgbClr val="0070C0"/>
                </a:solidFill>
                <a:latin typeface="Times New Roman" pitchFamily="18" charset="0"/>
                <a:cs typeface="Arial" charset="0"/>
              </a:rPr>
              <a:t>B</a:t>
            </a:r>
            <a:r>
              <a:rPr lang="en-US" sz="3000" b="1" i="1" baseline="-25000" dirty="0">
                <a:solidFill>
                  <a:srgbClr val="0070C0"/>
                </a:solidFill>
                <a:latin typeface="Times New Roman" pitchFamily="18" charset="0"/>
                <a:cs typeface="Arial" charset="0"/>
              </a:rPr>
              <a:t>i</a:t>
            </a:r>
          </a:p>
        </p:txBody>
      </p:sp>
    </p:spTree>
    <p:extLst>
      <p:ext uri="{BB962C8B-B14F-4D97-AF65-F5344CB8AC3E}">
        <p14:creationId xmlns:p14="http://schemas.microsoft.com/office/powerpoint/2010/main" val="2746478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custDataLst>
              <p:tags r:id="rId1"/>
            </p:custDataLst>
          </p:nvPr>
        </p:nvSpPr>
        <p:spPr bwMode="auto">
          <a:xfrm>
            <a:off x="533400" y="1066800"/>
            <a:ext cx="78456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Step 1: </a:t>
            </a:r>
            <a:r>
              <a:rPr lang="en-US" sz="3200" dirty="0" smtClean="0">
                <a:latin typeface="+mj-lt"/>
                <a:cs typeface="Arial" charset="0"/>
              </a:rPr>
              <a:t>Compute </a:t>
            </a:r>
            <a:r>
              <a:rPr lang="en-US" sz="3200" i="1" dirty="0" err="1" smtClean="0">
                <a:latin typeface="+mj-lt"/>
                <a:cs typeface="Arial" charset="0"/>
              </a:rPr>
              <a:t>G</a:t>
            </a:r>
            <a:r>
              <a:rPr lang="en-US" sz="3200" i="1" baseline="-25000" dirty="0" err="1" smtClean="0">
                <a:latin typeface="+mj-lt"/>
                <a:cs typeface="Arial" charset="0"/>
              </a:rPr>
              <a:t>i</a:t>
            </a:r>
            <a:r>
              <a:rPr lang="en-US" sz="3200" dirty="0" smtClean="0">
                <a:latin typeface="+mj-lt"/>
                <a:cs typeface="Arial" charset="0"/>
              </a:rPr>
              <a:t> </a:t>
            </a:r>
            <a:r>
              <a:rPr lang="en-US" sz="3200" dirty="0">
                <a:latin typeface="+mj-lt"/>
                <a:cs typeface="Arial" charset="0"/>
              </a:rPr>
              <a:t>and </a:t>
            </a:r>
            <a:r>
              <a:rPr lang="en-US" sz="3200" i="1" dirty="0" smtClean="0">
                <a:latin typeface="+mj-lt"/>
                <a:cs typeface="Arial" charset="0"/>
              </a:rPr>
              <a:t>P</a:t>
            </a:r>
            <a:r>
              <a:rPr lang="en-US" sz="3200" i="1" baseline="-25000" dirty="0">
                <a:latin typeface="+mj-lt"/>
                <a:cs typeface="Arial" charset="0"/>
              </a:rPr>
              <a:t>i</a:t>
            </a:r>
            <a:r>
              <a:rPr lang="en-US" sz="3200" dirty="0" smtClean="0">
                <a:latin typeface="+mj-lt"/>
                <a:cs typeface="Arial" charset="0"/>
              </a:rPr>
              <a:t> for all columns </a:t>
            </a:r>
            <a:endParaRPr lang="en-US" sz="3200" dirty="0">
              <a:latin typeface="+mj-lt"/>
              <a:cs typeface="Arial" charset="0"/>
            </a:endParaRPr>
          </a:p>
          <a:p>
            <a:pPr marL="342900" indent="-342900">
              <a:spcBef>
                <a:spcPct val="20000"/>
              </a:spcBef>
              <a:buFontTx/>
              <a:buChar char="•"/>
            </a:pPr>
            <a:r>
              <a:rPr lang="en-US" sz="3200" b="1" dirty="0">
                <a:latin typeface="+mj-lt"/>
                <a:cs typeface="Arial" charset="0"/>
              </a:rPr>
              <a:t>Step 2:</a:t>
            </a:r>
            <a:r>
              <a:rPr lang="en-US" sz="3200" dirty="0">
                <a:latin typeface="+mj-lt"/>
                <a:cs typeface="Arial" charset="0"/>
              </a:rPr>
              <a:t> </a:t>
            </a:r>
            <a:r>
              <a:rPr lang="en-US" sz="3200" dirty="0" smtClean="0">
                <a:latin typeface="+mj-lt"/>
                <a:cs typeface="Arial" charset="0"/>
              </a:rPr>
              <a:t>Compute </a:t>
            </a:r>
            <a:r>
              <a:rPr lang="en-US" sz="3200" i="1" dirty="0">
                <a:latin typeface="+mj-lt"/>
                <a:cs typeface="Arial" charset="0"/>
              </a:rPr>
              <a:t>G</a:t>
            </a:r>
            <a:r>
              <a:rPr lang="en-US" sz="3200" dirty="0">
                <a:latin typeface="+mj-lt"/>
                <a:cs typeface="Arial" charset="0"/>
              </a:rPr>
              <a:t> and </a:t>
            </a:r>
            <a:r>
              <a:rPr lang="en-US" sz="3200" i="1" dirty="0">
                <a:latin typeface="+mj-lt"/>
                <a:cs typeface="Arial" charset="0"/>
              </a:rPr>
              <a:t>P</a:t>
            </a:r>
            <a:r>
              <a:rPr lang="en-US" sz="3200" dirty="0">
                <a:latin typeface="+mj-lt"/>
                <a:cs typeface="Arial" charset="0"/>
              </a:rPr>
              <a:t> for </a:t>
            </a:r>
            <a:r>
              <a:rPr lang="en-US" sz="3200" i="1" dirty="0">
                <a:latin typeface="+mj-lt"/>
                <a:cs typeface="Arial" charset="0"/>
              </a:rPr>
              <a:t>k</a:t>
            </a:r>
            <a:r>
              <a:rPr lang="en-US" sz="3200" dirty="0">
                <a:latin typeface="+mj-lt"/>
                <a:cs typeface="Arial" charset="0"/>
              </a:rPr>
              <a:t>-bit </a:t>
            </a:r>
            <a:r>
              <a:rPr lang="en-US" sz="3200" dirty="0" smtClean="0">
                <a:latin typeface="+mj-lt"/>
                <a:cs typeface="Arial" charset="0"/>
              </a:rPr>
              <a:t>blocks</a:t>
            </a:r>
            <a:endParaRPr lang="en-US" sz="3200" dirty="0">
              <a:latin typeface="+mj-lt"/>
              <a:cs typeface="Arial" charset="0"/>
            </a:endParaRP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Addition</a:t>
            </a:r>
            <a:endParaRPr lang="en-US" sz="4400" dirty="0">
              <a:solidFill>
                <a:schemeClr val="bg1"/>
              </a:solidFill>
              <a:latin typeface="+mj-lt"/>
            </a:endParaRPr>
          </a:p>
        </p:txBody>
      </p:sp>
      <p:sp>
        <p:nvSpPr>
          <p:cNvPr id="2" name="Rectangle 1"/>
          <p:cNvSpPr/>
          <p:nvPr/>
        </p:nvSpPr>
        <p:spPr>
          <a:xfrm>
            <a:off x="1600199" y="2238601"/>
            <a:ext cx="6000751" cy="1040285"/>
          </a:xfrm>
          <a:prstGeom prst="rect">
            <a:avLst/>
          </a:prstGeom>
        </p:spPr>
        <p:txBody>
          <a:bodyPr wrap="square">
            <a:spAutoFit/>
          </a:bodyPr>
          <a:lstStyle/>
          <a:p>
            <a:pPr marL="742950" lvl="1" indent="-285750">
              <a:spcBef>
                <a:spcPct val="20000"/>
              </a:spcBef>
            </a:pPr>
            <a:r>
              <a:rPr lang="en-US" sz="2800" b="1" i="1" dirty="0">
                <a:solidFill>
                  <a:srgbClr val="0070C0"/>
                </a:solidFill>
                <a:latin typeface="Times New Roman" pitchFamily="18" charset="0"/>
                <a:cs typeface="Arial" charset="0"/>
              </a:rPr>
              <a:t>P</a:t>
            </a:r>
            <a:r>
              <a:rPr lang="en-US" sz="2800" b="1" baseline="-25000" dirty="0">
                <a:solidFill>
                  <a:srgbClr val="0070C0"/>
                </a:solidFill>
                <a:latin typeface="Times New Roman" pitchFamily="18" charset="0"/>
                <a:cs typeface="Arial" charset="0"/>
              </a:rPr>
              <a:t>3:0</a:t>
            </a:r>
            <a:r>
              <a:rPr lang="en-US" sz="2800" b="1" dirty="0">
                <a:solidFill>
                  <a:srgbClr val="0070C0"/>
                </a:solidFill>
                <a:latin typeface="Times New Roman" pitchFamily="18" charset="0"/>
                <a:cs typeface="Arial" charset="0"/>
              </a:rPr>
              <a:t> = </a:t>
            </a:r>
            <a:r>
              <a:rPr lang="en-US" sz="2800" b="1" i="1" dirty="0">
                <a:solidFill>
                  <a:srgbClr val="0070C0"/>
                </a:solidFill>
                <a:latin typeface="Times New Roman" pitchFamily="18" charset="0"/>
                <a:cs typeface="Arial" charset="0"/>
              </a:rPr>
              <a:t>P</a:t>
            </a:r>
            <a:r>
              <a:rPr lang="en-US" sz="2800" b="1" baseline="-25000" dirty="0">
                <a:solidFill>
                  <a:srgbClr val="0070C0"/>
                </a:solidFill>
                <a:latin typeface="Times New Roman" pitchFamily="18" charset="0"/>
                <a:cs typeface="Arial" charset="0"/>
              </a:rPr>
              <a:t>3</a:t>
            </a:r>
            <a:r>
              <a:rPr lang="en-US" sz="2800" b="1" i="1" dirty="0">
                <a:solidFill>
                  <a:srgbClr val="0070C0"/>
                </a:solidFill>
                <a:latin typeface="Times New Roman" pitchFamily="18" charset="0"/>
                <a:cs typeface="Arial" charset="0"/>
              </a:rPr>
              <a:t>P</a:t>
            </a:r>
            <a:r>
              <a:rPr lang="en-US" sz="2800" b="1" baseline="-25000" dirty="0">
                <a:solidFill>
                  <a:srgbClr val="0070C0"/>
                </a:solidFill>
                <a:latin typeface="Times New Roman" pitchFamily="18" charset="0"/>
                <a:cs typeface="Arial" charset="0"/>
              </a:rPr>
              <a:t>2 </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1</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0</a:t>
            </a:r>
          </a:p>
          <a:p>
            <a:pPr marL="742950" lvl="1" indent="-285750">
              <a:spcBef>
                <a:spcPct val="20000"/>
              </a:spcBef>
            </a:pP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3:0</a:t>
            </a:r>
            <a:r>
              <a:rPr lang="en-US" sz="2800" b="1" dirty="0" smtClean="0">
                <a:solidFill>
                  <a:srgbClr val="0070C0"/>
                </a:solidFill>
                <a:latin typeface="Times New Roman" pitchFamily="18" charset="0"/>
                <a:cs typeface="Arial" charset="0"/>
              </a:rPr>
              <a:t> =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3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3</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2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2</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1 </a:t>
            </a:r>
            <a:r>
              <a:rPr lang="en-US" sz="2800" b="1" dirty="0" smtClean="0">
                <a:solidFill>
                  <a:srgbClr val="0070C0"/>
                </a:solidFill>
                <a:latin typeface="Times New Roman" pitchFamily="18" charset="0"/>
                <a:cs typeface="Arial" charset="0"/>
              </a:rPr>
              <a:t>+ </a:t>
            </a:r>
            <a:r>
              <a:rPr lang="en-US" sz="2800" b="1" i="1" dirty="0" smtClean="0">
                <a:solidFill>
                  <a:srgbClr val="0070C0"/>
                </a:solidFill>
                <a:latin typeface="Times New Roman" pitchFamily="18" charset="0"/>
                <a:cs typeface="Arial" charset="0"/>
              </a:rPr>
              <a:t>P</a:t>
            </a:r>
            <a:r>
              <a:rPr lang="en-US" sz="2800" b="1" baseline="-25000" dirty="0" smtClean="0">
                <a:solidFill>
                  <a:srgbClr val="0070C0"/>
                </a:solidFill>
                <a:latin typeface="Times New Roman" pitchFamily="18" charset="0"/>
                <a:cs typeface="Arial" charset="0"/>
              </a:rPr>
              <a:t>1</a:t>
            </a:r>
            <a:r>
              <a:rPr lang="en-US" sz="2800" b="1" i="1" dirty="0" smtClean="0">
                <a:solidFill>
                  <a:srgbClr val="0070C0"/>
                </a:solidFill>
                <a:latin typeface="Times New Roman" pitchFamily="18" charset="0"/>
                <a:cs typeface="Arial" charset="0"/>
              </a:rPr>
              <a:t>G</a:t>
            </a:r>
            <a:r>
              <a:rPr lang="en-US" sz="2800" b="1" baseline="-25000" dirty="0" smtClean="0">
                <a:solidFill>
                  <a:srgbClr val="0070C0"/>
                </a:solidFill>
                <a:latin typeface="Times New Roman" pitchFamily="18" charset="0"/>
                <a:cs typeface="Arial" charset="0"/>
              </a:rPr>
              <a:t>0</a:t>
            </a:r>
            <a:r>
              <a:rPr lang="en-US" sz="2800" b="1" i="1" baseline="-25000" dirty="0" smtClean="0">
                <a:solidFill>
                  <a:srgbClr val="0070C0"/>
                </a:solidFill>
                <a:latin typeface="Times New Roman" pitchFamily="18" charset="0"/>
                <a:cs typeface="Arial" charset="0"/>
              </a:rPr>
              <a:t> </a:t>
            </a:r>
            <a:r>
              <a:rPr lang="en-US" sz="2800" b="1" dirty="0" smtClean="0">
                <a:solidFill>
                  <a:srgbClr val="0070C0"/>
                </a:solidFill>
                <a:latin typeface="Times New Roman" pitchFamily="18" charset="0"/>
                <a:cs typeface="Arial" charset="0"/>
              </a:rPr>
              <a:t>)</a:t>
            </a:r>
            <a:endParaRPr lang="en-US" sz="2800" b="1" i="1" baseline="-25000" dirty="0">
              <a:solidFill>
                <a:srgbClr val="0070C0"/>
              </a:solidFill>
              <a:latin typeface="Times New Roman" pitchFamily="18" charset="0"/>
              <a:cs typeface="Arial" charset="0"/>
            </a:endParaRPr>
          </a:p>
        </p:txBody>
      </p:sp>
    </p:spTree>
    <p:extLst>
      <p:ext uri="{BB962C8B-B14F-4D97-AF65-F5344CB8AC3E}">
        <p14:creationId xmlns:p14="http://schemas.microsoft.com/office/powerpoint/2010/main" val="1760677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custDataLst>
              <p:tags r:id="rId1"/>
            </p:custDataLst>
          </p:nvPr>
        </p:nvSpPr>
        <p:spPr bwMode="auto">
          <a:xfrm>
            <a:off x="533400" y="1066800"/>
            <a:ext cx="78456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Step 1: </a:t>
            </a:r>
            <a:r>
              <a:rPr lang="en-US" sz="3200" dirty="0" smtClean="0">
                <a:latin typeface="+mj-lt"/>
                <a:cs typeface="Arial" charset="0"/>
              </a:rPr>
              <a:t>Compute </a:t>
            </a:r>
            <a:r>
              <a:rPr lang="en-US" sz="3200" i="1" dirty="0" err="1" smtClean="0">
                <a:latin typeface="+mj-lt"/>
                <a:cs typeface="Arial" charset="0"/>
              </a:rPr>
              <a:t>G</a:t>
            </a:r>
            <a:r>
              <a:rPr lang="en-US" sz="3200" i="1" baseline="-25000" dirty="0" err="1" smtClean="0">
                <a:latin typeface="+mj-lt"/>
                <a:cs typeface="Arial" charset="0"/>
              </a:rPr>
              <a:t>i</a:t>
            </a:r>
            <a:r>
              <a:rPr lang="en-US" sz="3200" dirty="0" smtClean="0">
                <a:latin typeface="+mj-lt"/>
                <a:cs typeface="Arial" charset="0"/>
              </a:rPr>
              <a:t> </a:t>
            </a:r>
            <a:r>
              <a:rPr lang="en-US" sz="3200" dirty="0">
                <a:latin typeface="+mj-lt"/>
                <a:cs typeface="Arial" charset="0"/>
              </a:rPr>
              <a:t>and </a:t>
            </a:r>
            <a:r>
              <a:rPr lang="en-US" sz="3200" i="1" dirty="0" smtClean="0">
                <a:latin typeface="+mj-lt"/>
                <a:cs typeface="Arial" charset="0"/>
              </a:rPr>
              <a:t>P</a:t>
            </a:r>
            <a:r>
              <a:rPr lang="en-US" sz="3200" i="1" baseline="-25000" dirty="0">
                <a:latin typeface="+mj-lt"/>
                <a:cs typeface="Arial" charset="0"/>
              </a:rPr>
              <a:t>i</a:t>
            </a:r>
            <a:r>
              <a:rPr lang="en-US" sz="3200" dirty="0" smtClean="0">
                <a:latin typeface="+mj-lt"/>
                <a:cs typeface="Arial" charset="0"/>
              </a:rPr>
              <a:t> for all columns </a:t>
            </a:r>
            <a:endParaRPr lang="en-US" sz="3200" dirty="0">
              <a:latin typeface="+mj-lt"/>
              <a:cs typeface="Arial" charset="0"/>
            </a:endParaRPr>
          </a:p>
          <a:p>
            <a:pPr marL="342900" indent="-342900">
              <a:spcBef>
                <a:spcPct val="20000"/>
              </a:spcBef>
              <a:buFontTx/>
              <a:buChar char="•"/>
            </a:pPr>
            <a:r>
              <a:rPr lang="en-US" sz="3200" b="1" dirty="0">
                <a:latin typeface="+mj-lt"/>
                <a:cs typeface="Arial" charset="0"/>
              </a:rPr>
              <a:t>Step 2:</a:t>
            </a:r>
            <a:r>
              <a:rPr lang="en-US" sz="3200" dirty="0">
                <a:latin typeface="+mj-lt"/>
                <a:cs typeface="Arial" charset="0"/>
              </a:rPr>
              <a:t> </a:t>
            </a:r>
            <a:r>
              <a:rPr lang="en-US" sz="3200" dirty="0" smtClean="0">
                <a:latin typeface="+mj-lt"/>
                <a:cs typeface="Arial" charset="0"/>
              </a:rPr>
              <a:t>Compute </a:t>
            </a:r>
            <a:r>
              <a:rPr lang="en-US" sz="3200" i="1" dirty="0">
                <a:latin typeface="+mj-lt"/>
                <a:cs typeface="Arial" charset="0"/>
              </a:rPr>
              <a:t>G</a:t>
            </a:r>
            <a:r>
              <a:rPr lang="en-US" sz="3200" dirty="0">
                <a:latin typeface="+mj-lt"/>
                <a:cs typeface="Arial" charset="0"/>
              </a:rPr>
              <a:t> and </a:t>
            </a:r>
            <a:r>
              <a:rPr lang="en-US" sz="3200" i="1" dirty="0">
                <a:latin typeface="+mj-lt"/>
                <a:cs typeface="Arial" charset="0"/>
              </a:rPr>
              <a:t>P</a:t>
            </a:r>
            <a:r>
              <a:rPr lang="en-US" sz="3200" dirty="0">
                <a:latin typeface="+mj-lt"/>
                <a:cs typeface="Arial" charset="0"/>
              </a:rPr>
              <a:t> for </a:t>
            </a:r>
            <a:r>
              <a:rPr lang="en-US" sz="3200" i="1" dirty="0">
                <a:latin typeface="+mj-lt"/>
                <a:cs typeface="Arial" charset="0"/>
              </a:rPr>
              <a:t>k</a:t>
            </a:r>
            <a:r>
              <a:rPr lang="en-US" sz="3200" dirty="0">
                <a:latin typeface="+mj-lt"/>
                <a:cs typeface="Arial" charset="0"/>
              </a:rPr>
              <a:t>-bit blocks</a:t>
            </a:r>
          </a:p>
          <a:p>
            <a:pPr marL="342900" indent="-342900">
              <a:spcBef>
                <a:spcPct val="20000"/>
              </a:spcBef>
              <a:buFontTx/>
              <a:buChar char="•"/>
            </a:pPr>
            <a:r>
              <a:rPr lang="en-US" sz="3200" b="1" dirty="0">
                <a:latin typeface="+mj-lt"/>
                <a:cs typeface="Arial" charset="0"/>
              </a:rPr>
              <a:t>Step 3:</a:t>
            </a:r>
            <a:r>
              <a:rPr lang="en-US" sz="3200" dirty="0">
                <a:latin typeface="+mj-lt"/>
                <a:cs typeface="Arial" charset="0"/>
              </a:rPr>
              <a:t> </a:t>
            </a:r>
            <a:r>
              <a:rPr lang="en-US" sz="3200" i="1" dirty="0" err="1">
                <a:latin typeface="+mj-lt"/>
                <a:cs typeface="Arial" charset="0"/>
              </a:rPr>
              <a:t>C</a:t>
            </a:r>
            <a:r>
              <a:rPr lang="en-US" sz="3200" i="1" baseline="-25000" dirty="0" err="1">
                <a:latin typeface="+mj-lt"/>
                <a:cs typeface="Arial" charset="0"/>
              </a:rPr>
              <a:t>in</a:t>
            </a:r>
            <a:r>
              <a:rPr lang="en-US" sz="3200" dirty="0">
                <a:latin typeface="+mj-lt"/>
                <a:cs typeface="Arial" charset="0"/>
              </a:rPr>
              <a:t> propagates through each </a:t>
            </a:r>
            <a:r>
              <a:rPr lang="en-US" sz="3200" i="1" dirty="0">
                <a:latin typeface="+mj-lt"/>
                <a:cs typeface="Arial" charset="0"/>
              </a:rPr>
              <a:t>k</a:t>
            </a:r>
            <a:r>
              <a:rPr lang="en-US" sz="3200" dirty="0">
                <a:latin typeface="+mj-lt"/>
                <a:cs typeface="Arial" charset="0"/>
              </a:rPr>
              <a:t>-bit propagate/generate </a:t>
            </a:r>
            <a:r>
              <a:rPr lang="en-US" sz="3200" dirty="0" smtClean="0">
                <a:latin typeface="+mj-lt"/>
                <a:cs typeface="Arial" charset="0"/>
              </a:rPr>
              <a:t>logic (meanwhile computing sums)</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Addition</a:t>
            </a:r>
            <a:endParaRPr lang="en-US" sz="4400" dirty="0">
              <a:solidFill>
                <a:schemeClr val="bg1"/>
              </a:solidFill>
              <a:latin typeface="+mj-lt"/>
            </a:endParaRPr>
          </a:p>
        </p:txBody>
      </p:sp>
      <p:grpSp>
        <p:nvGrpSpPr>
          <p:cNvPr id="2" name="Group 1"/>
          <p:cNvGrpSpPr/>
          <p:nvPr/>
        </p:nvGrpSpPr>
        <p:grpSpPr>
          <a:xfrm>
            <a:off x="3979862" y="3224212"/>
            <a:ext cx="5011738" cy="1230313"/>
            <a:chOff x="3846512" y="3214687"/>
            <a:chExt cx="5011738" cy="1230313"/>
          </a:xfrm>
        </p:grpSpPr>
        <p:sp>
          <p:nvSpPr>
            <p:cNvPr id="4" name="Freeform 157"/>
            <p:cNvSpPr>
              <a:spLocks/>
            </p:cNvSpPr>
            <p:nvPr>
              <p:custDataLst>
                <p:tags r:id="rId1853"/>
              </p:custDataLst>
            </p:nvPr>
          </p:nvSpPr>
          <p:spPr bwMode="auto">
            <a:xfrm>
              <a:off x="7748587" y="3586162"/>
              <a:ext cx="650875" cy="487363"/>
            </a:xfrm>
            <a:custGeom>
              <a:avLst/>
              <a:gdLst>
                <a:gd name="T0" fmla="*/ 2147483647 w 410"/>
                <a:gd name="T1" fmla="*/ 2147483647 h 307"/>
                <a:gd name="T2" fmla="*/ 2147483647 w 410"/>
                <a:gd name="T3" fmla="*/ 2147483647 h 307"/>
                <a:gd name="T4" fmla="*/ 2147483647 w 410"/>
                <a:gd name="T5" fmla="*/ 2147483647 h 307"/>
                <a:gd name="T6" fmla="*/ 2147483647 w 410"/>
                <a:gd name="T7" fmla="*/ 2147483647 h 307"/>
                <a:gd name="T8" fmla="*/ 2147483647 w 410"/>
                <a:gd name="T9" fmla="*/ 2147483647 h 307"/>
                <a:gd name="T10" fmla="*/ 2147483647 w 410"/>
                <a:gd name="T11" fmla="*/ 2147483647 h 307"/>
                <a:gd name="T12" fmla="*/ 2147483647 w 410"/>
                <a:gd name="T13" fmla="*/ 2147483647 h 307"/>
                <a:gd name="T14" fmla="*/ 2147483647 w 410"/>
                <a:gd name="T15" fmla="*/ 2147483647 h 307"/>
                <a:gd name="T16" fmla="*/ 2147483647 w 410"/>
                <a:gd name="T17" fmla="*/ 2147483647 h 307"/>
                <a:gd name="T18" fmla="*/ 2147483647 w 410"/>
                <a:gd name="T19" fmla="*/ 2147483647 h 307"/>
                <a:gd name="T20" fmla="*/ 2147483647 w 410"/>
                <a:gd name="T21" fmla="*/ 2147483647 h 307"/>
                <a:gd name="T22" fmla="*/ 2147483647 w 410"/>
                <a:gd name="T23" fmla="*/ 2147483647 h 307"/>
                <a:gd name="T24" fmla="*/ 2147483647 w 410"/>
                <a:gd name="T25" fmla="*/ 0 h 307"/>
                <a:gd name="T26" fmla="*/ 2147483647 w 410"/>
                <a:gd name="T27" fmla="*/ 0 h 307"/>
                <a:gd name="T28" fmla="*/ 2147483647 w 410"/>
                <a:gd name="T29" fmla="*/ 2147483647 h 307"/>
                <a:gd name="T30" fmla="*/ 2147483647 w 410"/>
                <a:gd name="T31" fmla="*/ 2147483647 h 307"/>
                <a:gd name="T32" fmla="*/ 2147483647 w 410"/>
                <a:gd name="T33" fmla="*/ 2147483647 h 307"/>
                <a:gd name="T34" fmla="*/ 2147483647 w 410"/>
                <a:gd name="T35" fmla="*/ 2147483647 h 307"/>
                <a:gd name="T36" fmla="*/ 0 w 410"/>
                <a:gd name="T37" fmla="*/ 2147483647 h 307"/>
                <a:gd name="T38" fmla="*/ 0 w 410"/>
                <a:gd name="T39" fmla="*/ 2147483647 h 307"/>
                <a:gd name="T40" fmla="*/ 2147483647 w 410"/>
                <a:gd name="T41" fmla="*/ 2147483647 h 307"/>
                <a:gd name="T42" fmla="*/ 2147483647 w 410"/>
                <a:gd name="T43" fmla="*/ 2147483647 h 307"/>
                <a:gd name="T44" fmla="*/ 2147483647 w 410"/>
                <a:gd name="T45" fmla="*/ 2147483647 h 307"/>
                <a:gd name="T46" fmla="*/ 2147483647 w 410"/>
                <a:gd name="T47" fmla="*/ 2147483647 h 307"/>
                <a:gd name="T48" fmla="*/ 2147483647 w 410"/>
                <a:gd name="T49" fmla="*/ 2147483647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0"/>
                <a:gd name="T76" fmla="*/ 0 h 307"/>
                <a:gd name="T77" fmla="*/ 410 w 410"/>
                <a:gd name="T78" fmla="*/ 307 h 3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0" h="307">
                  <a:moveTo>
                    <a:pt x="51" y="307"/>
                  </a:moveTo>
                  <a:lnTo>
                    <a:pt x="358" y="307"/>
                  </a:lnTo>
                  <a:lnTo>
                    <a:pt x="374" y="304"/>
                  </a:lnTo>
                  <a:lnTo>
                    <a:pt x="388" y="297"/>
                  </a:lnTo>
                  <a:lnTo>
                    <a:pt x="399" y="287"/>
                  </a:lnTo>
                  <a:lnTo>
                    <a:pt x="407" y="272"/>
                  </a:lnTo>
                  <a:lnTo>
                    <a:pt x="410" y="256"/>
                  </a:lnTo>
                  <a:lnTo>
                    <a:pt x="410" y="52"/>
                  </a:lnTo>
                  <a:lnTo>
                    <a:pt x="407" y="35"/>
                  </a:lnTo>
                  <a:lnTo>
                    <a:pt x="399" y="20"/>
                  </a:lnTo>
                  <a:lnTo>
                    <a:pt x="388" y="9"/>
                  </a:lnTo>
                  <a:lnTo>
                    <a:pt x="374" y="2"/>
                  </a:lnTo>
                  <a:lnTo>
                    <a:pt x="358" y="0"/>
                  </a:lnTo>
                  <a:lnTo>
                    <a:pt x="51" y="0"/>
                  </a:lnTo>
                  <a:lnTo>
                    <a:pt x="34" y="2"/>
                  </a:lnTo>
                  <a:lnTo>
                    <a:pt x="21" y="9"/>
                  </a:lnTo>
                  <a:lnTo>
                    <a:pt x="10" y="20"/>
                  </a:lnTo>
                  <a:lnTo>
                    <a:pt x="1" y="35"/>
                  </a:lnTo>
                  <a:lnTo>
                    <a:pt x="0" y="52"/>
                  </a:lnTo>
                  <a:lnTo>
                    <a:pt x="0" y="256"/>
                  </a:lnTo>
                  <a:lnTo>
                    <a:pt x="1" y="272"/>
                  </a:lnTo>
                  <a:lnTo>
                    <a:pt x="10" y="287"/>
                  </a:lnTo>
                  <a:lnTo>
                    <a:pt x="21" y="297"/>
                  </a:lnTo>
                  <a:lnTo>
                    <a:pt x="34" y="304"/>
                  </a:lnTo>
                  <a:lnTo>
                    <a:pt x="51" y="307"/>
                  </a:lnTo>
                  <a:close/>
                </a:path>
              </a:pathLst>
            </a:custGeom>
            <a:solidFill>
              <a:srgbClr val="FFFFFF"/>
            </a:solidFill>
            <a:ln w="12700">
              <a:solidFill>
                <a:srgbClr val="000000"/>
              </a:solidFill>
              <a:prstDash val="solid"/>
              <a:round/>
              <a:headEnd/>
              <a:tailEnd/>
            </a:ln>
          </p:spPr>
          <p:txBody>
            <a:bodyPr/>
            <a:lstStyle/>
            <a:p>
              <a:endParaRPr lang="en-US"/>
            </a:p>
          </p:txBody>
        </p:sp>
        <p:sp>
          <p:nvSpPr>
            <p:cNvPr id="5" name="Line 158"/>
            <p:cNvSpPr>
              <a:spLocks noChangeShapeType="1"/>
            </p:cNvSpPr>
            <p:nvPr>
              <p:custDataLst>
                <p:tags r:id="rId1854"/>
              </p:custDataLst>
            </p:nvPr>
          </p:nvSpPr>
          <p:spPr bwMode="auto">
            <a:xfrm>
              <a:off x="8235950"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9"/>
            <p:cNvSpPr>
              <a:spLocks noChangeShapeType="1"/>
            </p:cNvSpPr>
            <p:nvPr>
              <p:custDataLst>
                <p:tags r:id="rId1855"/>
              </p:custDataLst>
            </p:nvPr>
          </p:nvSpPr>
          <p:spPr bwMode="auto">
            <a:xfrm>
              <a:off x="7912100"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0"/>
            <p:cNvSpPr>
              <a:spLocks noChangeShapeType="1"/>
            </p:cNvSpPr>
            <p:nvPr>
              <p:custDataLst>
                <p:tags r:id="rId1856"/>
              </p:custDataLst>
            </p:nvPr>
          </p:nvSpPr>
          <p:spPr bwMode="auto">
            <a:xfrm>
              <a:off x="8074025" y="4073525"/>
              <a:ext cx="0" cy="161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61"/>
            <p:cNvSpPr>
              <a:spLocks noChangeShapeType="1"/>
            </p:cNvSpPr>
            <p:nvPr>
              <p:custDataLst>
                <p:tags r:id="rId1857"/>
              </p:custDataLst>
            </p:nvPr>
          </p:nvSpPr>
          <p:spPr bwMode="auto">
            <a:xfrm flipH="1">
              <a:off x="8399462" y="3830637"/>
              <a:ext cx="242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62"/>
            <p:cNvSpPr>
              <a:spLocks noChangeShapeType="1"/>
            </p:cNvSpPr>
            <p:nvPr>
              <p:custDataLst>
                <p:tags r:id="rId1858"/>
              </p:custDataLst>
            </p:nvPr>
          </p:nvSpPr>
          <p:spPr bwMode="auto">
            <a:xfrm flipV="1">
              <a:off x="7870825" y="3482975"/>
              <a:ext cx="79375"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63"/>
            <p:cNvSpPr>
              <a:spLocks noChangeShapeType="1"/>
            </p:cNvSpPr>
            <p:nvPr>
              <p:custDataLst>
                <p:tags r:id="rId1859"/>
              </p:custDataLst>
            </p:nvPr>
          </p:nvSpPr>
          <p:spPr bwMode="auto">
            <a:xfrm flipV="1">
              <a:off x="8194675" y="3482975"/>
              <a:ext cx="80962"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64"/>
            <p:cNvSpPr>
              <a:spLocks noChangeShapeType="1"/>
            </p:cNvSpPr>
            <p:nvPr>
              <p:custDataLst>
                <p:tags r:id="rId1860"/>
              </p:custDataLst>
            </p:nvPr>
          </p:nvSpPr>
          <p:spPr bwMode="auto">
            <a:xfrm flipV="1">
              <a:off x="8032750" y="4133850"/>
              <a:ext cx="80962"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65"/>
            <p:cNvSpPr>
              <a:spLocks noChangeArrowheads="1"/>
            </p:cNvSpPr>
            <p:nvPr>
              <p:custDataLst>
                <p:tags r:id="rId1861"/>
              </p:custDataLst>
            </p:nvPr>
          </p:nvSpPr>
          <p:spPr bwMode="auto">
            <a:xfrm>
              <a:off x="8121650"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A</a:t>
              </a:r>
              <a:endParaRPr lang="de-DE" altLang="en-US" sz="2800"/>
            </a:p>
          </p:txBody>
        </p:sp>
        <p:sp>
          <p:nvSpPr>
            <p:cNvPr id="14" name="Rectangle 166"/>
            <p:cNvSpPr>
              <a:spLocks noChangeArrowheads="1"/>
            </p:cNvSpPr>
            <p:nvPr>
              <p:custDataLst>
                <p:tags r:id="rId1862"/>
              </p:custDataLst>
            </p:nvPr>
          </p:nvSpPr>
          <p:spPr bwMode="auto">
            <a:xfrm>
              <a:off x="8220075" y="3305175"/>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3:0</a:t>
              </a:r>
              <a:endParaRPr lang="de-DE" altLang="en-US" sz="2800"/>
            </a:p>
          </p:txBody>
        </p:sp>
        <p:sp>
          <p:nvSpPr>
            <p:cNvPr id="15" name="Rectangle 167"/>
            <p:cNvSpPr>
              <a:spLocks noChangeArrowheads="1"/>
            </p:cNvSpPr>
            <p:nvPr>
              <p:custDataLst>
                <p:tags r:id="rId1863"/>
              </p:custDataLst>
            </p:nvPr>
          </p:nvSpPr>
          <p:spPr bwMode="auto">
            <a:xfrm>
              <a:off x="7796212"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a:t>
              </a:r>
              <a:endParaRPr lang="de-DE" altLang="en-US" sz="2800"/>
            </a:p>
          </p:txBody>
        </p:sp>
        <p:sp>
          <p:nvSpPr>
            <p:cNvPr id="16" name="Rectangle 168"/>
            <p:cNvSpPr>
              <a:spLocks noChangeArrowheads="1"/>
            </p:cNvSpPr>
            <p:nvPr>
              <p:custDataLst>
                <p:tags r:id="rId1864"/>
              </p:custDataLst>
            </p:nvPr>
          </p:nvSpPr>
          <p:spPr bwMode="auto">
            <a:xfrm>
              <a:off x="7894637" y="3305175"/>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3:0</a:t>
              </a:r>
              <a:endParaRPr lang="de-DE" altLang="en-US" sz="2800"/>
            </a:p>
          </p:txBody>
        </p:sp>
        <p:sp>
          <p:nvSpPr>
            <p:cNvPr id="17" name="Rectangle 169"/>
            <p:cNvSpPr>
              <a:spLocks noChangeArrowheads="1"/>
            </p:cNvSpPr>
            <p:nvPr>
              <p:custDataLst>
                <p:tags r:id="rId1865"/>
              </p:custDataLst>
            </p:nvPr>
          </p:nvSpPr>
          <p:spPr bwMode="auto">
            <a:xfrm>
              <a:off x="7959725" y="4232275"/>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S</a:t>
              </a:r>
              <a:endParaRPr lang="de-DE" altLang="en-US" sz="2800"/>
            </a:p>
          </p:txBody>
        </p:sp>
        <p:sp>
          <p:nvSpPr>
            <p:cNvPr id="18" name="Rectangle 170"/>
            <p:cNvSpPr>
              <a:spLocks noChangeArrowheads="1"/>
            </p:cNvSpPr>
            <p:nvPr>
              <p:custDataLst>
                <p:tags r:id="rId1866"/>
              </p:custDataLst>
            </p:nvPr>
          </p:nvSpPr>
          <p:spPr bwMode="auto">
            <a:xfrm>
              <a:off x="8056562" y="4322762"/>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3:0</a:t>
              </a:r>
              <a:endParaRPr lang="de-DE" altLang="en-US" sz="2800"/>
            </a:p>
          </p:txBody>
        </p:sp>
        <p:sp>
          <p:nvSpPr>
            <p:cNvPr id="19" name="Rectangle 171"/>
            <p:cNvSpPr>
              <a:spLocks noChangeArrowheads="1"/>
            </p:cNvSpPr>
            <p:nvPr>
              <p:custDataLst>
                <p:tags r:id="rId1867"/>
              </p:custDataLst>
            </p:nvPr>
          </p:nvSpPr>
          <p:spPr bwMode="auto">
            <a:xfrm>
              <a:off x="7770812" y="3657600"/>
              <a:ext cx="633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4-bit CLA</a:t>
              </a:r>
              <a:endParaRPr lang="de-DE" altLang="en-US" sz="2800"/>
            </a:p>
          </p:txBody>
        </p:sp>
        <p:sp>
          <p:nvSpPr>
            <p:cNvPr id="20" name="Rectangle 172"/>
            <p:cNvSpPr>
              <a:spLocks noChangeArrowheads="1"/>
            </p:cNvSpPr>
            <p:nvPr>
              <p:custDataLst>
                <p:tags r:id="rId1868"/>
              </p:custDataLst>
            </p:nvPr>
          </p:nvSpPr>
          <p:spPr bwMode="auto">
            <a:xfrm>
              <a:off x="7894637" y="3830637"/>
              <a:ext cx="371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Block</a:t>
              </a:r>
              <a:endParaRPr lang="de-DE" altLang="en-US" sz="2800"/>
            </a:p>
          </p:txBody>
        </p:sp>
        <p:sp>
          <p:nvSpPr>
            <p:cNvPr id="21" name="Rectangle 173"/>
            <p:cNvSpPr>
              <a:spLocks noChangeArrowheads="1"/>
            </p:cNvSpPr>
            <p:nvPr>
              <p:custDataLst>
                <p:tags r:id="rId1869"/>
              </p:custDataLst>
            </p:nvPr>
          </p:nvSpPr>
          <p:spPr bwMode="auto">
            <a:xfrm>
              <a:off x="8674100" y="3743325"/>
              <a:ext cx="109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C</a:t>
              </a:r>
              <a:endParaRPr lang="de-DE" altLang="en-US" sz="2800"/>
            </a:p>
          </p:txBody>
        </p:sp>
        <p:sp>
          <p:nvSpPr>
            <p:cNvPr id="22" name="Rectangle 174"/>
            <p:cNvSpPr>
              <a:spLocks noChangeArrowheads="1"/>
            </p:cNvSpPr>
            <p:nvPr>
              <p:custDataLst>
                <p:tags r:id="rId1870"/>
              </p:custDataLst>
            </p:nvPr>
          </p:nvSpPr>
          <p:spPr bwMode="auto">
            <a:xfrm>
              <a:off x="8778875" y="3833812"/>
              <a:ext cx="793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in</a:t>
              </a:r>
              <a:endParaRPr lang="de-DE" altLang="en-US" sz="2800"/>
            </a:p>
          </p:txBody>
        </p:sp>
        <p:sp>
          <p:nvSpPr>
            <p:cNvPr id="23" name="Freeform 175"/>
            <p:cNvSpPr>
              <a:spLocks/>
            </p:cNvSpPr>
            <p:nvPr>
              <p:custDataLst>
                <p:tags r:id="rId1871"/>
              </p:custDataLst>
            </p:nvPr>
          </p:nvSpPr>
          <p:spPr bwMode="auto">
            <a:xfrm>
              <a:off x="6853237" y="3586162"/>
              <a:ext cx="650875" cy="487363"/>
            </a:xfrm>
            <a:custGeom>
              <a:avLst/>
              <a:gdLst>
                <a:gd name="T0" fmla="*/ 2147483647 w 410"/>
                <a:gd name="T1" fmla="*/ 2147483647 h 307"/>
                <a:gd name="T2" fmla="*/ 2147483647 w 410"/>
                <a:gd name="T3" fmla="*/ 2147483647 h 307"/>
                <a:gd name="T4" fmla="*/ 2147483647 w 410"/>
                <a:gd name="T5" fmla="*/ 2147483647 h 307"/>
                <a:gd name="T6" fmla="*/ 2147483647 w 410"/>
                <a:gd name="T7" fmla="*/ 2147483647 h 307"/>
                <a:gd name="T8" fmla="*/ 2147483647 w 410"/>
                <a:gd name="T9" fmla="*/ 2147483647 h 307"/>
                <a:gd name="T10" fmla="*/ 2147483647 w 410"/>
                <a:gd name="T11" fmla="*/ 2147483647 h 307"/>
                <a:gd name="T12" fmla="*/ 2147483647 w 410"/>
                <a:gd name="T13" fmla="*/ 2147483647 h 307"/>
                <a:gd name="T14" fmla="*/ 2147483647 w 410"/>
                <a:gd name="T15" fmla="*/ 2147483647 h 307"/>
                <a:gd name="T16" fmla="*/ 2147483647 w 410"/>
                <a:gd name="T17" fmla="*/ 2147483647 h 307"/>
                <a:gd name="T18" fmla="*/ 2147483647 w 410"/>
                <a:gd name="T19" fmla="*/ 2147483647 h 307"/>
                <a:gd name="T20" fmla="*/ 2147483647 w 410"/>
                <a:gd name="T21" fmla="*/ 2147483647 h 307"/>
                <a:gd name="T22" fmla="*/ 2147483647 w 410"/>
                <a:gd name="T23" fmla="*/ 2147483647 h 307"/>
                <a:gd name="T24" fmla="*/ 2147483647 w 410"/>
                <a:gd name="T25" fmla="*/ 0 h 307"/>
                <a:gd name="T26" fmla="*/ 2147483647 w 410"/>
                <a:gd name="T27" fmla="*/ 0 h 307"/>
                <a:gd name="T28" fmla="*/ 2147483647 w 410"/>
                <a:gd name="T29" fmla="*/ 2147483647 h 307"/>
                <a:gd name="T30" fmla="*/ 2147483647 w 410"/>
                <a:gd name="T31" fmla="*/ 2147483647 h 307"/>
                <a:gd name="T32" fmla="*/ 2147483647 w 410"/>
                <a:gd name="T33" fmla="*/ 2147483647 h 307"/>
                <a:gd name="T34" fmla="*/ 2147483647 w 410"/>
                <a:gd name="T35" fmla="*/ 2147483647 h 307"/>
                <a:gd name="T36" fmla="*/ 0 w 410"/>
                <a:gd name="T37" fmla="*/ 2147483647 h 307"/>
                <a:gd name="T38" fmla="*/ 0 w 410"/>
                <a:gd name="T39" fmla="*/ 2147483647 h 307"/>
                <a:gd name="T40" fmla="*/ 2147483647 w 410"/>
                <a:gd name="T41" fmla="*/ 2147483647 h 307"/>
                <a:gd name="T42" fmla="*/ 2147483647 w 410"/>
                <a:gd name="T43" fmla="*/ 2147483647 h 307"/>
                <a:gd name="T44" fmla="*/ 2147483647 w 410"/>
                <a:gd name="T45" fmla="*/ 2147483647 h 307"/>
                <a:gd name="T46" fmla="*/ 2147483647 w 410"/>
                <a:gd name="T47" fmla="*/ 2147483647 h 307"/>
                <a:gd name="T48" fmla="*/ 2147483647 w 410"/>
                <a:gd name="T49" fmla="*/ 2147483647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0"/>
                <a:gd name="T76" fmla="*/ 0 h 307"/>
                <a:gd name="T77" fmla="*/ 410 w 410"/>
                <a:gd name="T78" fmla="*/ 307 h 3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0" h="307">
                  <a:moveTo>
                    <a:pt x="52" y="307"/>
                  </a:moveTo>
                  <a:lnTo>
                    <a:pt x="359" y="307"/>
                  </a:lnTo>
                  <a:lnTo>
                    <a:pt x="374" y="304"/>
                  </a:lnTo>
                  <a:lnTo>
                    <a:pt x="389" y="297"/>
                  </a:lnTo>
                  <a:lnTo>
                    <a:pt x="400" y="287"/>
                  </a:lnTo>
                  <a:lnTo>
                    <a:pt x="407" y="272"/>
                  </a:lnTo>
                  <a:lnTo>
                    <a:pt x="410" y="256"/>
                  </a:lnTo>
                  <a:lnTo>
                    <a:pt x="410" y="52"/>
                  </a:lnTo>
                  <a:lnTo>
                    <a:pt x="407" y="35"/>
                  </a:lnTo>
                  <a:lnTo>
                    <a:pt x="400" y="20"/>
                  </a:lnTo>
                  <a:lnTo>
                    <a:pt x="389" y="9"/>
                  </a:lnTo>
                  <a:lnTo>
                    <a:pt x="374" y="2"/>
                  </a:lnTo>
                  <a:lnTo>
                    <a:pt x="359" y="0"/>
                  </a:lnTo>
                  <a:lnTo>
                    <a:pt x="52" y="0"/>
                  </a:lnTo>
                  <a:lnTo>
                    <a:pt x="35" y="2"/>
                  </a:lnTo>
                  <a:lnTo>
                    <a:pt x="20" y="9"/>
                  </a:lnTo>
                  <a:lnTo>
                    <a:pt x="9" y="20"/>
                  </a:lnTo>
                  <a:lnTo>
                    <a:pt x="3" y="35"/>
                  </a:lnTo>
                  <a:lnTo>
                    <a:pt x="0" y="52"/>
                  </a:lnTo>
                  <a:lnTo>
                    <a:pt x="0" y="256"/>
                  </a:lnTo>
                  <a:lnTo>
                    <a:pt x="3" y="272"/>
                  </a:lnTo>
                  <a:lnTo>
                    <a:pt x="9" y="287"/>
                  </a:lnTo>
                  <a:lnTo>
                    <a:pt x="20" y="297"/>
                  </a:lnTo>
                  <a:lnTo>
                    <a:pt x="35" y="304"/>
                  </a:lnTo>
                  <a:lnTo>
                    <a:pt x="52" y="307"/>
                  </a:lnTo>
                  <a:close/>
                </a:path>
              </a:pathLst>
            </a:custGeom>
            <a:solidFill>
              <a:srgbClr val="FFFFFF"/>
            </a:solidFill>
            <a:ln w="12700">
              <a:solidFill>
                <a:srgbClr val="000000"/>
              </a:solidFill>
              <a:prstDash val="solid"/>
              <a:round/>
              <a:headEnd/>
              <a:tailEnd/>
            </a:ln>
          </p:spPr>
          <p:txBody>
            <a:bodyPr/>
            <a:lstStyle/>
            <a:p>
              <a:endParaRPr lang="en-US"/>
            </a:p>
          </p:txBody>
        </p:sp>
        <p:sp>
          <p:nvSpPr>
            <p:cNvPr id="24" name="Line 176"/>
            <p:cNvSpPr>
              <a:spLocks noChangeShapeType="1"/>
            </p:cNvSpPr>
            <p:nvPr>
              <p:custDataLst>
                <p:tags r:id="rId1872"/>
              </p:custDataLst>
            </p:nvPr>
          </p:nvSpPr>
          <p:spPr bwMode="auto">
            <a:xfrm>
              <a:off x="7340600"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7"/>
            <p:cNvSpPr>
              <a:spLocks noChangeShapeType="1"/>
            </p:cNvSpPr>
            <p:nvPr>
              <p:custDataLst>
                <p:tags r:id="rId1873"/>
              </p:custDataLst>
            </p:nvPr>
          </p:nvSpPr>
          <p:spPr bwMode="auto">
            <a:xfrm>
              <a:off x="7015162"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8"/>
            <p:cNvSpPr>
              <a:spLocks noChangeShapeType="1"/>
            </p:cNvSpPr>
            <p:nvPr>
              <p:custDataLst>
                <p:tags r:id="rId1874"/>
              </p:custDataLst>
            </p:nvPr>
          </p:nvSpPr>
          <p:spPr bwMode="auto">
            <a:xfrm>
              <a:off x="7178675" y="4073525"/>
              <a:ext cx="0" cy="161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9"/>
            <p:cNvSpPr>
              <a:spLocks noChangeShapeType="1"/>
            </p:cNvSpPr>
            <p:nvPr>
              <p:custDataLst>
                <p:tags r:id="rId1875"/>
              </p:custDataLst>
            </p:nvPr>
          </p:nvSpPr>
          <p:spPr bwMode="auto">
            <a:xfrm flipH="1">
              <a:off x="7504112" y="3830637"/>
              <a:ext cx="24447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0"/>
            <p:cNvSpPr>
              <a:spLocks noChangeShapeType="1"/>
            </p:cNvSpPr>
            <p:nvPr>
              <p:custDataLst>
                <p:tags r:id="rId1876"/>
              </p:custDataLst>
            </p:nvPr>
          </p:nvSpPr>
          <p:spPr bwMode="auto">
            <a:xfrm flipV="1">
              <a:off x="6973887" y="3482975"/>
              <a:ext cx="8255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81"/>
            <p:cNvSpPr>
              <a:spLocks noChangeShapeType="1"/>
            </p:cNvSpPr>
            <p:nvPr>
              <p:custDataLst>
                <p:tags r:id="rId1877"/>
              </p:custDataLst>
            </p:nvPr>
          </p:nvSpPr>
          <p:spPr bwMode="auto">
            <a:xfrm flipV="1">
              <a:off x="7299325" y="3482975"/>
              <a:ext cx="8255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82"/>
            <p:cNvSpPr>
              <a:spLocks noChangeShapeType="1"/>
            </p:cNvSpPr>
            <p:nvPr>
              <p:custDataLst>
                <p:tags r:id="rId1878"/>
              </p:custDataLst>
            </p:nvPr>
          </p:nvSpPr>
          <p:spPr bwMode="auto">
            <a:xfrm flipV="1">
              <a:off x="7137400" y="4133850"/>
              <a:ext cx="8255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183"/>
            <p:cNvSpPr>
              <a:spLocks noChangeArrowheads="1"/>
            </p:cNvSpPr>
            <p:nvPr>
              <p:custDataLst>
                <p:tags r:id="rId1879"/>
              </p:custDataLst>
            </p:nvPr>
          </p:nvSpPr>
          <p:spPr bwMode="auto">
            <a:xfrm>
              <a:off x="7226300"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A</a:t>
              </a:r>
              <a:endParaRPr lang="de-DE" altLang="en-US" sz="2800"/>
            </a:p>
          </p:txBody>
        </p:sp>
        <p:sp>
          <p:nvSpPr>
            <p:cNvPr id="32" name="Rectangle 184"/>
            <p:cNvSpPr>
              <a:spLocks noChangeArrowheads="1"/>
            </p:cNvSpPr>
            <p:nvPr>
              <p:custDataLst>
                <p:tags r:id="rId1880"/>
              </p:custDataLst>
            </p:nvPr>
          </p:nvSpPr>
          <p:spPr bwMode="auto">
            <a:xfrm>
              <a:off x="7323137" y="3305175"/>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7:4</a:t>
              </a:r>
              <a:endParaRPr lang="de-DE" altLang="en-US" sz="2800"/>
            </a:p>
          </p:txBody>
        </p:sp>
        <p:sp>
          <p:nvSpPr>
            <p:cNvPr id="33" name="Rectangle 185"/>
            <p:cNvSpPr>
              <a:spLocks noChangeArrowheads="1"/>
            </p:cNvSpPr>
            <p:nvPr>
              <p:custDataLst>
                <p:tags r:id="rId1881"/>
              </p:custDataLst>
            </p:nvPr>
          </p:nvSpPr>
          <p:spPr bwMode="auto">
            <a:xfrm>
              <a:off x="6900862"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a:t>
              </a:r>
              <a:endParaRPr lang="de-DE" altLang="en-US" sz="2800"/>
            </a:p>
          </p:txBody>
        </p:sp>
        <p:sp>
          <p:nvSpPr>
            <p:cNvPr id="34" name="Rectangle 186"/>
            <p:cNvSpPr>
              <a:spLocks noChangeArrowheads="1"/>
            </p:cNvSpPr>
            <p:nvPr>
              <p:custDataLst>
                <p:tags r:id="rId1882"/>
              </p:custDataLst>
            </p:nvPr>
          </p:nvSpPr>
          <p:spPr bwMode="auto">
            <a:xfrm>
              <a:off x="6997700" y="3305175"/>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7:4</a:t>
              </a:r>
              <a:endParaRPr lang="de-DE" altLang="en-US" sz="2800"/>
            </a:p>
          </p:txBody>
        </p:sp>
        <p:sp>
          <p:nvSpPr>
            <p:cNvPr id="35" name="Rectangle 187"/>
            <p:cNvSpPr>
              <a:spLocks noChangeArrowheads="1"/>
            </p:cNvSpPr>
            <p:nvPr>
              <p:custDataLst>
                <p:tags r:id="rId1883"/>
              </p:custDataLst>
            </p:nvPr>
          </p:nvSpPr>
          <p:spPr bwMode="auto">
            <a:xfrm>
              <a:off x="7062787" y="4232275"/>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S</a:t>
              </a:r>
              <a:endParaRPr lang="de-DE" altLang="en-US" sz="2800"/>
            </a:p>
          </p:txBody>
        </p:sp>
        <p:sp>
          <p:nvSpPr>
            <p:cNvPr id="36" name="Rectangle 188"/>
            <p:cNvSpPr>
              <a:spLocks noChangeArrowheads="1"/>
            </p:cNvSpPr>
            <p:nvPr>
              <p:custDataLst>
                <p:tags r:id="rId1884"/>
              </p:custDataLst>
            </p:nvPr>
          </p:nvSpPr>
          <p:spPr bwMode="auto">
            <a:xfrm>
              <a:off x="7161212" y="4322762"/>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7:4</a:t>
              </a:r>
              <a:endParaRPr lang="de-DE" altLang="en-US" sz="2800"/>
            </a:p>
          </p:txBody>
        </p:sp>
        <p:sp>
          <p:nvSpPr>
            <p:cNvPr id="37" name="Rectangle 189"/>
            <p:cNvSpPr>
              <a:spLocks noChangeArrowheads="1"/>
            </p:cNvSpPr>
            <p:nvPr>
              <p:custDataLst>
                <p:tags r:id="rId1885"/>
              </p:custDataLst>
            </p:nvPr>
          </p:nvSpPr>
          <p:spPr bwMode="auto">
            <a:xfrm>
              <a:off x="6875462" y="3657600"/>
              <a:ext cx="633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4-bit CLA</a:t>
              </a:r>
              <a:endParaRPr lang="de-DE" altLang="en-US" sz="2800"/>
            </a:p>
          </p:txBody>
        </p:sp>
        <p:sp>
          <p:nvSpPr>
            <p:cNvPr id="38" name="Rectangle 190"/>
            <p:cNvSpPr>
              <a:spLocks noChangeArrowheads="1"/>
            </p:cNvSpPr>
            <p:nvPr>
              <p:custDataLst>
                <p:tags r:id="rId1886"/>
              </p:custDataLst>
            </p:nvPr>
          </p:nvSpPr>
          <p:spPr bwMode="auto">
            <a:xfrm>
              <a:off x="6997700" y="3830637"/>
              <a:ext cx="371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Block</a:t>
              </a:r>
              <a:endParaRPr lang="de-DE" altLang="en-US" sz="2800"/>
            </a:p>
          </p:txBody>
        </p:sp>
        <p:sp>
          <p:nvSpPr>
            <p:cNvPr id="39" name="Rectangle 191"/>
            <p:cNvSpPr>
              <a:spLocks noChangeArrowheads="1"/>
            </p:cNvSpPr>
            <p:nvPr>
              <p:custDataLst>
                <p:tags r:id="rId1887"/>
              </p:custDataLst>
            </p:nvPr>
          </p:nvSpPr>
          <p:spPr bwMode="auto">
            <a:xfrm>
              <a:off x="7546975" y="3621087"/>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C</a:t>
              </a:r>
              <a:endParaRPr lang="de-DE" altLang="en-US" sz="2800"/>
            </a:p>
          </p:txBody>
        </p:sp>
        <p:sp>
          <p:nvSpPr>
            <p:cNvPr id="40" name="Rectangle 192"/>
            <p:cNvSpPr>
              <a:spLocks noChangeArrowheads="1"/>
            </p:cNvSpPr>
            <p:nvPr>
              <p:custDataLst>
                <p:tags r:id="rId1888"/>
              </p:custDataLst>
            </p:nvPr>
          </p:nvSpPr>
          <p:spPr bwMode="auto">
            <a:xfrm>
              <a:off x="7651750" y="3711575"/>
              <a:ext cx="57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a:t>
              </a:r>
              <a:endParaRPr lang="de-DE" altLang="en-US" sz="2800"/>
            </a:p>
          </p:txBody>
        </p:sp>
        <p:sp>
          <p:nvSpPr>
            <p:cNvPr id="41" name="Line 193"/>
            <p:cNvSpPr>
              <a:spLocks noChangeShapeType="1"/>
            </p:cNvSpPr>
            <p:nvPr>
              <p:custDataLst>
                <p:tags r:id="rId1889"/>
              </p:custDataLst>
            </p:nvPr>
          </p:nvSpPr>
          <p:spPr bwMode="auto">
            <a:xfrm flipH="1">
              <a:off x="6610350" y="3830637"/>
              <a:ext cx="24288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194"/>
            <p:cNvSpPr>
              <a:spLocks noChangeArrowheads="1"/>
            </p:cNvSpPr>
            <p:nvPr>
              <p:custDataLst>
                <p:tags r:id="rId1890"/>
              </p:custDataLst>
            </p:nvPr>
          </p:nvSpPr>
          <p:spPr bwMode="auto">
            <a:xfrm>
              <a:off x="6653212" y="3621087"/>
              <a:ext cx="109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C</a:t>
              </a:r>
              <a:endParaRPr lang="de-DE" altLang="en-US" sz="2800"/>
            </a:p>
          </p:txBody>
        </p:sp>
        <p:sp>
          <p:nvSpPr>
            <p:cNvPr id="43" name="Rectangle 195"/>
            <p:cNvSpPr>
              <a:spLocks noChangeArrowheads="1"/>
            </p:cNvSpPr>
            <p:nvPr>
              <p:custDataLst>
                <p:tags r:id="rId1891"/>
              </p:custDataLst>
            </p:nvPr>
          </p:nvSpPr>
          <p:spPr bwMode="auto">
            <a:xfrm>
              <a:off x="6757987" y="3711575"/>
              <a:ext cx="57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7</a:t>
              </a:r>
              <a:endParaRPr lang="de-DE" altLang="en-US" sz="2800"/>
            </a:p>
          </p:txBody>
        </p:sp>
        <p:sp>
          <p:nvSpPr>
            <p:cNvPr id="44" name="Freeform 196"/>
            <p:cNvSpPr>
              <a:spLocks/>
            </p:cNvSpPr>
            <p:nvPr>
              <p:custDataLst>
                <p:tags r:id="rId1892"/>
              </p:custDataLst>
            </p:nvPr>
          </p:nvSpPr>
          <p:spPr bwMode="auto">
            <a:xfrm>
              <a:off x="5143500" y="3586162"/>
              <a:ext cx="650875" cy="487363"/>
            </a:xfrm>
            <a:custGeom>
              <a:avLst/>
              <a:gdLst>
                <a:gd name="T0" fmla="*/ 2147483647 w 410"/>
                <a:gd name="T1" fmla="*/ 2147483647 h 307"/>
                <a:gd name="T2" fmla="*/ 2147483647 w 410"/>
                <a:gd name="T3" fmla="*/ 2147483647 h 307"/>
                <a:gd name="T4" fmla="*/ 2147483647 w 410"/>
                <a:gd name="T5" fmla="*/ 2147483647 h 307"/>
                <a:gd name="T6" fmla="*/ 2147483647 w 410"/>
                <a:gd name="T7" fmla="*/ 2147483647 h 307"/>
                <a:gd name="T8" fmla="*/ 2147483647 w 410"/>
                <a:gd name="T9" fmla="*/ 2147483647 h 307"/>
                <a:gd name="T10" fmla="*/ 2147483647 w 410"/>
                <a:gd name="T11" fmla="*/ 2147483647 h 307"/>
                <a:gd name="T12" fmla="*/ 2147483647 w 410"/>
                <a:gd name="T13" fmla="*/ 2147483647 h 307"/>
                <a:gd name="T14" fmla="*/ 2147483647 w 410"/>
                <a:gd name="T15" fmla="*/ 2147483647 h 307"/>
                <a:gd name="T16" fmla="*/ 2147483647 w 410"/>
                <a:gd name="T17" fmla="*/ 2147483647 h 307"/>
                <a:gd name="T18" fmla="*/ 2147483647 w 410"/>
                <a:gd name="T19" fmla="*/ 2147483647 h 307"/>
                <a:gd name="T20" fmla="*/ 2147483647 w 410"/>
                <a:gd name="T21" fmla="*/ 2147483647 h 307"/>
                <a:gd name="T22" fmla="*/ 2147483647 w 410"/>
                <a:gd name="T23" fmla="*/ 2147483647 h 307"/>
                <a:gd name="T24" fmla="*/ 2147483647 w 410"/>
                <a:gd name="T25" fmla="*/ 0 h 307"/>
                <a:gd name="T26" fmla="*/ 2147483647 w 410"/>
                <a:gd name="T27" fmla="*/ 0 h 307"/>
                <a:gd name="T28" fmla="*/ 2147483647 w 410"/>
                <a:gd name="T29" fmla="*/ 2147483647 h 307"/>
                <a:gd name="T30" fmla="*/ 2147483647 w 410"/>
                <a:gd name="T31" fmla="*/ 2147483647 h 307"/>
                <a:gd name="T32" fmla="*/ 2147483647 w 410"/>
                <a:gd name="T33" fmla="*/ 2147483647 h 307"/>
                <a:gd name="T34" fmla="*/ 2147483647 w 410"/>
                <a:gd name="T35" fmla="*/ 2147483647 h 307"/>
                <a:gd name="T36" fmla="*/ 0 w 410"/>
                <a:gd name="T37" fmla="*/ 2147483647 h 307"/>
                <a:gd name="T38" fmla="*/ 0 w 410"/>
                <a:gd name="T39" fmla="*/ 2147483647 h 307"/>
                <a:gd name="T40" fmla="*/ 2147483647 w 410"/>
                <a:gd name="T41" fmla="*/ 2147483647 h 307"/>
                <a:gd name="T42" fmla="*/ 2147483647 w 410"/>
                <a:gd name="T43" fmla="*/ 2147483647 h 307"/>
                <a:gd name="T44" fmla="*/ 2147483647 w 410"/>
                <a:gd name="T45" fmla="*/ 2147483647 h 307"/>
                <a:gd name="T46" fmla="*/ 2147483647 w 410"/>
                <a:gd name="T47" fmla="*/ 2147483647 h 307"/>
                <a:gd name="T48" fmla="*/ 2147483647 w 410"/>
                <a:gd name="T49" fmla="*/ 2147483647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0"/>
                <a:gd name="T76" fmla="*/ 0 h 307"/>
                <a:gd name="T77" fmla="*/ 410 w 410"/>
                <a:gd name="T78" fmla="*/ 307 h 3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0" h="307">
                  <a:moveTo>
                    <a:pt x="52" y="307"/>
                  </a:moveTo>
                  <a:lnTo>
                    <a:pt x="360" y="307"/>
                  </a:lnTo>
                  <a:lnTo>
                    <a:pt x="376" y="304"/>
                  </a:lnTo>
                  <a:lnTo>
                    <a:pt x="390" y="297"/>
                  </a:lnTo>
                  <a:lnTo>
                    <a:pt x="401" y="287"/>
                  </a:lnTo>
                  <a:lnTo>
                    <a:pt x="409" y="272"/>
                  </a:lnTo>
                  <a:lnTo>
                    <a:pt x="410" y="256"/>
                  </a:lnTo>
                  <a:lnTo>
                    <a:pt x="410" y="52"/>
                  </a:lnTo>
                  <a:lnTo>
                    <a:pt x="409" y="35"/>
                  </a:lnTo>
                  <a:lnTo>
                    <a:pt x="401" y="20"/>
                  </a:lnTo>
                  <a:lnTo>
                    <a:pt x="390" y="9"/>
                  </a:lnTo>
                  <a:lnTo>
                    <a:pt x="376" y="2"/>
                  </a:lnTo>
                  <a:lnTo>
                    <a:pt x="360" y="0"/>
                  </a:lnTo>
                  <a:lnTo>
                    <a:pt x="52" y="0"/>
                  </a:lnTo>
                  <a:lnTo>
                    <a:pt x="36" y="2"/>
                  </a:lnTo>
                  <a:lnTo>
                    <a:pt x="22" y="9"/>
                  </a:lnTo>
                  <a:lnTo>
                    <a:pt x="11" y="20"/>
                  </a:lnTo>
                  <a:lnTo>
                    <a:pt x="3" y="35"/>
                  </a:lnTo>
                  <a:lnTo>
                    <a:pt x="0" y="52"/>
                  </a:lnTo>
                  <a:lnTo>
                    <a:pt x="0" y="256"/>
                  </a:lnTo>
                  <a:lnTo>
                    <a:pt x="3" y="272"/>
                  </a:lnTo>
                  <a:lnTo>
                    <a:pt x="11" y="287"/>
                  </a:lnTo>
                  <a:lnTo>
                    <a:pt x="22" y="297"/>
                  </a:lnTo>
                  <a:lnTo>
                    <a:pt x="36" y="304"/>
                  </a:lnTo>
                  <a:lnTo>
                    <a:pt x="52" y="307"/>
                  </a:lnTo>
                  <a:close/>
                </a:path>
              </a:pathLst>
            </a:custGeom>
            <a:solidFill>
              <a:srgbClr val="FFFFFF"/>
            </a:solidFill>
            <a:ln w="12700">
              <a:solidFill>
                <a:srgbClr val="000000"/>
              </a:solidFill>
              <a:prstDash val="solid"/>
              <a:round/>
              <a:headEnd/>
              <a:tailEnd/>
            </a:ln>
          </p:spPr>
          <p:txBody>
            <a:bodyPr/>
            <a:lstStyle/>
            <a:p>
              <a:endParaRPr lang="en-US"/>
            </a:p>
          </p:txBody>
        </p:sp>
        <p:sp>
          <p:nvSpPr>
            <p:cNvPr id="45" name="Line 197"/>
            <p:cNvSpPr>
              <a:spLocks noChangeShapeType="1"/>
            </p:cNvSpPr>
            <p:nvPr>
              <p:custDataLst>
                <p:tags r:id="rId1893"/>
              </p:custDataLst>
            </p:nvPr>
          </p:nvSpPr>
          <p:spPr bwMode="auto">
            <a:xfrm>
              <a:off x="5632450"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98"/>
            <p:cNvSpPr>
              <a:spLocks noChangeShapeType="1"/>
            </p:cNvSpPr>
            <p:nvPr>
              <p:custDataLst>
                <p:tags r:id="rId1894"/>
              </p:custDataLst>
            </p:nvPr>
          </p:nvSpPr>
          <p:spPr bwMode="auto">
            <a:xfrm>
              <a:off x="5307012"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99"/>
            <p:cNvSpPr>
              <a:spLocks noChangeShapeType="1"/>
            </p:cNvSpPr>
            <p:nvPr>
              <p:custDataLst>
                <p:tags r:id="rId1895"/>
              </p:custDataLst>
            </p:nvPr>
          </p:nvSpPr>
          <p:spPr bwMode="auto">
            <a:xfrm>
              <a:off x="5468937" y="4073525"/>
              <a:ext cx="0" cy="161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00"/>
            <p:cNvSpPr>
              <a:spLocks noChangeShapeType="1"/>
            </p:cNvSpPr>
            <p:nvPr>
              <p:custDataLst>
                <p:tags r:id="rId1896"/>
              </p:custDataLst>
            </p:nvPr>
          </p:nvSpPr>
          <p:spPr bwMode="auto">
            <a:xfrm flipH="1">
              <a:off x="5794375" y="3830637"/>
              <a:ext cx="24606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01"/>
            <p:cNvSpPr>
              <a:spLocks noChangeShapeType="1"/>
            </p:cNvSpPr>
            <p:nvPr>
              <p:custDataLst>
                <p:tags r:id="rId1897"/>
              </p:custDataLst>
            </p:nvPr>
          </p:nvSpPr>
          <p:spPr bwMode="auto">
            <a:xfrm flipV="1">
              <a:off x="5267325" y="3482975"/>
              <a:ext cx="80962"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02"/>
            <p:cNvSpPr>
              <a:spLocks noChangeShapeType="1"/>
            </p:cNvSpPr>
            <p:nvPr>
              <p:custDataLst>
                <p:tags r:id="rId1898"/>
              </p:custDataLst>
            </p:nvPr>
          </p:nvSpPr>
          <p:spPr bwMode="auto">
            <a:xfrm flipV="1">
              <a:off x="5592762" y="3482975"/>
              <a:ext cx="80963"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03"/>
            <p:cNvSpPr>
              <a:spLocks noChangeShapeType="1"/>
            </p:cNvSpPr>
            <p:nvPr>
              <p:custDataLst>
                <p:tags r:id="rId1899"/>
              </p:custDataLst>
            </p:nvPr>
          </p:nvSpPr>
          <p:spPr bwMode="auto">
            <a:xfrm flipV="1">
              <a:off x="5430837" y="4133850"/>
              <a:ext cx="79375"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204"/>
            <p:cNvSpPr>
              <a:spLocks noChangeArrowheads="1"/>
            </p:cNvSpPr>
            <p:nvPr>
              <p:custDataLst>
                <p:tags r:id="rId1900"/>
              </p:custDataLst>
            </p:nvPr>
          </p:nvSpPr>
          <p:spPr bwMode="auto">
            <a:xfrm>
              <a:off x="5486400"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A</a:t>
              </a:r>
              <a:endParaRPr lang="de-DE" altLang="en-US" sz="2800"/>
            </a:p>
          </p:txBody>
        </p:sp>
        <p:sp>
          <p:nvSpPr>
            <p:cNvPr id="53" name="Rectangle 205"/>
            <p:cNvSpPr>
              <a:spLocks noChangeArrowheads="1"/>
            </p:cNvSpPr>
            <p:nvPr>
              <p:custDataLst>
                <p:tags r:id="rId1901"/>
              </p:custDataLst>
            </p:nvPr>
          </p:nvSpPr>
          <p:spPr bwMode="auto">
            <a:xfrm>
              <a:off x="5584825" y="3305175"/>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27:24</a:t>
              </a:r>
              <a:endParaRPr lang="de-DE" altLang="en-US" sz="2800"/>
            </a:p>
          </p:txBody>
        </p:sp>
        <p:sp>
          <p:nvSpPr>
            <p:cNvPr id="54" name="Rectangle 207"/>
            <p:cNvSpPr>
              <a:spLocks noChangeArrowheads="1"/>
            </p:cNvSpPr>
            <p:nvPr>
              <p:custDataLst>
                <p:tags r:id="rId1902"/>
              </p:custDataLst>
            </p:nvPr>
          </p:nvSpPr>
          <p:spPr bwMode="auto">
            <a:xfrm>
              <a:off x="5119687"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a:t>
              </a:r>
              <a:endParaRPr lang="de-DE" altLang="en-US" sz="2800"/>
            </a:p>
          </p:txBody>
        </p:sp>
        <p:sp>
          <p:nvSpPr>
            <p:cNvPr id="55" name="Rectangle 208"/>
            <p:cNvSpPr>
              <a:spLocks noChangeArrowheads="1"/>
            </p:cNvSpPr>
            <p:nvPr>
              <p:custDataLst>
                <p:tags r:id="rId1903"/>
              </p:custDataLst>
            </p:nvPr>
          </p:nvSpPr>
          <p:spPr bwMode="auto">
            <a:xfrm>
              <a:off x="5218112" y="3305175"/>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27:24</a:t>
              </a:r>
              <a:endParaRPr lang="de-DE" altLang="en-US" sz="2800"/>
            </a:p>
          </p:txBody>
        </p:sp>
        <p:sp>
          <p:nvSpPr>
            <p:cNvPr id="56" name="Rectangle 209"/>
            <p:cNvSpPr>
              <a:spLocks noChangeArrowheads="1"/>
            </p:cNvSpPr>
            <p:nvPr>
              <p:custDataLst>
                <p:tags r:id="rId1904"/>
              </p:custDataLst>
            </p:nvPr>
          </p:nvSpPr>
          <p:spPr bwMode="auto">
            <a:xfrm>
              <a:off x="5303837" y="4232275"/>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S</a:t>
              </a:r>
              <a:endParaRPr lang="de-DE" altLang="en-US" sz="2800"/>
            </a:p>
          </p:txBody>
        </p:sp>
        <p:sp>
          <p:nvSpPr>
            <p:cNvPr id="57" name="Rectangle 210"/>
            <p:cNvSpPr>
              <a:spLocks noChangeArrowheads="1"/>
            </p:cNvSpPr>
            <p:nvPr>
              <p:custDataLst>
                <p:tags r:id="rId1905"/>
              </p:custDataLst>
            </p:nvPr>
          </p:nvSpPr>
          <p:spPr bwMode="auto">
            <a:xfrm>
              <a:off x="5402262" y="4322762"/>
              <a:ext cx="257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27:24</a:t>
              </a:r>
              <a:endParaRPr lang="de-DE" altLang="en-US" sz="2800"/>
            </a:p>
          </p:txBody>
        </p:sp>
        <p:sp>
          <p:nvSpPr>
            <p:cNvPr id="58" name="Rectangle 211"/>
            <p:cNvSpPr>
              <a:spLocks noChangeArrowheads="1"/>
            </p:cNvSpPr>
            <p:nvPr>
              <p:custDataLst>
                <p:tags r:id="rId1906"/>
              </p:custDataLst>
            </p:nvPr>
          </p:nvSpPr>
          <p:spPr bwMode="auto">
            <a:xfrm>
              <a:off x="5167312" y="3657600"/>
              <a:ext cx="633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dirty="0">
                  <a:solidFill>
                    <a:srgbClr val="000000"/>
                  </a:solidFill>
                </a:rPr>
                <a:t>4-bit CLA</a:t>
              </a:r>
              <a:endParaRPr lang="de-DE" altLang="en-US" sz="2800" dirty="0"/>
            </a:p>
          </p:txBody>
        </p:sp>
        <p:sp>
          <p:nvSpPr>
            <p:cNvPr id="59" name="Rectangle 212"/>
            <p:cNvSpPr>
              <a:spLocks noChangeArrowheads="1"/>
            </p:cNvSpPr>
            <p:nvPr>
              <p:custDataLst>
                <p:tags r:id="rId1907"/>
              </p:custDataLst>
            </p:nvPr>
          </p:nvSpPr>
          <p:spPr bwMode="auto">
            <a:xfrm>
              <a:off x="5291137" y="3830637"/>
              <a:ext cx="371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Block</a:t>
              </a:r>
              <a:endParaRPr lang="de-DE" altLang="en-US" sz="2800"/>
            </a:p>
          </p:txBody>
        </p:sp>
        <p:sp>
          <p:nvSpPr>
            <p:cNvPr id="60" name="Rectangle 213"/>
            <p:cNvSpPr>
              <a:spLocks noChangeArrowheads="1"/>
            </p:cNvSpPr>
            <p:nvPr>
              <p:custDataLst>
                <p:tags r:id="rId1908"/>
              </p:custDataLst>
            </p:nvPr>
          </p:nvSpPr>
          <p:spPr bwMode="auto">
            <a:xfrm>
              <a:off x="5815012" y="3621087"/>
              <a:ext cx="109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C</a:t>
              </a:r>
              <a:endParaRPr lang="de-DE" altLang="en-US" sz="2800"/>
            </a:p>
          </p:txBody>
        </p:sp>
        <p:sp>
          <p:nvSpPr>
            <p:cNvPr id="61" name="Rectangle 214"/>
            <p:cNvSpPr>
              <a:spLocks noChangeArrowheads="1"/>
            </p:cNvSpPr>
            <p:nvPr>
              <p:custDataLst>
                <p:tags r:id="rId1909"/>
              </p:custDataLst>
            </p:nvPr>
          </p:nvSpPr>
          <p:spPr bwMode="auto">
            <a:xfrm>
              <a:off x="5918200" y="3711575"/>
              <a:ext cx="1143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23</a:t>
              </a:r>
              <a:endParaRPr lang="de-DE" altLang="en-US" sz="2800"/>
            </a:p>
          </p:txBody>
        </p:sp>
        <p:sp>
          <p:nvSpPr>
            <p:cNvPr id="62" name="Freeform 215"/>
            <p:cNvSpPr>
              <a:spLocks/>
            </p:cNvSpPr>
            <p:nvPr>
              <p:custDataLst>
                <p:tags r:id="rId1910"/>
              </p:custDataLst>
            </p:nvPr>
          </p:nvSpPr>
          <p:spPr bwMode="auto">
            <a:xfrm>
              <a:off x="4251325" y="3586162"/>
              <a:ext cx="649287" cy="487363"/>
            </a:xfrm>
            <a:custGeom>
              <a:avLst/>
              <a:gdLst>
                <a:gd name="T0" fmla="*/ 2147483647 w 409"/>
                <a:gd name="T1" fmla="*/ 2147483647 h 307"/>
                <a:gd name="T2" fmla="*/ 2147483647 w 409"/>
                <a:gd name="T3" fmla="*/ 2147483647 h 307"/>
                <a:gd name="T4" fmla="*/ 2147483647 w 409"/>
                <a:gd name="T5" fmla="*/ 2147483647 h 307"/>
                <a:gd name="T6" fmla="*/ 2147483647 w 409"/>
                <a:gd name="T7" fmla="*/ 2147483647 h 307"/>
                <a:gd name="T8" fmla="*/ 2147483647 w 409"/>
                <a:gd name="T9" fmla="*/ 2147483647 h 307"/>
                <a:gd name="T10" fmla="*/ 2147483647 w 409"/>
                <a:gd name="T11" fmla="*/ 2147483647 h 307"/>
                <a:gd name="T12" fmla="*/ 2147483647 w 409"/>
                <a:gd name="T13" fmla="*/ 2147483647 h 307"/>
                <a:gd name="T14" fmla="*/ 2147483647 w 409"/>
                <a:gd name="T15" fmla="*/ 2147483647 h 307"/>
                <a:gd name="T16" fmla="*/ 2147483647 w 409"/>
                <a:gd name="T17" fmla="*/ 2147483647 h 307"/>
                <a:gd name="T18" fmla="*/ 2147483647 w 409"/>
                <a:gd name="T19" fmla="*/ 2147483647 h 307"/>
                <a:gd name="T20" fmla="*/ 2147483647 w 409"/>
                <a:gd name="T21" fmla="*/ 2147483647 h 307"/>
                <a:gd name="T22" fmla="*/ 2147483647 w 409"/>
                <a:gd name="T23" fmla="*/ 2147483647 h 307"/>
                <a:gd name="T24" fmla="*/ 2147483647 w 409"/>
                <a:gd name="T25" fmla="*/ 0 h 307"/>
                <a:gd name="T26" fmla="*/ 2147483647 w 409"/>
                <a:gd name="T27" fmla="*/ 0 h 307"/>
                <a:gd name="T28" fmla="*/ 2147483647 w 409"/>
                <a:gd name="T29" fmla="*/ 2147483647 h 307"/>
                <a:gd name="T30" fmla="*/ 2147483647 w 409"/>
                <a:gd name="T31" fmla="*/ 2147483647 h 307"/>
                <a:gd name="T32" fmla="*/ 2147483647 w 409"/>
                <a:gd name="T33" fmla="*/ 2147483647 h 307"/>
                <a:gd name="T34" fmla="*/ 2147483647 w 409"/>
                <a:gd name="T35" fmla="*/ 2147483647 h 307"/>
                <a:gd name="T36" fmla="*/ 0 w 409"/>
                <a:gd name="T37" fmla="*/ 2147483647 h 307"/>
                <a:gd name="T38" fmla="*/ 0 w 409"/>
                <a:gd name="T39" fmla="*/ 2147483647 h 307"/>
                <a:gd name="T40" fmla="*/ 2147483647 w 409"/>
                <a:gd name="T41" fmla="*/ 2147483647 h 307"/>
                <a:gd name="T42" fmla="*/ 2147483647 w 409"/>
                <a:gd name="T43" fmla="*/ 2147483647 h 307"/>
                <a:gd name="T44" fmla="*/ 2147483647 w 409"/>
                <a:gd name="T45" fmla="*/ 2147483647 h 307"/>
                <a:gd name="T46" fmla="*/ 2147483647 w 409"/>
                <a:gd name="T47" fmla="*/ 2147483647 h 307"/>
                <a:gd name="T48" fmla="*/ 2147483647 w 409"/>
                <a:gd name="T49" fmla="*/ 2147483647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9"/>
                <a:gd name="T76" fmla="*/ 0 h 307"/>
                <a:gd name="T77" fmla="*/ 409 w 409"/>
                <a:gd name="T78" fmla="*/ 307 h 3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9" h="307">
                  <a:moveTo>
                    <a:pt x="50" y="307"/>
                  </a:moveTo>
                  <a:lnTo>
                    <a:pt x="357" y="307"/>
                  </a:lnTo>
                  <a:lnTo>
                    <a:pt x="374" y="304"/>
                  </a:lnTo>
                  <a:lnTo>
                    <a:pt x="388" y="297"/>
                  </a:lnTo>
                  <a:lnTo>
                    <a:pt x="400" y="287"/>
                  </a:lnTo>
                  <a:lnTo>
                    <a:pt x="407" y="272"/>
                  </a:lnTo>
                  <a:lnTo>
                    <a:pt x="409" y="256"/>
                  </a:lnTo>
                  <a:lnTo>
                    <a:pt x="409" y="52"/>
                  </a:lnTo>
                  <a:lnTo>
                    <a:pt x="407" y="35"/>
                  </a:lnTo>
                  <a:lnTo>
                    <a:pt x="400" y="20"/>
                  </a:lnTo>
                  <a:lnTo>
                    <a:pt x="388" y="9"/>
                  </a:lnTo>
                  <a:lnTo>
                    <a:pt x="374" y="2"/>
                  </a:lnTo>
                  <a:lnTo>
                    <a:pt x="357" y="0"/>
                  </a:lnTo>
                  <a:lnTo>
                    <a:pt x="50" y="0"/>
                  </a:lnTo>
                  <a:lnTo>
                    <a:pt x="35" y="2"/>
                  </a:lnTo>
                  <a:lnTo>
                    <a:pt x="20" y="9"/>
                  </a:lnTo>
                  <a:lnTo>
                    <a:pt x="9" y="20"/>
                  </a:lnTo>
                  <a:lnTo>
                    <a:pt x="2" y="35"/>
                  </a:lnTo>
                  <a:lnTo>
                    <a:pt x="0" y="52"/>
                  </a:lnTo>
                  <a:lnTo>
                    <a:pt x="0" y="256"/>
                  </a:lnTo>
                  <a:lnTo>
                    <a:pt x="2" y="272"/>
                  </a:lnTo>
                  <a:lnTo>
                    <a:pt x="9" y="287"/>
                  </a:lnTo>
                  <a:lnTo>
                    <a:pt x="20" y="297"/>
                  </a:lnTo>
                  <a:lnTo>
                    <a:pt x="35" y="304"/>
                  </a:lnTo>
                  <a:lnTo>
                    <a:pt x="50" y="307"/>
                  </a:lnTo>
                  <a:close/>
                </a:path>
              </a:pathLst>
            </a:custGeom>
            <a:solidFill>
              <a:srgbClr val="FFFFFF"/>
            </a:solidFill>
            <a:ln w="12700">
              <a:solidFill>
                <a:srgbClr val="000000"/>
              </a:solidFill>
              <a:prstDash val="solid"/>
              <a:round/>
              <a:headEnd/>
              <a:tailEnd/>
            </a:ln>
          </p:spPr>
          <p:txBody>
            <a:bodyPr/>
            <a:lstStyle/>
            <a:p>
              <a:endParaRPr lang="en-US"/>
            </a:p>
          </p:txBody>
        </p:sp>
        <p:sp>
          <p:nvSpPr>
            <p:cNvPr id="63" name="Line 216"/>
            <p:cNvSpPr>
              <a:spLocks noChangeShapeType="1"/>
            </p:cNvSpPr>
            <p:nvPr>
              <p:custDataLst>
                <p:tags r:id="rId1911"/>
              </p:custDataLst>
            </p:nvPr>
          </p:nvSpPr>
          <p:spPr bwMode="auto">
            <a:xfrm>
              <a:off x="4738687"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217"/>
            <p:cNvSpPr>
              <a:spLocks noChangeShapeType="1"/>
            </p:cNvSpPr>
            <p:nvPr>
              <p:custDataLst>
                <p:tags r:id="rId1912"/>
              </p:custDataLst>
            </p:nvPr>
          </p:nvSpPr>
          <p:spPr bwMode="auto">
            <a:xfrm>
              <a:off x="4413250" y="3422650"/>
              <a:ext cx="0" cy="1635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218"/>
            <p:cNvSpPr>
              <a:spLocks noChangeShapeType="1"/>
            </p:cNvSpPr>
            <p:nvPr>
              <p:custDataLst>
                <p:tags r:id="rId1913"/>
              </p:custDataLst>
            </p:nvPr>
          </p:nvSpPr>
          <p:spPr bwMode="auto">
            <a:xfrm>
              <a:off x="4575175" y="4073525"/>
              <a:ext cx="0" cy="1619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219"/>
            <p:cNvSpPr>
              <a:spLocks noChangeShapeType="1"/>
            </p:cNvSpPr>
            <p:nvPr>
              <p:custDataLst>
                <p:tags r:id="rId1914"/>
              </p:custDataLst>
            </p:nvPr>
          </p:nvSpPr>
          <p:spPr bwMode="auto">
            <a:xfrm flipH="1">
              <a:off x="4900612" y="3830637"/>
              <a:ext cx="242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220"/>
            <p:cNvSpPr>
              <a:spLocks noChangeShapeType="1"/>
            </p:cNvSpPr>
            <p:nvPr>
              <p:custDataLst>
                <p:tags r:id="rId1915"/>
              </p:custDataLst>
            </p:nvPr>
          </p:nvSpPr>
          <p:spPr bwMode="auto">
            <a:xfrm flipV="1">
              <a:off x="4371975" y="3482975"/>
              <a:ext cx="8255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221"/>
            <p:cNvSpPr>
              <a:spLocks noChangeShapeType="1"/>
            </p:cNvSpPr>
            <p:nvPr>
              <p:custDataLst>
                <p:tags r:id="rId1916"/>
              </p:custDataLst>
            </p:nvPr>
          </p:nvSpPr>
          <p:spPr bwMode="auto">
            <a:xfrm flipV="1">
              <a:off x="4697412" y="3482975"/>
              <a:ext cx="82550"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222"/>
            <p:cNvSpPr>
              <a:spLocks noChangeShapeType="1"/>
            </p:cNvSpPr>
            <p:nvPr>
              <p:custDataLst>
                <p:tags r:id="rId1917"/>
              </p:custDataLst>
            </p:nvPr>
          </p:nvSpPr>
          <p:spPr bwMode="auto">
            <a:xfrm flipV="1">
              <a:off x="4535487" y="4133850"/>
              <a:ext cx="80963" cy="412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Rectangle 223"/>
            <p:cNvSpPr>
              <a:spLocks noChangeArrowheads="1"/>
            </p:cNvSpPr>
            <p:nvPr>
              <p:custDataLst>
                <p:tags r:id="rId1918"/>
              </p:custDataLst>
            </p:nvPr>
          </p:nvSpPr>
          <p:spPr bwMode="auto">
            <a:xfrm>
              <a:off x="4592637"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A</a:t>
              </a:r>
              <a:endParaRPr lang="de-DE" altLang="en-US" sz="2800"/>
            </a:p>
          </p:txBody>
        </p:sp>
        <p:sp>
          <p:nvSpPr>
            <p:cNvPr id="71" name="Rectangle 224"/>
            <p:cNvSpPr>
              <a:spLocks noChangeArrowheads="1"/>
            </p:cNvSpPr>
            <p:nvPr>
              <p:custDataLst>
                <p:tags r:id="rId1919"/>
              </p:custDataLst>
            </p:nvPr>
          </p:nvSpPr>
          <p:spPr bwMode="auto">
            <a:xfrm>
              <a:off x="4691062" y="3305175"/>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31:28</a:t>
              </a:r>
              <a:endParaRPr lang="de-DE" altLang="en-US" sz="2800"/>
            </a:p>
          </p:txBody>
        </p:sp>
        <p:sp>
          <p:nvSpPr>
            <p:cNvPr id="72" name="Rectangle 225"/>
            <p:cNvSpPr>
              <a:spLocks noChangeArrowheads="1"/>
            </p:cNvSpPr>
            <p:nvPr>
              <p:custDataLst>
                <p:tags r:id="rId1920"/>
              </p:custDataLst>
            </p:nvPr>
          </p:nvSpPr>
          <p:spPr bwMode="auto">
            <a:xfrm>
              <a:off x="4227512" y="3214687"/>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a:t>
              </a:r>
              <a:endParaRPr lang="de-DE" altLang="en-US" sz="2800"/>
            </a:p>
          </p:txBody>
        </p:sp>
        <p:sp>
          <p:nvSpPr>
            <p:cNvPr id="73" name="Rectangle 226"/>
            <p:cNvSpPr>
              <a:spLocks noChangeArrowheads="1"/>
            </p:cNvSpPr>
            <p:nvPr>
              <p:custDataLst>
                <p:tags r:id="rId1921"/>
              </p:custDataLst>
            </p:nvPr>
          </p:nvSpPr>
          <p:spPr bwMode="auto">
            <a:xfrm>
              <a:off x="4324350" y="3305175"/>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31:28</a:t>
              </a:r>
              <a:endParaRPr lang="de-DE" altLang="en-US" sz="2800"/>
            </a:p>
          </p:txBody>
        </p:sp>
        <p:sp>
          <p:nvSpPr>
            <p:cNvPr id="74" name="Rectangle 227"/>
            <p:cNvSpPr>
              <a:spLocks noChangeArrowheads="1"/>
            </p:cNvSpPr>
            <p:nvPr>
              <p:custDataLst>
                <p:tags r:id="rId1922"/>
              </p:custDataLst>
            </p:nvPr>
          </p:nvSpPr>
          <p:spPr bwMode="auto">
            <a:xfrm>
              <a:off x="4408487" y="4232275"/>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S</a:t>
              </a:r>
              <a:endParaRPr lang="de-DE" altLang="en-US" sz="2800"/>
            </a:p>
          </p:txBody>
        </p:sp>
        <p:sp>
          <p:nvSpPr>
            <p:cNvPr id="75" name="Rectangle 228"/>
            <p:cNvSpPr>
              <a:spLocks noChangeArrowheads="1"/>
            </p:cNvSpPr>
            <p:nvPr>
              <p:custDataLst>
                <p:tags r:id="rId1923"/>
              </p:custDataLst>
            </p:nvPr>
          </p:nvSpPr>
          <p:spPr bwMode="auto">
            <a:xfrm>
              <a:off x="4506912" y="4322762"/>
              <a:ext cx="257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31:28</a:t>
              </a:r>
              <a:endParaRPr lang="de-DE" altLang="en-US" sz="2800"/>
            </a:p>
          </p:txBody>
        </p:sp>
        <p:sp>
          <p:nvSpPr>
            <p:cNvPr id="76" name="Rectangle 229"/>
            <p:cNvSpPr>
              <a:spLocks noChangeArrowheads="1"/>
            </p:cNvSpPr>
            <p:nvPr>
              <p:custDataLst>
                <p:tags r:id="rId1924"/>
              </p:custDataLst>
            </p:nvPr>
          </p:nvSpPr>
          <p:spPr bwMode="auto">
            <a:xfrm>
              <a:off x="4271962" y="3657600"/>
              <a:ext cx="633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4-bit CLA</a:t>
              </a:r>
              <a:endParaRPr lang="de-DE" altLang="en-US" sz="2800"/>
            </a:p>
          </p:txBody>
        </p:sp>
        <p:sp>
          <p:nvSpPr>
            <p:cNvPr id="77" name="Rectangle 230"/>
            <p:cNvSpPr>
              <a:spLocks noChangeArrowheads="1"/>
            </p:cNvSpPr>
            <p:nvPr>
              <p:custDataLst>
                <p:tags r:id="rId1925"/>
              </p:custDataLst>
            </p:nvPr>
          </p:nvSpPr>
          <p:spPr bwMode="auto">
            <a:xfrm>
              <a:off x="4395787" y="3830637"/>
              <a:ext cx="3714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Block</a:t>
              </a:r>
              <a:endParaRPr lang="de-DE" altLang="en-US" sz="2800"/>
            </a:p>
          </p:txBody>
        </p:sp>
        <p:sp>
          <p:nvSpPr>
            <p:cNvPr id="78" name="Rectangle 231"/>
            <p:cNvSpPr>
              <a:spLocks noChangeArrowheads="1"/>
            </p:cNvSpPr>
            <p:nvPr>
              <p:custDataLst>
                <p:tags r:id="rId1926"/>
              </p:custDataLst>
            </p:nvPr>
          </p:nvSpPr>
          <p:spPr bwMode="auto">
            <a:xfrm>
              <a:off x="4918075" y="3621087"/>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C</a:t>
              </a:r>
              <a:endParaRPr lang="de-DE" altLang="en-US" sz="2800"/>
            </a:p>
          </p:txBody>
        </p:sp>
        <p:sp>
          <p:nvSpPr>
            <p:cNvPr id="79" name="Rectangle 232"/>
            <p:cNvSpPr>
              <a:spLocks noChangeArrowheads="1"/>
            </p:cNvSpPr>
            <p:nvPr>
              <p:custDataLst>
                <p:tags r:id="rId1927"/>
              </p:custDataLst>
            </p:nvPr>
          </p:nvSpPr>
          <p:spPr bwMode="auto">
            <a:xfrm>
              <a:off x="5022850" y="3711575"/>
              <a:ext cx="1143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27</a:t>
              </a:r>
              <a:endParaRPr lang="de-DE" altLang="en-US" sz="2800"/>
            </a:p>
          </p:txBody>
        </p:sp>
        <p:sp>
          <p:nvSpPr>
            <p:cNvPr id="80" name="Line 233"/>
            <p:cNvSpPr>
              <a:spLocks noChangeShapeType="1"/>
            </p:cNvSpPr>
            <p:nvPr>
              <p:custDataLst>
                <p:tags r:id="rId1928"/>
              </p:custDataLst>
            </p:nvPr>
          </p:nvSpPr>
          <p:spPr bwMode="auto">
            <a:xfrm flipH="1">
              <a:off x="4005262" y="3830637"/>
              <a:ext cx="24606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234"/>
            <p:cNvSpPr>
              <a:spLocks noChangeArrowheads="1"/>
            </p:cNvSpPr>
            <p:nvPr>
              <p:custDataLst>
                <p:tags r:id="rId1929"/>
              </p:custDataLst>
            </p:nvPr>
          </p:nvSpPr>
          <p:spPr bwMode="auto">
            <a:xfrm>
              <a:off x="3846512" y="3743325"/>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200">
                  <a:solidFill>
                    <a:srgbClr val="000000"/>
                  </a:solidFill>
                </a:rPr>
                <a:t>C</a:t>
              </a:r>
              <a:endParaRPr lang="de-DE" altLang="en-US" sz="2800"/>
            </a:p>
          </p:txBody>
        </p:sp>
        <p:sp>
          <p:nvSpPr>
            <p:cNvPr id="82" name="Rectangle 235"/>
            <p:cNvSpPr>
              <a:spLocks noChangeArrowheads="1"/>
            </p:cNvSpPr>
            <p:nvPr>
              <p:custDataLst>
                <p:tags r:id="rId1930"/>
              </p:custDataLst>
            </p:nvPr>
          </p:nvSpPr>
          <p:spPr bwMode="auto">
            <a:xfrm>
              <a:off x="3951287" y="3833812"/>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out</a:t>
              </a:r>
              <a:endParaRPr lang="de-DE" altLang="en-US" sz="2800"/>
            </a:p>
          </p:txBody>
        </p:sp>
        <p:sp>
          <p:nvSpPr>
            <p:cNvPr id="83" name="Freeform 549"/>
            <p:cNvSpPr>
              <a:spLocks/>
            </p:cNvSpPr>
            <p:nvPr>
              <p:custDataLst>
                <p:tags r:id="rId1931"/>
              </p:custDataLst>
            </p:nvPr>
          </p:nvSpPr>
          <p:spPr bwMode="auto">
            <a:xfrm>
              <a:off x="6183312" y="3811587"/>
              <a:ext cx="38100" cy="36513"/>
            </a:xfrm>
            <a:custGeom>
              <a:avLst/>
              <a:gdLst>
                <a:gd name="T0" fmla="*/ 2147483647 w 24"/>
                <a:gd name="T1" fmla="*/ 2147483647 h 23"/>
                <a:gd name="T2" fmla="*/ 2147483647 w 24"/>
                <a:gd name="T3" fmla="*/ 2147483647 h 23"/>
                <a:gd name="T4" fmla="*/ 2147483647 w 24"/>
                <a:gd name="T5" fmla="*/ 0 h 23"/>
                <a:gd name="T6" fmla="*/ 2147483647 w 24"/>
                <a:gd name="T7" fmla="*/ 0 h 23"/>
                <a:gd name="T8" fmla="*/ 2147483647 w 24"/>
                <a:gd name="T9" fmla="*/ 2147483647 h 23"/>
                <a:gd name="T10" fmla="*/ 0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24" y="12"/>
                  </a:moveTo>
                  <a:lnTo>
                    <a:pt x="23" y="4"/>
                  </a:lnTo>
                  <a:lnTo>
                    <a:pt x="16" y="0"/>
                  </a:lnTo>
                  <a:lnTo>
                    <a:pt x="8" y="0"/>
                  </a:lnTo>
                  <a:lnTo>
                    <a:pt x="1" y="4"/>
                  </a:lnTo>
                  <a:lnTo>
                    <a:pt x="0" y="12"/>
                  </a:lnTo>
                  <a:lnTo>
                    <a:pt x="1" y="19"/>
                  </a:lnTo>
                  <a:lnTo>
                    <a:pt x="8" y="23"/>
                  </a:lnTo>
                  <a:lnTo>
                    <a:pt x="16" y="23"/>
                  </a:lnTo>
                  <a:lnTo>
                    <a:pt x="23" y="19"/>
                  </a:lnTo>
                  <a:lnTo>
                    <a:pt x="24" y="12"/>
                  </a:lnTo>
                  <a:close/>
                </a:path>
              </a:pathLst>
            </a:custGeom>
            <a:solidFill>
              <a:srgbClr val="000000"/>
            </a:solidFill>
            <a:ln w="4763">
              <a:solidFill>
                <a:srgbClr val="000000"/>
              </a:solidFill>
              <a:prstDash val="solid"/>
              <a:round/>
              <a:headEnd/>
              <a:tailEnd/>
            </a:ln>
          </p:spPr>
          <p:txBody>
            <a:bodyPr/>
            <a:lstStyle/>
            <a:p>
              <a:endParaRPr lang="en-US"/>
            </a:p>
          </p:txBody>
        </p:sp>
        <p:sp>
          <p:nvSpPr>
            <p:cNvPr id="84" name="Freeform 550"/>
            <p:cNvSpPr>
              <a:spLocks/>
            </p:cNvSpPr>
            <p:nvPr>
              <p:custDataLst>
                <p:tags r:id="rId1932"/>
              </p:custDataLst>
            </p:nvPr>
          </p:nvSpPr>
          <p:spPr bwMode="auto">
            <a:xfrm>
              <a:off x="6324600" y="3811587"/>
              <a:ext cx="41275" cy="36513"/>
            </a:xfrm>
            <a:custGeom>
              <a:avLst/>
              <a:gdLst>
                <a:gd name="T0" fmla="*/ 2147483647 w 26"/>
                <a:gd name="T1" fmla="*/ 2147483647 h 23"/>
                <a:gd name="T2" fmla="*/ 2147483647 w 26"/>
                <a:gd name="T3" fmla="*/ 2147483647 h 23"/>
                <a:gd name="T4" fmla="*/ 2147483647 w 26"/>
                <a:gd name="T5" fmla="*/ 0 h 23"/>
                <a:gd name="T6" fmla="*/ 2147483647 w 26"/>
                <a:gd name="T7" fmla="*/ 0 h 23"/>
                <a:gd name="T8" fmla="*/ 2147483647 w 26"/>
                <a:gd name="T9" fmla="*/ 2147483647 h 23"/>
                <a:gd name="T10" fmla="*/ 0 w 26"/>
                <a:gd name="T11" fmla="*/ 2147483647 h 23"/>
                <a:gd name="T12" fmla="*/ 2147483647 w 26"/>
                <a:gd name="T13" fmla="*/ 2147483647 h 23"/>
                <a:gd name="T14" fmla="*/ 2147483647 w 26"/>
                <a:gd name="T15" fmla="*/ 2147483647 h 23"/>
                <a:gd name="T16" fmla="*/ 2147483647 w 26"/>
                <a:gd name="T17" fmla="*/ 2147483647 h 23"/>
                <a:gd name="T18" fmla="*/ 2147483647 w 26"/>
                <a:gd name="T19" fmla="*/ 2147483647 h 23"/>
                <a:gd name="T20" fmla="*/ 2147483647 w 26"/>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3"/>
                <a:gd name="T35" fmla="*/ 26 w 2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3">
                  <a:moveTo>
                    <a:pt x="26" y="12"/>
                  </a:moveTo>
                  <a:lnTo>
                    <a:pt x="23" y="4"/>
                  </a:lnTo>
                  <a:lnTo>
                    <a:pt x="17" y="0"/>
                  </a:lnTo>
                  <a:lnTo>
                    <a:pt x="9" y="0"/>
                  </a:lnTo>
                  <a:lnTo>
                    <a:pt x="2" y="4"/>
                  </a:lnTo>
                  <a:lnTo>
                    <a:pt x="0" y="12"/>
                  </a:lnTo>
                  <a:lnTo>
                    <a:pt x="2" y="19"/>
                  </a:lnTo>
                  <a:lnTo>
                    <a:pt x="9" y="23"/>
                  </a:lnTo>
                  <a:lnTo>
                    <a:pt x="17" y="23"/>
                  </a:lnTo>
                  <a:lnTo>
                    <a:pt x="23" y="19"/>
                  </a:lnTo>
                  <a:lnTo>
                    <a:pt x="26" y="12"/>
                  </a:lnTo>
                  <a:close/>
                </a:path>
              </a:pathLst>
            </a:custGeom>
            <a:solidFill>
              <a:srgbClr val="000000"/>
            </a:solidFill>
            <a:ln w="4763">
              <a:solidFill>
                <a:srgbClr val="000000"/>
              </a:solidFill>
              <a:prstDash val="solid"/>
              <a:round/>
              <a:headEnd/>
              <a:tailEnd/>
            </a:ln>
          </p:spPr>
          <p:txBody>
            <a:bodyPr/>
            <a:lstStyle/>
            <a:p>
              <a:endParaRPr lang="en-US"/>
            </a:p>
          </p:txBody>
        </p:sp>
        <p:sp>
          <p:nvSpPr>
            <p:cNvPr id="85" name="Freeform 551"/>
            <p:cNvSpPr>
              <a:spLocks/>
            </p:cNvSpPr>
            <p:nvPr>
              <p:custDataLst>
                <p:tags r:id="rId1933"/>
              </p:custDataLst>
            </p:nvPr>
          </p:nvSpPr>
          <p:spPr bwMode="auto">
            <a:xfrm>
              <a:off x="6467475" y="3811587"/>
              <a:ext cx="41275" cy="36513"/>
            </a:xfrm>
            <a:custGeom>
              <a:avLst/>
              <a:gdLst>
                <a:gd name="T0" fmla="*/ 2147483647 w 26"/>
                <a:gd name="T1" fmla="*/ 2147483647 h 23"/>
                <a:gd name="T2" fmla="*/ 2147483647 w 26"/>
                <a:gd name="T3" fmla="*/ 2147483647 h 23"/>
                <a:gd name="T4" fmla="*/ 2147483647 w 26"/>
                <a:gd name="T5" fmla="*/ 0 h 23"/>
                <a:gd name="T6" fmla="*/ 2147483647 w 26"/>
                <a:gd name="T7" fmla="*/ 0 h 23"/>
                <a:gd name="T8" fmla="*/ 2147483647 w 26"/>
                <a:gd name="T9" fmla="*/ 2147483647 h 23"/>
                <a:gd name="T10" fmla="*/ 0 w 26"/>
                <a:gd name="T11" fmla="*/ 2147483647 h 23"/>
                <a:gd name="T12" fmla="*/ 2147483647 w 26"/>
                <a:gd name="T13" fmla="*/ 2147483647 h 23"/>
                <a:gd name="T14" fmla="*/ 2147483647 w 26"/>
                <a:gd name="T15" fmla="*/ 2147483647 h 23"/>
                <a:gd name="T16" fmla="*/ 2147483647 w 26"/>
                <a:gd name="T17" fmla="*/ 2147483647 h 23"/>
                <a:gd name="T18" fmla="*/ 2147483647 w 26"/>
                <a:gd name="T19" fmla="*/ 2147483647 h 23"/>
                <a:gd name="T20" fmla="*/ 2147483647 w 26"/>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3"/>
                <a:gd name="T35" fmla="*/ 26 w 26"/>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3">
                  <a:moveTo>
                    <a:pt x="26" y="12"/>
                  </a:moveTo>
                  <a:lnTo>
                    <a:pt x="23" y="4"/>
                  </a:lnTo>
                  <a:lnTo>
                    <a:pt x="16" y="0"/>
                  </a:lnTo>
                  <a:lnTo>
                    <a:pt x="8" y="0"/>
                  </a:lnTo>
                  <a:lnTo>
                    <a:pt x="2" y="4"/>
                  </a:lnTo>
                  <a:lnTo>
                    <a:pt x="0" y="12"/>
                  </a:lnTo>
                  <a:lnTo>
                    <a:pt x="2" y="19"/>
                  </a:lnTo>
                  <a:lnTo>
                    <a:pt x="8" y="23"/>
                  </a:lnTo>
                  <a:lnTo>
                    <a:pt x="16" y="23"/>
                  </a:lnTo>
                  <a:lnTo>
                    <a:pt x="23" y="19"/>
                  </a:lnTo>
                  <a:lnTo>
                    <a:pt x="26" y="12"/>
                  </a:lnTo>
                  <a:close/>
                </a:path>
              </a:pathLst>
            </a:custGeom>
            <a:solidFill>
              <a:srgbClr val="000000"/>
            </a:solidFill>
            <a:ln w="4763">
              <a:solidFill>
                <a:srgbClr val="000000"/>
              </a:solidFill>
              <a:prstDash val="solid"/>
              <a:round/>
              <a:headEnd/>
              <a:tailEnd/>
            </a:ln>
          </p:spPr>
          <p:txBody>
            <a:bodyPr/>
            <a:lstStyle/>
            <a:p>
              <a:endParaRPr lang="en-US"/>
            </a:p>
          </p:txBody>
        </p:sp>
      </p:grpSp>
      <p:grpSp>
        <p:nvGrpSpPr>
          <p:cNvPr id="3" name="Group 2"/>
          <p:cNvGrpSpPr/>
          <p:nvPr/>
        </p:nvGrpSpPr>
        <p:grpSpPr>
          <a:xfrm>
            <a:off x="3494881" y="4407405"/>
            <a:ext cx="5265737" cy="1493330"/>
            <a:chOff x="666750" y="4038600"/>
            <a:chExt cx="8128000" cy="2305050"/>
          </a:xfrm>
        </p:grpSpPr>
        <p:grpSp>
          <p:nvGrpSpPr>
            <p:cNvPr id="1937" name="Group 555"/>
            <p:cNvGrpSpPr>
              <a:grpSpLocks/>
            </p:cNvGrpSpPr>
            <p:nvPr>
              <p:custDataLst>
                <p:tags r:id="rId2"/>
              </p:custDataLst>
            </p:nvPr>
          </p:nvGrpSpPr>
          <p:grpSpPr bwMode="auto">
            <a:xfrm>
              <a:off x="6934200" y="4568825"/>
              <a:ext cx="1860550" cy="1374775"/>
              <a:chOff x="1276" y="1911"/>
              <a:chExt cx="2972" cy="2196"/>
            </a:xfrm>
          </p:grpSpPr>
          <p:sp>
            <p:nvSpPr>
              <p:cNvPr id="1938" name="Rectangle 6"/>
              <p:cNvSpPr>
                <a:spLocks noChangeArrowheads="1"/>
              </p:cNvSpPr>
              <p:nvPr>
                <p:custDataLst>
                  <p:tags r:id="rId1392"/>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939" name="Rectangle 7"/>
              <p:cNvSpPr>
                <a:spLocks noChangeArrowheads="1"/>
              </p:cNvSpPr>
              <p:nvPr>
                <p:custDataLst>
                  <p:tags r:id="rId1393"/>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940" name="Freeform 8"/>
              <p:cNvSpPr>
                <a:spLocks/>
              </p:cNvSpPr>
              <p:nvPr>
                <p:custDataLst>
                  <p:tags r:id="rId1394"/>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1" name="Freeform 9"/>
              <p:cNvSpPr>
                <a:spLocks/>
              </p:cNvSpPr>
              <p:nvPr>
                <p:custDataLst>
                  <p:tags r:id="rId1395"/>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2" name="Line 10"/>
              <p:cNvSpPr>
                <a:spLocks noChangeShapeType="1"/>
              </p:cNvSpPr>
              <p:nvPr>
                <p:custDataLst>
                  <p:tags r:id="rId1396"/>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3" name="Line 11"/>
              <p:cNvSpPr>
                <a:spLocks noChangeShapeType="1"/>
              </p:cNvSpPr>
              <p:nvPr>
                <p:custDataLst>
                  <p:tags r:id="rId1397"/>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4" name="Line 12"/>
              <p:cNvSpPr>
                <a:spLocks noChangeShapeType="1"/>
              </p:cNvSpPr>
              <p:nvPr>
                <p:custDataLst>
                  <p:tags r:id="rId1398"/>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5" name="Rectangle 13"/>
              <p:cNvSpPr>
                <a:spLocks noChangeArrowheads="1"/>
              </p:cNvSpPr>
              <p:nvPr>
                <p:custDataLst>
                  <p:tags r:id="rId1399"/>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946" name="Freeform 14"/>
              <p:cNvSpPr>
                <a:spLocks/>
              </p:cNvSpPr>
              <p:nvPr>
                <p:custDataLst>
                  <p:tags r:id="rId1400"/>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 name="Freeform 15"/>
              <p:cNvSpPr>
                <a:spLocks/>
              </p:cNvSpPr>
              <p:nvPr>
                <p:custDataLst>
                  <p:tags r:id="rId1401"/>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 name="Line 16"/>
              <p:cNvSpPr>
                <a:spLocks noChangeShapeType="1"/>
              </p:cNvSpPr>
              <p:nvPr>
                <p:custDataLst>
                  <p:tags r:id="rId1402"/>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 name="Line 17"/>
              <p:cNvSpPr>
                <a:spLocks noChangeShapeType="1"/>
              </p:cNvSpPr>
              <p:nvPr>
                <p:custDataLst>
                  <p:tags r:id="rId1403"/>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 name="Line 18"/>
              <p:cNvSpPr>
                <a:spLocks noChangeShapeType="1"/>
              </p:cNvSpPr>
              <p:nvPr>
                <p:custDataLst>
                  <p:tags r:id="rId1404"/>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 name="Rectangle 19"/>
              <p:cNvSpPr>
                <a:spLocks noChangeArrowheads="1"/>
              </p:cNvSpPr>
              <p:nvPr>
                <p:custDataLst>
                  <p:tags r:id="rId1405"/>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952" name="Freeform 20"/>
              <p:cNvSpPr>
                <a:spLocks/>
              </p:cNvSpPr>
              <p:nvPr>
                <p:custDataLst>
                  <p:tags r:id="rId1406"/>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3" name="Freeform 21"/>
              <p:cNvSpPr>
                <a:spLocks/>
              </p:cNvSpPr>
              <p:nvPr>
                <p:custDataLst>
                  <p:tags r:id="rId1407"/>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4" name="Line 22"/>
              <p:cNvSpPr>
                <a:spLocks noChangeShapeType="1"/>
              </p:cNvSpPr>
              <p:nvPr>
                <p:custDataLst>
                  <p:tags r:id="rId1408"/>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 name="Line 23"/>
              <p:cNvSpPr>
                <a:spLocks noChangeShapeType="1"/>
              </p:cNvSpPr>
              <p:nvPr>
                <p:custDataLst>
                  <p:tags r:id="rId1409"/>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 name="Line 24"/>
              <p:cNvSpPr>
                <a:spLocks noChangeShapeType="1"/>
              </p:cNvSpPr>
              <p:nvPr>
                <p:custDataLst>
                  <p:tags r:id="rId1410"/>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7" name="Rectangle 25"/>
              <p:cNvSpPr>
                <a:spLocks noChangeArrowheads="1"/>
              </p:cNvSpPr>
              <p:nvPr>
                <p:custDataLst>
                  <p:tags r:id="rId1411"/>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958" name="Freeform 26"/>
              <p:cNvSpPr>
                <a:spLocks/>
              </p:cNvSpPr>
              <p:nvPr>
                <p:custDataLst>
                  <p:tags r:id="rId1412"/>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9" name="Freeform 27"/>
              <p:cNvSpPr>
                <a:spLocks/>
              </p:cNvSpPr>
              <p:nvPr>
                <p:custDataLst>
                  <p:tags r:id="rId1413"/>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0" name="Line 28"/>
              <p:cNvSpPr>
                <a:spLocks noChangeShapeType="1"/>
              </p:cNvSpPr>
              <p:nvPr>
                <p:custDataLst>
                  <p:tags r:id="rId1414"/>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1" name="Line 29"/>
              <p:cNvSpPr>
                <a:spLocks noChangeShapeType="1"/>
              </p:cNvSpPr>
              <p:nvPr>
                <p:custDataLst>
                  <p:tags r:id="rId1415"/>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2" name="Line 30"/>
              <p:cNvSpPr>
                <a:spLocks noChangeShapeType="1"/>
              </p:cNvSpPr>
              <p:nvPr>
                <p:custDataLst>
                  <p:tags r:id="rId1416"/>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3" name="Rectangle 31"/>
              <p:cNvSpPr>
                <a:spLocks noChangeArrowheads="1"/>
              </p:cNvSpPr>
              <p:nvPr>
                <p:custDataLst>
                  <p:tags r:id="rId1417"/>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964" name="Rectangle 32"/>
              <p:cNvSpPr>
                <a:spLocks noChangeArrowheads="1"/>
              </p:cNvSpPr>
              <p:nvPr>
                <p:custDataLst>
                  <p:tags r:id="rId1418"/>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965" name="Rectangle 33"/>
              <p:cNvSpPr>
                <a:spLocks noChangeArrowheads="1"/>
              </p:cNvSpPr>
              <p:nvPr>
                <p:custDataLst>
                  <p:tags r:id="rId1419"/>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1966" name="Rectangle 34"/>
              <p:cNvSpPr>
                <a:spLocks noChangeArrowheads="1"/>
              </p:cNvSpPr>
              <p:nvPr>
                <p:custDataLst>
                  <p:tags r:id="rId1420"/>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967" name="Rectangle 35"/>
              <p:cNvSpPr>
                <a:spLocks noChangeArrowheads="1"/>
              </p:cNvSpPr>
              <p:nvPr>
                <p:custDataLst>
                  <p:tags r:id="rId1421"/>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968" name="Freeform 36"/>
              <p:cNvSpPr>
                <a:spLocks/>
              </p:cNvSpPr>
              <p:nvPr>
                <p:custDataLst>
                  <p:tags r:id="rId1422"/>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9" name="Freeform 37"/>
              <p:cNvSpPr>
                <a:spLocks/>
              </p:cNvSpPr>
              <p:nvPr>
                <p:custDataLst>
                  <p:tags r:id="rId1423"/>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0" name="Freeform 38"/>
              <p:cNvSpPr>
                <a:spLocks/>
              </p:cNvSpPr>
              <p:nvPr>
                <p:custDataLst>
                  <p:tags r:id="rId1424"/>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1" name="Freeform 39"/>
              <p:cNvSpPr>
                <a:spLocks/>
              </p:cNvSpPr>
              <p:nvPr>
                <p:custDataLst>
                  <p:tags r:id="rId1425"/>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2" name="Freeform 40"/>
              <p:cNvSpPr>
                <a:spLocks/>
              </p:cNvSpPr>
              <p:nvPr>
                <p:custDataLst>
                  <p:tags r:id="rId1426"/>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3" name="Freeform 41"/>
              <p:cNvSpPr>
                <a:spLocks/>
              </p:cNvSpPr>
              <p:nvPr>
                <p:custDataLst>
                  <p:tags r:id="rId1427"/>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4" name="Line 42"/>
              <p:cNvSpPr>
                <a:spLocks noChangeShapeType="1"/>
              </p:cNvSpPr>
              <p:nvPr>
                <p:custDataLst>
                  <p:tags r:id="rId1428"/>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5" name="Line 43"/>
              <p:cNvSpPr>
                <a:spLocks noChangeShapeType="1"/>
              </p:cNvSpPr>
              <p:nvPr>
                <p:custDataLst>
                  <p:tags r:id="rId1429"/>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 name="Rectangle 44"/>
              <p:cNvSpPr>
                <a:spLocks noChangeArrowheads="1"/>
              </p:cNvSpPr>
              <p:nvPr>
                <p:custDataLst>
                  <p:tags r:id="rId1430"/>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977" name="Rectangle 45"/>
              <p:cNvSpPr>
                <a:spLocks noChangeArrowheads="1"/>
              </p:cNvSpPr>
              <p:nvPr>
                <p:custDataLst>
                  <p:tags r:id="rId1431"/>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978" name="Rectangle 46"/>
              <p:cNvSpPr>
                <a:spLocks noChangeArrowheads="1"/>
              </p:cNvSpPr>
              <p:nvPr>
                <p:custDataLst>
                  <p:tags r:id="rId1432"/>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979" name="Rectangle 47"/>
              <p:cNvSpPr>
                <a:spLocks noChangeArrowheads="1"/>
              </p:cNvSpPr>
              <p:nvPr>
                <p:custDataLst>
                  <p:tags r:id="rId1433"/>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980" name="Rectangle 48"/>
              <p:cNvSpPr>
                <a:spLocks noChangeArrowheads="1"/>
              </p:cNvSpPr>
              <p:nvPr>
                <p:custDataLst>
                  <p:tags r:id="rId1434"/>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981" name="Rectangle 49"/>
              <p:cNvSpPr>
                <a:spLocks noChangeArrowheads="1"/>
              </p:cNvSpPr>
              <p:nvPr>
                <p:custDataLst>
                  <p:tags r:id="rId1435"/>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982" name="Rectangle 50"/>
              <p:cNvSpPr>
                <a:spLocks noChangeArrowheads="1"/>
              </p:cNvSpPr>
              <p:nvPr>
                <p:custDataLst>
                  <p:tags r:id="rId1436"/>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983" name="Rectangle 51"/>
              <p:cNvSpPr>
                <a:spLocks noChangeArrowheads="1"/>
              </p:cNvSpPr>
              <p:nvPr>
                <p:custDataLst>
                  <p:tags r:id="rId1437"/>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984" name="Rectangle 52"/>
              <p:cNvSpPr>
                <a:spLocks noChangeArrowheads="1"/>
              </p:cNvSpPr>
              <p:nvPr>
                <p:custDataLst>
                  <p:tags r:id="rId1438"/>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985" name="Rectangle 53"/>
              <p:cNvSpPr>
                <a:spLocks noChangeArrowheads="1"/>
              </p:cNvSpPr>
              <p:nvPr>
                <p:custDataLst>
                  <p:tags r:id="rId1439"/>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986" name="Rectangle 54"/>
              <p:cNvSpPr>
                <a:spLocks noChangeArrowheads="1"/>
              </p:cNvSpPr>
              <p:nvPr>
                <p:custDataLst>
                  <p:tags r:id="rId1440"/>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987" name="Rectangle 55"/>
              <p:cNvSpPr>
                <a:spLocks noChangeArrowheads="1"/>
              </p:cNvSpPr>
              <p:nvPr>
                <p:custDataLst>
                  <p:tags r:id="rId1441"/>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988" name="Freeform 56"/>
              <p:cNvSpPr>
                <a:spLocks/>
              </p:cNvSpPr>
              <p:nvPr>
                <p:custDataLst>
                  <p:tags r:id="rId1442"/>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9" name="Freeform 57"/>
              <p:cNvSpPr>
                <a:spLocks/>
              </p:cNvSpPr>
              <p:nvPr>
                <p:custDataLst>
                  <p:tags r:id="rId1443"/>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0" name="Freeform 58"/>
              <p:cNvSpPr>
                <a:spLocks/>
              </p:cNvSpPr>
              <p:nvPr>
                <p:custDataLst>
                  <p:tags r:id="rId1444"/>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1" name="Freeform 59"/>
              <p:cNvSpPr>
                <a:spLocks/>
              </p:cNvSpPr>
              <p:nvPr>
                <p:custDataLst>
                  <p:tags r:id="rId1445"/>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2" name="Line 60"/>
              <p:cNvSpPr>
                <a:spLocks noChangeShapeType="1"/>
              </p:cNvSpPr>
              <p:nvPr>
                <p:custDataLst>
                  <p:tags r:id="rId1446"/>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 name="Line 61"/>
              <p:cNvSpPr>
                <a:spLocks noChangeShapeType="1"/>
              </p:cNvSpPr>
              <p:nvPr>
                <p:custDataLst>
                  <p:tags r:id="rId1447"/>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 name="Freeform 62"/>
              <p:cNvSpPr>
                <a:spLocks/>
              </p:cNvSpPr>
              <p:nvPr>
                <p:custDataLst>
                  <p:tags r:id="rId1448"/>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5" name="Freeform 63"/>
              <p:cNvSpPr>
                <a:spLocks/>
              </p:cNvSpPr>
              <p:nvPr>
                <p:custDataLst>
                  <p:tags r:id="rId1449"/>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6" name="Freeform 64"/>
              <p:cNvSpPr>
                <a:spLocks/>
              </p:cNvSpPr>
              <p:nvPr>
                <p:custDataLst>
                  <p:tags r:id="rId1450"/>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 name="Freeform 65"/>
              <p:cNvSpPr>
                <a:spLocks/>
              </p:cNvSpPr>
              <p:nvPr>
                <p:custDataLst>
                  <p:tags r:id="rId1451"/>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8" name="Freeform 66"/>
              <p:cNvSpPr>
                <a:spLocks/>
              </p:cNvSpPr>
              <p:nvPr>
                <p:custDataLst>
                  <p:tags r:id="rId1452"/>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9" name="Freeform 67"/>
              <p:cNvSpPr>
                <a:spLocks/>
              </p:cNvSpPr>
              <p:nvPr>
                <p:custDataLst>
                  <p:tags r:id="rId1453"/>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 name="Freeform 68"/>
              <p:cNvSpPr>
                <a:spLocks/>
              </p:cNvSpPr>
              <p:nvPr>
                <p:custDataLst>
                  <p:tags r:id="rId1454"/>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 name="Freeform 69"/>
              <p:cNvSpPr>
                <a:spLocks/>
              </p:cNvSpPr>
              <p:nvPr>
                <p:custDataLst>
                  <p:tags r:id="rId1455"/>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2" name="Line 70"/>
              <p:cNvSpPr>
                <a:spLocks noChangeShapeType="1"/>
              </p:cNvSpPr>
              <p:nvPr>
                <p:custDataLst>
                  <p:tags r:id="rId1456"/>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3" name="Line 71"/>
              <p:cNvSpPr>
                <a:spLocks noChangeShapeType="1"/>
              </p:cNvSpPr>
              <p:nvPr>
                <p:custDataLst>
                  <p:tags r:id="rId1457"/>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4" name="Line 72"/>
              <p:cNvSpPr>
                <a:spLocks noChangeShapeType="1"/>
              </p:cNvSpPr>
              <p:nvPr>
                <p:custDataLst>
                  <p:tags r:id="rId1458"/>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5" name="Line 73"/>
              <p:cNvSpPr>
                <a:spLocks noChangeShapeType="1"/>
              </p:cNvSpPr>
              <p:nvPr>
                <p:custDataLst>
                  <p:tags r:id="rId1459"/>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6" name="Line 74"/>
              <p:cNvSpPr>
                <a:spLocks noChangeShapeType="1"/>
              </p:cNvSpPr>
              <p:nvPr>
                <p:custDataLst>
                  <p:tags r:id="rId1460"/>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7" name="Line 75"/>
              <p:cNvSpPr>
                <a:spLocks noChangeShapeType="1"/>
              </p:cNvSpPr>
              <p:nvPr>
                <p:custDataLst>
                  <p:tags r:id="rId1461"/>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8" name="Line 76"/>
              <p:cNvSpPr>
                <a:spLocks noChangeShapeType="1"/>
              </p:cNvSpPr>
              <p:nvPr>
                <p:custDataLst>
                  <p:tags r:id="rId1462"/>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9" name="Line 77"/>
              <p:cNvSpPr>
                <a:spLocks noChangeShapeType="1"/>
              </p:cNvSpPr>
              <p:nvPr>
                <p:custDataLst>
                  <p:tags r:id="rId1463"/>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0" name="Line 78"/>
              <p:cNvSpPr>
                <a:spLocks noChangeShapeType="1"/>
              </p:cNvSpPr>
              <p:nvPr>
                <p:custDataLst>
                  <p:tags r:id="rId1464"/>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1" name="Line 79"/>
              <p:cNvSpPr>
                <a:spLocks noChangeShapeType="1"/>
              </p:cNvSpPr>
              <p:nvPr>
                <p:custDataLst>
                  <p:tags r:id="rId1465"/>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2" name="Line 80"/>
              <p:cNvSpPr>
                <a:spLocks noChangeShapeType="1"/>
              </p:cNvSpPr>
              <p:nvPr>
                <p:custDataLst>
                  <p:tags r:id="rId1466"/>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3" name="Line 81"/>
              <p:cNvSpPr>
                <a:spLocks noChangeShapeType="1"/>
              </p:cNvSpPr>
              <p:nvPr>
                <p:custDataLst>
                  <p:tags r:id="rId1467"/>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4" name="Line 82"/>
              <p:cNvSpPr>
                <a:spLocks noChangeShapeType="1"/>
              </p:cNvSpPr>
              <p:nvPr>
                <p:custDataLst>
                  <p:tags r:id="rId1468"/>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5" name="Line 83"/>
              <p:cNvSpPr>
                <a:spLocks noChangeShapeType="1"/>
              </p:cNvSpPr>
              <p:nvPr>
                <p:custDataLst>
                  <p:tags r:id="rId1469"/>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6" name="Freeform 84"/>
              <p:cNvSpPr>
                <a:spLocks/>
              </p:cNvSpPr>
              <p:nvPr>
                <p:custDataLst>
                  <p:tags r:id="rId1470"/>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7" name="Freeform 85"/>
              <p:cNvSpPr>
                <a:spLocks/>
              </p:cNvSpPr>
              <p:nvPr>
                <p:custDataLst>
                  <p:tags r:id="rId1471"/>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8" name="Rectangle 86"/>
              <p:cNvSpPr>
                <a:spLocks noChangeArrowheads="1"/>
              </p:cNvSpPr>
              <p:nvPr>
                <p:custDataLst>
                  <p:tags r:id="rId1472"/>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019" name="Rectangle 87"/>
              <p:cNvSpPr>
                <a:spLocks noChangeArrowheads="1"/>
              </p:cNvSpPr>
              <p:nvPr>
                <p:custDataLst>
                  <p:tags r:id="rId1473"/>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020" name="Rectangle 88"/>
              <p:cNvSpPr>
                <a:spLocks noChangeArrowheads="1"/>
              </p:cNvSpPr>
              <p:nvPr>
                <p:custDataLst>
                  <p:tags r:id="rId1474"/>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021" name="Rectangle 89"/>
              <p:cNvSpPr>
                <a:spLocks noChangeArrowheads="1"/>
              </p:cNvSpPr>
              <p:nvPr>
                <p:custDataLst>
                  <p:tags r:id="rId1475"/>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022" name="Rectangle 90"/>
              <p:cNvSpPr>
                <a:spLocks noChangeArrowheads="1"/>
              </p:cNvSpPr>
              <p:nvPr>
                <p:custDataLst>
                  <p:tags r:id="rId1476"/>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023" name="Rectangle 91"/>
              <p:cNvSpPr>
                <a:spLocks noChangeArrowheads="1"/>
              </p:cNvSpPr>
              <p:nvPr>
                <p:custDataLst>
                  <p:tags r:id="rId1477"/>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024" name="Rectangle 92"/>
              <p:cNvSpPr>
                <a:spLocks noChangeArrowheads="1"/>
              </p:cNvSpPr>
              <p:nvPr>
                <p:custDataLst>
                  <p:tags r:id="rId1478"/>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025" name="Rectangle 93"/>
              <p:cNvSpPr>
                <a:spLocks noChangeArrowheads="1"/>
              </p:cNvSpPr>
              <p:nvPr>
                <p:custDataLst>
                  <p:tags r:id="rId1479"/>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026" name="Line 94"/>
              <p:cNvSpPr>
                <a:spLocks noChangeShapeType="1"/>
              </p:cNvSpPr>
              <p:nvPr>
                <p:custDataLst>
                  <p:tags r:id="rId1480"/>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7" name="Line 95"/>
              <p:cNvSpPr>
                <a:spLocks noChangeShapeType="1"/>
              </p:cNvSpPr>
              <p:nvPr>
                <p:custDataLst>
                  <p:tags r:id="rId1481"/>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 name="Line 96"/>
              <p:cNvSpPr>
                <a:spLocks noChangeShapeType="1"/>
              </p:cNvSpPr>
              <p:nvPr>
                <p:custDataLst>
                  <p:tags r:id="rId1482"/>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9" name="Line 97"/>
              <p:cNvSpPr>
                <a:spLocks noChangeShapeType="1"/>
              </p:cNvSpPr>
              <p:nvPr>
                <p:custDataLst>
                  <p:tags r:id="rId1483"/>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0" name="Line 98"/>
              <p:cNvSpPr>
                <a:spLocks noChangeShapeType="1"/>
              </p:cNvSpPr>
              <p:nvPr>
                <p:custDataLst>
                  <p:tags r:id="rId1484"/>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1" name="Line 99"/>
              <p:cNvSpPr>
                <a:spLocks noChangeShapeType="1"/>
              </p:cNvSpPr>
              <p:nvPr>
                <p:custDataLst>
                  <p:tags r:id="rId1485"/>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2" name="Line 100"/>
              <p:cNvSpPr>
                <a:spLocks noChangeShapeType="1"/>
              </p:cNvSpPr>
              <p:nvPr>
                <p:custDataLst>
                  <p:tags r:id="rId1486"/>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3" name="Line 101"/>
              <p:cNvSpPr>
                <a:spLocks noChangeShapeType="1"/>
              </p:cNvSpPr>
              <p:nvPr>
                <p:custDataLst>
                  <p:tags r:id="rId1487"/>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4" name="Line 102"/>
              <p:cNvSpPr>
                <a:spLocks noChangeShapeType="1"/>
              </p:cNvSpPr>
              <p:nvPr>
                <p:custDataLst>
                  <p:tags r:id="rId1488"/>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5" name="Line 103"/>
              <p:cNvSpPr>
                <a:spLocks noChangeShapeType="1"/>
              </p:cNvSpPr>
              <p:nvPr>
                <p:custDataLst>
                  <p:tags r:id="rId1489"/>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6" name="Rectangle 104"/>
              <p:cNvSpPr>
                <a:spLocks noChangeArrowheads="1"/>
              </p:cNvSpPr>
              <p:nvPr>
                <p:custDataLst>
                  <p:tags r:id="rId1490"/>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037" name="Rectangle 105"/>
              <p:cNvSpPr>
                <a:spLocks noChangeArrowheads="1"/>
              </p:cNvSpPr>
              <p:nvPr>
                <p:custDataLst>
                  <p:tags r:id="rId1491"/>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2038" name="Rectangle 106"/>
              <p:cNvSpPr>
                <a:spLocks noChangeArrowheads="1"/>
              </p:cNvSpPr>
              <p:nvPr>
                <p:custDataLst>
                  <p:tags r:id="rId1492"/>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039" name="Rectangle 107"/>
              <p:cNvSpPr>
                <a:spLocks noChangeArrowheads="1"/>
              </p:cNvSpPr>
              <p:nvPr>
                <p:custDataLst>
                  <p:tags r:id="rId1493"/>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2040" name="Freeform 108"/>
              <p:cNvSpPr>
                <a:spLocks/>
              </p:cNvSpPr>
              <p:nvPr>
                <p:custDataLst>
                  <p:tags r:id="rId1494"/>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1" name="Freeform 109"/>
              <p:cNvSpPr>
                <a:spLocks/>
              </p:cNvSpPr>
              <p:nvPr>
                <p:custDataLst>
                  <p:tags r:id="rId1495"/>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2" name="Freeform 110"/>
              <p:cNvSpPr>
                <a:spLocks/>
              </p:cNvSpPr>
              <p:nvPr>
                <p:custDataLst>
                  <p:tags r:id="rId1496"/>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3" name="Freeform 111"/>
              <p:cNvSpPr>
                <a:spLocks/>
              </p:cNvSpPr>
              <p:nvPr>
                <p:custDataLst>
                  <p:tags r:id="rId1497"/>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4" name="Freeform 112"/>
              <p:cNvSpPr>
                <a:spLocks/>
              </p:cNvSpPr>
              <p:nvPr>
                <p:custDataLst>
                  <p:tags r:id="rId1498"/>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5" name="Freeform 113"/>
              <p:cNvSpPr>
                <a:spLocks/>
              </p:cNvSpPr>
              <p:nvPr>
                <p:custDataLst>
                  <p:tags r:id="rId1499"/>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6" name="Line 114"/>
              <p:cNvSpPr>
                <a:spLocks noChangeShapeType="1"/>
              </p:cNvSpPr>
              <p:nvPr>
                <p:custDataLst>
                  <p:tags r:id="rId1500"/>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7" name="Line 115"/>
              <p:cNvSpPr>
                <a:spLocks noChangeShapeType="1"/>
              </p:cNvSpPr>
              <p:nvPr>
                <p:custDataLst>
                  <p:tags r:id="rId1501"/>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 name="Line 116"/>
              <p:cNvSpPr>
                <a:spLocks noChangeShapeType="1"/>
              </p:cNvSpPr>
              <p:nvPr>
                <p:custDataLst>
                  <p:tags r:id="rId1502"/>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 name="Line 117"/>
              <p:cNvSpPr>
                <a:spLocks noChangeShapeType="1"/>
              </p:cNvSpPr>
              <p:nvPr>
                <p:custDataLst>
                  <p:tags r:id="rId1503"/>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 name="Line 118"/>
              <p:cNvSpPr>
                <a:spLocks noChangeShapeType="1"/>
              </p:cNvSpPr>
              <p:nvPr>
                <p:custDataLst>
                  <p:tags r:id="rId1504"/>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119"/>
              <p:cNvSpPr>
                <a:spLocks noChangeShapeType="1"/>
              </p:cNvSpPr>
              <p:nvPr>
                <p:custDataLst>
                  <p:tags r:id="rId1505"/>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 name="Rectangle 120"/>
              <p:cNvSpPr>
                <a:spLocks noChangeArrowheads="1"/>
              </p:cNvSpPr>
              <p:nvPr>
                <p:custDataLst>
                  <p:tags r:id="rId1506"/>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053" name="Rectangle 121"/>
              <p:cNvSpPr>
                <a:spLocks noChangeArrowheads="1"/>
              </p:cNvSpPr>
              <p:nvPr>
                <p:custDataLst>
                  <p:tags r:id="rId1507"/>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2054" name="Line 122"/>
              <p:cNvSpPr>
                <a:spLocks noChangeShapeType="1"/>
              </p:cNvSpPr>
              <p:nvPr>
                <p:custDataLst>
                  <p:tags r:id="rId1508"/>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Rectangle 123"/>
              <p:cNvSpPr>
                <a:spLocks noChangeArrowheads="1"/>
              </p:cNvSpPr>
              <p:nvPr>
                <p:custDataLst>
                  <p:tags r:id="rId1509"/>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056" name="Rectangle 124"/>
              <p:cNvSpPr>
                <a:spLocks noChangeArrowheads="1"/>
              </p:cNvSpPr>
              <p:nvPr>
                <p:custDataLst>
                  <p:tags r:id="rId1510"/>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057" name="Rectangle 125"/>
              <p:cNvSpPr>
                <a:spLocks noChangeArrowheads="1"/>
              </p:cNvSpPr>
              <p:nvPr>
                <p:custDataLst>
                  <p:tags r:id="rId1511"/>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058" name="Rectangle 126"/>
              <p:cNvSpPr>
                <a:spLocks noChangeArrowheads="1"/>
              </p:cNvSpPr>
              <p:nvPr>
                <p:custDataLst>
                  <p:tags r:id="rId1512"/>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059" name="Line 127"/>
              <p:cNvSpPr>
                <a:spLocks noChangeShapeType="1"/>
              </p:cNvSpPr>
              <p:nvPr>
                <p:custDataLst>
                  <p:tags r:id="rId1513"/>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Line 128"/>
              <p:cNvSpPr>
                <a:spLocks noChangeShapeType="1"/>
              </p:cNvSpPr>
              <p:nvPr>
                <p:custDataLst>
                  <p:tags r:id="rId1514"/>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 name="Line 129"/>
              <p:cNvSpPr>
                <a:spLocks noChangeShapeType="1"/>
              </p:cNvSpPr>
              <p:nvPr>
                <p:custDataLst>
                  <p:tags r:id="rId1515"/>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2" name="Line 130"/>
              <p:cNvSpPr>
                <a:spLocks noChangeShapeType="1"/>
              </p:cNvSpPr>
              <p:nvPr>
                <p:custDataLst>
                  <p:tags r:id="rId1516"/>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 name="Rectangle 131"/>
              <p:cNvSpPr>
                <a:spLocks noChangeArrowheads="1"/>
              </p:cNvSpPr>
              <p:nvPr>
                <p:custDataLst>
                  <p:tags r:id="rId1517"/>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064" name="Rectangle 132"/>
              <p:cNvSpPr>
                <a:spLocks noChangeArrowheads="1"/>
              </p:cNvSpPr>
              <p:nvPr>
                <p:custDataLst>
                  <p:tags r:id="rId1518"/>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065" name="Rectangle 133"/>
              <p:cNvSpPr>
                <a:spLocks noChangeArrowheads="1"/>
              </p:cNvSpPr>
              <p:nvPr>
                <p:custDataLst>
                  <p:tags r:id="rId1519"/>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066" name="Rectangle 134"/>
              <p:cNvSpPr>
                <a:spLocks noChangeArrowheads="1"/>
              </p:cNvSpPr>
              <p:nvPr>
                <p:custDataLst>
                  <p:tags r:id="rId1520"/>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067" name="Rectangle 135"/>
              <p:cNvSpPr>
                <a:spLocks noChangeArrowheads="1"/>
              </p:cNvSpPr>
              <p:nvPr>
                <p:custDataLst>
                  <p:tags r:id="rId1521"/>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068" name="Rectangle 136"/>
              <p:cNvSpPr>
                <a:spLocks noChangeArrowheads="1"/>
              </p:cNvSpPr>
              <p:nvPr>
                <p:custDataLst>
                  <p:tags r:id="rId1522"/>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069" name="Rectangle 137"/>
              <p:cNvSpPr>
                <a:spLocks noChangeArrowheads="1"/>
              </p:cNvSpPr>
              <p:nvPr>
                <p:custDataLst>
                  <p:tags r:id="rId1523"/>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070" name="Rectangle 138"/>
              <p:cNvSpPr>
                <a:spLocks noChangeArrowheads="1"/>
              </p:cNvSpPr>
              <p:nvPr>
                <p:custDataLst>
                  <p:tags r:id="rId1524"/>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071" name="Rectangle 139"/>
              <p:cNvSpPr>
                <a:spLocks noChangeArrowheads="1"/>
              </p:cNvSpPr>
              <p:nvPr>
                <p:custDataLst>
                  <p:tags r:id="rId1525"/>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072" name="Rectangle 140"/>
              <p:cNvSpPr>
                <a:spLocks noChangeArrowheads="1"/>
              </p:cNvSpPr>
              <p:nvPr>
                <p:custDataLst>
                  <p:tags r:id="rId1526"/>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073" name="Rectangle 141"/>
              <p:cNvSpPr>
                <a:spLocks noChangeArrowheads="1"/>
              </p:cNvSpPr>
              <p:nvPr>
                <p:custDataLst>
                  <p:tags r:id="rId1527"/>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074" name="Rectangle 142"/>
              <p:cNvSpPr>
                <a:spLocks noChangeArrowheads="1"/>
              </p:cNvSpPr>
              <p:nvPr>
                <p:custDataLst>
                  <p:tags r:id="rId1528"/>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075" name="Rectangle 143"/>
              <p:cNvSpPr>
                <a:spLocks noChangeArrowheads="1"/>
              </p:cNvSpPr>
              <p:nvPr>
                <p:custDataLst>
                  <p:tags r:id="rId1529"/>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076" name="Rectangle 144"/>
              <p:cNvSpPr>
                <a:spLocks noChangeArrowheads="1"/>
              </p:cNvSpPr>
              <p:nvPr>
                <p:custDataLst>
                  <p:tags r:id="rId1530"/>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077" name="Rectangle 145"/>
              <p:cNvSpPr>
                <a:spLocks noChangeArrowheads="1"/>
              </p:cNvSpPr>
              <p:nvPr>
                <p:custDataLst>
                  <p:tags r:id="rId1531"/>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078" name="Rectangle 146"/>
              <p:cNvSpPr>
                <a:spLocks noChangeArrowheads="1"/>
              </p:cNvSpPr>
              <p:nvPr>
                <p:custDataLst>
                  <p:tags r:id="rId1532"/>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079" name="Rectangle 147"/>
              <p:cNvSpPr>
                <a:spLocks noChangeArrowheads="1"/>
              </p:cNvSpPr>
              <p:nvPr>
                <p:custDataLst>
                  <p:tags r:id="rId1533"/>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080" name="Rectangle 148"/>
              <p:cNvSpPr>
                <a:spLocks noChangeArrowheads="1"/>
              </p:cNvSpPr>
              <p:nvPr>
                <p:custDataLst>
                  <p:tags r:id="rId1534"/>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081" name="Rectangle 149"/>
              <p:cNvSpPr>
                <a:spLocks noChangeArrowheads="1"/>
              </p:cNvSpPr>
              <p:nvPr>
                <p:custDataLst>
                  <p:tags r:id="rId1535"/>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082" name="Rectangle 150"/>
              <p:cNvSpPr>
                <a:spLocks noChangeArrowheads="1"/>
              </p:cNvSpPr>
              <p:nvPr>
                <p:custDataLst>
                  <p:tags r:id="rId1536"/>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083" name="Rectangle 151"/>
              <p:cNvSpPr>
                <a:spLocks noChangeArrowheads="1"/>
              </p:cNvSpPr>
              <p:nvPr>
                <p:custDataLst>
                  <p:tags r:id="rId1537"/>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084" name="Rectangle 152"/>
              <p:cNvSpPr>
                <a:spLocks noChangeArrowheads="1"/>
              </p:cNvSpPr>
              <p:nvPr>
                <p:custDataLst>
                  <p:tags r:id="rId1538"/>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085" name="Rectangle 153"/>
              <p:cNvSpPr>
                <a:spLocks noChangeArrowheads="1"/>
              </p:cNvSpPr>
              <p:nvPr>
                <p:custDataLst>
                  <p:tags r:id="rId1539"/>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086" name="Rectangle 154"/>
              <p:cNvSpPr>
                <a:spLocks noChangeArrowheads="1"/>
              </p:cNvSpPr>
              <p:nvPr>
                <p:custDataLst>
                  <p:tags r:id="rId1540"/>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087" name="Rectangle 155"/>
              <p:cNvSpPr>
                <a:spLocks noChangeArrowheads="1"/>
              </p:cNvSpPr>
              <p:nvPr>
                <p:custDataLst>
                  <p:tags r:id="rId1541"/>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088" name="Rectangle 156"/>
              <p:cNvSpPr>
                <a:spLocks noChangeArrowheads="1"/>
              </p:cNvSpPr>
              <p:nvPr>
                <p:custDataLst>
                  <p:tags r:id="rId1542"/>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2089" name="Line 236"/>
              <p:cNvSpPr>
                <a:spLocks noChangeShapeType="1"/>
              </p:cNvSpPr>
              <p:nvPr>
                <p:custDataLst>
                  <p:tags r:id="rId1543"/>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Line 237"/>
              <p:cNvSpPr>
                <a:spLocks noChangeShapeType="1"/>
              </p:cNvSpPr>
              <p:nvPr>
                <p:custDataLst>
                  <p:tags r:id="rId1544"/>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 name="Line 238"/>
              <p:cNvSpPr>
                <a:spLocks noChangeShapeType="1"/>
              </p:cNvSpPr>
              <p:nvPr>
                <p:custDataLst>
                  <p:tags r:id="rId1545"/>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 name="Line 239"/>
              <p:cNvSpPr>
                <a:spLocks noChangeShapeType="1"/>
              </p:cNvSpPr>
              <p:nvPr>
                <p:custDataLst>
                  <p:tags r:id="rId1546"/>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3" name="Line 240"/>
              <p:cNvSpPr>
                <a:spLocks noChangeShapeType="1"/>
              </p:cNvSpPr>
              <p:nvPr>
                <p:custDataLst>
                  <p:tags r:id="rId1547"/>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4" name="Line 241"/>
              <p:cNvSpPr>
                <a:spLocks noChangeShapeType="1"/>
              </p:cNvSpPr>
              <p:nvPr>
                <p:custDataLst>
                  <p:tags r:id="rId1548"/>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5" name="Line 242"/>
              <p:cNvSpPr>
                <a:spLocks noChangeShapeType="1"/>
              </p:cNvSpPr>
              <p:nvPr>
                <p:custDataLst>
                  <p:tags r:id="rId1549"/>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6" name="Line 243"/>
              <p:cNvSpPr>
                <a:spLocks noChangeShapeType="1"/>
              </p:cNvSpPr>
              <p:nvPr>
                <p:custDataLst>
                  <p:tags r:id="rId1550"/>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7" name="Line 244"/>
              <p:cNvSpPr>
                <a:spLocks noChangeShapeType="1"/>
              </p:cNvSpPr>
              <p:nvPr>
                <p:custDataLst>
                  <p:tags r:id="rId1551"/>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8" name="Line 245"/>
              <p:cNvSpPr>
                <a:spLocks noChangeShapeType="1"/>
              </p:cNvSpPr>
              <p:nvPr>
                <p:custDataLst>
                  <p:tags r:id="rId1552"/>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 name="Line 246"/>
              <p:cNvSpPr>
                <a:spLocks noChangeShapeType="1"/>
              </p:cNvSpPr>
              <p:nvPr>
                <p:custDataLst>
                  <p:tags r:id="rId1553"/>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0" name="Line 247"/>
              <p:cNvSpPr>
                <a:spLocks noChangeShapeType="1"/>
              </p:cNvSpPr>
              <p:nvPr>
                <p:custDataLst>
                  <p:tags r:id="rId1554"/>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1" name="Line 248"/>
              <p:cNvSpPr>
                <a:spLocks noChangeShapeType="1"/>
              </p:cNvSpPr>
              <p:nvPr>
                <p:custDataLst>
                  <p:tags r:id="rId1555"/>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2" name="Line 249"/>
              <p:cNvSpPr>
                <a:spLocks noChangeShapeType="1"/>
              </p:cNvSpPr>
              <p:nvPr>
                <p:custDataLst>
                  <p:tags r:id="rId1556"/>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3" name="Line 250"/>
              <p:cNvSpPr>
                <a:spLocks noChangeShapeType="1"/>
              </p:cNvSpPr>
              <p:nvPr>
                <p:custDataLst>
                  <p:tags r:id="rId1557"/>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4" name="Line 251"/>
              <p:cNvSpPr>
                <a:spLocks noChangeShapeType="1"/>
              </p:cNvSpPr>
              <p:nvPr>
                <p:custDataLst>
                  <p:tags r:id="rId1558"/>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5" name="Line 252"/>
              <p:cNvSpPr>
                <a:spLocks noChangeShapeType="1"/>
              </p:cNvSpPr>
              <p:nvPr>
                <p:custDataLst>
                  <p:tags r:id="rId1559"/>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6" name="Line 253"/>
              <p:cNvSpPr>
                <a:spLocks noChangeShapeType="1"/>
              </p:cNvSpPr>
              <p:nvPr>
                <p:custDataLst>
                  <p:tags r:id="rId1560"/>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7" name="Line 254"/>
              <p:cNvSpPr>
                <a:spLocks noChangeShapeType="1"/>
              </p:cNvSpPr>
              <p:nvPr>
                <p:custDataLst>
                  <p:tags r:id="rId1561"/>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8" name="Line 255"/>
              <p:cNvSpPr>
                <a:spLocks noChangeShapeType="1"/>
              </p:cNvSpPr>
              <p:nvPr>
                <p:custDataLst>
                  <p:tags r:id="rId1562"/>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 name="Line 256"/>
              <p:cNvSpPr>
                <a:spLocks noChangeShapeType="1"/>
              </p:cNvSpPr>
              <p:nvPr>
                <p:custDataLst>
                  <p:tags r:id="rId1563"/>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 name="Line 257"/>
              <p:cNvSpPr>
                <a:spLocks noChangeShapeType="1"/>
              </p:cNvSpPr>
              <p:nvPr>
                <p:custDataLst>
                  <p:tags r:id="rId1564"/>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 name="Line 258"/>
              <p:cNvSpPr>
                <a:spLocks noChangeShapeType="1"/>
              </p:cNvSpPr>
              <p:nvPr>
                <p:custDataLst>
                  <p:tags r:id="rId1565"/>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2" name="Line 259"/>
              <p:cNvSpPr>
                <a:spLocks noChangeShapeType="1"/>
              </p:cNvSpPr>
              <p:nvPr>
                <p:custDataLst>
                  <p:tags r:id="rId1566"/>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3" name="Line 260"/>
              <p:cNvSpPr>
                <a:spLocks noChangeShapeType="1"/>
              </p:cNvSpPr>
              <p:nvPr>
                <p:custDataLst>
                  <p:tags r:id="rId1567"/>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4" name="Line 261"/>
              <p:cNvSpPr>
                <a:spLocks noChangeShapeType="1"/>
              </p:cNvSpPr>
              <p:nvPr>
                <p:custDataLst>
                  <p:tags r:id="rId1568"/>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5" name="Line 262"/>
              <p:cNvSpPr>
                <a:spLocks noChangeShapeType="1"/>
              </p:cNvSpPr>
              <p:nvPr>
                <p:custDataLst>
                  <p:tags r:id="rId1569"/>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6" name="Line 263"/>
              <p:cNvSpPr>
                <a:spLocks noChangeShapeType="1"/>
              </p:cNvSpPr>
              <p:nvPr>
                <p:custDataLst>
                  <p:tags r:id="rId1570"/>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7" name="Line 264"/>
              <p:cNvSpPr>
                <a:spLocks noChangeShapeType="1"/>
              </p:cNvSpPr>
              <p:nvPr>
                <p:custDataLst>
                  <p:tags r:id="rId1571"/>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8" name="Line 265"/>
              <p:cNvSpPr>
                <a:spLocks noChangeShapeType="1"/>
              </p:cNvSpPr>
              <p:nvPr>
                <p:custDataLst>
                  <p:tags r:id="rId1572"/>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 name="Line 266"/>
              <p:cNvSpPr>
                <a:spLocks noChangeShapeType="1"/>
              </p:cNvSpPr>
              <p:nvPr>
                <p:custDataLst>
                  <p:tags r:id="rId1573"/>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0" name="Line 267"/>
              <p:cNvSpPr>
                <a:spLocks noChangeShapeType="1"/>
              </p:cNvSpPr>
              <p:nvPr>
                <p:custDataLst>
                  <p:tags r:id="rId1574"/>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1" name="Line 268"/>
              <p:cNvSpPr>
                <a:spLocks noChangeShapeType="1"/>
              </p:cNvSpPr>
              <p:nvPr>
                <p:custDataLst>
                  <p:tags r:id="rId1575"/>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2" name="Line 269"/>
              <p:cNvSpPr>
                <a:spLocks noChangeShapeType="1"/>
              </p:cNvSpPr>
              <p:nvPr>
                <p:custDataLst>
                  <p:tags r:id="rId1576"/>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3" name="Line 270"/>
              <p:cNvSpPr>
                <a:spLocks noChangeShapeType="1"/>
              </p:cNvSpPr>
              <p:nvPr>
                <p:custDataLst>
                  <p:tags r:id="rId1577"/>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4" name="Line 271"/>
              <p:cNvSpPr>
                <a:spLocks noChangeShapeType="1"/>
              </p:cNvSpPr>
              <p:nvPr>
                <p:custDataLst>
                  <p:tags r:id="rId1578"/>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5" name="Line 272"/>
              <p:cNvSpPr>
                <a:spLocks noChangeShapeType="1"/>
              </p:cNvSpPr>
              <p:nvPr>
                <p:custDataLst>
                  <p:tags r:id="rId1579"/>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6" name="Line 273"/>
              <p:cNvSpPr>
                <a:spLocks noChangeShapeType="1"/>
              </p:cNvSpPr>
              <p:nvPr>
                <p:custDataLst>
                  <p:tags r:id="rId1580"/>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7" name="Line 274"/>
              <p:cNvSpPr>
                <a:spLocks noChangeShapeType="1"/>
              </p:cNvSpPr>
              <p:nvPr>
                <p:custDataLst>
                  <p:tags r:id="rId1581"/>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8" name="Line 275"/>
              <p:cNvSpPr>
                <a:spLocks noChangeShapeType="1"/>
              </p:cNvSpPr>
              <p:nvPr>
                <p:custDataLst>
                  <p:tags r:id="rId1582"/>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 name="Line 276"/>
              <p:cNvSpPr>
                <a:spLocks noChangeShapeType="1"/>
              </p:cNvSpPr>
              <p:nvPr>
                <p:custDataLst>
                  <p:tags r:id="rId1583"/>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 name="Line 277"/>
              <p:cNvSpPr>
                <a:spLocks noChangeShapeType="1"/>
              </p:cNvSpPr>
              <p:nvPr>
                <p:custDataLst>
                  <p:tags r:id="rId1584"/>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1" name="Line 278"/>
              <p:cNvSpPr>
                <a:spLocks noChangeShapeType="1"/>
              </p:cNvSpPr>
              <p:nvPr>
                <p:custDataLst>
                  <p:tags r:id="rId1585"/>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2" name="Line 279"/>
              <p:cNvSpPr>
                <a:spLocks noChangeShapeType="1"/>
              </p:cNvSpPr>
              <p:nvPr>
                <p:custDataLst>
                  <p:tags r:id="rId1586"/>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3" name="Line 280"/>
              <p:cNvSpPr>
                <a:spLocks noChangeShapeType="1"/>
              </p:cNvSpPr>
              <p:nvPr>
                <p:custDataLst>
                  <p:tags r:id="rId1587"/>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4" name="Line 281"/>
              <p:cNvSpPr>
                <a:spLocks noChangeShapeType="1"/>
              </p:cNvSpPr>
              <p:nvPr>
                <p:custDataLst>
                  <p:tags r:id="rId1588"/>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5" name="Line 282"/>
              <p:cNvSpPr>
                <a:spLocks noChangeShapeType="1"/>
              </p:cNvSpPr>
              <p:nvPr>
                <p:custDataLst>
                  <p:tags r:id="rId1589"/>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6" name="Line 283"/>
              <p:cNvSpPr>
                <a:spLocks noChangeShapeType="1"/>
              </p:cNvSpPr>
              <p:nvPr>
                <p:custDataLst>
                  <p:tags r:id="rId1590"/>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7" name="Line 284"/>
              <p:cNvSpPr>
                <a:spLocks noChangeShapeType="1"/>
              </p:cNvSpPr>
              <p:nvPr>
                <p:custDataLst>
                  <p:tags r:id="rId1591"/>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8" name="Line 285"/>
              <p:cNvSpPr>
                <a:spLocks noChangeShapeType="1"/>
              </p:cNvSpPr>
              <p:nvPr>
                <p:custDataLst>
                  <p:tags r:id="rId1592"/>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9" name="Line 286"/>
              <p:cNvSpPr>
                <a:spLocks noChangeShapeType="1"/>
              </p:cNvSpPr>
              <p:nvPr>
                <p:custDataLst>
                  <p:tags r:id="rId1593"/>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 name="Line 287"/>
              <p:cNvSpPr>
                <a:spLocks noChangeShapeType="1"/>
              </p:cNvSpPr>
              <p:nvPr>
                <p:custDataLst>
                  <p:tags r:id="rId1594"/>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1" name="Line 288"/>
              <p:cNvSpPr>
                <a:spLocks noChangeShapeType="1"/>
              </p:cNvSpPr>
              <p:nvPr>
                <p:custDataLst>
                  <p:tags r:id="rId1595"/>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2" name="Line 289"/>
              <p:cNvSpPr>
                <a:spLocks noChangeShapeType="1"/>
              </p:cNvSpPr>
              <p:nvPr>
                <p:custDataLst>
                  <p:tags r:id="rId1596"/>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3" name="Line 290"/>
              <p:cNvSpPr>
                <a:spLocks noChangeShapeType="1"/>
              </p:cNvSpPr>
              <p:nvPr>
                <p:custDataLst>
                  <p:tags r:id="rId1597"/>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4" name="Line 291"/>
              <p:cNvSpPr>
                <a:spLocks noChangeShapeType="1"/>
              </p:cNvSpPr>
              <p:nvPr>
                <p:custDataLst>
                  <p:tags r:id="rId1598"/>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5" name="Line 292"/>
              <p:cNvSpPr>
                <a:spLocks noChangeShapeType="1"/>
              </p:cNvSpPr>
              <p:nvPr>
                <p:custDataLst>
                  <p:tags r:id="rId1599"/>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6" name="Line 293"/>
              <p:cNvSpPr>
                <a:spLocks noChangeShapeType="1"/>
              </p:cNvSpPr>
              <p:nvPr>
                <p:custDataLst>
                  <p:tags r:id="rId1600"/>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7" name="Line 294"/>
              <p:cNvSpPr>
                <a:spLocks noChangeShapeType="1"/>
              </p:cNvSpPr>
              <p:nvPr>
                <p:custDataLst>
                  <p:tags r:id="rId1601"/>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8" name="Line 295"/>
              <p:cNvSpPr>
                <a:spLocks noChangeShapeType="1"/>
              </p:cNvSpPr>
              <p:nvPr>
                <p:custDataLst>
                  <p:tags r:id="rId1602"/>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9" name="Line 296"/>
              <p:cNvSpPr>
                <a:spLocks noChangeShapeType="1"/>
              </p:cNvSpPr>
              <p:nvPr>
                <p:custDataLst>
                  <p:tags r:id="rId1603"/>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 name="Line 297"/>
              <p:cNvSpPr>
                <a:spLocks noChangeShapeType="1"/>
              </p:cNvSpPr>
              <p:nvPr>
                <p:custDataLst>
                  <p:tags r:id="rId1604"/>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 name="Line 298"/>
              <p:cNvSpPr>
                <a:spLocks noChangeShapeType="1"/>
              </p:cNvSpPr>
              <p:nvPr>
                <p:custDataLst>
                  <p:tags r:id="rId1605"/>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 name="Line 299"/>
              <p:cNvSpPr>
                <a:spLocks noChangeShapeType="1"/>
              </p:cNvSpPr>
              <p:nvPr>
                <p:custDataLst>
                  <p:tags r:id="rId1606"/>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 name="Line 300"/>
              <p:cNvSpPr>
                <a:spLocks noChangeShapeType="1"/>
              </p:cNvSpPr>
              <p:nvPr>
                <p:custDataLst>
                  <p:tags r:id="rId1607"/>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 name="Line 301"/>
              <p:cNvSpPr>
                <a:spLocks noChangeShapeType="1"/>
              </p:cNvSpPr>
              <p:nvPr>
                <p:custDataLst>
                  <p:tags r:id="rId1608"/>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 name="Line 302"/>
              <p:cNvSpPr>
                <a:spLocks noChangeShapeType="1"/>
              </p:cNvSpPr>
              <p:nvPr>
                <p:custDataLst>
                  <p:tags r:id="rId1609"/>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 name="Line 303"/>
              <p:cNvSpPr>
                <a:spLocks noChangeShapeType="1"/>
              </p:cNvSpPr>
              <p:nvPr>
                <p:custDataLst>
                  <p:tags r:id="rId1610"/>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 name="Line 304"/>
              <p:cNvSpPr>
                <a:spLocks noChangeShapeType="1"/>
              </p:cNvSpPr>
              <p:nvPr>
                <p:custDataLst>
                  <p:tags r:id="rId1611"/>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 name="Line 305"/>
              <p:cNvSpPr>
                <a:spLocks noChangeShapeType="1"/>
              </p:cNvSpPr>
              <p:nvPr>
                <p:custDataLst>
                  <p:tags r:id="rId1612"/>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 name="Line 306"/>
              <p:cNvSpPr>
                <a:spLocks noChangeShapeType="1"/>
              </p:cNvSpPr>
              <p:nvPr>
                <p:custDataLst>
                  <p:tags r:id="rId1613"/>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 name="Line 307"/>
              <p:cNvSpPr>
                <a:spLocks noChangeShapeType="1"/>
              </p:cNvSpPr>
              <p:nvPr>
                <p:custDataLst>
                  <p:tags r:id="rId1614"/>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 name="Line 308"/>
              <p:cNvSpPr>
                <a:spLocks noChangeShapeType="1"/>
              </p:cNvSpPr>
              <p:nvPr>
                <p:custDataLst>
                  <p:tags r:id="rId1615"/>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2" name="Line 309"/>
              <p:cNvSpPr>
                <a:spLocks noChangeShapeType="1"/>
              </p:cNvSpPr>
              <p:nvPr>
                <p:custDataLst>
                  <p:tags r:id="rId1616"/>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 name="Line 310"/>
              <p:cNvSpPr>
                <a:spLocks noChangeShapeType="1"/>
              </p:cNvSpPr>
              <p:nvPr>
                <p:custDataLst>
                  <p:tags r:id="rId1617"/>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 name="Line 311"/>
              <p:cNvSpPr>
                <a:spLocks noChangeShapeType="1"/>
              </p:cNvSpPr>
              <p:nvPr>
                <p:custDataLst>
                  <p:tags r:id="rId1618"/>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 name="Line 312"/>
              <p:cNvSpPr>
                <a:spLocks noChangeShapeType="1"/>
              </p:cNvSpPr>
              <p:nvPr>
                <p:custDataLst>
                  <p:tags r:id="rId1619"/>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 name="Line 313"/>
              <p:cNvSpPr>
                <a:spLocks noChangeShapeType="1"/>
              </p:cNvSpPr>
              <p:nvPr>
                <p:custDataLst>
                  <p:tags r:id="rId1620"/>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 name="Line 314"/>
              <p:cNvSpPr>
                <a:spLocks noChangeShapeType="1"/>
              </p:cNvSpPr>
              <p:nvPr>
                <p:custDataLst>
                  <p:tags r:id="rId1621"/>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 name="Line 315"/>
              <p:cNvSpPr>
                <a:spLocks noChangeShapeType="1"/>
              </p:cNvSpPr>
              <p:nvPr>
                <p:custDataLst>
                  <p:tags r:id="rId1622"/>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 name="Line 316"/>
              <p:cNvSpPr>
                <a:spLocks noChangeShapeType="1"/>
              </p:cNvSpPr>
              <p:nvPr>
                <p:custDataLst>
                  <p:tags r:id="rId1623"/>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 name="Line 317"/>
              <p:cNvSpPr>
                <a:spLocks noChangeShapeType="1"/>
              </p:cNvSpPr>
              <p:nvPr>
                <p:custDataLst>
                  <p:tags r:id="rId1624"/>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 name="Line 318"/>
              <p:cNvSpPr>
                <a:spLocks noChangeShapeType="1"/>
              </p:cNvSpPr>
              <p:nvPr>
                <p:custDataLst>
                  <p:tags r:id="rId1625"/>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 name="Line 319"/>
              <p:cNvSpPr>
                <a:spLocks noChangeShapeType="1"/>
              </p:cNvSpPr>
              <p:nvPr>
                <p:custDataLst>
                  <p:tags r:id="rId1626"/>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 name="Line 320"/>
              <p:cNvSpPr>
                <a:spLocks noChangeShapeType="1"/>
              </p:cNvSpPr>
              <p:nvPr>
                <p:custDataLst>
                  <p:tags r:id="rId1627"/>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4" name="Line 321"/>
              <p:cNvSpPr>
                <a:spLocks noChangeShapeType="1"/>
              </p:cNvSpPr>
              <p:nvPr>
                <p:custDataLst>
                  <p:tags r:id="rId1628"/>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5" name="Line 322"/>
              <p:cNvSpPr>
                <a:spLocks noChangeShapeType="1"/>
              </p:cNvSpPr>
              <p:nvPr>
                <p:custDataLst>
                  <p:tags r:id="rId1629"/>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6" name="Line 323"/>
              <p:cNvSpPr>
                <a:spLocks noChangeShapeType="1"/>
              </p:cNvSpPr>
              <p:nvPr>
                <p:custDataLst>
                  <p:tags r:id="rId1630"/>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7" name="Freeform 324"/>
              <p:cNvSpPr>
                <a:spLocks/>
              </p:cNvSpPr>
              <p:nvPr>
                <p:custDataLst>
                  <p:tags r:id="rId1631"/>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8" name="Freeform 325"/>
              <p:cNvSpPr>
                <a:spLocks/>
              </p:cNvSpPr>
              <p:nvPr>
                <p:custDataLst>
                  <p:tags r:id="rId1632"/>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Line 326"/>
              <p:cNvSpPr>
                <a:spLocks noChangeShapeType="1"/>
              </p:cNvSpPr>
              <p:nvPr>
                <p:custDataLst>
                  <p:tags r:id="rId1633"/>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0" name="Line 327"/>
              <p:cNvSpPr>
                <a:spLocks noChangeShapeType="1"/>
              </p:cNvSpPr>
              <p:nvPr>
                <p:custDataLst>
                  <p:tags r:id="rId1634"/>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 name="Line 328"/>
              <p:cNvSpPr>
                <a:spLocks noChangeShapeType="1"/>
              </p:cNvSpPr>
              <p:nvPr>
                <p:custDataLst>
                  <p:tags r:id="rId1635"/>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2" name="Line 329"/>
              <p:cNvSpPr>
                <a:spLocks noChangeShapeType="1"/>
              </p:cNvSpPr>
              <p:nvPr>
                <p:custDataLst>
                  <p:tags r:id="rId1636"/>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3" name="Line 330"/>
              <p:cNvSpPr>
                <a:spLocks noChangeShapeType="1"/>
              </p:cNvSpPr>
              <p:nvPr>
                <p:custDataLst>
                  <p:tags r:id="rId1637"/>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4" name="Line 331"/>
              <p:cNvSpPr>
                <a:spLocks noChangeShapeType="1"/>
              </p:cNvSpPr>
              <p:nvPr>
                <p:custDataLst>
                  <p:tags r:id="rId1638"/>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5" name="Line 332"/>
              <p:cNvSpPr>
                <a:spLocks noChangeShapeType="1"/>
              </p:cNvSpPr>
              <p:nvPr>
                <p:custDataLst>
                  <p:tags r:id="rId1639"/>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6" name="Line 333"/>
              <p:cNvSpPr>
                <a:spLocks noChangeShapeType="1"/>
              </p:cNvSpPr>
              <p:nvPr>
                <p:custDataLst>
                  <p:tags r:id="rId1640"/>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7" name="Line 334"/>
              <p:cNvSpPr>
                <a:spLocks noChangeShapeType="1"/>
              </p:cNvSpPr>
              <p:nvPr>
                <p:custDataLst>
                  <p:tags r:id="rId1641"/>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8" name="Line 335"/>
              <p:cNvSpPr>
                <a:spLocks noChangeShapeType="1"/>
              </p:cNvSpPr>
              <p:nvPr>
                <p:custDataLst>
                  <p:tags r:id="rId1642"/>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9" name="Line 336"/>
              <p:cNvSpPr>
                <a:spLocks noChangeShapeType="1"/>
              </p:cNvSpPr>
              <p:nvPr>
                <p:custDataLst>
                  <p:tags r:id="rId1643"/>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0" name="Line 337"/>
              <p:cNvSpPr>
                <a:spLocks noChangeShapeType="1"/>
              </p:cNvSpPr>
              <p:nvPr>
                <p:custDataLst>
                  <p:tags r:id="rId1644"/>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 name="Line 338"/>
              <p:cNvSpPr>
                <a:spLocks noChangeShapeType="1"/>
              </p:cNvSpPr>
              <p:nvPr>
                <p:custDataLst>
                  <p:tags r:id="rId1645"/>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2" name="Line 339"/>
              <p:cNvSpPr>
                <a:spLocks noChangeShapeType="1"/>
              </p:cNvSpPr>
              <p:nvPr>
                <p:custDataLst>
                  <p:tags r:id="rId1646"/>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3" name="Line 340"/>
              <p:cNvSpPr>
                <a:spLocks noChangeShapeType="1"/>
              </p:cNvSpPr>
              <p:nvPr>
                <p:custDataLst>
                  <p:tags r:id="rId1647"/>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4" name="Line 341"/>
              <p:cNvSpPr>
                <a:spLocks noChangeShapeType="1"/>
              </p:cNvSpPr>
              <p:nvPr>
                <p:custDataLst>
                  <p:tags r:id="rId1648"/>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5" name="Line 342"/>
              <p:cNvSpPr>
                <a:spLocks noChangeShapeType="1"/>
              </p:cNvSpPr>
              <p:nvPr>
                <p:custDataLst>
                  <p:tags r:id="rId1649"/>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6" name="Line 343"/>
              <p:cNvSpPr>
                <a:spLocks noChangeShapeType="1"/>
              </p:cNvSpPr>
              <p:nvPr>
                <p:custDataLst>
                  <p:tags r:id="rId1650"/>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7" name="Line 344"/>
              <p:cNvSpPr>
                <a:spLocks noChangeShapeType="1"/>
              </p:cNvSpPr>
              <p:nvPr>
                <p:custDataLst>
                  <p:tags r:id="rId1651"/>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8" name="Line 345"/>
              <p:cNvSpPr>
                <a:spLocks noChangeShapeType="1"/>
              </p:cNvSpPr>
              <p:nvPr>
                <p:custDataLst>
                  <p:tags r:id="rId1652"/>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9" name="Line 346"/>
              <p:cNvSpPr>
                <a:spLocks noChangeShapeType="1"/>
              </p:cNvSpPr>
              <p:nvPr>
                <p:custDataLst>
                  <p:tags r:id="rId1653"/>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0" name="Line 347"/>
              <p:cNvSpPr>
                <a:spLocks noChangeShapeType="1"/>
              </p:cNvSpPr>
              <p:nvPr>
                <p:custDataLst>
                  <p:tags r:id="rId1654"/>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 name="Line 348"/>
              <p:cNvSpPr>
                <a:spLocks noChangeShapeType="1"/>
              </p:cNvSpPr>
              <p:nvPr>
                <p:custDataLst>
                  <p:tags r:id="rId1655"/>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 name="Line 349"/>
              <p:cNvSpPr>
                <a:spLocks noChangeShapeType="1"/>
              </p:cNvSpPr>
              <p:nvPr>
                <p:custDataLst>
                  <p:tags r:id="rId1656"/>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3" name="Line 350"/>
              <p:cNvSpPr>
                <a:spLocks noChangeShapeType="1"/>
              </p:cNvSpPr>
              <p:nvPr>
                <p:custDataLst>
                  <p:tags r:id="rId1657"/>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 name="Line 351"/>
              <p:cNvSpPr>
                <a:spLocks noChangeShapeType="1"/>
              </p:cNvSpPr>
              <p:nvPr>
                <p:custDataLst>
                  <p:tags r:id="rId1658"/>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5" name="Line 352"/>
              <p:cNvSpPr>
                <a:spLocks noChangeShapeType="1"/>
              </p:cNvSpPr>
              <p:nvPr>
                <p:custDataLst>
                  <p:tags r:id="rId1659"/>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6" name="Line 353"/>
              <p:cNvSpPr>
                <a:spLocks noChangeShapeType="1"/>
              </p:cNvSpPr>
              <p:nvPr>
                <p:custDataLst>
                  <p:tags r:id="rId1660"/>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7" name="Line 354"/>
              <p:cNvSpPr>
                <a:spLocks noChangeShapeType="1"/>
              </p:cNvSpPr>
              <p:nvPr>
                <p:custDataLst>
                  <p:tags r:id="rId1661"/>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8" name="Line 355"/>
              <p:cNvSpPr>
                <a:spLocks noChangeShapeType="1"/>
              </p:cNvSpPr>
              <p:nvPr>
                <p:custDataLst>
                  <p:tags r:id="rId1662"/>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9" name="Line 356"/>
              <p:cNvSpPr>
                <a:spLocks noChangeShapeType="1"/>
              </p:cNvSpPr>
              <p:nvPr>
                <p:custDataLst>
                  <p:tags r:id="rId1663"/>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0" name="Line 357"/>
              <p:cNvSpPr>
                <a:spLocks noChangeShapeType="1"/>
              </p:cNvSpPr>
              <p:nvPr>
                <p:custDataLst>
                  <p:tags r:id="rId1664"/>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 name="Line 358"/>
              <p:cNvSpPr>
                <a:spLocks noChangeShapeType="1"/>
              </p:cNvSpPr>
              <p:nvPr>
                <p:custDataLst>
                  <p:tags r:id="rId1665"/>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 name="Line 359"/>
              <p:cNvSpPr>
                <a:spLocks noChangeShapeType="1"/>
              </p:cNvSpPr>
              <p:nvPr>
                <p:custDataLst>
                  <p:tags r:id="rId1666"/>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3" name="Line 360"/>
              <p:cNvSpPr>
                <a:spLocks noChangeShapeType="1"/>
              </p:cNvSpPr>
              <p:nvPr>
                <p:custDataLst>
                  <p:tags r:id="rId1667"/>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4" name="Line 361"/>
              <p:cNvSpPr>
                <a:spLocks noChangeShapeType="1"/>
              </p:cNvSpPr>
              <p:nvPr>
                <p:custDataLst>
                  <p:tags r:id="rId1668"/>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5" name="Line 362"/>
              <p:cNvSpPr>
                <a:spLocks noChangeShapeType="1"/>
              </p:cNvSpPr>
              <p:nvPr>
                <p:custDataLst>
                  <p:tags r:id="rId1669"/>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6" name="Line 363"/>
              <p:cNvSpPr>
                <a:spLocks noChangeShapeType="1"/>
              </p:cNvSpPr>
              <p:nvPr>
                <p:custDataLst>
                  <p:tags r:id="rId1670"/>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7" name="Line 364"/>
              <p:cNvSpPr>
                <a:spLocks noChangeShapeType="1"/>
              </p:cNvSpPr>
              <p:nvPr>
                <p:custDataLst>
                  <p:tags r:id="rId1671"/>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8" name="Line 365"/>
              <p:cNvSpPr>
                <a:spLocks noChangeShapeType="1"/>
              </p:cNvSpPr>
              <p:nvPr>
                <p:custDataLst>
                  <p:tags r:id="rId1672"/>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9" name="Line 366"/>
              <p:cNvSpPr>
                <a:spLocks noChangeShapeType="1"/>
              </p:cNvSpPr>
              <p:nvPr>
                <p:custDataLst>
                  <p:tags r:id="rId1673"/>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0" name="Line 367"/>
              <p:cNvSpPr>
                <a:spLocks noChangeShapeType="1"/>
              </p:cNvSpPr>
              <p:nvPr>
                <p:custDataLst>
                  <p:tags r:id="rId1674"/>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1" name="Line 368"/>
              <p:cNvSpPr>
                <a:spLocks noChangeShapeType="1"/>
              </p:cNvSpPr>
              <p:nvPr>
                <p:custDataLst>
                  <p:tags r:id="rId1675"/>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2" name="Line 369"/>
              <p:cNvSpPr>
                <a:spLocks noChangeShapeType="1"/>
              </p:cNvSpPr>
              <p:nvPr>
                <p:custDataLst>
                  <p:tags r:id="rId1676"/>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3" name="Line 370"/>
              <p:cNvSpPr>
                <a:spLocks noChangeShapeType="1"/>
              </p:cNvSpPr>
              <p:nvPr>
                <p:custDataLst>
                  <p:tags r:id="rId1677"/>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4" name="Line 371"/>
              <p:cNvSpPr>
                <a:spLocks noChangeShapeType="1"/>
              </p:cNvSpPr>
              <p:nvPr>
                <p:custDataLst>
                  <p:tags r:id="rId1678"/>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5" name="Line 372"/>
              <p:cNvSpPr>
                <a:spLocks noChangeShapeType="1"/>
              </p:cNvSpPr>
              <p:nvPr>
                <p:custDataLst>
                  <p:tags r:id="rId1679"/>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6" name="Line 373"/>
              <p:cNvSpPr>
                <a:spLocks noChangeShapeType="1"/>
              </p:cNvSpPr>
              <p:nvPr>
                <p:custDataLst>
                  <p:tags r:id="rId1680"/>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7" name="Line 374"/>
              <p:cNvSpPr>
                <a:spLocks noChangeShapeType="1"/>
              </p:cNvSpPr>
              <p:nvPr>
                <p:custDataLst>
                  <p:tags r:id="rId1681"/>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8" name="Line 375"/>
              <p:cNvSpPr>
                <a:spLocks noChangeShapeType="1"/>
              </p:cNvSpPr>
              <p:nvPr>
                <p:custDataLst>
                  <p:tags r:id="rId1682"/>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9" name="Line 376"/>
              <p:cNvSpPr>
                <a:spLocks noChangeShapeType="1"/>
              </p:cNvSpPr>
              <p:nvPr>
                <p:custDataLst>
                  <p:tags r:id="rId1683"/>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0" name="Line 377"/>
              <p:cNvSpPr>
                <a:spLocks noChangeShapeType="1"/>
              </p:cNvSpPr>
              <p:nvPr>
                <p:custDataLst>
                  <p:tags r:id="rId1684"/>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1" name="Line 378"/>
              <p:cNvSpPr>
                <a:spLocks noChangeShapeType="1"/>
              </p:cNvSpPr>
              <p:nvPr>
                <p:custDataLst>
                  <p:tags r:id="rId1685"/>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2" name="Line 379"/>
              <p:cNvSpPr>
                <a:spLocks noChangeShapeType="1"/>
              </p:cNvSpPr>
              <p:nvPr>
                <p:custDataLst>
                  <p:tags r:id="rId1686"/>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3" name="Line 380"/>
              <p:cNvSpPr>
                <a:spLocks noChangeShapeType="1"/>
              </p:cNvSpPr>
              <p:nvPr>
                <p:custDataLst>
                  <p:tags r:id="rId1687"/>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4" name="Line 381"/>
              <p:cNvSpPr>
                <a:spLocks noChangeShapeType="1"/>
              </p:cNvSpPr>
              <p:nvPr>
                <p:custDataLst>
                  <p:tags r:id="rId1688"/>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5" name="Line 382"/>
              <p:cNvSpPr>
                <a:spLocks noChangeShapeType="1"/>
              </p:cNvSpPr>
              <p:nvPr>
                <p:custDataLst>
                  <p:tags r:id="rId1689"/>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6" name="Line 383"/>
              <p:cNvSpPr>
                <a:spLocks noChangeShapeType="1"/>
              </p:cNvSpPr>
              <p:nvPr>
                <p:custDataLst>
                  <p:tags r:id="rId1690"/>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7" name="Line 384"/>
              <p:cNvSpPr>
                <a:spLocks noChangeShapeType="1"/>
              </p:cNvSpPr>
              <p:nvPr>
                <p:custDataLst>
                  <p:tags r:id="rId1691"/>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8" name="Line 385"/>
              <p:cNvSpPr>
                <a:spLocks noChangeShapeType="1"/>
              </p:cNvSpPr>
              <p:nvPr>
                <p:custDataLst>
                  <p:tags r:id="rId1692"/>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9" name="Line 386"/>
              <p:cNvSpPr>
                <a:spLocks noChangeShapeType="1"/>
              </p:cNvSpPr>
              <p:nvPr>
                <p:custDataLst>
                  <p:tags r:id="rId1693"/>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0" name="Line 387"/>
              <p:cNvSpPr>
                <a:spLocks noChangeShapeType="1"/>
              </p:cNvSpPr>
              <p:nvPr>
                <p:custDataLst>
                  <p:tags r:id="rId1694"/>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1" name="Freeform 388"/>
              <p:cNvSpPr>
                <a:spLocks/>
              </p:cNvSpPr>
              <p:nvPr>
                <p:custDataLst>
                  <p:tags r:id="rId1695"/>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 name="Freeform 389"/>
              <p:cNvSpPr>
                <a:spLocks/>
              </p:cNvSpPr>
              <p:nvPr>
                <p:custDataLst>
                  <p:tags r:id="rId1696"/>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 name="Freeform 390"/>
              <p:cNvSpPr>
                <a:spLocks/>
              </p:cNvSpPr>
              <p:nvPr>
                <p:custDataLst>
                  <p:tags r:id="rId1697"/>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 name="Line 391"/>
              <p:cNvSpPr>
                <a:spLocks noChangeShapeType="1"/>
              </p:cNvSpPr>
              <p:nvPr>
                <p:custDataLst>
                  <p:tags r:id="rId1698"/>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5" name="Line 392"/>
              <p:cNvSpPr>
                <a:spLocks noChangeShapeType="1"/>
              </p:cNvSpPr>
              <p:nvPr>
                <p:custDataLst>
                  <p:tags r:id="rId1699"/>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6" name="Line 393"/>
              <p:cNvSpPr>
                <a:spLocks noChangeShapeType="1"/>
              </p:cNvSpPr>
              <p:nvPr>
                <p:custDataLst>
                  <p:tags r:id="rId1700"/>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7" name="Line 394"/>
              <p:cNvSpPr>
                <a:spLocks noChangeShapeType="1"/>
              </p:cNvSpPr>
              <p:nvPr>
                <p:custDataLst>
                  <p:tags r:id="rId1701"/>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8" name="Line 395"/>
              <p:cNvSpPr>
                <a:spLocks noChangeShapeType="1"/>
              </p:cNvSpPr>
              <p:nvPr>
                <p:custDataLst>
                  <p:tags r:id="rId1702"/>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9" name="Line 396"/>
              <p:cNvSpPr>
                <a:spLocks noChangeShapeType="1"/>
              </p:cNvSpPr>
              <p:nvPr>
                <p:custDataLst>
                  <p:tags r:id="rId1703"/>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0" name="Line 397"/>
              <p:cNvSpPr>
                <a:spLocks noChangeShapeType="1"/>
              </p:cNvSpPr>
              <p:nvPr>
                <p:custDataLst>
                  <p:tags r:id="rId1704"/>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1" name="Line 398"/>
              <p:cNvSpPr>
                <a:spLocks noChangeShapeType="1"/>
              </p:cNvSpPr>
              <p:nvPr>
                <p:custDataLst>
                  <p:tags r:id="rId1705"/>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2" name="Line 399"/>
              <p:cNvSpPr>
                <a:spLocks noChangeShapeType="1"/>
              </p:cNvSpPr>
              <p:nvPr>
                <p:custDataLst>
                  <p:tags r:id="rId1706"/>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 name="Line 400"/>
              <p:cNvSpPr>
                <a:spLocks noChangeShapeType="1"/>
              </p:cNvSpPr>
              <p:nvPr>
                <p:custDataLst>
                  <p:tags r:id="rId1707"/>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 name="Line 401"/>
              <p:cNvSpPr>
                <a:spLocks noChangeShapeType="1"/>
              </p:cNvSpPr>
              <p:nvPr>
                <p:custDataLst>
                  <p:tags r:id="rId1708"/>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 name="Line 402"/>
              <p:cNvSpPr>
                <a:spLocks noChangeShapeType="1"/>
              </p:cNvSpPr>
              <p:nvPr>
                <p:custDataLst>
                  <p:tags r:id="rId1709"/>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 name="Line 403"/>
              <p:cNvSpPr>
                <a:spLocks noChangeShapeType="1"/>
              </p:cNvSpPr>
              <p:nvPr>
                <p:custDataLst>
                  <p:tags r:id="rId1710"/>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 name="Line 404"/>
              <p:cNvSpPr>
                <a:spLocks noChangeShapeType="1"/>
              </p:cNvSpPr>
              <p:nvPr>
                <p:custDataLst>
                  <p:tags r:id="rId1711"/>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 name="Line 405"/>
              <p:cNvSpPr>
                <a:spLocks noChangeShapeType="1"/>
              </p:cNvSpPr>
              <p:nvPr>
                <p:custDataLst>
                  <p:tags r:id="rId1712"/>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9" name="Line 406"/>
              <p:cNvSpPr>
                <a:spLocks noChangeShapeType="1"/>
              </p:cNvSpPr>
              <p:nvPr>
                <p:custDataLst>
                  <p:tags r:id="rId1713"/>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0" name="Line 408"/>
              <p:cNvSpPr>
                <a:spLocks noChangeShapeType="1"/>
              </p:cNvSpPr>
              <p:nvPr>
                <p:custDataLst>
                  <p:tags r:id="rId1714"/>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 name="Line 409"/>
              <p:cNvSpPr>
                <a:spLocks noChangeShapeType="1"/>
              </p:cNvSpPr>
              <p:nvPr>
                <p:custDataLst>
                  <p:tags r:id="rId1715"/>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 name="Line 410"/>
              <p:cNvSpPr>
                <a:spLocks noChangeShapeType="1"/>
              </p:cNvSpPr>
              <p:nvPr>
                <p:custDataLst>
                  <p:tags r:id="rId1716"/>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 name="Line 411"/>
              <p:cNvSpPr>
                <a:spLocks noChangeShapeType="1"/>
              </p:cNvSpPr>
              <p:nvPr>
                <p:custDataLst>
                  <p:tags r:id="rId1717"/>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 name="Line 412"/>
              <p:cNvSpPr>
                <a:spLocks noChangeShapeType="1"/>
              </p:cNvSpPr>
              <p:nvPr>
                <p:custDataLst>
                  <p:tags r:id="rId1718"/>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5" name="Line 413"/>
              <p:cNvSpPr>
                <a:spLocks noChangeShapeType="1"/>
              </p:cNvSpPr>
              <p:nvPr>
                <p:custDataLst>
                  <p:tags r:id="rId1719"/>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6" name="Line 414"/>
              <p:cNvSpPr>
                <a:spLocks noChangeShapeType="1"/>
              </p:cNvSpPr>
              <p:nvPr>
                <p:custDataLst>
                  <p:tags r:id="rId1720"/>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7" name="Line 415"/>
              <p:cNvSpPr>
                <a:spLocks noChangeShapeType="1"/>
              </p:cNvSpPr>
              <p:nvPr>
                <p:custDataLst>
                  <p:tags r:id="rId1721"/>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8" name="Line 416"/>
              <p:cNvSpPr>
                <a:spLocks noChangeShapeType="1"/>
              </p:cNvSpPr>
              <p:nvPr>
                <p:custDataLst>
                  <p:tags r:id="rId1722"/>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9" name="Line 417"/>
              <p:cNvSpPr>
                <a:spLocks noChangeShapeType="1"/>
              </p:cNvSpPr>
              <p:nvPr>
                <p:custDataLst>
                  <p:tags r:id="rId1723"/>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 name="Line 418"/>
              <p:cNvSpPr>
                <a:spLocks noChangeShapeType="1"/>
              </p:cNvSpPr>
              <p:nvPr>
                <p:custDataLst>
                  <p:tags r:id="rId1724"/>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1" name="Line 419"/>
              <p:cNvSpPr>
                <a:spLocks noChangeShapeType="1"/>
              </p:cNvSpPr>
              <p:nvPr>
                <p:custDataLst>
                  <p:tags r:id="rId1725"/>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2" name="Line 420"/>
              <p:cNvSpPr>
                <a:spLocks noChangeShapeType="1"/>
              </p:cNvSpPr>
              <p:nvPr>
                <p:custDataLst>
                  <p:tags r:id="rId1726"/>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 name="Line 421"/>
              <p:cNvSpPr>
                <a:spLocks noChangeShapeType="1"/>
              </p:cNvSpPr>
              <p:nvPr>
                <p:custDataLst>
                  <p:tags r:id="rId1727"/>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4" name="Line 422"/>
              <p:cNvSpPr>
                <a:spLocks noChangeShapeType="1"/>
              </p:cNvSpPr>
              <p:nvPr>
                <p:custDataLst>
                  <p:tags r:id="rId1728"/>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5" name="Line 423"/>
              <p:cNvSpPr>
                <a:spLocks noChangeShapeType="1"/>
              </p:cNvSpPr>
              <p:nvPr>
                <p:custDataLst>
                  <p:tags r:id="rId1729"/>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6" name="Line 424"/>
              <p:cNvSpPr>
                <a:spLocks noChangeShapeType="1"/>
              </p:cNvSpPr>
              <p:nvPr>
                <p:custDataLst>
                  <p:tags r:id="rId1730"/>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7" name="Line 425"/>
              <p:cNvSpPr>
                <a:spLocks noChangeShapeType="1"/>
              </p:cNvSpPr>
              <p:nvPr>
                <p:custDataLst>
                  <p:tags r:id="rId1731"/>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8" name="Line 426"/>
              <p:cNvSpPr>
                <a:spLocks noChangeShapeType="1"/>
              </p:cNvSpPr>
              <p:nvPr>
                <p:custDataLst>
                  <p:tags r:id="rId1732"/>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9" name="Line 427"/>
              <p:cNvSpPr>
                <a:spLocks noChangeShapeType="1"/>
              </p:cNvSpPr>
              <p:nvPr>
                <p:custDataLst>
                  <p:tags r:id="rId1733"/>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0" name="Line 428"/>
              <p:cNvSpPr>
                <a:spLocks noChangeShapeType="1"/>
              </p:cNvSpPr>
              <p:nvPr>
                <p:custDataLst>
                  <p:tags r:id="rId1734"/>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1" name="Line 429"/>
              <p:cNvSpPr>
                <a:spLocks noChangeShapeType="1"/>
              </p:cNvSpPr>
              <p:nvPr>
                <p:custDataLst>
                  <p:tags r:id="rId1735"/>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2" name="Line 430"/>
              <p:cNvSpPr>
                <a:spLocks noChangeShapeType="1"/>
              </p:cNvSpPr>
              <p:nvPr>
                <p:custDataLst>
                  <p:tags r:id="rId1736"/>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 name="Line 431"/>
              <p:cNvSpPr>
                <a:spLocks noChangeShapeType="1"/>
              </p:cNvSpPr>
              <p:nvPr>
                <p:custDataLst>
                  <p:tags r:id="rId1737"/>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4" name="Line 432"/>
              <p:cNvSpPr>
                <a:spLocks noChangeShapeType="1"/>
              </p:cNvSpPr>
              <p:nvPr>
                <p:custDataLst>
                  <p:tags r:id="rId1738"/>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5" name="Line 433"/>
              <p:cNvSpPr>
                <a:spLocks noChangeShapeType="1"/>
              </p:cNvSpPr>
              <p:nvPr>
                <p:custDataLst>
                  <p:tags r:id="rId1739"/>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6" name="Line 434"/>
              <p:cNvSpPr>
                <a:spLocks noChangeShapeType="1"/>
              </p:cNvSpPr>
              <p:nvPr>
                <p:custDataLst>
                  <p:tags r:id="rId1740"/>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7" name="Line 435"/>
              <p:cNvSpPr>
                <a:spLocks noChangeShapeType="1"/>
              </p:cNvSpPr>
              <p:nvPr>
                <p:custDataLst>
                  <p:tags r:id="rId1741"/>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8" name="Line 436"/>
              <p:cNvSpPr>
                <a:spLocks noChangeShapeType="1"/>
              </p:cNvSpPr>
              <p:nvPr>
                <p:custDataLst>
                  <p:tags r:id="rId1742"/>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9" name="Line 437"/>
              <p:cNvSpPr>
                <a:spLocks noChangeShapeType="1"/>
              </p:cNvSpPr>
              <p:nvPr>
                <p:custDataLst>
                  <p:tags r:id="rId1743"/>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0" name="Line 438"/>
              <p:cNvSpPr>
                <a:spLocks noChangeShapeType="1"/>
              </p:cNvSpPr>
              <p:nvPr>
                <p:custDataLst>
                  <p:tags r:id="rId1744"/>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1" name="Line 439"/>
              <p:cNvSpPr>
                <a:spLocks noChangeShapeType="1"/>
              </p:cNvSpPr>
              <p:nvPr>
                <p:custDataLst>
                  <p:tags r:id="rId1745"/>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2" name="Line 440"/>
              <p:cNvSpPr>
                <a:spLocks noChangeShapeType="1"/>
              </p:cNvSpPr>
              <p:nvPr>
                <p:custDataLst>
                  <p:tags r:id="rId1746"/>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 name="Line 441"/>
              <p:cNvSpPr>
                <a:spLocks noChangeShapeType="1"/>
              </p:cNvSpPr>
              <p:nvPr>
                <p:custDataLst>
                  <p:tags r:id="rId1747"/>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4" name="Line 442"/>
              <p:cNvSpPr>
                <a:spLocks noChangeShapeType="1"/>
              </p:cNvSpPr>
              <p:nvPr>
                <p:custDataLst>
                  <p:tags r:id="rId1748"/>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5" name="Line 443"/>
              <p:cNvSpPr>
                <a:spLocks noChangeShapeType="1"/>
              </p:cNvSpPr>
              <p:nvPr>
                <p:custDataLst>
                  <p:tags r:id="rId1749"/>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6" name="Line 444"/>
              <p:cNvSpPr>
                <a:spLocks noChangeShapeType="1"/>
              </p:cNvSpPr>
              <p:nvPr>
                <p:custDataLst>
                  <p:tags r:id="rId1750"/>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7" name="Line 445"/>
              <p:cNvSpPr>
                <a:spLocks noChangeShapeType="1"/>
              </p:cNvSpPr>
              <p:nvPr>
                <p:custDataLst>
                  <p:tags r:id="rId1751"/>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8" name="Line 446"/>
              <p:cNvSpPr>
                <a:spLocks noChangeShapeType="1"/>
              </p:cNvSpPr>
              <p:nvPr>
                <p:custDataLst>
                  <p:tags r:id="rId1752"/>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9" name="Line 447"/>
              <p:cNvSpPr>
                <a:spLocks noChangeShapeType="1"/>
              </p:cNvSpPr>
              <p:nvPr>
                <p:custDataLst>
                  <p:tags r:id="rId1753"/>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0" name="Line 448"/>
              <p:cNvSpPr>
                <a:spLocks noChangeShapeType="1"/>
              </p:cNvSpPr>
              <p:nvPr>
                <p:custDataLst>
                  <p:tags r:id="rId1754"/>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1" name="Line 449"/>
              <p:cNvSpPr>
                <a:spLocks noChangeShapeType="1"/>
              </p:cNvSpPr>
              <p:nvPr>
                <p:custDataLst>
                  <p:tags r:id="rId1755"/>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2" name="Line 450"/>
              <p:cNvSpPr>
                <a:spLocks noChangeShapeType="1"/>
              </p:cNvSpPr>
              <p:nvPr>
                <p:custDataLst>
                  <p:tags r:id="rId1756"/>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3" name="Line 451"/>
              <p:cNvSpPr>
                <a:spLocks noChangeShapeType="1"/>
              </p:cNvSpPr>
              <p:nvPr>
                <p:custDataLst>
                  <p:tags r:id="rId1757"/>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4" name="Line 452"/>
              <p:cNvSpPr>
                <a:spLocks noChangeShapeType="1"/>
              </p:cNvSpPr>
              <p:nvPr>
                <p:custDataLst>
                  <p:tags r:id="rId1758"/>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5" name="Line 453"/>
              <p:cNvSpPr>
                <a:spLocks noChangeShapeType="1"/>
              </p:cNvSpPr>
              <p:nvPr>
                <p:custDataLst>
                  <p:tags r:id="rId1759"/>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6" name="Line 454"/>
              <p:cNvSpPr>
                <a:spLocks noChangeShapeType="1"/>
              </p:cNvSpPr>
              <p:nvPr>
                <p:custDataLst>
                  <p:tags r:id="rId1760"/>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7" name="Line 455"/>
              <p:cNvSpPr>
                <a:spLocks noChangeShapeType="1"/>
              </p:cNvSpPr>
              <p:nvPr>
                <p:custDataLst>
                  <p:tags r:id="rId1761"/>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8" name="Line 456"/>
              <p:cNvSpPr>
                <a:spLocks noChangeShapeType="1"/>
              </p:cNvSpPr>
              <p:nvPr>
                <p:custDataLst>
                  <p:tags r:id="rId1762"/>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9" name="Line 457"/>
              <p:cNvSpPr>
                <a:spLocks noChangeShapeType="1"/>
              </p:cNvSpPr>
              <p:nvPr>
                <p:custDataLst>
                  <p:tags r:id="rId1763"/>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0" name="Line 458"/>
              <p:cNvSpPr>
                <a:spLocks noChangeShapeType="1"/>
              </p:cNvSpPr>
              <p:nvPr>
                <p:custDataLst>
                  <p:tags r:id="rId1764"/>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1" name="Line 459"/>
              <p:cNvSpPr>
                <a:spLocks noChangeShapeType="1"/>
              </p:cNvSpPr>
              <p:nvPr>
                <p:custDataLst>
                  <p:tags r:id="rId1765"/>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2" name="Line 460"/>
              <p:cNvSpPr>
                <a:spLocks noChangeShapeType="1"/>
              </p:cNvSpPr>
              <p:nvPr>
                <p:custDataLst>
                  <p:tags r:id="rId1766"/>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3" name="Line 461"/>
              <p:cNvSpPr>
                <a:spLocks noChangeShapeType="1"/>
              </p:cNvSpPr>
              <p:nvPr>
                <p:custDataLst>
                  <p:tags r:id="rId1767"/>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 name="Line 462"/>
              <p:cNvSpPr>
                <a:spLocks noChangeShapeType="1"/>
              </p:cNvSpPr>
              <p:nvPr>
                <p:custDataLst>
                  <p:tags r:id="rId1768"/>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5" name="Line 463"/>
              <p:cNvSpPr>
                <a:spLocks noChangeShapeType="1"/>
              </p:cNvSpPr>
              <p:nvPr>
                <p:custDataLst>
                  <p:tags r:id="rId1769"/>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6" name="Line 464"/>
              <p:cNvSpPr>
                <a:spLocks noChangeShapeType="1"/>
              </p:cNvSpPr>
              <p:nvPr>
                <p:custDataLst>
                  <p:tags r:id="rId1770"/>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7" name="Line 465"/>
              <p:cNvSpPr>
                <a:spLocks noChangeShapeType="1"/>
              </p:cNvSpPr>
              <p:nvPr>
                <p:custDataLst>
                  <p:tags r:id="rId1771"/>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8" name="Line 466"/>
              <p:cNvSpPr>
                <a:spLocks noChangeShapeType="1"/>
              </p:cNvSpPr>
              <p:nvPr>
                <p:custDataLst>
                  <p:tags r:id="rId1772"/>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9" name="Line 467"/>
              <p:cNvSpPr>
                <a:spLocks noChangeShapeType="1"/>
              </p:cNvSpPr>
              <p:nvPr>
                <p:custDataLst>
                  <p:tags r:id="rId1773"/>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0" name="Line 468"/>
              <p:cNvSpPr>
                <a:spLocks noChangeShapeType="1"/>
              </p:cNvSpPr>
              <p:nvPr>
                <p:custDataLst>
                  <p:tags r:id="rId1774"/>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1" name="Line 469"/>
              <p:cNvSpPr>
                <a:spLocks noChangeShapeType="1"/>
              </p:cNvSpPr>
              <p:nvPr>
                <p:custDataLst>
                  <p:tags r:id="rId1775"/>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2" name="Line 470"/>
              <p:cNvSpPr>
                <a:spLocks noChangeShapeType="1"/>
              </p:cNvSpPr>
              <p:nvPr>
                <p:custDataLst>
                  <p:tags r:id="rId1776"/>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3" name="Line 471"/>
              <p:cNvSpPr>
                <a:spLocks noChangeShapeType="1"/>
              </p:cNvSpPr>
              <p:nvPr>
                <p:custDataLst>
                  <p:tags r:id="rId1777"/>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4" name="Line 472"/>
              <p:cNvSpPr>
                <a:spLocks noChangeShapeType="1"/>
              </p:cNvSpPr>
              <p:nvPr>
                <p:custDataLst>
                  <p:tags r:id="rId1778"/>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5" name="Line 473"/>
              <p:cNvSpPr>
                <a:spLocks noChangeShapeType="1"/>
              </p:cNvSpPr>
              <p:nvPr>
                <p:custDataLst>
                  <p:tags r:id="rId1779"/>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6" name="Line 474"/>
              <p:cNvSpPr>
                <a:spLocks noChangeShapeType="1"/>
              </p:cNvSpPr>
              <p:nvPr>
                <p:custDataLst>
                  <p:tags r:id="rId1780"/>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7" name="Line 475"/>
              <p:cNvSpPr>
                <a:spLocks noChangeShapeType="1"/>
              </p:cNvSpPr>
              <p:nvPr>
                <p:custDataLst>
                  <p:tags r:id="rId1781"/>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8" name="Line 476"/>
              <p:cNvSpPr>
                <a:spLocks noChangeShapeType="1"/>
              </p:cNvSpPr>
              <p:nvPr>
                <p:custDataLst>
                  <p:tags r:id="rId1782"/>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9" name="Line 477"/>
              <p:cNvSpPr>
                <a:spLocks noChangeShapeType="1"/>
              </p:cNvSpPr>
              <p:nvPr>
                <p:custDataLst>
                  <p:tags r:id="rId1783"/>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0" name="Line 478"/>
              <p:cNvSpPr>
                <a:spLocks noChangeShapeType="1"/>
              </p:cNvSpPr>
              <p:nvPr>
                <p:custDataLst>
                  <p:tags r:id="rId1784"/>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1" name="Freeform 479"/>
              <p:cNvSpPr>
                <a:spLocks/>
              </p:cNvSpPr>
              <p:nvPr>
                <p:custDataLst>
                  <p:tags r:id="rId1785"/>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2" name="Freeform 480"/>
              <p:cNvSpPr>
                <a:spLocks/>
              </p:cNvSpPr>
              <p:nvPr>
                <p:custDataLst>
                  <p:tags r:id="rId1786"/>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3" name="Freeform 481"/>
              <p:cNvSpPr>
                <a:spLocks/>
              </p:cNvSpPr>
              <p:nvPr>
                <p:custDataLst>
                  <p:tags r:id="rId1787"/>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4" name="Line 482"/>
              <p:cNvSpPr>
                <a:spLocks noChangeShapeType="1"/>
              </p:cNvSpPr>
              <p:nvPr>
                <p:custDataLst>
                  <p:tags r:id="rId1788"/>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5" name="Line 483"/>
              <p:cNvSpPr>
                <a:spLocks noChangeShapeType="1"/>
              </p:cNvSpPr>
              <p:nvPr>
                <p:custDataLst>
                  <p:tags r:id="rId1789"/>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6" name="Line 484"/>
              <p:cNvSpPr>
                <a:spLocks noChangeShapeType="1"/>
              </p:cNvSpPr>
              <p:nvPr>
                <p:custDataLst>
                  <p:tags r:id="rId1790"/>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7" name="Line 485"/>
              <p:cNvSpPr>
                <a:spLocks noChangeShapeType="1"/>
              </p:cNvSpPr>
              <p:nvPr>
                <p:custDataLst>
                  <p:tags r:id="rId1791"/>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8" name="Line 486"/>
              <p:cNvSpPr>
                <a:spLocks noChangeShapeType="1"/>
              </p:cNvSpPr>
              <p:nvPr>
                <p:custDataLst>
                  <p:tags r:id="rId1792"/>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9" name="Line 487"/>
              <p:cNvSpPr>
                <a:spLocks noChangeShapeType="1"/>
              </p:cNvSpPr>
              <p:nvPr>
                <p:custDataLst>
                  <p:tags r:id="rId1793"/>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0" name="Line 488"/>
              <p:cNvSpPr>
                <a:spLocks noChangeShapeType="1"/>
              </p:cNvSpPr>
              <p:nvPr>
                <p:custDataLst>
                  <p:tags r:id="rId1794"/>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1" name="Line 489"/>
              <p:cNvSpPr>
                <a:spLocks noChangeShapeType="1"/>
              </p:cNvSpPr>
              <p:nvPr>
                <p:custDataLst>
                  <p:tags r:id="rId1795"/>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2" name="Line 490"/>
              <p:cNvSpPr>
                <a:spLocks noChangeShapeType="1"/>
              </p:cNvSpPr>
              <p:nvPr>
                <p:custDataLst>
                  <p:tags r:id="rId1796"/>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3" name="Line 491"/>
              <p:cNvSpPr>
                <a:spLocks noChangeShapeType="1"/>
              </p:cNvSpPr>
              <p:nvPr>
                <p:custDataLst>
                  <p:tags r:id="rId1797"/>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4" name="Line 492"/>
              <p:cNvSpPr>
                <a:spLocks noChangeShapeType="1"/>
              </p:cNvSpPr>
              <p:nvPr>
                <p:custDataLst>
                  <p:tags r:id="rId1798"/>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5" name="Line 493"/>
              <p:cNvSpPr>
                <a:spLocks noChangeShapeType="1"/>
              </p:cNvSpPr>
              <p:nvPr>
                <p:custDataLst>
                  <p:tags r:id="rId1799"/>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6" name="Line 494"/>
              <p:cNvSpPr>
                <a:spLocks noChangeShapeType="1"/>
              </p:cNvSpPr>
              <p:nvPr>
                <p:custDataLst>
                  <p:tags r:id="rId1800"/>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7" name="Line 495"/>
              <p:cNvSpPr>
                <a:spLocks noChangeShapeType="1"/>
              </p:cNvSpPr>
              <p:nvPr>
                <p:custDataLst>
                  <p:tags r:id="rId1801"/>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8" name="Line 496"/>
              <p:cNvSpPr>
                <a:spLocks noChangeShapeType="1"/>
              </p:cNvSpPr>
              <p:nvPr>
                <p:custDataLst>
                  <p:tags r:id="rId1802"/>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9" name="Line 497"/>
              <p:cNvSpPr>
                <a:spLocks noChangeShapeType="1"/>
              </p:cNvSpPr>
              <p:nvPr>
                <p:custDataLst>
                  <p:tags r:id="rId1803"/>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0" name="Line 498"/>
              <p:cNvSpPr>
                <a:spLocks noChangeShapeType="1"/>
              </p:cNvSpPr>
              <p:nvPr>
                <p:custDataLst>
                  <p:tags r:id="rId1804"/>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1" name="Line 499"/>
              <p:cNvSpPr>
                <a:spLocks noChangeShapeType="1"/>
              </p:cNvSpPr>
              <p:nvPr>
                <p:custDataLst>
                  <p:tags r:id="rId1805"/>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2" name="Line 500"/>
              <p:cNvSpPr>
                <a:spLocks noChangeShapeType="1"/>
              </p:cNvSpPr>
              <p:nvPr>
                <p:custDataLst>
                  <p:tags r:id="rId1806"/>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3" name="Line 501"/>
              <p:cNvSpPr>
                <a:spLocks noChangeShapeType="1"/>
              </p:cNvSpPr>
              <p:nvPr>
                <p:custDataLst>
                  <p:tags r:id="rId1807"/>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4" name="Line 502"/>
              <p:cNvSpPr>
                <a:spLocks noChangeShapeType="1"/>
              </p:cNvSpPr>
              <p:nvPr>
                <p:custDataLst>
                  <p:tags r:id="rId1808"/>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 name="Line 503"/>
              <p:cNvSpPr>
                <a:spLocks noChangeShapeType="1"/>
              </p:cNvSpPr>
              <p:nvPr>
                <p:custDataLst>
                  <p:tags r:id="rId1809"/>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 name="Line 504"/>
              <p:cNvSpPr>
                <a:spLocks noChangeShapeType="1"/>
              </p:cNvSpPr>
              <p:nvPr>
                <p:custDataLst>
                  <p:tags r:id="rId1810"/>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 name="Line 505"/>
              <p:cNvSpPr>
                <a:spLocks noChangeShapeType="1"/>
              </p:cNvSpPr>
              <p:nvPr>
                <p:custDataLst>
                  <p:tags r:id="rId1811"/>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 name="Line 506"/>
              <p:cNvSpPr>
                <a:spLocks noChangeShapeType="1"/>
              </p:cNvSpPr>
              <p:nvPr>
                <p:custDataLst>
                  <p:tags r:id="rId1812"/>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 name="Line 507"/>
              <p:cNvSpPr>
                <a:spLocks noChangeShapeType="1"/>
              </p:cNvSpPr>
              <p:nvPr>
                <p:custDataLst>
                  <p:tags r:id="rId1813"/>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 name="Line 508"/>
              <p:cNvSpPr>
                <a:spLocks noChangeShapeType="1"/>
              </p:cNvSpPr>
              <p:nvPr>
                <p:custDataLst>
                  <p:tags r:id="rId1814"/>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 name="Line 509"/>
              <p:cNvSpPr>
                <a:spLocks noChangeShapeType="1"/>
              </p:cNvSpPr>
              <p:nvPr>
                <p:custDataLst>
                  <p:tags r:id="rId1815"/>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 name="Line 510"/>
              <p:cNvSpPr>
                <a:spLocks noChangeShapeType="1"/>
              </p:cNvSpPr>
              <p:nvPr>
                <p:custDataLst>
                  <p:tags r:id="rId1816"/>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 name="Line 511"/>
              <p:cNvSpPr>
                <a:spLocks noChangeShapeType="1"/>
              </p:cNvSpPr>
              <p:nvPr>
                <p:custDataLst>
                  <p:tags r:id="rId1817"/>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 name="Line 512"/>
              <p:cNvSpPr>
                <a:spLocks noChangeShapeType="1"/>
              </p:cNvSpPr>
              <p:nvPr>
                <p:custDataLst>
                  <p:tags r:id="rId1818"/>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 name="Line 513"/>
              <p:cNvSpPr>
                <a:spLocks noChangeShapeType="1"/>
              </p:cNvSpPr>
              <p:nvPr>
                <p:custDataLst>
                  <p:tags r:id="rId1819"/>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 name="Line 514"/>
              <p:cNvSpPr>
                <a:spLocks noChangeShapeType="1"/>
              </p:cNvSpPr>
              <p:nvPr>
                <p:custDataLst>
                  <p:tags r:id="rId1820"/>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 name="Line 515"/>
              <p:cNvSpPr>
                <a:spLocks noChangeShapeType="1"/>
              </p:cNvSpPr>
              <p:nvPr>
                <p:custDataLst>
                  <p:tags r:id="rId1821"/>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 name="Line 516"/>
              <p:cNvSpPr>
                <a:spLocks noChangeShapeType="1"/>
              </p:cNvSpPr>
              <p:nvPr>
                <p:custDataLst>
                  <p:tags r:id="rId1822"/>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 name="Line 517"/>
              <p:cNvSpPr>
                <a:spLocks noChangeShapeType="1"/>
              </p:cNvSpPr>
              <p:nvPr>
                <p:custDataLst>
                  <p:tags r:id="rId1823"/>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 name="Line 518"/>
              <p:cNvSpPr>
                <a:spLocks noChangeShapeType="1"/>
              </p:cNvSpPr>
              <p:nvPr>
                <p:custDataLst>
                  <p:tags r:id="rId1824"/>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 name="Line 519"/>
              <p:cNvSpPr>
                <a:spLocks noChangeShapeType="1"/>
              </p:cNvSpPr>
              <p:nvPr>
                <p:custDataLst>
                  <p:tags r:id="rId1825"/>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 name="Line 520"/>
              <p:cNvSpPr>
                <a:spLocks noChangeShapeType="1"/>
              </p:cNvSpPr>
              <p:nvPr>
                <p:custDataLst>
                  <p:tags r:id="rId1826"/>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 name="Line 521"/>
              <p:cNvSpPr>
                <a:spLocks noChangeShapeType="1"/>
              </p:cNvSpPr>
              <p:nvPr>
                <p:custDataLst>
                  <p:tags r:id="rId1827"/>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 name="Line 522"/>
              <p:cNvSpPr>
                <a:spLocks noChangeShapeType="1"/>
              </p:cNvSpPr>
              <p:nvPr>
                <p:custDataLst>
                  <p:tags r:id="rId1828"/>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 name="Line 523"/>
              <p:cNvSpPr>
                <a:spLocks noChangeShapeType="1"/>
              </p:cNvSpPr>
              <p:nvPr>
                <p:custDataLst>
                  <p:tags r:id="rId1829"/>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 name="Line 524"/>
              <p:cNvSpPr>
                <a:spLocks noChangeShapeType="1"/>
              </p:cNvSpPr>
              <p:nvPr>
                <p:custDataLst>
                  <p:tags r:id="rId1830"/>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 name="Line 525"/>
              <p:cNvSpPr>
                <a:spLocks noChangeShapeType="1"/>
              </p:cNvSpPr>
              <p:nvPr>
                <p:custDataLst>
                  <p:tags r:id="rId1831"/>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 name="Line 526"/>
              <p:cNvSpPr>
                <a:spLocks noChangeShapeType="1"/>
              </p:cNvSpPr>
              <p:nvPr>
                <p:custDataLst>
                  <p:tags r:id="rId1832"/>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 name="Line 527"/>
              <p:cNvSpPr>
                <a:spLocks noChangeShapeType="1"/>
              </p:cNvSpPr>
              <p:nvPr>
                <p:custDataLst>
                  <p:tags r:id="rId1833"/>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 name="Line 528"/>
              <p:cNvSpPr>
                <a:spLocks noChangeShapeType="1"/>
              </p:cNvSpPr>
              <p:nvPr>
                <p:custDataLst>
                  <p:tags r:id="rId1834"/>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 name="Line 529"/>
              <p:cNvSpPr>
                <a:spLocks noChangeShapeType="1"/>
              </p:cNvSpPr>
              <p:nvPr>
                <p:custDataLst>
                  <p:tags r:id="rId1835"/>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 name="Line 530"/>
              <p:cNvSpPr>
                <a:spLocks noChangeShapeType="1"/>
              </p:cNvSpPr>
              <p:nvPr>
                <p:custDataLst>
                  <p:tags r:id="rId1836"/>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 name="Line 531"/>
              <p:cNvSpPr>
                <a:spLocks noChangeShapeType="1"/>
              </p:cNvSpPr>
              <p:nvPr>
                <p:custDataLst>
                  <p:tags r:id="rId1837"/>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 name="Line 532"/>
              <p:cNvSpPr>
                <a:spLocks noChangeShapeType="1"/>
              </p:cNvSpPr>
              <p:nvPr>
                <p:custDataLst>
                  <p:tags r:id="rId1838"/>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5" name="Line 533"/>
              <p:cNvSpPr>
                <a:spLocks noChangeShapeType="1"/>
              </p:cNvSpPr>
              <p:nvPr>
                <p:custDataLst>
                  <p:tags r:id="rId1839"/>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 name="Line 534"/>
              <p:cNvSpPr>
                <a:spLocks noChangeShapeType="1"/>
              </p:cNvSpPr>
              <p:nvPr>
                <p:custDataLst>
                  <p:tags r:id="rId1840"/>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 name="Line 535"/>
              <p:cNvSpPr>
                <a:spLocks noChangeShapeType="1"/>
              </p:cNvSpPr>
              <p:nvPr>
                <p:custDataLst>
                  <p:tags r:id="rId1841"/>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8" name="Line 536"/>
              <p:cNvSpPr>
                <a:spLocks noChangeShapeType="1"/>
              </p:cNvSpPr>
              <p:nvPr>
                <p:custDataLst>
                  <p:tags r:id="rId1842"/>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 name="Line 537"/>
              <p:cNvSpPr>
                <a:spLocks noChangeShapeType="1"/>
              </p:cNvSpPr>
              <p:nvPr>
                <p:custDataLst>
                  <p:tags r:id="rId1843"/>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 name="Line 538"/>
              <p:cNvSpPr>
                <a:spLocks noChangeShapeType="1"/>
              </p:cNvSpPr>
              <p:nvPr>
                <p:custDataLst>
                  <p:tags r:id="rId1844"/>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 name="Line 539"/>
              <p:cNvSpPr>
                <a:spLocks noChangeShapeType="1"/>
              </p:cNvSpPr>
              <p:nvPr>
                <p:custDataLst>
                  <p:tags r:id="rId1845"/>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 name="Line 540"/>
              <p:cNvSpPr>
                <a:spLocks noChangeShapeType="1"/>
              </p:cNvSpPr>
              <p:nvPr>
                <p:custDataLst>
                  <p:tags r:id="rId1846"/>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 name="Line 541"/>
              <p:cNvSpPr>
                <a:spLocks noChangeShapeType="1"/>
              </p:cNvSpPr>
              <p:nvPr>
                <p:custDataLst>
                  <p:tags r:id="rId1847"/>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4" name="Line 542"/>
              <p:cNvSpPr>
                <a:spLocks noChangeShapeType="1"/>
              </p:cNvSpPr>
              <p:nvPr>
                <p:custDataLst>
                  <p:tags r:id="rId1848"/>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 name="Line 543"/>
              <p:cNvSpPr>
                <a:spLocks noChangeShapeType="1"/>
              </p:cNvSpPr>
              <p:nvPr>
                <p:custDataLst>
                  <p:tags r:id="rId1849"/>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 name="Freeform 544"/>
              <p:cNvSpPr>
                <a:spLocks/>
              </p:cNvSpPr>
              <p:nvPr>
                <p:custDataLst>
                  <p:tags r:id="rId1850"/>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7" name="Freeform 545"/>
              <p:cNvSpPr>
                <a:spLocks/>
              </p:cNvSpPr>
              <p:nvPr>
                <p:custDataLst>
                  <p:tags r:id="rId1851"/>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8" name="Freeform 546"/>
              <p:cNvSpPr>
                <a:spLocks/>
              </p:cNvSpPr>
              <p:nvPr>
                <p:custDataLst>
                  <p:tags r:id="rId1852"/>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99" name="Group 556"/>
            <p:cNvGrpSpPr>
              <a:grpSpLocks/>
            </p:cNvGrpSpPr>
            <p:nvPr>
              <p:custDataLst>
                <p:tags r:id="rId3"/>
              </p:custDataLst>
            </p:nvPr>
          </p:nvGrpSpPr>
          <p:grpSpPr bwMode="auto">
            <a:xfrm>
              <a:off x="4953000" y="4340225"/>
              <a:ext cx="1860550" cy="1374775"/>
              <a:chOff x="1276" y="1911"/>
              <a:chExt cx="2972" cy="2196"/>
            </a:xfrm>
          </p:grpSpPr>
          <p:sp>
            <p:nvSpPr>
              <p:cNvPr id="2400" name="Rectangle 557"/>
              <p:cNvSpPr>
                <a:spLocks noChangeArrowheads="1"/>
              </p:cNvSpPr>
              <p:nvPr>
                <p:custDataLst>
                  <p:tags r:id="rId931"/>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401" name="Rectangle 558"/>
              <p:cNvSpPr>
                <a:spLocks noChangeArrowheads="1"/>
              </p:cNvSpPr>
              <p:nvPr>
                <p:custDataLst>
                  <p:tags r:id="rId932"/>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402" name="Freeform 559"/>
              <p:cNvSpPr>
                <a:spLocks/>
              </p:cNvSpPr>
              <p:nvPr>
                <p:custDataLst>
                  <p:tags r:id="rId933"/>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3" name="Freeform 560"/>
              <p:cNvSpPr>
                <a:spLocks/>
              </p:cNvSpPr>
              <p:nvPr>
                <p:custDataLst>
                  <p:tags r:id="rId934"/>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4" name="Line 561"/>
              <p:cNvSpPr>
                <a:spLocks noChangeShapeType="1"/>
              </p:cNvSpPr>
              <p:nvPr>
                <p:custDataLst>
                  <p:tags r:id="rId935"/>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 name="Line 562"/>
              <p:cNvSpPr>
                <a:spLocks noChangeShapeType="1"/>
              </p:cNvSpPr>
              <p:nvPr>
                <p:custDataLst>
                  <p:tags r:id="rId936"/>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 name="Line 563"/>
              <p:cNvSpPr>
                <a:spLocks noChangeShapeType="1"/>
              </p:cNvSpPr>
              <p:nvPr>
                <p:custDataLst>
                  <p:tags r:id="rId937"/>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 name="Rectangle 564"/>
              <p:cNvSpPr>
                <a:spLocks noChangeArrowheads="1"/>
              </p:cNvSpPr>
              <p:nvPr>
                <p:custDataLst>
                  <p:tags r:id="rId938"/>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408" name="Freeform 565"/>
              <p:cNvSpPr>
                <a:spLocks/>
              </p:cNvSpPr>
              <p:nvPr>
                <p:custDataLst>
                  <p:tags r:id="rId939"/>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9" name="Freeform 566"/>
              <p:cNvSpPr>
                <a:spLocks/>
              </p:cNvSpPr>
              <p:nvPr>
                <p:custDataLst>
                  <p:tags r:id="rId940"/>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0" name="Line 567"/>
              <p:cNvSpPr>
                <a:spLocks noChangeShapeType="1"/>
              </p:cNvSpPr>
              <p:nvPr>
                <p:custDataLst>
                  <p:tags r:id="rId941"/>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 name="Line 568"/>
              <p:cNvSpPr>
                <a:spLocks noChangeShapeType="1"/>
              </p:cNvSpPr>
              <p:nvPr>
                <p:custDataLst>
                  <p:tags r:id="rId942"/>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2" name="Line 569"/>
              <p:cNvSpPr>
                <a:spLocks noChangeShapeType="1"/>
              </p:cNvSpPr>
              <p:nvPr>
                <p:custDataLst>
                  <p:tags r:id="rId943"/>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3" name="Rectangle 570"/>
              <p:cNvSpPr>
                <a:spLocks noChangeArrowheads="1"/>
              </p:cNvSpPr>
              <p:nvPr>
                <p:custDataLst>
                  <p:tags r:id="rId944"/>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414" name="Freeform 571"/>
              <p:cNvSpPr>
                <a:spLocks/>
              </p:cNvSpPr>
              <p:nvPr>
                <p:custDataLst>
                  <p:tags r:id="rId945"/>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5" name="Freeform 572"/>
              <p:cNvSpPr>
                <a:spLocks/>
              </p:cNvSpPr>
              <p:nvPr>
                <p:custDataLst>
                  <p:tags r:id="rId946"/>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6" name="Line 573"/>
              <p:cNvSpPr>
                <a:spLocks noChangeShapeType="1"/>
              </p:cNvSpPr>
              <p:nvPr>
                <p:custDataLst>
                  <p:tags r:id="rId947"/>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7" name="Line 574"/>
              <p:cNvSpPr>
                <a:spLocks noChangeShapeType="1"/>
              </p:cNvSpPr>
              <p:nvPr>
                <p:custDataLst>
                  <p:tags r:id="rId948"/>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8" name="Line 575"/>
              <p:cNvSpPr>
                <a:spLocks noChangeShapeType="1"/>
              </p:cNvSpPr>
              <p:nvPr>
                <p:custDataLst>
                  <p:tags r:id="rId949"/>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 name="Rectangle 576"/>
              <p:cNvSpPr>
                <a:spLocks noChangeArrowheads="1"/>
              </p:cNvSpPr>
              <p:nvPr>
                <p:custDataLst>
                  <p:tags r:id="rId950"/>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420" name="Freeform 577"/>
              <p:cNvSpPr>
                <a:spLocks/>
              </p:cNvSpPr>
              <p:nvPr>
                <p:custDataLst>
                  <p:tags r:id="rId951"/>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1" name="Freeform 578"/>
              <p:cNvSpPr>
                <a:spLocks/>
              </p:cNvSpPr>
              <p:nvPr>
                <p:custDataLst>
                  <p:tags r:id="rId952"/>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2" name="Line 579"/>
              <p:cNvSpPr>
                <a:spLocks noChangeShapeType="1"/>
              </p:cNvSpPr>
              <p:nvPr>
                <p:custDataLst>
                  <p:tags r:id="rId953"/>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3" name="Line 580"/>
              <p:cNvSpPr>
                <a:spLocks noChangeShapeType="1"/>
              </p:cNvSpPr>
              <p:nvPr>
                <p:custDataLst>
                  <p:tags r:id="rId954"/>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 name="Line 581"/>
              <p:cNvSpPr>
                <a:spLocks noChangeShapeType="1"/>
              </p:cNvSpPr>
              <p:nvPr>
                <p:custDataLst>
                  <p:tags r:id="rId955"/>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 name="Rectangle 582"/>
              <p:cNvSpPr>
                <a:spLocks noChangeArrowheads="1"/>
              </p:cNvSpPr>
              <p:nvPr>
                <p:custDataLst>
                  <p:tags r:id="rId956"/>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426" name="Rectangle 583"/>
              <p:cNvSpPr>
                <a:spLocks noChangeArrowheads="1"/>
              </p:cNvSpPr>
              <p:nvPr>
                <p:custDataLst>
                  <p:tags r:id="rId957"/>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27" name="Rectangle 584"/>
              <p:cNvSpPr>
                <a:spLocks noChangeArrowheads="1"/>
              </p:cNvSpPr>
              <p:nvPr>
                <p:custDataLst>
                  <p:tags r:id="rId958"/>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2428" name="Rectangle 585"/>
              <p:cNvSpPr>
                <a:spLocks noChangeArrowheads="1"/>
              </p:cNvSpPr>
              <p:nvPr>
                <p:custDataLst>
                  <p:tags r:id="rId959"/>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429" name="Rectangle 586"/>
              <p:cNvSpPr>
                <a:spLocks noChangeArrowheads="1"/>
              </p:cNvSpPr>
              <p:nvPr>
                <p:custDataLst>
                  <p:tags r:id="rId960"/>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430" name="Freeform 587"/>
              <p:cNvSpPr>
                <a:spLocks/>
              </p:cNvSpPr>
              <p:nvPr>
                <p:custDataLst>
                  <p:tags r:id="rId961"/>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1" name="Freeform 588"/>
              <p:cNvSpPr>
                <a:spLocks/>
              </p:cNvSpPr>
              <p:nvPr>
                <p:custDataLst>
                  <p:tags r:id="rId962"/>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2" name="Freeform 589"/>
              <p:cNvSpPr>
                <a:spLocks/>
              </p:cNvSpPr>
              <p:nvPr>
                <p:custDataLst>
                  <p:tags r:id="rId963"/>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3" name="Freeform 590"/>
              <p:cNvSpPr>
                <a:spLocks/>
              </p:cNvSpPr>
              <p:nvPr>
                <p:custDataLst>
                  <p:tags r:id="rId964"/>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4" name="Freeform 591"/>
              <p:cNvSpPr>
                <a:spLocks/>
              </p:cNvSpPr>
              <p:nvPr>
                <p:custDataLst>
                  <p:tags r:id="rId965"/>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5" name="Freeform 592"/>
              <p:cNvSpPr>
                <a:spLocks/>
              </p:cNvSpPr>
              <p:nvPr>
                <p:custDataLst>
                  <p:tags r:id="rId966"/>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6" name="Line 593"/>
              <p:cNvSpPr>
                <a:spLocks noChangeShapeType="1"/>
              </p:cNvSpPr>
              <p:nvPr>
                <p:custDataLst>
                  <p:tags r:id="rId967"/>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 name="Line 594"/>
              <p:cNvSpPr>
                <a:spLocks noChangeShapeType="1"/>
              </p:cNvSpPr>
              <p:nvPr>
                <p:custDataLst>
                  <p:tags r:id="rId968"/>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 name="Rectangle 595"/>
              <p:cNvSpPr>
                <a:spLocks noChangeArrowheads="1"/>
              </p:cNvSpPr>
              <p:nvPr>
                <p:custDataLst>
                  <p:tags r:id="rId969"/>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39" name="Rectangle 596"/>
              <p:cNvSpPr>
                <a:spLocks noChangeArrowheads="1"/>
              </p:cNvSpPr>
              <p:nvPr>
                <p:custDataLst>
                  <p:tags r:id="rId970"/>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440" name="Rectangle 597"/>
              <p:cNvSpPr>
                <a:spLocks noChangeArrowheads="1"/>
              </p:cNvSpPr>
              <p:nvPr>
                <p:custDataLst>
                  <p:tags r:id="rId971"/>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441" name="Rectangle 598"/>
              <p:cNvSpPr>
                <a:spLocks noChangeArrowheads="1"/>
              </p:cNvSpPr>
              <p:nvPr>
                <p:custDataLst>
                  <p:tags r:id="rId972"/>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442" name="Rectangle 599"/>
              <p:cNvSpPr>
                <a:spLocks noChangeArrowheads="1"/>
              </p:cNvSpPr>
              <p:nvPr>
                <p:custDataLst>
                  <p:tags r:id="rId973"/>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43" name="Rectangle 600"/>
              <p:cNvSpPr>
                <a:spLocks noChangeArrowheads="1"/>
              </p:cNvSpPr>
              <p:nvPr>
                <p:custDataLst>
                  <p:tags r:id="rId974"/>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444" name="Rectangle 601"/>
              <p:cNvSpPr>
                <a:spLocks noChangeArrowheads="1"/>
              </p:cNvSpPr>
              <p:nvPr>
                <p:custDataLst>
                  <p:tags r:id="rId975"/>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445" name="Rectangle 602"/>
              <p:cNvSpPr>
                <a:spLocks noChangeArrowheads="1"/>
              </p:cNvSpPr>
              <p:nvPr>
                <p:custDataLst>
                  <p:tags r:id="rId976"/>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446" name="Rectangle 603"/>
              <p:cNvSpPr>
                <a:spLocks noChangeArrowheads="1"/>
              </p:cNvSpPr>
              <p:nvPr>
                <p:custDataLst>
                  <p:tags r:id="rId977"/>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47" name="Rectangle 604"/>
              <p:cNvSpPr>
                <a:spLocks noChangeArrowheads="1"/>
              </p:cNvSpPr>
              <p:nvPr>
                <p:custDataLst>
                  <p:tags r:id="rId978"/>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448" name="Rectangle 605"/>
              <p:cNvSpPr>
                <a:spLocks noChangeArrowheads="1"/>
              </p:cNvSpPr>
              <p:nvPr>
                <p:custDataLst>
                  <p:tags r:id="rId979"/>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449" name="Rectangle 606"/>
              <p:cNvSpPr>
                <a:spLocks noChangeArrowheads="1"/>
              </p:cNvSpPr>
              <p:nvPr>
                <p:custDataLst>
                  <p:tags r:id="rId980"/>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450" name="Freeform 607"/>
              <p:cNvSpPr>
                <a:spLocks/>
              </p:cNvSpPr>
              <p:nvPr>
                <p:custDataLst>
                  <p:tags r:id="rId981"/>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1" name="Freeform 608"/>
              <p:cNvSpPr>
                <a:spLocks/>
              </p:cNvSpPr>
              <p:nvPr>
                <p:custDataLst>
                  <p:tags r:id="rId982"/>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2" name="Freeform 609"/>
              <p:cNvSpPr>
                <a:spLocks/>
              </p:cNvSpPr>
              <p:nvPr>
                <p:custDataLst>
                  <p:tags r:id="rId983"/>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3" name="Freeform 610"/>
              <p:cNvSpPr>
                <a:spLocks/>
              </p:cNvSpPr>
              <p:nvPr>
                <p:custDataLst>
                  <p:tags r:id="rId984"/>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4" name="Line 611"/>
              <p:cNvSpPr>
                <a:spLocks noChangeShapeType="1"/>
              </p:cNvSpPr>
              <p:nvPr>
                <p:custDataLst>
                  <p:tags r:id="rId985"/>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5" name="Line 612"/>
              <p:cNvSpPr>
                <a:spLocks noChangeShapeType="1"/>
              </p:cNvSpPr>
              <p:nvPr>
                <p:custDataLst>
                  <p:tags r:id="rId986"/>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6" name="Freeform 613"/>
              <p:cNvSpPr>
                <a:spLocks/>
              </p:cNvSpPr>
              <p:nvPr>
                <p:custDataLst>
                  <p:tags r:id="rId987"/>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7" name="Freeform 614"/>
              <p:cNvSpPr>
                <a:spLocks/>
              </p:cNvSpPr>
              <p:nvPr>
                <p:custDataLst>
                  <p:tags r:id="rId988"/>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 name="Freeform 615"/>
              <p:cNvSpPr>
                <a:spLocks/>
              </p:cNvSpPr>
              <p:nvPr>
                <p:custDataLst>
                  <p:tags r:id="rId989"/>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 name="Freeform 616"/>
              <p:cNvSpPr>
                <a:spLocks/>
              </p:cNvSpPr>
              <p:nvPr>
                <p:custDataLst>
                  <p:tags r:id="rId990"/>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 name="Freeform 617"/>
              <p:cNvSpPr>
                <a:spLocks/>
              </p:cNvSpPr>
              <p:nvPr>
                <p:custDataLst>
                  <p:tags r:id="rId991"/>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 name="Freeform 618"/>
              <p:cNvSpPr>
                <a:spLocks/>
              </p:cNvSpPr>
              <p:nvPr>
                <p:custDataLst>
                  <p:tags r:id="rId992"/>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 name="Freeform 619"/>
              <p:cNvSpPr>
                <a:spLocks/>
              </p:cNvSpPr>
              <p:nvPr>
                <p:custDataLst>
                  <p:tags r:id="rId993"/>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 name="Freeform 620"/>
              <p:cNvSpPr>
                <a:spLocks/>
              </p:cNvSpPr>
              <p:nvPr>
                <p:custDataLst>
                  <p:tags r:id="rId994"/>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4" name="Line 621"/>
              <p:cNvSpPr>
                <a:spLocks noChangeShapeType="1"/>
              </p:cNvSpPr>
              <p:nvPr>
                <p:custDataLst>
                  <p:tags r:id="rId995"/>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 name="Line 622"/>
              <p:cNvSpPr>
                <a:spLocks noChangeShapeType="1"/>
              </p:cNvSpPr>
              <p:nvPr>
                <p:custDataLst>
                  <p:tags r:id="rId996"/>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 name="Line 623"/>
              <p:cNvSpPr>
                <a:spLocks noChangeShapeType="1"/>
              </p:cNvSpPr>
              <p:nvPr>
                <p:custDataLst>
                  <p:tags r:id="rId997"/>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 name="Line 624"/>
              <p:cNvSpPr>
                <a:spLocks noChangeShapeType="1"/>
              </p:cNvSpPr>
              <p:nvPr>
                <p:custDataLst>
                  <p:tags r:id="rId998"/>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 name="Line 625"/>
              <p:cNvSpPr>
                <a:spLocks noChangeShapeType="1"/>
              </p:cNvSpPr>
              <p:nvPr>
                <p:custDataLst>
                  <p:tags r:id="rId999"/>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 name="Line 626"/>
              <p:cNvSpPr>
                <a:spLocks noChangeShapeType="1"/>
              </p:cNvSpPr>
              <p:nvPr>
                <p:custDataLst>
                  <p:tags r:id="rId1000"/>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 name="Line 627"/>
              <p:cNvSpPr>
                <a:spLocks noChangeShapeType="1"/>
              </p:cNvSpPr>
              <p:nvPr>
                <p:custDataLst>
                  <p:tags r:id="rId1001"/>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 name="Line 628"/>
              <p:cNvSpPr>
                <a:spLocks noChangeShapeType="1"/>
              </p:cNvSpPr>
              <p:nvPr>
                <p:custDataLst>
                  <p:tags r:id="rId1002"/>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2" name="Line 629"/>
              <p:cNvSpPr>
                <a:spLocks noChangeShapeType="1"/>
              </p:cNvSpPr>
              <p:nvPr>
                <p:custDataLst>
                  <p:tags r:id="rId1003"/>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3" name="Line 630"/>
              <p:cNvSpPr>
                <a:spLocks noChangeShapeType="1"/>
              </p:cNvSpPr>
              <p:nvPr>
                <p:custDataLst>
                  <p:tags r:id="rId1004"/>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4" name="Line 631"/>
              <p:cNvSpPr>
                <a:spLocks noChangeShapeType="1"/>
              </p:cNvSpPr>
              <p:nvPr>
                <p:custDataLst>
                  <p:tags r:id="rId1005"/>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5" name="Line 632"/>
              <p:cNvSpPr>
                <a:spLocks noChangeShapeType="1"/>
              </p:cNvSpPr>
              <p:nvPr>
                <p:custDataLst>
                  <p:tags r:id="rId1006"/>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6" name="Line 633"/>
              <p:cNvSpPr>
                <a:spLocks noChangeShapeType="1"/>
              </p:cNvSpPr>
              <p:nvPr>
                <p:custDataLst>
                  <p:tags r:id="rId1007"/>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7" name="Line 634"/>
              <p:cNvSpPr>
                <a:spLocks noChangeShapeType="1"/>
              </p:cNvSpPr>
              <p:nvPr>
                <p:custDataLst>
                  <p:tags r:id="rId1008"/>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 name="Freeform 635"/>
              <p:cNvSpPr>
                <a:spLocks/>
              </p:cNvSpPr>
              <p:nvPr>
                <p:custDataLst>
                  <p:tags r:id="rId1009"/>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9" name="Freeform 636"/>
              <p:cNvSpPr>
                <a:spLocks/>
              </p:cNvSpPr>
              <p:nvPr>
                <p:custDataLst>
                  <p:tags r:id="rId1010"/>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0" name="Rectangle 637"/>
              <p:cNvSpPr>
                <a:spLocks noChangeArrowheads="1"/>
              </p:cNvSpPr>
              <p:nvPr>
                <p:custDataLst>
                  <p:tags r:id="rId1011"/>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81" name="Rectangle 638"/>
              <p:cNvSpPr>
                <a:spLocks noChangeArrowheads="1"/>
              </p:cNvSpPr>
              <p:nvPr>
                <p:custDataLst>
                  <p:tags r:id="rId1012"/>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482" name="Rectangle 639"/>
              <p:cNvSpPr>
                <a:spLocks noChangeArrowheads="1"/>
              </p:cNvSpPr>
              <p:nvPr>
                <p:custDataLst>
                  <p:tags r:id="rId1013"/>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83" name="Rectangle 640"/>
              <p:cNvSpPr>
                <a:spLocks noChangeArrowheads="1"/>
              </p:cNvSpPr>
              <p:nvPr>
                <p:custDataLst>
                  <p:tags r:id="rId1014"/>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484" name="Rectangle 641"/>
              <p:cNvSpPr>
                <a:spLocks noChangeArrowheads="1"/>
              </p:cNvSpPr>
              <p:nvPr>
                <p:custDataLst>
                  <p:tags r:id="rId1015"/>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85" name="Rectangle 642"/>
              <p:cNvSpPr>
                <a:spLocks noChangeArrowheads="1"/>
              </p:cNvSpPr>
              <p:nvPr>
                <p:custDataLst>
                  <p:tags r:id="rId1016"/>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486" name="Rectangle 643"/>
              <p:cNvSpPr>
                <a:spLocks noChangeArrowheads="1"/>
              </p:cNvSpPr>
              <p:nvPr>
                <p:custDataLst>
                  <p:tags r:id="rId1017"/>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487" name="Rectangle 644"/>
              <p:cNvSpPr>
                <a:spLocks noChangeArrowheads="1"/>
              </p:cNvSpPr>
              <p:nvPr>
                <p:custDataLst>
                  <p:tags r:id="rId1018"/>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488" name="Line 645"/>
              <p:cNvSpPr>
                <a:spLocks noChangeShapeType="1"/>
              </p:cNvSpPr>
              <p:nvPr>
                <p:custDataLst>
                  <p:tags r:id="rId1019"/>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9" name="Line 646"/>
              <p:cNvSpPr>
                <a:spLocks noChangeShapeType="1"/>
              </p:cNvSpPr>
              <p:nvPr>
                <p:custDataLst>
                  <p:tags r:id="rId1020"/>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0" name="Line 647"/>
              <p:cNvSpPr>
                <a:spLocks noChangeShapeType="1"/>
              </p:cNvSpPr>
              <p:nvPr>
                <p:custDataLst>
                  <p:tags r:id="rId1021"/>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1" name="Line 648"/>
              <p:cNvSpPr>
                <a:spLocks noChangeShapeType="1"/>
              </p:cNvSpPr>
              <p:nvPr>
                <p:custDataLst>
                  <p:tags r:id="rId1022"/>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2" name="Line 649"/>
              <p:cNvSpPr>
                <a:spLocks noChangeShapeType="1"/>
              </p:cNvSpPr>
              <p:nvPr>
                <p:custDataLst>
                  <p:tags r:id="rId1023"/>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3" name="Line 650"/>
              <p:cNvSpPr>
                <a:spLocks noChangeShapeType="1"/>
              </p:cNvSpPr>
              <p:nvPr>
                <p:custDataLst>
                  <p:tags r:id="rId1024"/>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4" name="Line 651"/>
              <p:cNvSpPr>
                <a:spLocks noChangeShapeType="1"/>
              </p:cNvSpPr>
              <p:nvPr>
                <p:custDataLst>
                  <p:tags r:id="rId1025"/>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5" name="Line 652"/>
              <p:cNvSpPr>
                <a:spLocks noChangeShapeType="1"/>
              </p:cNvSpPr>
              <p:nvPr>
                <p:custDataLst>
                  <p:tags r:id="rId1026"/>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6" name="Line 653"/>
              <p:cNvSpPr>
                <a:spLocks noChangeShapeType="1"/>
              </p:cNvSpPr>
              <p:nvPr>
                <p:custDataLst>
                  <p:tags r:id="rId1027"/>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7" name="Line 654"/>
              <p:cNvSpPr>
                <a:spLocks noChangeShapeType="1"/>
              </p:cNvSpPr>
              <p:nvPr>
                <p:custDataLst>
                  <p:tags r:id="rId1028"/>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8" name="Rectangle 655"/>
              <p:cNvSpPr>
                <a:spLocks noChangeArrowheads="1"/>
              </p:cNvSpPr>
              <p:nvPr>
                <p:custDataLst>
                  <p:tags r:id="rId1029"/>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499" name="Rectangle 656"/>
              <p:cNvSpPr>
                <a:spLocks noChangeArrowheads="1"/>
              </p:cNvSpPr>
              <p:nvPr>
                <p:custDataLst>
                  <p:tags r:id="rId1030"/>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2500" name="Rectangle 657"/>
              <p:cNvSpPr>
                <a:spLocks noChangeArrowheads="1"/>
              </p:cNvSpPr>
              <p:nvPr>
                <p:custDataLst>
                  <p:tags r:id="rId1031"/>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501" name="Rectangle 658"/>
              <p:cNvSpPr>
                <a:spLocks noChangeArrowheads="1"/>
              </p:cNvSpPr>
              <p:nvPr>
                <p:custDataLst>
                  <p:tags r:id="rId1032"/>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2502" name="Freeform 659"/>
              <p:cNvSpPr>
                <a:spLocks/>
              </p:cNvSpPr>
              <p:nvPr>
                <p:custDataLst>
                  <p:tags r:id="rId1033"/>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3" name="Freeform 660"/>
              <p:cNvSpPr>
                <a:spLocks/>
              </p:cNvSpPr>
              <p:nvPr>
                <p:custDataLst>
                  <p:tags r:id="rId1034"/>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4" name="Freeform 661"/>
              <p:cNvSpPr>
                <a:spLocks/>
              </p:cNvSpPr>
              <p:nvPr>
                <p:custDataLst>
                  <p:tags r:id="rId1035"/>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5" name="Freeform 662"/>
              <p:cNvSpPr>
                <a:spLocks/>
              </p:cNvSpPr>
              <p:nvPr>
                <p:custDataLst>
                  <p:tags r:id="rId1036"/>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6" name="Freeform 663"/>
              <p:cNvSpPr>
                <a:spLocks/>
              </p:cNvSpPr>
              <p:nvPr>
                <p:custDataLst>
                  <p:tags r:id="rId1037"/>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7" name="Freeform 664"/>
              <p:cNvSpPr>
                <a:spLocks/>
              </p:cNvSpPr>
              <p:nvPr>
                <p:custDataLst>
                  <p:tags r:id="rId1038"/>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8" name="Line 665"/>
              <p:cNvSpPr>
                <a:spLocks noChangeShapeType="1"/>
              </p:cNvSpPr>
              <p:nvPr>
                <p:custDataLst>
                  <p:tags r:id="rId1039"/>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 name="Line 666"/>
              <p:cNvSpPr>
                <a:spLocks noChangeShapeType="1"/>
              </p:cNvSpPr>
              <p:nvPr>
                <p:custDataLst>
                  <p:tags r:id="rId1040"/>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 name="Line 667"/>
              <p:cNvSpPr>
                <a:spLocks noChangeShapeType="1"/>
              </p:cNvSpPr>
              <p:nvPr>
                <p:custDataLst>
                  <p:tags r:id="rId1041"/>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1" name="Line 668"/>
              <p:cNvSpPr>
                <a:spLocks noChangeShapeType="1"/>
              </p:cNvSpPr>
              <p:nvPr>
                <p:custDataLst>
                  <p:tags r:id="rId1042"/>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2" name="Line 669"/>
              <p:cNvSpPr>
                <a:spLocks noChangeShapeType="1"/>
              </p:cNvSpPr>
              <p:nvPr>
                <p:custDataLst>
                  <p:tags r:id="rId1043"/>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3" name="Line 670"/>
              <p:cNvSpPr>
                <a:spLocks noChangeShapeType="1"/>
              </p:cNvSpPr>
              <p:nvPr>
                <p:custDataLst>
                  <p:tags r:id="rId1044"/>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4" name="Rectangle 671"/>
              <p:cNvSpPr>
                <a:spLocks noChangeArrowheads="1"/>
              </p:cNvSpPr>
              <p:nvPr>
                <p:custDataLst>
                  <p:tags r:id="rId1045"/>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515" name="Rectangle 672"/>
              <p:cNvSpPr>
                <a:spLocks noChangeArrowheads="1"/>
              </p:cNvSpPr>
              <p:nvPr>
                <p:custDataLst>
                  <p:tags r:id="rId1046"/>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2516" name="Line 673"/>
              <p:cNvSpPr>
                <a:spLocks noChangeShapeType="1"/>
              </p:cNvSpPr>
              <p:nvPr>
                <p:custDataLst>
                  <p:tags r:id="rId1047"/>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7" name="Rectangle 674"/>
              <p:cNvSpPr>
                <a:spLocks noChangeArrowheads="1"/>
              </p:cNvSpPr>
              <p:nvPr>
                <p:custDataLst>
                  <p:tags r:id="rId1048"/>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518" name="Rectangle 675"/>
              <p:cNvSpPr>
                <a:spLocks noChangeArrowheads="1"/>
              </p:cNvSpPr>
              <p:nvPr>
                <p:custDataLst>
                  <p:tags r:id="rId1049"/>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519" name="Rectangle 676"/>
              <p:cNvSpPr>
                <a:spLocks noChangeArrowheads="1"/>
              </p:cNvSpPr>
              <p:nvPr>
                <p:custDataLst>
                  <p:tags r:id="rId1050"/>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520" name="Rectangle 677"/>
              <p:cNvSpPr>
                <a:spLocks noChangeArrowheads="1"/>
              </p:cNvSpPr>
              <p:nvPr>
                <p:custDataLst>
                  <p:tags r:id="rId1051"/>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521" name="Line 678"/>
              <p:cNvSpPr>
                <a:spLocks noChangeShapeType="1"/>
              </p:cNvSpPr>
              <p:nvPr>
                <p:custDataLst>
                  <p:tags r:id="rId1052"/>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2" name="Line 679"/>
              <p:cNvSpPr>
                <a:spLocks noChangeShapeType="1"/>
              </p:cNvSpPr>
              <p:nvPr>
                <p:custDataLst>
                  <p:tags r:id="rId1053"/>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3" name="Line 680"/>
              <p:cNvSpPr>
                <a:spLocks noChangeShapeType="1"/>
              </p:cNvSpPr>
              <p:nvPr>
                <p:custDataLst>
                  <p:tags r:id="rId1054"/>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4" name="Line 681"/>
              <p:cNvSpPr>
                <a:spLocks noChangeShapeType="1"/>
              </p:cNvSpPr>
              <p:nvPr>
                <p:custDataLst>
                  <p:tags r:id="rId1055"/>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5" name="Rectangle 682"/>
              <p:cNvSpPr>
                <a:spLocks noChangeArrowheads="1"/>
              </p:cNvSpPr>
              <p:nvPr>
                <p:custDataLst>
                  <p:tags r:id="rId1056"/>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526" name="Rectangle 683"/>
              <p:cNvSpPr>
                <a:spLocks noChangeArrowheads="1"/>
              </p:cNvSpPr>
              <p:nvPr>
                <p:custDataLst>
                  <p:tags r:id="rId1057"/>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527" name="Rectangle 684"/>
              <p:cNvSpPr>
                <a:spLocks noChangeArrowheads="1"/>
              </p:cNvSpPr>
              <p:nvPr>
                <p:custDataLst>
                  <p:tags r:id="rId1058"/>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528" name="Rectangle 685"/>
              <p:cNvSpPr>
                <a:spLocks noChangeArrowheads="1"/>
              </p:cNvSpPr>
              <p:nvPr>
                <p:custDataLst>
                  <p:tags r:id="rId1059"/>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529" name="Rectangle 686"/>
              <p:cNvSpPr>
                <a:spLocks noChangeArrowheads="1"/>
              </p:cNvSpPr>
              <p:nvPr>
                <p:custDataLst>
                  <p:tags r:id="rId1060"/>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530" name="Rectangle 687"/>
              <p:cNvSpPr>
                <a:spLocks noChangeArrowheads="1"/>
              </p:cNvSpPr>
              <p:nvPr>
                <p:custDataLst>
                  <p:tags r:id="rId1061"/>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531" name="Rectangle 688"/>
              <p:cNvSpPr>
                <a:spLocks noChangeArrowheads="1"/>
              </p:cNvSpPr>
              <p:nvPr>
                <p:custDataLst>
                  <p:tags r:id="rId1062"/>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532" name="Rectangle 689"/>
              <p:cNvSpPr>
                <a:spLocks noChangeArrowheads="1"/>
              </p:cNvSpPr>
              <p:nvPr>
                <p:custDataLst>
                  <p:tags r:id="rId1063"/>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533" name="Rectangle 690"/>
              <p:cNvSpPr>
                <a:spLocks noChangeArrowheads="1"/>
              </p:cNvSpPr>
              <p:nvPr>
                <p:custDataLst>
                  <p:tags r:id="rId1064"/>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534" name="Rectangle 691"/>
              <p:cNvSpPr>
                <a:spLocks noChangeArrowheads="1"/>
              </p:cNvSpPr>
              <p:nvPr>
                <p:custDataLst>
                  <p:tags r:id="rId1065"/>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535" name="Rectangle 692"/>
              <p:cNvSpPr>
                <a:spLocks noChangeArrowheads="1"/>
              </p:cNvSpPr>
              <p:nvPr>
                <p:custDataLst>
                  <p:tags r:id="rId1066"/>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536" name="Rectangle 693"/>
              <p:cNvSpPr>
                <a:spLocks noChangeArrowheads="1"/>
              </p:cNvSpPr>
              <p:nvPr>
                <p:custDataLst>
                  <p:tags r:id="rId1067"/>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537" name="Rectangle 694"/>
              <p:cNvSpPr>
                <a:spLocks noChangeArrowheads="1"/>
              </p:cNvSpPr>
              <p:nvPr>
                <p:custDataLst>
                  <p:tags r:id="rId1068"/>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538" name="Rectangle 695"/>
              <p:cNvSpPr>
                <a:spLocks noChangeArrowheads="1"/>
              </p:cNvSpPr>
              <p:nvPr>
                <p:custDataLst>
                  <p:tags r:id="rId1069"/>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539" name="Rectangle 696"/>
              <p:cNvSpPr>
                <a:spLocks noChangeArrowheads="1"/>
              </p:cNvSpPr>
              <p:nvPr>
                <p:custDataLst>
                  <p:tags r:id="rId1070"/>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540" name="Rectangle 697"/>
              <p:cNvSpPr>
                <a:spLocks noChangeArrowheads="1"/>
              </p:cNvSpPr>
              <p:nvPr>
                <p:custDataLst>
                  <p:tags r:id="rId1071"/>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541" name="Rectangle 698"/>
              <p:cNvSpPr>
                <a:spLocks noChangeArrowheads="1"/>
              </p:cNvSpPr>
              <p:nvPr>
                <p:custDataLst>
                  <p:tags r:id="rId1072"/>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542" name="Rectangle 699"/>
              <p:cNvSpPr>
                <a:spLocks noChangeArrowheads="1"/>
              </p:cNvSpPr>
              <p:nvPr>
                <p:custDataLst>
                  <p:tags r:id="rId1073"/>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543" name="Rectangle 700"/>
              <p:cNvSpPr>
                <a:spLocks noChangeArrowheads="1"/>
              </p:cNvSpPr>
              <p:nvPr>
                <p:custDataLst>
                  <p:tags r:id="rId1074"/>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544" name="Rectangle 701"/>
              <p:cNvSpPr>
                <a:spLocks noChangeArrowheads="1"/>
              </p:cNvSpPr>
              <p:nvPr>
                <p:custDataLst>
                  <p:tags r:id="rId1075"/>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545" name="Rectangle 702"/>
              <p:cNvSpPr>
                <a:spLocks noChangeArrowheads="1"/>
              </p:cNvSpPr>
              <p:nvPr>
                <p:custDataLst>
                  <p:tags r:id="rId1076"/>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546" name="Rectangle 703"/>
              <p:cNvSpPr>
                <a:spLocks noChangeArrowheads="1"/>
              </p:cNvSpPr>
              <p:nvPr>
                <p:custDataLst>
                  <p:tags r:id="rId1077"/>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547" name="Rectangle 704"/>
              <p:cNvSpPr>
                <a:spLocks noChangeArrowheads="1"/>
              </p:cNvSpPr>
              <p:nvPr>
                <p:custDataLst>
                  <p:tags r:id="rId1078"/>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548" name="Rectangle 705"/>
              <p:cNvSpPr>
                <a:spLocks noChangeArrowheads="1"/>
              </p:cNvSpPr>
              <p:nvPr>
                <p:custDataLst>
                  <p:tags r:id="rId1079"/>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549" name="Rectangle 706"/>
              <p:cNvSpPr>
                <a:spLocks noChangeArrowheads="1"/>
              </p:cNvSpPr>
              <p:nvPr>
                <p:custDataLst>
                  <p:tags r:id="rId1080"/>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550" name="Rectangle 707"/>
              <p:cNvSpPr>
                <a:spLocks noChangeArrowheads="1"/>
              </p:cNvSpPr>
              <p:nvPr>
                <p:custDataLst>
                  <p:tags r:id="rId1081"/>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2551" name="Line 708"/>
              <p:cNvSpPr>
                <a:spLocks noChangeShapeType="1"/>
              </p:cNvSpPr>
              <p:nvPr>
                <p:custDataLst>
                  <p:tags r:id="rId1082"/>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2" name="Line 709"/>
              <p:cNvSpPr>
                <a:spLocks noChangeShapeType="1"/>
              </p:cNvSpPr>
              <p:nvPr>
                <p:custDataLst>
                  <p:tags r:id="rId1083"/>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3" name="Line 710"/>
              <p:cNvSpPr>
                <a:spLocks noChangeShapeType="1"/>
              </p:cNvSpPr>
              <p:nvPr>
                <p:custDataLst>
                  <p:tags r:id="rId1084"/>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4" name="Line 711"/>
              <p:cNvSpPr>
                <a:spLocks noChangeShapeType="1"/>
              </p:cNvSpPr>
              <p:nvPr>
                <p:custDataLst>
                  <p:tags r:id="rId1085"/>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5" name="Line 712"/>
              <p:cNvSpPr>
                <a:spLocks noChangeShapeType="1"/>
              </p:cNvSpPr>
              <p:nvPr>
                <p:custDataLst>
                  <p:tags r:id="rId1086"/>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6" name="Line 713"/>
              <p:cNvSpPr>
                <a:spLocks noChangeShapeType="1"/>
              </p:cNvSpPr>
              <p:nvPr>
                <p:custDataLst>
                  <p:tags r:id="rId1087"/>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7" name="Line 714"/>
              <p:cNvSpPr>
                <a:spLocks noChangeShapeType="1"/>
              </p:cNvSpPr>
              <p:nvPr>
                <p:custDataLst>
                  <p:tags r:id="rId1088"/>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8" name="Line 715"/>
              <p:cNvSpPr>
                <a:spLocks noChangeShapeType="1"/>
              </p:cNvSpPr>
              <p:nvPr>
                <p:custDataLst>
                  <p:tags r:id="rId1089"/>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9" name="Line 716"/>
              <p:cNvSpPr>
                <a:spLocks noChangeShapeType="1"/>
              </p:cNvSpPr>
              <p:nvPr>
                <p:custDataLst>
                  <p:tags r:id="rId1090"/>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 name="Line 717"/>
              <p:cNvSpPr>
                <a:spLocks noChangeShapeType="1"/>
              </p:cNvSpPr>
              <p:nvPr>
                <p:custDataLst>
                  <p:tags r:id="rId1091"/>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 name="Line 718"/>
              <p:cNvSpPr>
                <a:spLocks noChangeShapeType="1"/>
              </p:cNvSpPr>
              <p:nvPr>
                <p:custDataLst>
                  <p:tags r:id="rId1092"/>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 name="Line 719"/>
              <p:cNvSpPr>
                <a:spLocks noChangeShapeType="1"/>
              </p:cNvSpPr>
              <p:nvPr>
                <p:custDataLst>
                  <p:tags r:id="rId1093"/>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 name="Line 720"/>
              <p:cNvSpPr>
                <a:spLocks noChangeShapeType="1"/>
              </p:cNvSpPr>
              <p:nvPr>
                <p:custDataLst>
                  <p:tags r:id="rId1094"/>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 name="Line 721"/>
              <p:cNvSpPr>
                <a:spLocks noChangeShapeType="1"/>
              </p:cNvSpPr>
              <p:nvPr>
                <p:custDataLst>
                  <p:tags r:id="rId1095"/>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 name="Line 722"/>
              <p:cNvSpPr>
                <a:spLocks noChangeShapeType="1"/>
              </p:cNvSpPr>
              <p:nvPr>
                <p:custDataLst>
                  <p:tags r:id="rId1096"/>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 name="Line 723"/>
              <p:cNvSpPr>
                <a:spLocks noChangeShapeType="1"/>
              </p:cNvSpPr>
              <p:nvPr>
                <p:custDataLst>
                  <p:tags r:id="rId1097"/>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 name="Line 724"/>
              <p:cNvSpPr>
                <a:spLocks noChangeShapeType="1"/>
              </p:cNvSpPr>
              <p:nvPr>
                <p:custDataLst>
                  <p:tags r:id="rId1098"/>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 name="Line 725"/>
              <p:cNvSpPr>
                <a:spLocks noChangeShapeType="1"/>
              </p:cNvSpPr>
              <p:nvPr>
                <p:custDataLst>
                  <p:tags r:id="rId1099"/>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 name="Line 726"/>
              <p:cNvSpPr>
                <a:spLocks noChangeShapeType="1"/>
              </p:cNvSpPr>
              <p:nvPr>
                <p:custDataLst>
                  <p:tags r:id="rId1100"/>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 name="Line 727"/>
              <p:cNvSpPr>
                <a:spLocks noChangeShapeType="1"/>
              </p:cNvSpPr>
              <p:nvPr>
                <p:custDataLst>
                  <p:tags r:id="rId1101"/>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 name="Line 728"/>
              <p:cNvSpPr>
                <a:spLocks noChangeShapeType="1"/>
              </p:cNvSpPr>
              <p:nvPr>
                <p:custDataLst>
                  <p:tags r:id="rId1102"/>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 name="Line 729"/>
              <p:cNvSpPr>
                <a:spLocks noChangeShapeType="1"/>
              </p:cNvSpPr>
              <p:nvPr>
                <p:custDataLst>
                  <p:tags r:id="rId1103"/>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 name="Line 730"/>
              <p:cNvSpPr>
                <a:spLocks noChangeShapeType="1"/>
              </p:cNvSpPr>
              <p:nvPr>
                <p:custDataLst>
                  <p:tags r:id="rId1104"/>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4" name="Line 731"/>
              <p:cNvSpPr>
                <a:spLocks noChangeShapeType="1"/>
              </p:cNvSpPr>
              <p:nvPr>
                <p:custDataLst>
                  <p:tags r:id="rId1105"/>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5" name="Line 732"/>
              <p:cNvSpPr>
                <a:spLocks noChangeShapeType="1"/>
              </p:cNvSpPr>
              <p:nvPr>
                <p:custDataLst>
                  <p:tags r:id="rId1106"/>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6" name="Line 733"/>
              <p:cNvSpPr>
                <a:spLocks noChangeShapeType="1"/>
              </p:cNvSpPr>
              <p:nvPr>
                <p:custDataLst>
                  <p:tags r:id="rId1107"/>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7" name="Line 734"/>
              <p:cNvSpPr>
                <a:spLocks noChangeShapeType="1"/>
              </p:cNvSpPr>
              <p:nvPr>
                <p:custDataLst>
                  <p:tags r:id="rId1108"/>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8" name="Line 735"/>
              <p:cNvSpPr>
                <a:spLocks noChangeShapeType="1"/>
              </p:cNvSpPr>
              <p:nvPr>
                <p:custDataLst>
                  <p:tags r:id="rId1109"/>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9" name="Line 736"/>
              <p:cNvSpPr>
                <a:spLocks noChangeShapeType="1"/>
              </p:cNvSpPr>
              <p:nvPr>
                <p:custDataLst>
                  <p:tags r:id="rId1110"/>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 name="Line 737"/>
              <p:cNvSpPr>
                <a:spLocks noChangeShapeType="1"/>
              </p:cNvSpPr>
              <p:nvPr>
                <p:custDataLst>
                  <p:tags r:id="rId1111"/>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1" name="Line 738"/>
              <p:cNvSpPr>
                <a:spLocks noChangeShapeType="1"/>
              </p:cNvSpPr>
              <p:nvPr>
                <p:custDataLst>
                  <p:tags r:id="rId1112"/>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2" name="Line 739"/>
              <p:cNvSpPr>
                <a:spLocks noChangeShapeType="1"/>
              </p:cNvSpPr>
              <p:nvPr>
                <p:custDataLst>
                  <p:tags r:id="rId1113"/>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3" name="Line 740"/>
              <p:cNvSpPr>
                <a:spLocks noChangeShapeType="1"/>
              </p:cNvSpPr>
              <p:nvPr>
                <p:custDataLst>
                  <p:tags r:id="rId1114"/>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4" name="Line 741"/>
              <p:cNvSpPr>
                <a:spLocks noChangeShapeType="1"/>
              </p:cNvSpPr>
              <p:nvPr>
                <p:custDataLst>
                  <p:tags r:id="rId1115"/>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5" name="Line 742"/>
              <p:cNvSpPr>
                <a:spLocks noChangeShapeType="1"/>
              </p:cNvSpPr>
              <p:nvPr>
                <p:custDataLst>
                  <p:tags r:id="rId1116"/>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6" name="Line 743"/>
              <p:cNvSpPr>
                <a:spLocks noChangeShapeType="1"/>
              </p:cNvSpPr>
              <p:nvPr>
                <p:custDataLst>
                  <p:tags r:id="rId1117"/>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7" name="Line 744"/>
              <p:cNvSpPr>
                <a:spLocks noChangeShapeType="1"/>
              </p:cNvSpPr>
              <p:nvPr>
                <p:custDataLst>
                  <p:tags r:id="rId1118"/>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8" name="Line 745"/>
              <p:cNvSpPr>
                <a:spLocks noChangeShapeType="1"/>
              </p:cNvSpPr>
              <p:nvPr>
                <p:custDataLst>
                  <p:tags r:id="rId1119"/>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9" name="Line 746"/>
              <p:cNvSpPr>
                <a:spLocks noChangeShapeType="1"/>
              </p:cNvSpPr>
              <p:nvPr>
                <p:custDataLst>
                  <p:tags r:id="rId1120"/>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 name="Line 747"/>
              <p:cNvSpPr>
                <a:spLocks noChangeShapeType="1"/>
              </p:cNvSpPr>
              <p:nvPr>
                <p:custDataLst>
                  <p:tags r:id="rId1121"/>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1" name="Line 748"/>
              <p:cNvSpPr>
                <a:spLocks noChangeShapeType="1"/>
              </p:cNvSpPr>
              <p:nvPr>
                <p:custDataLst>
                  <p:tags r:id="rId1122"/>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2" name="Line 749"/>
              <p:cNvSpPr>
                <a:spLocks noChangeShapeType="1"/>
              </p:cNvSpPr>
              <p:nvPr>
                <p:custDataLst>
                  <p:tags r:id="rId1123"/>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3" name="Line 750"/>
              <p:cNvSpPr>
                <a:spLocks noChangeShapeType="1"/>
              </p:cNvSpPr>
              <p:nvPr>
                <p:custDataLst>
                  <p:tags r:id="rId1124"/>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4" name="Line 751"/>
              <p:cNvSpPr>
                <a:spLocks noChangeShapeType="1"/>
              </p:cNvSpPr>
              <p:nvPr>
                <p:custDataLst>
                  <p:tags r:id="rId1125"/>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5" name="Line 752"/>
              <p:cNvSpPr>
                <a:spLocks noChangeShapeType="1"/>
              </p:cNvSpPr>
              <p:nvPr>
                <p:custDataLst>
                  <p:tags r:id="rId1126"/>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6" name="Line 753"/>
              <p:cNvSpPr>
                <a:spLocks noChangeShapeType="1"/>
              </p:cNvSpPr>
              <p:nvPr>
                <p:custDataLst>
                  <p:tags r:id="rId1127"/>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7" name="Line 754"/>
              <p:cNvSpPr>
                <a:spLocks noChangeShapeType="1"/>
              </p:cNvSpPr>
              <p:nvPr>
                <p:custDataLst>
                  <p:tags r:id="rId1128"/>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8" name="Line 755"/>
              <p:cNvSpPr>
                <a:spLocks noChangeShapeType="1"/>
              </p:cNvSpPr>
              <p:nvPr>
                <p:custDataLst>
                  <p:tags r:id="rId1129"/>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9" name="Line 756"/>
              <p:cNvSpPr>
                <a:spLocks noChangeShapeType="1"/>
              </p:cNvSpPr>
              <p:nvPr>
                <p:custDataLst>
                  <p:tags r:id="rId1130"/>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0" name="Line 757"/>
              <p:cNvSpPr>
                <a:spLocks noChangeShapeType="1"/>
              </p:cNvSpPr>
              <p:nvPr>
                <p:custDataLst>
                  <p:tags r:id="rId1131"/>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1" name="Line 758"/>
              <p:cNvSpPr>
                <a:spLocks noChangeShapeType="1"/>
              </p:cNvSpPr>
              <p:nvPr>
                <p:custDataLst>
                  <p:tags r:id="rId1132"/>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2" name="Line 759"/>
              <p:cNvSpPr>
                <a:spLocks noChangeShapeType="1"/>
              </p:cNvSpPr>
              <p:nvPr>
                <p:custDataLst>
                  <p:tags r:id="rId1133"/>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3" name="Line 760"/>
              <p:cNvSpPr>
                <a:spLocks noChangeShapeType="1"/>
              </p:cNvSpPr>
              <p:nvPr>
                <p:custDataLst>
                  <p:tags r:id="rId1134"/>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4" name="Line 761"/>
              <p:cNvSpPr>
                <a:spLocks noChangeShapeType="1"/>
              </p:cNvSpPr>
              <p:nvPr>
                <p:custDataLst>
                  <p:tags r:id="rId1135"/>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5" name="Line 762"/>
              <p:cNvSpPr>
                <a:spLocks noChangeShapeType="1"/>
              </p:cNvSpPr>
              <p:nvPr>
                <p:custDataLst>
                  <p:tags r:id="rId1136"/>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6" name="Line 763"/>
              <p:cNvSpPr>
                <a:spLocks noChangeShapeType="1"/>
              </p:cNvSpPr>
              <p:nvPr>
                <p:custDataLst>
                  <p:tags r:id="rId1137"/>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7" name="Line 764"/>
              <p:cNvSpPr>
                <a:spLocks noChangeShapeType="1"/>
              </p:cNvSpPr>
              <p:nvPr>
                <p:custDataLst>
                  <p:tags r:id="rId1138"/>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8" name="Line 765"/>
              <p:cNvSpPr>
                <a:spLocks noChangeShapeType="1"/>
              </p:cNvSpPr>
              <p:nvPr>
                <p:custDataLst>
                  <p:tags r:id="rId1139"/>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9" name="Line 766"/>
              <p:cNvSpPr>
                <a:spLocks noChangeShapeType="1"/>
              </p:cNvSpPr>
              <p:nvPr>
                <p:custDataLst>
                  <p:tags r:id="rId1140"/>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0" name="Line 767"/>
              <p:cNvSpPr>
                <a:spLocks noChangeShapeType="1"/>
              </p:cNvSpPr>
              <p:nvPr>
                <p:custDataLst>
                  <p:tags r:id="rId1141"/>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 name="Line 768"/>
              <p:cNvSpPr>
                <a:spLocks noChangeShapeType="1"/>
              </p:cNvSpPr>
              <p:nvPr>
                <p:custDataLst>
                  <p:tags r:id="rId1142"/>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 name="Line 769"/>
              <p:cNvSpPr>
                <a:spLocks noChangeShapeType="1"/>
              </p:cNvSpPr>
              <p:nvPr>
                <p:custDataLst>
                  <p:tags r:id="rId1143"/>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 name="Line 770"/>
              <p:cNvSpPr>
                <a:spLocks noChangeShapeType="1"/>
              </p:cNvSpPr>
              <p:nvPr>
                <p:custDataLst>
                  <p:tags r:id="rId1144"/>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 name="Line 771"/>
              <p:cNvSpPr>
                <a:spLocks noChangeShapeType="1"/>
              </p:cNvSpPr>
              <p:nvPr>
                <p:custDataLst>
                  <p:tags r:id="rId1145"/>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5" name="Line 772"/>
              <p:cNvSpPr>
                <a:spLocks noChangeShapeType="1"/>
              </p:cNvSpPr>
              <p:nvPr>
                <p:custDataLst>
                  <p:tags r:id="rId1146"/>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6" name="Line 773"/>
              <p:cNvSpPr>
                <a:spLocks noChangeShapeType="1"/>
              </p:cNvSpPr>
              <p:nvPr>
                <p:custDataLst>
                  <p:tags r:id="rId1147"/>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7" name="Line 774"/>
              <p:cNvSpPr>
                <a:spLocks noChangeShapeType="1"/>
              </p:cNvSpPr>
              <p:nvPr>
                <p:custDataLst>
                  <p:tags r:id="rId1148"/>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8" name="Line 775"/>
              <p:cNvSpPr>
                <a:spLocks noChangeShapeType="1"/>
              </p:cNvSpPr>
              <p:nvPr>
                <p:custDataLst>
                  <p:tags r:id="rId1149"/>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9" name="Line 776"/>
              <p:cNvSpPr>
                <a:spLocks noChangeShapeType="1"/>
              </p:cNvSpPr>
              <p:nvPr>
                <p:custDataLst>
                  <p:tags r:id="rId1150"/>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0" name="Line 777"/>
              <p:cNvSpPr>
                <a:spLocks noChangeShapeType="1"/>
              </p:cNvSpPr>
              <p:nvPr>
                <p:custDataLst>
                  <p:tags r:id="rId1151"/>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1" name="Line 778"/>
              <p:cNvSpPr>
                <a:spLocks noChangeShapeType="1"/>
              </p:cNvSpPr>
              <p:nvPr>
                <p:custDataLst>
                  <p:tags r:id="rId1152"/>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2" name="Line 779"/>
              <p:cNvSpPr>
                <a:spLocks noChangeShapeType="1"/>
              </p:cNvSpPr>
              <p:nvPr>
                <p:custDataLst>
                  <p:tags r:id="rId1153"/>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3" name="Line 780"/>
              <p:cNvSpPr>
                <a:spLocks noChangeShapeType="1"/>
              </p:cNvSpPr>
              <p:nvPr>
                <p:custDataLst>
                  <p:tags r:id="rId1154"/>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4" name="Line 781"/>
              <p:cNvSpPr>
                <a:spLocks noChangeShapeType="1"/>
              </p:cNvSpPr>
              <p:nvPr>
                <p:custDataLst>
                  <p:tags r:id="rId1155"/>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5" name="Line 782"/>
              <p:cNvSpPr>
                <a:spLocks noChangeShapeType="1"/>
              </p:cNvSpPr>
              <p:nvPr>
                <p:custDataLst>
                  <p:tags r:id="rId1156"/>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6" name="Line 783"/>
              <p:cNvSpPr>
                <a:spLocks noChangeShapeType="1"/>
              </p:cNvSpPr>
              <p:nvPr>
                <p:custDataLst>
                  <p:tags r:id="rId1157"/>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7" name="Line 784"/>
              <p:cNvSpPr>
                <a:spLocks noChangeShapeType="1"/>
              </p:cNvSpPr>
              <p:nvPr>
                <p:custDataLst>
                  <p:tags r:id="rId1158"/>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8" name="Line 785"/>
              <p:cNvSpPr>
                <a:spLocks noChangeShapeType="1"/>
              </p:cNvSpPr>
              <p:nvPr>
                <p:custDataLst>
                  <p:tags r:id="rId1159"/>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9" name="Line 786"/>
              <p:cNvSpPr>
                <a:spLocks noChangeShapeType="1"/>
              </p:cNvSpPr>
              <p:nvPr>
                <p:custDataLst>
                  <p:tags r:id="rId1160"/>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0" name="Line 787"/>
              <p:cNvSpPr>
                <a:spLocks noChangeShapeType="1"/>
              </p:cNvSpPr>
              <p:nvPr>
                <p:custDataLst>
                  <p:tags r:id="rId1161"/>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1" name="Line 788"/>
              <p:cNvSpPr>
                <a:spLocks noChangeShapeType="1"/>
              </p:cNvSpPr>
              <p:nvPr>
                <p:custDataLst>
                  <p:tags r:id="rId1162"/>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2" name="Line 789"/>
              <p:cNvSpPr>
                <a:spLocks noChangeShapeType="1"/>
              </p:cNvSpPr>
              <p:nvPr>
                <p:custDataLst>
                  <p:tags r:id="rId1163"/>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3" name="Line 790"/>
              <p:cNvSpPr>
                <a:spLocks noChangeShapeType="1"/>
              </p:cNvSpPr>
              <p:nvPr>
                <p:custDataLst>
                  <p:tags r:id="rId1164"/>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4" name="Line 791"/>
              <p:cNvSpPr>
                <a:spLocks noChangeShapeType="1"/>
              </p:cNvSpPr>
              <p:nvPr>
                <p:custDataLst>
                  <p:tags r:id="rId1165"/>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5" name="Line 792"/>
              <p:cNvSpPr>
                <a:spLocks noChangeShapeType="1"/>
              </p:cNvSpPr>
              <p:nvPr>
                <p:custDataLst>
                  <p:tags r:id="rId1166"/>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6" name="Line 793"/>
              <p:cNvSpPr>
                <a:spLocks noChangeShapeType="1"/>
              </p:cNvSpPr>
              <p:nvPr>
                <p:custDataLst>
                  <p:tags r:id="rId1167"/>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7" name="Line 794"/>
              <p:cNvSpPr>
                <a:spLocks noChangeShapeType="1"/>
              </p:cNvSpPr>
              <p:nvPr>
                <p:custDataLst>
                  <p:tags r:id="rId1168"/>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8" name="Line 795"/>
              <p:cNvSpPr>
                <a:spLocks noChangeShapeType="1"/>
              </p:cNvSpPr>
              <p:nvPr>
                <p:custDataLst>
                  <p:tags r:id="rId1169"/>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9" name="Freeform 796"/>
              <p:cNvSpPr>
                <a:spLocks/>
              </p:cNvSpPr>
              <p:nvPr>
                <p:custDataLst>
                  <p:tags r:id="rId1170"/>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0" name="Freeform 797"/>
              <p:cNvSpPr>
                <a:spLocks/>
              </p:cNvSpPr>
              <p:nvPr>
                <p:custDataLst>
                  <p:tags r:id="rId1171"/>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1" name="Line 798"/>
              <p:cNvSpPr>
                <a:spLocks noChangeShapeType="1"/>
              </p:cNvSpPr>
              <p:nvPr>
                <p:custDataLst>
                  <p:tags r:id="rId1172"/>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 name="Line 799"/>
              <p:cNvSpPr>
                <a:spLocks noChangeShapeType="1"/>
              </p:cNvSpPr>
              <p:nvPr>
                <p:custDataLst>
                  <p:tags r:id="rId1173"/>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3" name="Line 800"/>
              <p:cNvSpPr>
                <a:spLocks noChangeShapeType="1"/>
              </p:cNvSpPr>
              <p:nvPr>
                <p:custDataLst>
                  <p:tags r:id="rId1174"/>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4" name="Line 801"/>
              <p:cNvSpPr>
                <a:spLocks noChangeShapeType="1"/>
              </p:cNvSpPr>
              <p:nvPr>
                <p:custDataLst>
                  <p:tags r:id="rId1175"/>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5" name="Line 802"/>
              <p:cNvSpPr>
                <a:spLocks noChangeShapeType="1"/>
              </p:cNvSpPr>
              <p:nvPr>
                <p:custDataLst>
                  <p:tags r:id="rId1176"/>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6" name="Line 803"/>
              <p:cNvSpPr>
                <a:spLocks noChangeShapeType="1"/>
              </p:cNvSpPr>
              <p:nvPr>
                <p:custDataLst>
                  <p:tags r:id="rId1177"/>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7" name="Line 804"/>
              <p:cNvSpPr>
                <a:spLocks noChangeShapeType="1"/>
              </p:cNvSpPr>
              <p:nvPr>
                <p:custDataLst>
                  <p:tags r:id="rId1178"/>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8" name="Line 805"/>
              <p:cNvSpPr>
                <a:spLocks noChangeShapeType="1"/>
              </p:cNvSpPr>
              <p:nvPr>
                <p:custDataLst>
                  <p:tags r:id="rId1179"/>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9" name="Line 806"/>
              <p:cNvSpPr>
                <a:spLocks noChangeShapeType="1"/>
              </p:cNvSpPr>
              <p:nvPr>
                <p:custDataLst>
                  <p:tags r:id="rId1180"/>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0" name="Line 807"/>
              <p:cNvSpPr>
                <a:spLocks noChangeShapeType="1"/>
              </p:cNvSpPr>
              <p:nvPr>
                <p:custDataLst>
                  <p:tags r:id="rId1181"/>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1" name="Line 808"/>
              <p:cNvSpPr>
                <a:spLocks noChangeShapeType="1"/>
              </p:cNvSpPr>
              <p:nvPr>
                <p:custDataLst>
                  <p:tags r:id="rId1182"/>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2" name="Line 809"/>
              <p:cNvSpPr>
                <a:spLocks noChangeShapeType="1"/>
              </p:cNvSpPr>
              <p:nvPr>
                <p:custDataLst>
                  <p:tags r:id="rId1183"/>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3" name="Line 810"/>
              <p:cNvSpPr>
                <a:spLocks noChangeShapeType="1"/>
              </p:cNvSpPr>
              <p:nvPr>
                <p:custDataLst>
                  <p:tags r:id="rId1184"/>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4" name="Line 811"/>
              <p:cNvSpPr>
                <a:spLocks noChangeShapeType="1"/>
              </p:cNvSpPr>
              <p:nvPr>
                <p:custDataLst>
                  <p:tags r:id="rId1185"/>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5" name="Line 812"/>
              <p:cNvSpPr>
                <a:spLocks noChangeShapeType="1"/>
              </p:cNvSpPr>
              <p:nvPr>
                <p:custDataLst>
                  <p:tags r:id="rId1186"/>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6" name="Line 813"/>
              <p:cNvSpPr>
                <a:spLocks noChangeShapeType="1"/>
              </p:cNvSpPr>
              <p:nvPr>
                <p:custDataLst>
                  <p:tags r:id="rId1187"/>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7" name="Line 814"/>
              <p:cNvSpPr>
                <a:spLocks noChangeShapeType="1"/>
              </p:cNvSpPr>
              <p:nvPr>
                <p:custDataLst>
                  <p:tags r:id="rId1188"/>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8" name="Line 815"/>
              <p:cNvSpPr>
                <a:spLocks noChangeShapeType="1"/>
              </p:cNvSpPr>
              <p:nvPr>
                <p:custDataLst>
                  <p:tags r:id="rId1189"/>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9" name="Line 816"/>
              <p:cNvSpPr>
                <a:spLocks noChangeShapeType="1"/>
              </p:cNvSpPr>
              <p:nvPr>
                <p:custDataLst>
                  <p:tags r:id="rId1190"/>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0" name="Line 817"/>
              <p:cNvSpPr>
                <a:spLocks noChangeShapeType="1"/>
              </p:cNvSpPr>
              <p:nvPr>
                <p:custDataLst>
                  <p:tags r:id="rId1191"/>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1" name="Line 818"/>
              <p:cNvSpPr>
                <a:spLocks noChangeShapeType="1"/>
              </p:cNvSpPr>
              <p:nvPr>
                <p:custDataLst>
                  <p:tags r:id="rId1192"/>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 name="Line 819"/>
              <p:cNvSpPr>
                <a:spLocks noChangeShapeType="1"/>
              </p:cNvSpPr>
              <p:nvPr>
                <p:custDataLst>
                  <p:tags r:id="rId1193"/>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 name="Line 820"/>
              <p:cNvSpPr>
                <a:spLocks noChangeShapeType="1"/>
              </p:cNvSpPr>
              <p:nvPr>
                <p:custDataLst>
                  <p:tags r:id="rId1194"/>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 name="Line 821"/>
              <p:cNvSpPr>
                <a:spLocks noChangeShapeType="1"/>
              </p:cNvSpPr>
              <p:nvPr>
                <p:custDataLst>
                  <p:tags r:id="rId1195"/>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 name="Line 822"/>
              <p:cNvSpPr>
                <a:spLocks noChangeShapeType="1"/>
              </p:cNvSpPr>
              <p:nvPr>
                <p:custDataLst>
                  <p:tags r:id="rId1196"/>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 name="Line 823"/>
              <p:cNvSpPr>
                <a:spLocks noChangeShapeType="1"/>
              </p:cNvSpPr>
              <p:nvPr>
                <p:custDataLst>
                  <p:tags r:id="rId1197"/>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 name="Line 824"/>
              <p:cNvSpPr>
                <a:spLocks noChangeShapeType="1"/>
              </p:cNvSpPr>
              <p:nvPr>
                <p:custDataLst>
                  <p:tags r:id="rId1198"/>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 name="Line 825"/>
              <p:cNvSpPr>
                <a:spLocks noChangeShapeType="1"/>
              </p:cNvSpPr>
              <p:nvPr>
                <p:custDataLst>
                  <p:tags r:id="rId1199"/>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 name="Line 826"/>
              <p:cNvSpPr>
                <a:spLocks noChangeShapeType="1"/>
              </p:cNvSpPr>
              <p:nvPr>
                <p:custDataLst>
                  <p:tags r:id="rId1200"/>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 name="Line 827"/>
              <p:cNvSpPr>
                <a:spLocks noChangeShapeType="1"/>
              </p:cNvSpPr>
              <p:nvPr>
                <p:custDataLst>
                  <p:tags r:id="rId1201"/>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 name="Line 828"/>
              <p:cNvSpPr>
                <a:spLocks noChangeShapeType="1"/>
              </p:cNvSpPr>
              <p:nvPr>
                <p:custDataLst>
                  <p:tags r:id="rId1202"/>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 name="Line 829"/>
              <p:cNvSpPr>
                <a:spLocks noChangeShapeType="1"/>
              </p:cNvSpPr>
              <p:nvPr>
                <p:custDataLst>
                  <p:tags r:id="rId1203"/>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 name="Line 830"/>
              <p:cNvSpPr>
                <a:spLocks noChangeShapeType="1"/>
              </p:cNvSpPr>
              <p:nvPr>
                <p:custDataLst>
                  <p:tags r:id="rId1204"/>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 name="Line 831"/>
              <p:cNvSpPr>
                <a:spLocks noChangeShapeType="1"/>
              </p:cNvSpPr>
              <p:nvPr>
                <p:custDataLst>
                  <p:tags r:id="rId1205"/>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 name="Line 832"/>
              <p:cNvSpPr>
                <a:spLocks noChangeShapeType="1"/>
              </p:cNvSpPr>
              <p:nvPr>
                <p:custDataLst>
                  <p:tags r:id="rId1206"/>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6" name="Line 833"/>
              <p:cNvSpPr>
                <a:spLocks noChangeShapeType="1"/>
              </p:cNvSpPr>
              <p:nvPr>
                <p:custDataLst>
                  <p:tags r:id="rId1207"/>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 name="Line 834"/>
              <p:cNvSpPr>
                <a:spLocks noChangeShapeType="1"/>
              </p:cNvSpPr>
              <p:nvPr>
                <p:custDataLst>
                  <p:tags r:id="rId1208"/>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 name="Line 835"/>
              <p:cNvSpPr>
                <a:spLocks noChangeShapeType="1"/>
              </p:cNvSpPr>
              <p:nvPr>
                <p:custDataLst>
                  <p:tags r:id="rId1209"/>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 name="Line 836"/>
              <p:cNvSpPr>
                <a:spLocks noChangeShapeType="1"/>
              </p:cNvSpPr>
              <p:nvPr>
                <p:custDataLst>
                  <p:tags r:id="rId1210"/>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0" name="Line 837"/>
              <p:cNvSpPr>
                <a:spLocks noChangeShapeType="1"/>
              </p:cNvSpPr>
              <p:nvPr>
                <p:custDataLst>
                  <p:tags r:id="rId1211"/>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1" name="Line 838"/>
              <p:cNvSpPr>
                <a:spLocks noChangeShapeType="1"/>
              </p:cNvSpPr>
              <p:nvPr>
                <p:custDataLst>
                  <p:tags r:id="rId1212"/>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2" name="Line 839"/>
              <p:cNvSpPr>
                <a:spLocks noChangeShapeType="1"/>
              </p:cNvSpPr>
              <p:nvPr>
                <p:custDataLst>
                  <p:tags r:id="rId1213"/>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3" name="Line 840"/>
              <p:cNvSpPr>
                <a:spLocks noChangeShapeType="1"/>
              </p:cNvSpPr>
              <p:nvPr>
                <p:custDataLst>
                  <p:tags r:id="rId1214"/>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 name="Line 841"/>
              <p:cNvSpPr>
                <a:spLocks noChangeShapeType="1"/>
              </p:cNvSpPr>
              <p:nvPr>
                <p:custDataLst>
                  <p:tags r:id="rId1215"/>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 name="Line 842"/>
              <p:cNvSpPr>
                <a:spLocks noChangeShapeType="1"/>
              </p:cNvSpPr>
              <p:nvPr>
                <p:custDataLst>
                  <p:tags r:id="rId1216"/>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 name="Line 843"/>
              <p:cNvSpPr>
                <a:spLocks noChangeShapeType="1"/>
              </p:cNvSpPr>
              <p:nvPr>
                <p:custDataLst>
                  <p:tags r:id="rId1217"/>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7" name="Line 844"/>
              <p:cNvSpPr>
                <a:spLocks noChangeShapeType="1"/>
              </p:cNvSpPr>
              <p:nvPr>
                <p:custDataLst>
                  <p:tags r:id="rId1218"/>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 name="Line 845"/>
              <p:cNvSpPr>
                <a:spLocks noChangeShapeType="1"/>
              </p:cNvSpPr>
              <p:nvPr>
                <p:custDataLst>
                  <p:tags r:id="rId1219"/>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9" name="Line 846"/>
              <p:cNvSpPr>
                <a:spLocks noChangeShapeType="1"/>
              </p:cNvSpPr>
              <p:nvPr>
                <p:custDataLst>
                  <p:tags r:id="rId1220"/>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0" name="Line 847"/>
              <p:cNvSpPr>
                <a:spLocks noChangeShapeType="1"/>
              </p:cNvSpPr>
              <p:nvPr>
                <p:custDataLst>
                  <p:tags r:id="rId1221"/>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1" name="Line 848"/>
              <p:cNvSpPr>
                <a:spLocks noChangeShapeType="1"/>
              </p:cNvSpPr>
              <p:nvPr>
                <p:custDataLst>
                  <p:tags r:id="rId1222"/>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2" name="Line 849"/>
              <p:cNvSpPr>
                <a:spLocks noChangeShapeType="1"/>
              </p:cNvSpPr>
              <p:nvPr>
                <p:custDataLst>
                  <p:tags r:id="rId1223"/>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 name="Line 850"/>
              <p:cNvSpPr>
                <a:spLocks noChangeShapeType="1"/>
              </p:cNvSpPr>
              <p:nvPr>
                <p:custDataLst>
                  <p:tags r:id="rId1224"/>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4" name="Line 851"/>
              <p:cNvSpPr>
                <a:spLocks noChangeShapeType="1"/>
              </p:cNvSpPr>
              <p:nvPr>
                <p:custDataLst>
                  <p:tags r:id="rId1225"/>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5" name="Line 852"/>
              <p:cNvSpPr>
                <a:spLocks noChangeShapeType="1"/>
              </p:cNvSpPr>
              <p:nvPr>
                <p:custDataLst>
                  <p:tags r:id="rId1226"/>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6" name="Line 853"/>
              <p:cNvSpPr>
                <a:spLocks noChangeShapeType="1"/>
              </p:cNvSpPr>
              <p:nvPr>
                <p:custDataLst>
                  <p:tags r:id="rId1227"/>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7" name="Line 854"/>
              <p:cNvSpPr>
                <a:spLocks noChangeShapeType="1"/>
              </p:cNvSpPr>
              <p:nvPr>
                <p:custDataLst>
                  <p:tags r:id="rId1228"/>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8" name="Line 855"/>
              <p:cNvSpPr>
                <a:spLocks noChangeShapeType="1"/>
              </p:cNvSpPr>
              <p:nvPr>
                <p:custDataLst>
                  <p:tags r:id="rId1229"/>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9" name="Line 856"/>
              <p:cNvSpPr>
                <a:spLocks noChangeShapeType="1"/>
              </p:cNvSpPr>
              <p:nvPr>
                <p:custDataLst>
                  <p:tags r:id="rId1230"/>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0" name="Line 857"/>
              <p:cNvSpPr>
                <a:spLocks noChangeShapeType="1"/>
              </p:cNvSpPr>
              <p:nvPr>
                <p:custDataLst>
                  <p:tags r:id="rId1231"/>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1" name="Line 858"/>
              <p:cNvSpPr>
                <a:spLocks noChangeShapeType="1"/>
              </p:cNvSpPr>
              <p:nvPr>
                <p:custDataLst>
                  <p:tags r:id="rId1232"/>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2" name="Line 859"/>
              <p:cNvSpPr>
                <a:spLocks noChangeShapeType="1"/>
              </p:cNvSpPr>
              <p:nvPr>
                <p:custDataLst>
                  <p:tags r:id="rId1233"/>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 name="Freeform 860"/>
              <p:cNvSpPr>
                <a:spLocks/>
              </p:cNvSpPr>
              <p:nvPr>
                <p:custDataLst>
                  <p:tags r:id="rId1234"/>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 name="Freeform 861"/>
              <p:cNvSpPr>
                <a:spLocks/>
              </p:cNvSpPr>
              <p:nvPr>
                <p:custDataLst>
                  <p:tags r:id="rId1235"/>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5" name="Freeform 862"/>
              <p:cNvSpPr>
                <a:spLocks/>
              </p:cNvSpPr>
              <p:nvPr>
                <p:custDataLst>
                  <p:tags r:id="rId1236"/>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 name="Line 863"/>
              <p:cNvSpPr>
                <a:spLocks noChangeShapeType="1"/>
              </p:cNvSpPr>
              <p:nvPr>
                <p:custDataLst>
                  <p:tags r:id="rId1237"/>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7" name="Line 864"/>
              <p:cNvSpPr>
                <a:spLocks noChangeShapeType="1"/>
              </p:cNvSpPr>
              <p:nvPr>
                <p:custDataLst>
                  <p:tags r:id="rId1238"/>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8" name="Line 865"/>
              <p:cNvSpPr>
                <a:spLocks noChangeShapeType="1"/>
              </p:cNvSpPr>
              <p:nvPr>
                <p:custDataLst>
                  <p:tags r:id="rId1239"/>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9" name="Line 866"/>
              <p:cNvSpPr>
                <a:spLocks noChangeShapeType="1"/>
              </p:cNvSpPr>
              <p:nvPr>
                <p:custDataLst>
                  <p:tags r:id="rId1240"/>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0" name="Line 867"/>
              <p:cNvSpPr>
                <a:spLocks noChangeShapeType="1"/>
              </p:cNvSpPr>
              <p:nvPr>
                <p:custDataLst>
                  <p:tags r:id="rId1241"/>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1" name="Line 868"/>
              <p:cNvSpPr>
                <a:spLocks noChangeShapeType="1"/>
              </p:cNvSpPr>
              <p:nvPr>
                <p:custDataLst>
                  <p:tags r:id="rId1242"/>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2" name="Line 869"/>
              <p:cNvSpPr>
                <a:spLocks noChangeShapeType="1"/>
              </p:cNvSpPr>
              <p:nvPr>
                <p:custDataLst>
                  <p:tags r:id="rId1243"/>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 name="Line 870"/>
              <p:cNvSpPr>
                <a:spLocks noChangeShapeType="1"/>
              </p:cNvSpPr>
              <p:nvPr>
                <p:custDataLst>
                  <p:tags r:id="rId1244"/>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4" name="Line 871"/>
              <p:cNvSpPr>
                <a:spLocks noChangeShapeType="1"/>
              </p:cNvSpPr>
              <p:nvPr>
                <p:custDataLst>
                  <p:tags r:id="rId1245"/>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5" name="Line 872"/>
              <p:cNvSpPr>
                <a:spLocks noChangeShapeType="1"/>
              </p:cNvSpPr>
              <p:nvPr>
                <p:custDataLst>
                  <p:tags r:id="rId1246"/>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6" name="Line 873"/>
              <p:cNvSpPr>
                <a:spLocks noChangeShapeType="1"/>
              </p:cNvSpPr>
              <p:nvPr>
                <p:custDataLst>
                  <p:tags r:id="rId1247"/>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7" name="Line 874"/>
              <p:cNvSpPr>
                <a:spLocks noChangeShapeType="1"/>
              </p:cNvSpPr>
              <p:nvPr>
                <p:custDataLst>
                  <p:tags r:id="rId1248"/>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8" name="Line 875"/>
              <p:cNvSpPr>
                <a:spLocks noChangeShapeType="1"/>
              </p:cNvSpPr>
              <p:nvPr>
                <p:custDataLst>
                  <p:tags r:id="rId1249"/>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9" name="Line 876"/>
              <p:cNvSpPr>
                <a:spLocks noChangeShapeType="1"/>
              </p:cNvSpPr>
              <p:nvPr>
                <p:custDataLst>
                  <p:tags r:id="rId1250"/>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0" name="Line 877"/>
              <p:cNvSpPr>
                <a:spLocks noChangeShapeType="1"/>
              </p:cNvSpPr>
              <p:nvPr>
                <p:custDataLst>
                  <p:tags r:id="rId1251"/>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1" name="Line 878"/>
              <p:cNvSpPr>
                <a:spLocks noChangeShapeType="1"/>
              </p:cNvSpPr>
              <p:nvPr>
                <p:custDataLst>
                  <p:tags r:id="rId1252"/>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2" name="Line 879"/>
              <p:cNvSpPr>
                <a:spLocks noChangeShapeType="1"/>
              </p:cNvSpPr>
              <p:nvPr>
                <p:custDataLst>
                  <p:tags r:id="rId1253"/>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 name="Line 880"/>
              <p:cNvSpPr>
                <a:spLocks noChangeShapeType="1"/>
              </p:cNvSpPr>
              <p:nvPr>
                <p:custDataLst>
                  <p:tags r:id="rId1254"/>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 name="Line 881"/>
              <p:cNvSpPr>
                <a:spLocks noChangeShapeType="1"/>
              </p:cNvSpPr>
              <p:nvPr>
                <p:custDataLst>
                  <p:tags r:id="rId1255"/>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5" name="Line 882"/>
              <p:cNvSpPr>
                <a:spLocks noChangeShapeType="1"/>
              </p:cNvSpPr>
              <p:nvPr>
                <p:custDataLst>
                  <p:tags r:id="rId1256"/>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6" name="Line 883"/>
              <p:cNvSpPr>
                <a:spLocks noChangeShapeType="1"/>
              </p:cNvSpPr>
              <p:nvPr>
                <p:custDataLst>
                  <p:tags r:id="rId1257"/>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7" name="Line 884"/>
              <p:cNvSpPr>
                <a:spLocks noChangeShapeType="1"/>
              </p:cNvSpPr>
              <p:nvPr>
                <p:custDataLst>
                  <p:tags r:id="rId1258"/>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8" name="Line 885"/>
              <p:cNvSpPr>
                <a:spLocks noChangeShapeType="1"/>
              </p:cNvSpPr>
              <p:nvPr>
                <p:custDataLst>
                  <p:tags r:id="rId1259"/>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9" name="Line 886"/>
              <p:cNvSpPr>
                <a:spLocks noChangeShapeType="1"/>
              </p:cNvSpPr>
              <p:nvPr>
                <p:custDataLst>
                  <p:tags r:id="rId1260"/>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0" name="Line 887"/>
              <p:cNvSpPr>
                <a:spLocks noChangeShapeType="1"/>
              </p:cNvSpPr>
              <p:nvPr>
                <p:custDataLst>
                  <p:tags r:id="rId1261"/>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1" name="Line 888"/>
              <p:cNvSpPr>
                <a:spLocks noChangeShapeType="1"/>
              </p:cNvSpPr>
              <p:nvPr>
                <p:custDataLst>
                  <p:tags r:id="rId1262"/>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2" name="Line 889"/>
              <p:cNvSpPr>
                <a:spLocks noChangeShapeType="1"/>
              </p:cNvSpPr>
              <p:nvPr>
                <p:custDataLst>
                  <p:tags r:id="rId1263"/>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3" name="Line 890"/>
              <p:cNvSpPr>
                <a:spLocks noChangeShapeType="1"/>
              </p:cNvSpPr>
              <p:nvPr>
                <p:custDataLst>
                  <p:tags r:id="rId1264"/>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4" name="Line 891"/>
              <p:cNvSpPr>
                <a:spLocks noChangeShapeType="1"/>
              </p:cNvSpPr>
              <p:nvPr>
                <p:custDataLst>
                  <p:tags r:id="rId1265"/>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5" name="Line 892"/>
              <p:cNvSpPr>
                <a:spLocks noChangeShapeType="1"/>
              </p:cNvSpPr>
              <p:nvPr>
                <p:custDataLst>
                  <p:tags r:id="rId1266"/>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6" name="Line 893"/>
              <p:cNvSpPr>
                <a:spLocks noChangeShapeType="1"/>
              </p:cNvSpPr>
              <p:nvPr>
                <p:custDataLst>
                  <p:tags r:id="rId1267"/>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7" name="Line 894"/>
              <p:cNvSpPr>
                <a:spLocks noChangeShapeType="1"/>
              </p:cNvSpPr>
              <p:nvPr>
                <p:custDataLst>
                  <p:tags r:id="rId1268"/>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8" name="Line 895"/>
              <p:cNvSpPr>
                <a:spLocks noChangeShapeType="1"/>
              </p:cNvSpPr>
              <p:nvPr>
                <p:custDataLst>
                  <p:tags r:id="rId1269"/>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9" name="Line 896"/>
              <p:cNvSpPr>
                <a:spLocks noChangeShapeType="1"/>
              </p:cNvSpPr>
              <p:nvPr>
                <p:custDataLst>
                  <p:tags r:id="rId1270"/>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0" name="Line 897"/>
              <p:cNvSpPr>
                <a:spLocks noChangeShapeType="1"/>
              </p:cNvSpPr>
              <p:nvPr>
                <p:custDataLst>
                  <p:tags r:id="rId1271"/>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1" name="Line 898"/>
              <p:cNvSpPr>
                <a:spLocks noChangeShapeType="1"/>
              </p:cNvSpPr>
              <p:nvPr>
                <p:custDataLst>
                  <p:tags r:id="rId1272"/>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2" name="Line 899"/>
              <p:cNvSpPr>
                <a:spLocks noChangeShapeType="1"/>
              </p:cNvSpPr>
              <p:nvPr>
                <p:custDataLst>
                  <p:tags r:id="rId1273"/>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3" name="Line 900"/>
              <p:cNvSpPr>
                <a:spLocks noChangeShapeType="1"/>
              </p:cNvSpPr>
              <p:nvPr>
                <p:custDataLst>
                  <p:tags r:id="rId1274"/>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4" name="Line 901"/>
              <p:cNvSpPr>
                <a:spLocks noChangeShapeType="1"/>
              </p:cNvSpPr>
              <p:nvPr>
                <p:custDataLst>
                  <p:tags r:id="rId1275"/>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5" name="Line 902"/>
              <p:cNvSpPr>
                <a:spLocks noChangeShapeType="1"/>
              </p:cNvSpPr>
              <p:nvPr>
                <p:custDataLst>
                  <p:tags r:id="rId1276"/>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6" name="Line 903"/>
              <p:cNvSpPr>
                <a:spLocks noChangeShapeType="1"/>
              </p:cNvSpPr>
              <p:nvPr>
                <p:custDataLst>
                  <p:tags r:id="rId1277"/>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7" name="Line 904"/>
              <p:cNvSpPr>
                <a:spLocks noChangeShapeType="1"/>
              </p:cNvSpPr>
              <p:nvPr>
                <p:custDataLst>
                  <p:tags r:id="rId1278"/>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8" name="Line 905"/>
              <p:cNvSpPr>
                <a:spLocks noChangeShapeType="1"/>
              </p:cNvSpPr>
              <p:nvPr>
                <p:custDataLst>
                  <p:tags r:id="rId1279"/>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9" name="Line 906"/>
              <p:cNvSpPr>
                <a:spLocks noChangeShapeType="1"/>
              </p:cNvSpPr>
              <p:nvPr>
                <p:custDataLst>
                  <p:tags r:id="rId1280"/>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0" name="Line 907"/>
              <p:cNvSpPr>
                <a:spLocks noChangeShapeType="1"/>
              </p:cNvSpPr>
              <p:nvPr>
                <p:custDataLst>
                  <p:tags r:id="rId1281"/>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1" name="Line 908"/>
              <p:cNvSpPr>
                <a:spLocks noChangeShapeType="1"/>
              </p:cNvSpPr>
              <p:nvPr>
                <p:custDataLst>
                  <p:tags r:id="rId1282"/>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2" name="Line 909"/>
              <p:cNvSpPr>
                <a:spLocks noChangeShapeType="1"/>
              </p:cNvSpPr>
              <p:nvPr>
                <p:custDataLst>
                  <p:tags r:id="rId1283"/>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3" name="Line 910"/>
              <p:cNvSpPr>
                <a:spLocks noChangeShapeType="1"/>
              </p:cNvSpPr>
              <p:nvPr>
                <p:custDataLst>
                  <p:tags r:id="rId1284"/>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4" name="Line 911"/>
              <p:cNvSpPr>
                <a:spLocks noChangeShapeType="1"/>
              </p:cNvSpPr>
              <p:nvPr>
                <p:custDataLst>
                  <p:tags r:id="rId1285"/>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5" name="Line 912"/>
              <p:cNvSpPr>
                <a:spLocks noChangeShapeType="1"/>
              </p:cNvSpPr>
              <p:nvPr>
                <p:custDataLst>
                  <p:tags r:id="rId1286"/>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6" name="Line 913"/>
              <p:cNvSpPr>
                <a:spLocks noChangeShapeType="1"/>
              </p:cNvSpPr>
              <p:nvPr>
                <p:custDataLst>
                  <p:tags r:id="rId1287"/>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7" name="Line 914"/>
              <p:cNvSpPr>
                <a:spLocks noChangeShapeType="1"/>
              </p:cNvSpPr>
              <p:nvPr>
                <p:custDataLst>
                  <p:tags r:id="rId1288"/>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8" name="Line 915"/>
              <p:cNvSpPr>
                <a:spLocks noChangeShapeType="1"/>
              </p:cNvSpPr>
              <p:nvPr>
                <p:custDataLst>
                  <p:tags r:id="rId1289"/>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9" name="Line 916"/>
              <p:cNvSpPr>
                <a:spLocks noChangeShapeType="1"/>
              </p:cNvSpPr>
              <p:nvPr>
                <p:custDataLst>
                  <p:tags r:id="rId1290"/>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0" name="Line 917"/>
              <p:cNvSpPr>
                <a:spLocks noChangeShapeType="1"/>
              </p:cNvSpPr>
              <p:nvPr>
                <p:custDataLst>
                  <p:tags r:id="rId1291"/>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1" name="Line 918"/>
              <p:cNvSpPr>
                <a:spLocks noChangeShapeType="1"/>
              </p:cNvSpPr>
              <p:nvPr>
                <p:custDataLst>
                  <p:tags r:id="rId1292"/>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2" name="Line 919"/>
              <p:cNvSpPr>
                <a:spLocks noChangeShapeType="1"/>
              </p:cNvSpPr>
              <p:nvPr>
                <p:custDataLst>
                  <p:tags r:id="rId1293"/>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3" name="Line 920"/>
              <p:cNvSpPr>
                <a:spLocks noChangeShapeType="1"/>
              </p:cNvSpPr>
              <p:nvPr>
                <p:custDataLst>
                  <p:tags r:id="rId1294"/>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4" name="Line 921"/>
              <p:cNvSpPr>
                <a:spLocks noChangeShapeType="1"/>
              </p:cNvSpPr>
              <p:nvPr>
                <p:custDataLst>
                  <p:tags r:id="rId1295"/>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 name="Line 922"/>
              <p:cNvSpPr>
                <a:spLocks noChangeShapeType="1"/>
              </p:cNvSpPr>
              <p:nvPr>
                <p:custDataLst>
                  <p:tags r:id="rId1296"/>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 name="Line 923"/>
              <p:cNvSpPr>
                <a:spLocks noChangeShapeType="1"/>
              </p:cNvSpPr>
              <p:nvPr>
                <p:custDataLst>
                  <p:tags r:id="rId1297"/>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 name="Line 924"/>
              <p:cNvSpPr>
                <a:spLocks noChangeShapeType="1"/>
              </p:cNvSpPr>
              <p:nvPr>
                <p:custDataLst>
                  <p:tags r:id="rId1298"/>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 name="Line 925"/>
              <p:cNvSpPr>
                <a:spLocks noChangeShapeType="1"/>
              </p:cNvSpPr>
              <p:nvPr>
                <p:custDataLst>
                  <p:tags r:id="rId1299"/>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 name="Line 926"/>
              <p:cNvSpPr>
                <a:spLocks noChangeShapeType="1"/>
              </p:cNvSpPr>
              <p:nvPr>
                <p:custDataLst>
                  <p:tags r:id="rId1300"/>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 name="Line 927"/>
              <p:cNvSpPr>
                <a:spLocks noChangeShapeType="1"/>
              </p:cNvSpPr>
              <p:nvPr>
                <p:custDataLst>
                  <p:tags r:id="rId1301"/>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 name="Line 928"/>
              <p:cNvSpPr>
                <a:spLocks noChangeShapeType="1"/>
              </p:cNvSpPr>
              <p:nvPr>
                <p:custDataLst>
                  <p:tags r:id="rId1302"/>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 name="Line 929"/>
              <p:cNvSpPr>
                <a:spLocks noChangeShapeType="1"/>
              </p:cNvSpPr>
              <p:nvPr>
                <p:custDataLst>
                  <p:tags r:id="rId1303"/>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 name="Line 930"/>
              <p:cNvSpPr>
                <a:spLocks noChangeShapeType="1"/>
              </p:cNvSpPr>
              <p:nvPr>
                <p:custDataLst>
                  <p:tags r:id="rId1304"/>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 name="Line 931"/>
              <p:cNvSpPr>
                <a:spLocks noChangeShapeType="1"/>
              </p:cNvSpPr>
              <p:nvPr>
                <p:custDataLst>
                  <p:tags r:id="rId1305"/>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 name="Line 932"/>
              <p:cNvSpPr>
                <a:spLocks noChangeShapeType="1"/>
              </p:cNvSpPr>
              <p:nvPr>
                <p:custDataLst>
                  <p:tags r:id="rId1306"/>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6" name="Line 933"/>
              <p:cNvSpPr>
                <a:spLocks noChangeShapeType="1"/>
              </p:cNvSpPr>
              <p:nvPr>
                <p:custDataLst>
                  <p:tags r:id="rId1307"/>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7" name="Line 934"/>
              <p:cNvSpPr>
                <a:spLocks noChangeShapeType="1"/>
              </p:cNvSpPr>
              <p:nvPr>
                <p:custDataLst>
                  <p:tags r:id="rId1308"/>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 name="Line 935"/>
              <p:cNvSpPr>
                <a:spLocks noChangeShapeType="1"/>
              </p:cNvSpPr>
              <p:nvPr>
                <p:custDataLst>
                  <p:tags r:id="rId1309"/>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 name="Line 936"/>
              <p:cNvSpPr>
                <a:spLocks noChangeShapeType="1"/>
              </p:cNvSpPr>
              <p:nvPr>
                <p:custDataLst>
                  <p:tags r:id="rId1310"/>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 name="Line 937"/>
              <p:cNvSpPr>
                <a:spLocks noChangeShapeType="1"/>
              </p:cNvSpPr>
              <p:nvPr>
                <p:custDataLst>
                  <p:tags r:id="rId1311"/>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1" name="Line 938"/>
              <p:cNvSpPr>
                <a:spLocks noChangeShapeType="1"/>
              </p:cNvSpPr>
              <p:nvPr>
                <p:custDataLst>
                  <p:tags r:id="rId1312"/>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2" name="Line 939"/>
              <p:cNvSpPr>
                <a:spLocks noChangeShapeType="1"/>
              </p:cNvSpPr>
              <p:nvPr>
                <p:custDataLst>
                  <p:tags r:id="rId1313"/>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 name="Line 940"/>
              <p:cNvSpPr>
                <a:spLocks noChangeShapeType="1"/>
              </p:cNvSpPr>
              <p:nvPr>
                <p:custDataLst>
                  <p:tags r:id="rId1314"/>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 name="Line 941"/>
              <p:cNvSpPr>
                <a:spLocks noChangeShapeType="1"/>
              </p:cNvSpPr>
              <p:nvPr>
                <p:custDataLst>
                  <p:tags r:id="rId1315"/>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 name="Line 942"/>
              <p:cNvSpPr>
                <a:spLocks noChangeShapeType="1"/>
              </p:cNvSpPr>
              <p:nvPr>
                <p:custDataLst>
                  <p:tags r:id="rId1316"/>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6" name="Line 943"/>
              <p:cNvSpPr>
                <a:spLocks noChangeShapeType="1"/>
              </p:cNvSpPr>
              <p:nvPr>
                <p:custDataLst>
                  <p:tags r:id="rId1317"/>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7" name="Line 944"/>
              <p:cNvSpPr>
                <a:spLocks noChangeShapeType="1"/>
              </p:cNvSpPr>
              <p:nvPr>
                <p:custDataLst>
                  <p:tags r:id="rId1318"/>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 name="Line 945"/>
              <p:cNvSpPr>
                <a:spLocks noChangeShapeType="1"/>
              </p:cNvSpPr>
              <p:nvPr>
                <p:custDataLst>
                  <p:tags r:id="rId1319"/>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 name="Line 946"/>
              <p:cNvSpPr>
                <a:spLocks noChangeShapeType="1"/>
              </p:cNvSpPr>
              <p:nvPr>
                <p:custDataLst>
                  <p:tags r:id="rId1320"/>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 name="Line 947"/>
              <p:cNvSpPr>
                <a:spLocks noChangeShapeType="1"/>
              </p:cNvSpPr>
              <p:nvPr>
                <p:custDataLst>
                  <p:tags r:id="rId1321"/>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1" name="Line 948"/>
              <p:cNvSpPr>
                <a:spLocks noChangeShapeType="1"/>
              </p:cNvSpPr>
              <p:nvPr>
                <p:custDataLst>
                  <p:tags r:id="rId1322"/>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2" name="Line 949"/>
              <p:cNvSpPr>
                <a:spLocks noChangeShapeType="1"/>
              </p:cNvSpPr>
              <p:nvPr>
                <p:custDataLst>
                  <p:tags r:id="rId1323"/>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 name="Freeform 950"/>
              <p:cNvSpPr>
                <a:spLocks/>
              </p:cNvSpPr>
              <p:nvPr>
                <p:custDataLst>
                  <p:tags r:id="rId1324"/>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4" name="Freeform 951"/>
              <p:cNvSpPr>
                <a:spLocks/>
              </p:cNvSpPr>
              <p:nvPr>
                <p:custDataLst>
                  <p:tags r:id="rId1325"/>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5" name="Freeform 952"/>
              <p:cNvSpPr>
                <a:spLocks/>
              </p:cNvSpPr>
              <p:nvPr>
                <p:custDataLst>
                  <p:tags r:id="rId1326"/>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6" name="Line 953"/>
              <p:cNvSpPr>
                <a:spLocks noChangeShapeType="1"/>
              </p:cNvSpPr>
              <p:nvPr>
                <p:custDataLst>
                  <p:tags r:id="rId1327"/>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7" name="Line 954"/>
              <p:cNvSpPr>
                <a:spLocks noChangeShapeType="1"/>
              </p:cNvSpPr>
              <p:nvPr>
                <p:custDataLst>
                  <p:tags r:id="rId1328"/>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 name="Line 955"/>
              <p:cNvSpPr>
                <a:spLocks noChangeShapeType="1"/>
              </p:cNvSpPr>
              <p:nvPr>
                <p:custDataLst>
                  <p:tags r:id="rId1329"/>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 name="Line 956"/>
              <p:cNvSpPr>
                <a:spLocks noChangeShapeType="1"/>
              </p:cNvSpPr>
              <p:nvPr>
                <p:custDataLst>
                  <p:tags r:id="rId1330"/>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 name="Line 957"/>
              <p:cNvSpPr>
                <a:spLocks noChangeShapeType="1"/>
              </p:cNvSpPr>
              <p:nvPr>
                <p:custDataLst>
                  <p:tags r:id="rId1331"/>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 name="Line 958"/>
              <p:cNvSpPr>
                <a:spLocks noChangeShapeType="1"/>
              </p:cNvSpPr>
              <p:nvPr>
                <p:custDataLst>
                  <p:tags r:id="rId1332"/>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 name="Line 959"/>
              <p:cNvSpPr>
                <a:spLocks noChangeShapeType="1"/>
              </p:cNvSpPr>
              <p:nvPr>
                <p:custDataLst>
                  <p:tags r:id="rId1333"/>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3" name="Line 960"/>
              <p:cNvSpPr>
                <a:spLocks noChangeShapeType="1"/>
              </p:cNvSpPr>
              <p:nvPr>
                <p:custDataLst>
                  <p:tags r:id="rId1334"/>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4" name="Line 961"/>
              <p:cNvSpPr>
                <a:spLocks noChangeShapeType="1"/>
              </p:cNvSpPr>
              <p:nvPr>
                <p:custDataLst>
                  <p:tags r:id="rId1335"/>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 name="Line 962"/>
              <p:cNvSpPr>
                <a:spLocks noChangeShapeType="1"/>
              </p:cNvSpPr>
              <p:nvPr>
                <p:custDataLst>
                  <p:tags r:id="rId1336"/>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 name="Line 963"/>
              <p:cNvSpPr>
                <a:spLocks noChangeShapeType="1"/>
              </p:cNvSpPr>
              <p:nvPr>
                <p:custDataLst>
                  <p:tags r:id="rId1337"/>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 name="Line 964"/>
              <p:cNvSpPr>
                <a:spLocks noChangeShapeType="1"/>
              </p:cNvSpPr>
              <p:nvPr>
                <p:custDataLst>
                  <p:tags r:id="rId1338"/>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8" name="Line 965"/>
              <p:cNvSpPr>
                <a:spLocks noChangeShapeType="1"/>
              </p:cNvSpPr>
              <p:nvPr>
                <p:custDataLst>
                  <p:tags r:id="rId1339"/>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9" name="Line 966"/>
              <p:cNvSpPr>
                <a:spLocks noChangeShapeType="1"/>
              </p:cNvSpPr>
              <p:nvPr>
                <p:custDataLst>
                  <p:tags r:id="rId1340"/>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 name="Line 967"/>
              <p:cNvSpPr>
                <a:spLocks noChangeShapeType="1"/>
              </p:cNvSpPr>
              <p:nvPr>
                <p:custDataLst>
                  <p:tags r:id="rId1341"/>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 name="Line 968"/>
              <p:cNvSpPr>
                <a:spLocks noChangeShapeType="1"/>
              </p:cNvSpPr>
              <p:nvPr>
                <p:custDataLst>
                  <p:tags r:id="rId1342"/>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 name="Line 969"/>
              <p:cNvSpPr>
                <a:spLocks noChangeShapeType="1"/>
              </p:cNvSpPr>
              <p:nvPr>
                <p:custDataLst>
                  <p:tags r:id="rId1343"/>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3" name="Line 970"/>
              <p:cNvSpPr>
                <a:spLocks noChangeShapeType="1"/>
              </p:cNvSpPr>
              <p:nvPr>
                <p:custDataLst>
                  <p:tags r:id="rId1344"/>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4" name="Line 971"/>
              <p:cNvSpPr>
                <a:spLocks noChangeShapeType="1"/>
              </p:cNvSpPr>
              <p:nvPr>
                <p:custDataLst>
                  <p:tags r:id="rId1345"/>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 name="Line 972"/>
              <p:cNvSpPr>
                <a:spLocks noChangeShapeType="1"/>
              </p:cNvSpPr>
              <p:nvPr>
                <p:custDataLst>
                  <p:tags r:id="rId1346"/>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 name="Line 973"/>
              <p:cNvSpPr>
                <a:spLocks noChangeShapeType="1"/>
              </p:cNvSpPr>
              <p:nvPr>
                <p:custDataLst>
                  <p:tags r:id="rId1347"/>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 name="Line 974"/>
              <p:cNvSpPr>
                <a:spLocks noChangeShapeType="1"/>
              </p:cNvSpPr>
              <p:nvPr>
                <p:custDataLst>
                  <p:tags r:id="rId1348"/>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8" name="Line 975"/>
              <p:cNvSpPr>
                <a:spLocks noChangeShapeType="1"/>
              </p:cNvSpPr>
              <p:nvPr>
                <p:custDataLst>
                  <p:tags r:id="rId1349"/>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9" name="Line 976"/>
              <p:cNvSpPr>
                <a:spLocks noChangeShapeType="1"/>
              </p:cNvSpPr>
              <p:nvPr>
                <p:custDataLst>
                  <p:tags r:id="rId1350"/>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 name="Line 977"/>
              <p:cNvSpPr>
                <a:spLocks noChangeShapeType="1"/>
              </p:cNvSpPr>
              <p:nvPr>
                <p:custDataLst>
                  <p:tags r:id="rId1351"/>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 name="Line 978"/>
              <p:cNvSpPr>
                <a:spLocks noChangeShapeType="1"/>
              </p:cNvSpPr>
              <p:nvPr>
                <p:custDataLst>
                  <p:tags r:id="rId1352"/>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 name="Line 979"/>
              <p:cNvSpPr>
                <a:spLocks noChangeShapeType="1"/>
              </p:cNvSpPr>
              <p:nvPr>
                <p:custDataLst>
                  <p:tags r:id="rId1353"/>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 name="Line 980"/>
              <p:cNvSpPr>
                <a:spLocks noChangeShapeType="1"/>
              </p:cNvSpPr>
              <p:nvPr>
                <p:custDataLst>
                  <p:tags r:id="rId1354"/>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 name="Line 981"/>
              <p:cNvSpPr>
                <a:spLocks noChangeShapeType="1"/>
              </p:cNvSpPr>
              <p:nvPr>
                <p:custDataLst>
                  <p:tags r:id="rId1355"/>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5" name="Line 982"/>
              <p:cNvSpPr>
                <a:spLocks noChangeShapeType="1"/>
              </p:cNvSpPr>
              <p:nvPr>
                <p:custDataLst>
                  <p:tags r:id="rId1356"/>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 name="Line 983"/>
              <p:cNvSpPr>
                <a:spLocks noChangeShapeType="1"/>
              </p:cNvSpPr>
              <p:nvPr>
                <p:custDataLst>
                  <p:tags r:id="rId1357"/>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 name="Line 984"/>
              <p:cNvSpPr>
                <a:spLocks noChangeShapeType="1"/>
              </p:cNvSpPr>
              <p:nvPr>
                <p:custDataLst>
                  <p:tags r:id="rId1358"/>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 name="Line 985"/>
              <p:cNvSpPr>
                <a:spLocks noChangeShapeType="1"/>
              </p:cNvSpPr>
              <p:nvPr>
                <p:custDataLst>
                  <p:tags r:id="rId1359"/>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 name="Line 986"/>
              <p:cNvSpPr>
                <a:spLocks noChangeShapeType="1"/>
              </p:cNvSpPr>
              <p:nvPr>
                <p:custDataLst>
                  <p:tags r:id="rId1360"/>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0" name="Line 987"/>
              <p:cNvSpPr>
                <a:spLocks noChangeShapeType="1"/>
              </p:cNvSpPr>
              <p:nvPr>
                <p:custDataLst>
                  <p:tags r:id="rId1361"/>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1" name="Line 988"/>
              <p:cNvSpPr>
                <a:spLocks noChangeShapeType="1"/>
              </p:cNvSpPr>
              <p:nvPr>
                <p:custDataLst>
                  <p:tags r:id="rId1362"/>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 name="Line 989"/>
              <p:cNvSpPr>
                <a:spLocks noChangeShapeType="1"/>
              </p:cNvSpPr>
              <p:nvPr>
                <p:custDataLst>
                  <p:tags r:id="rId1363"/>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 name="Line 990"/>
              <p:cNvSpPr>
                <a:spLocks noChangeShapeType="1"/>
              </p:cNvSpPr>
              <p:nvPr>
                <p:custDataLst>
                  <p:tags r:id="rId1364"/>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 name="Line 991"/>
              <p:cNvSpPr>
                <a:spLocks noChangeShapeType="1"/>
              </p:cNvSpPr>
              <p:nvPr>
                <p:custDataLst>
                  <p:tags r:id="rId1365"/>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5" name="Line 992"/>
              <p:cNvSpPr>
                <a:spLocks noChangeShapeType="1"/>
              </p:cNvSpPr>
              <p:nvPr>
                <p:custDataLst>
                  <p:tags r:id="rId1366"/>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 name="Line 993"/>
              <p:cNvSpPr>
                <a:spLocks noChangeShapeType="1"/>
              </p:cNvSpPr>
              <p:nvPr>
                <p:custDataLst>
                  <p:tags r:id="rId1367"/>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 name="Line 994"/>
              <p:cNvSpPr>
                <a:spLocks noChangeShapeType="1"/>
              </p:cNvSpPr>
              <p:nvPr>
                <p:custDataLst>
                  <p:tags r:id="rId1368"/>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 name="Line 995"/>
              <p:cNvSpPr>
                <a:spLocks noChangeShapeType="1"/>
              </p:cNvSpPr>
              <p:nvPr>
                <p:custDataLst>
                  <p:tags r:id="rId1369"/>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 name="Line 996"/>
              <p:cNvSpPr>
                <a:spLocks noChangeShapeType="1"/>
              </p:cNvSpPr>
              <p:nvPr>
                <p:custDataLst>
                  <p:tags r:id="rId1370"/>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0" name="Line 997"/>
              <p:cNvSpPr>
                <a:spLocks noChangeShapeType="1"/>
              </p:cNvSpPr>
              <p:nvPr>
                <p:custDataLst>
                  <p:tags r:id="rId1371"/>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1" name="Line 998"/>
              <p:cNvSpPr>
                <a:spLocks noChangeShapeType="1"/>
              </p:cNvSpPr>
              <p:nvPr>
                <p:custDataLst>
                  <p:tags r:id="rId1372"/>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 name="Line 999"/>
              <p:cNvSpPr>
                <a:spLocks noChangeShapeType="1"/>
              </p:cNvSpPr>
              <p:nvPr>
                <p:custDataLst>
                  <p:tags r:id="rId1373"/>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 name="Line 1000"/>
              <p:cNvSpPr>
                <a:spLocks noChangeShapeType="1"/>
              </p:cNvSpPr>
              <p:nvPr>
                <p:custDataLst>
                  <p:tags r:id="rId1374"/>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 name="Line 1001"/>
              <p:cNvSpPr>
                <a:spLocks noChangeShapeType="1"/>
              </p:cNvSpPr>
              <p:nvPr>
                <p:custDataLst>
                  <p:tags r:id="rId1375"/>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5" name="Line 1002"/>
              <p:cNvSpPr>
                <a:spLocks noChangeShapeType="1"/>
              </p:cNvSpPr>
              <p:nvPr>
                <p:custDataLst>
                  <p:tags r:id="rId1376"/>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6" name="Line 1003"/>
              <p:cNvSpPr>
                <a:spLocks noChangeShapeType="1"/>
              </p:cNvSpPr>
              <p:nvPr>
                <p:custDataLst>
                  <p:tags r:id="rId1377"/>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 name="Line 1004"/>
              <p:cNvSpPr>
                <a:spLocks noChangeShapeType="1"/>
              </p:cNvSpPr>
              <p:nvPr>
                <p:custDataLst>
                  <p:tags r:id="rId1378"/>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 name="Line 1005"/>
              <p:cNvSpPr>
                <a:spLocks noChangeShapeType="1"/>
              </p:cNvSpPr>
              <p:nvPr>
                <p:custDataLst>
                  <p:tags r:id="rId1379"/>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 name="Line 1006"/>
              <p:cNvSpPr>
                <a:spLocks noChangeShapeType="1"/>
              </p:cNvSpPr>
              <p:nvPr>
                <p:custDataLst>
                  <p:tags r:id="rId1380"/>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0" name="Line 1007"/>
              <p:cNvSpPr>
                <a:spLocks noChangeShapeType="1"/>
              </p:cNvSpPr>
              <p:nvPr>
                <p:custDataLst>
                  <p:tags r:id="rId1381"/>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1" name="Line 1008"/>
              <p:cNvSpPr>
                <a:spLocks noChangeShapeType="1"/>
              </p:cNvSpPr>
              <p:nvPr>
                <p:custDataLst>
                  <p:tags r:id="rId1382"/>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 name="Line 1009"/>
              <p:cNvSpPr>
                <a:spLocks noChangeShapeType="1"/>
              </p:cNvSpPr>
              <p:nvPr>
                <p:custDataLst>
                  <p:tags r:id="rId1383"/>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 name="Line 1010"/>
              <p:cNvSpPr>
                <a:spLocks noChangeShapeType="1"/>
              </p:cNvSpPr>
              <p:nvPr>
                <p:custDataLst>
                  <p:tags r:id="rId1384"/>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 name="Line 1011"/>
              <p:cNvSpPr>
                <a:spLocks noChangeShapeType="1"/>
              </p:cNvSpPr>
              <p:nvPr>
                <p:custDataLst>
                  <p:tags r:id="rId1385"/>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5" name="Line 1012"/>
              <p:cNvSpPr>
                <a:spLocks noChangeShapeType="1"/>
              </p:cNvSpPr>
              <p:nvPr>
                <p:custDataLst>
                  <p:tags r:id="rId1386"/>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6" name="Line 1013"/>
              <p:cNvSpPr>
                <a:spLocks noChangeShapeType="1"/>
              </p:cNvSpPr>
              <p:nvPr>
                <p:custDataLst>
                  <p:tags r:id="rId1387"/>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 name="Line 1014"/>
              <p:cNvSpPr>
                <a:spLocks noChangeShapeType="1"/>
              </p:cNvSpPr>
              <p:nvPr>
                <p:custDataLst>
                  <p:tags r:id="rId1388"/>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 name="Freeform 1015"/>
              <p:cNvSpPr>
                <a:spLocks/>
              </p:cNvSpPr>
              <p:nvPr>
                <p:custDataLst>
                  <p:tags r:id="rId1389"/>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9" name="Freeform 1016"/>
              <p:cNvSpPr>
                <a:spLocks/>
              </p:cNvSpPr>
              <p:nvPr>
                <p:custDataLst>
                  <p:tags r:id="rId1390"/>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0" name="Freeform 1017"/>
              <p:cNvSpPr>
                <a:spLocks/>
              </p:cNvSpPr>
              <p:nvPr>
                <p:custDataLst>
                  <p:tags r:id="rId1391"/>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861" name="Group 1018"/>
            <p:cNvGrpSpPr>
              <a:grpSpLocks/>
            </p:cNvGrpSpPr>
            <p:nvPr>
              <p:custDataLst>
                <p:tags r:id="rId4"/>
              </p:custDataLst>
            </p:nvPr>
          </p:nvGrpSpPr>
          <p:grpSpPr bwMode="auto">
            <a:xfrm>
              <a:off x="2895600" y="4038600"/>
              <a:ext cx="1860550" cy="1374775"/>
              <a:chOff x="1276" y="1911"/>
              <a:chExt cx="2972" cy="2196"/>
            </a:xfrm>
          </p:grpSpPr>
          <p:sp>
            <p:nvSpPr>
              <p:cNvPr id="2862" name="Rectangle 1019"/>
              <p:cNvSpPr>
                <a:spLocks noChangeArrowheads="1"/>
              </p:cNvSpPr>
              <p:nvPr>
                <p:custDataLst>
                  <p:tags r:id="rId470"/>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863" name="Rectangle 1020"/>
              <p:cNvSpPr>
                <a:spLocks noChangeArrowheads="1"/>
              </p:cNvSpPr>
              <p:nvPr>
                <p:custDataLst>
                  <p:tags r:id="rId471"/>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864" name="Freeform 1021"/>
              <p:cNvSpPr>
                <a:spLocks/>
              </p:cNvSpPr>
              <p:nvPr>
                <p:custDataLst>
                  <p:tags r:id="rId472"/>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5" name="Freeform 1022"/>
              <p:cNvSpPr>
                <a:spLocks/>
              </p:cNvSpPr>
              <p:nvPr>
                <p:custDataLst>
                  <p:tags r:id="rId473"/>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6" name="Line 1023"/>
              <p:cNvSpPr>
                <a:spLocks noChangeShapeType="1"/>
              </p:cNvSpPr>
              <p:nvPr>
                <p:custDataLst>
                  <p:tags r:id="rId474"/>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 name="Line 1024"/>
              <p:cNvSpPr>
                <a:spLocks noChangeShapeType="1"/>
              </p:cNvSpPr>
              <p:nvPr>
                <p:custDataLst>
                  <p:tags r:id="rId475"/>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 name="Line 1025"/>
              <p:cNvSpPr>
                <a:spLocks noChangeShapeType="1"/>
              </p:cNvSpPr>
              <p:nvPr>
                <p:custDataLst>
                  <p:tags r:id="rId476"/>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 name="Rectangle 1026"/>
              <p:cNvSpPr>
                <a:spLocks noChangeArrowheads="1"/>
              </p:cNvSpPr>
              <p:nvPr>
                <p:custDataLst>
                  <p:tags r:id="rId477"/>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870" name="Freeform 1027"/>
              <p:cNvSpPr>
                <a:spLocks/>
              </p:cNvSpPr>
              <p:nvPr>
                <p:custDataLst>
                  <p:tags r:id="rId478"/>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 name="Freeform 1028"/>
              <p:cNvSpPr>
                <a:spLocks/>
              </p:cNvSpPr>
              <p:nvPr>
                <p:custDataLst>
                  <p:tags r:id="rId479"/>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 name="Line 1029"/>
              <p:cNvSpPr>
                <a:spLocks noChangeShapeType="1"/>
              </p:cNvSpPr>
              <p:nvPr>
                <p:custDataLst>
                  <p:tags r:id="rId480"/>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 name="Line 1030"/>
              <p:cNvSpPr>
                <a:spLocks noChangeShapeType="1"/>
              </p:cNvSpPr>
              <p:nvPr>
                <p:custDataLst>
                  <p:tags r:id="rId481"/>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 name="Line 1031"/>
              <p:cNvSpPr>
                <a:spLocks noChangeShapeType="1"/>
              </p:cNvSpPr>
              <p:nvPr>
                <p:custDataLst>
                  <p:tags r:id="rId482"/>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 name="Rectangle 1032"/>
              <p:cNvSpPr>
                <a:spLocks noChangeArrowheads="1"/>
              </p:cNvSpPr>
              <p:nvPr>
                <p:custDataLst>
                  <p:tags r:id="rId483"/>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876" name="Freeform 1033"/>
              <p:cNvSpPr>
                <a:spLocks/>
              </p:cNvSpPr>
              <p:nvPr>
                <p:custDataLst>
                  <p:tags r:id="rId484"/>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7" name="Freeform 1034"/>
              <p:cNvSpPr>
                <a:spLocks/>
              </p:cNvSpPr>
              <p:nvPr>
                <p:custDataLst>
                  <p:tags r:id="rId485"/>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8" name="Line 1035"/>
              <p:cNvSpPr>
                <a:spLocks noChangeShapeType="1"/>
              </p:cNvSpPr>
              <p:nvPr>
                <p:custDataLst>
                  <p:tags r:id="rId486"/>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 name="Line 1036"/>
              <p:cNvSpPr>
                <a:spLocks noChangeShapeType="1"/>
              </p:cNvSpPr>
              <p:nvPr>
                <p:custDataLst>
                  <p:tags r:id="rId487"/>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 name="Line 1037"/>
              <p:cNvSpPr>
                <a:spLocks noChangeShapeType="1"/>
              </p:cNvSpPr>
              <p:nvPr>
                <p:custDataLst>
                  <p:tags r:id="rId488"/>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1" name="Rectangle 1038"/>
              <p:cNvSpPr>
                <a:spLocks noChangeArrowheads="1"/>
              </p:cNvSpPr>
              <p:nvPr>
                <p:custDataLst>
                  <p:tags r:id="rId489"/>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882" name="Freeform 1039"/>
              <p:cNvSpPr>
                <a:spLocks/>
              </p:cNvSpPr>
              <p:nvPr>
                <p:custDataLst>
                  <p:tags r:id="rId490"/>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3" name="Freeform 1040"/>
              <p:cNvSpPr>
                <a:spLocks/>
              </p:cNvSpPr>
              <p:nvPr>
                <p:custDataLst>
                  <p:tags r:id="rId491"/>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 name="Line 1041"/>
              <p:cNvSpPr>
                <a:spLocks noChangeShapeType="1"/>
              </p:cNvSpPr>
              <p:nvPr>
                <p:custDataLst>
                  <p:tags r:id="rId492"/>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5" name="Line 1042"/>
              <p:cNvSpPr>
                <a:spLocks noChangeShapeType="1"/>
              </p:cNvSpPr>
              <p:nvPr>
                <p:custDataLst>
                  <p:tags r:id="rId493"/>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6" name="Line 1043"/>
              <p:cNvSpPr>
                <a:spLocks noChangeShapeType="1"/>
              </p:cNvSpPr>
              <p:nvPr>
                <p:custDataLst>
                  <p:tags r:id="rId494"/>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 name="Rectangle 1044"/>
              <p:cNvSpPr>
                <a:spLocks noChangeArrowheads="1"/>
              </p:cNvSpPr>
              <p:nvPr>
                <p:custDataLst>
                  <p:tags r:id="rId495"/>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888" name="Rectangle 1045"/>
              <p:cNvSpPr>
                <a:spLocks noChangeArrowheads="1"/>
              </p:cNvSpPr>
              <p:nvPr>
                <p:custDataLst>
                  <p:tags r:id="rId496"/>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889" name="Rectangle 1046"/>
              <p:cNvSpPr>
                <a:spLocks noChangeArrowheads="1"/>
              </p:cNvSpPr>
              <p:nvPr>
                <p:custDataLst>
                  <p:tags r:id="rId497"/>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2890" name="Rectangle 1047"/>
              <p:cNvSpPr>
                <a:spLocks noChangeArrowheads="1"/>
              </p:cNvSpPr>
              <p:nvPr>
                <p:custDataLst>
                  <p:tags r:id="rId498"/>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891" name="Rectangle 1048"/>
              <p:cNvSpPr>
                <a:spLocks noChangeArrowheads="1"/>
              </p:cNvSpPr>
              <p:nvPr>
                <p:custDataLst>
                  <p:tags r:id="rId499"/>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892" name="Freeform 1049"/>
              <p:cNvSpPr>
                <a:spLocks/>
              </p:cNvSpPr>
              <p:nvPr>
                <p:custDataLst>
                  <p:tags r:id="rId500"/>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3" name="Freeform 1050"/>
              <p:cNvSpPr>
                <a:spLocks/>
              </p:cNvSpPr>
              <p:nvPr>
                <p:custDataLst>
                  <p:tags r:id="rId501"/>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4" name="Freeform 1051"/>
              <p:cNvSpPr>
                <a:spLocks/>
              </p:cNvSpPr>
              <p:nvPr>
                <p:custDataLst>
                  <p:tags r:id="rId502"/>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5" name="Freeform 1052"/>
              <p:cNvSpPr>
                <a:spLocks/>
              </p:cNvSpPr>
              <p:nvPr>
                <p:custDataLst>
                  <p:tags r:id="rId503"/>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6" name="Freeform 1053"/>
              <p:cNvSpPr>
                <a:spLocks/>
              </p:cNvSpPr>
              <p:nvPr>
                <p:custDataLst>
                  <p:tags r:id="rId504"/>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7" name="Freeform 1054"/>
              <p:cNvSpPr>
                <a:spLocks/>
              </p:cNvSpPr>
              <p:nvPr>
                <p:custDataLst>
                  <p:tags r:id="rId505"/>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8" name="Line 1055"/>
              <p:cNvSpPr>
                <a:spLocks noChangeShapeType="1"/>
              </p:cNvSpPr>
              <p:nvPr>
                <p:custDataLst>
                  <p:tags r:id="rId506"/>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 name="Line 1056"/>
              <p:cNvSpPr>
                <a:spLocks noChangeShapeType="1"/>
              </p:cNvSpPr>
              <p:nvPr>
                <p:custDataLst>
                  <p:tags r:id="rId507"/>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 name="Rectangle 1057"/>
              <p:cNvSpPr>
                <a:spLocks noChangeArrowheads="1"/>
              </p:cNvSpPr>
              <p:nvPr>
                <p:custDataLst>
                  <p:tags r:id="rId508"/>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901" name="Rectangle 1058"/>
              <p:cNvSpPr>
                <a:spLocks noChangeArrowheads="1"/>
              </p:cNvSpPr>
              <p:nvPr>
                <p:custDataLst>
                  <p:tags r:id="rId509"/>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902" name="Rectangle 1059"/>
              <p:cNvSpPr>
                <a:spLocks noChangeArrowheads="1"/>
              </p:cNvSpPr>
              <p:nvPr>
                <p:custDataLst>
                  <p:tags r:id="rId510"/>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903" name="Rectangle 1060"/>
              <p:cNvSpPr>
                <a:spLocks noChangeArrowheads="1"/>
              </p:cNvSpPr>
              <p:nvPr>
                <p:custDataLst>
                  <p:tags r:id="rId511"/>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904" name="Rectangle 1061"/>
              <p:cNvSpPr>
                <a:spLocks noChangeArrowheads="1"/>
              </p:cNvSpPr>
              <p:nvPr>
                <p:custDataLst>
                  <p:tags r:id="rId512"/>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905" name="Rectangle 1062"/>
              <p:cNvSpPr>
                <a:spLocks noChangeArrowheads="1"/>
              </p:cNvSpPr>
              <p:nvPr>
                <p:custDataLst>
                  <p:tags r:id="rId513"/>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906" name="Rectangle 1063"/>
              <p:cNvSpPr>
                <a:spLocks noChangeArrowheads="1"/>
              </p:cNvSpPr>
              <p:nvPr>
                <p:custDataLst>
                  <p:tags r:id="rId514"/>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907" name="Rectangle 1064"/>
              <p:cNvSpPr>
                <a:spLocks noChangeArrowheads="1"/>
              </p:cNvSpPr>
              <p:nvPr>
                <p:custDataLst>
                  <p:tags r:id="rId515"/>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908" name="Rectangle 1065"/>
              <p:cNvSpPr>
                <a:spLocks noChangeArrowheads="1"/>
              </p:cNvSpPr>
              <p:nvPr>
                <p:custDataLst>
                  <p:tags r:id="rId516"/>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909" name="Rectangle 1066"/>
              <p:cNvSpPr>
                <a:spLocks noChangeArrowheads="1"/>
              </p:cNvSpPr>
              <p:nvPr>
                <p:custDataLst>
                  <p:tags r:id="rId517"/>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910" name="Rectangle 1067"/>
              <p:cNvSpPr>
                <a:spLocks noChangeArrowheads="1"/>
              </p:cNvSpPr>
              <p:nvPr>
                <p:custDataLst>
                  <p:tags r:id="rId518"/>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911" name="Rectangle 1068"/>
              <p:cNvSpPr>
                <a:spLocks noChangeArrowheads="1"/>
              </p:cNvSpPr>
              <p:nvPr>
                <p:custDataLst>
                  <p:tags r:id="rId519"/>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912" name="Freeform 1069"/>
              <p:cNvSpPr>
                <a:spLocks/>
              </p:cNvSpPr>
              <p:nvPr>
                <p:custDataLst>
                  <p:tags r:id="rId520"/>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3" name="Freeform 1070"/>
              <p:cNvSpPr>
                <a:spLocks/>
              </p:cNvSpPr>
              <p:nvPr>
                <p:custDataLst>
                  <p:tags r:id="rId521"/>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4" name="Freeform 1071"/>
              <p:cNvSpPr>
                <a:spLocks/>
              </p:cNvSpPr>
              <p:nvPr>
                <p:custDataLst>
                  <p:tags r:id="rId522"/>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5" name="Freeform 1072"/>
              <p:cNvSpPr>
                <a:spLocks/>
              </p:cNvSpPr>
              <p:nvPr>
                <p:custDataLst>
                  <p:tags r:id="rId523"/>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6" name="Line 1073"/>
              <p:cNvSpPr>
                <a:spLocks noChangeShapeType="1"/>
              </p:cNvSpPr>
              <p:nvPr>
                <p:custDataLst>
                  <p:tags r:id="rId524"/>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7" name="Line 1074"/>
              <p:cNvSpPr>
                <a:spLocks noChangeShapeType="1"/>
              </p:cNvSpPr>
              <p:nvPr>
                <p:custDataLst>
                  <p:tags r:id="rId525"/>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8" name="Freeform 1075"/>
              <p:cNvSpPr>
                <a:spLocks/>
              </p:cNvSpPr>
              <p:nvPr>
                <p:custDataLst>
                  <p:tags r:id="rId526"/>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9" name="Freeform 1076"/>
              <p:cNvSpPr>
                <a:spLocks/>
              </p:cNvSpPr>
              <p:nvPr>
                <p:custDataLst>
                  <p:tags r:id="rId527"/>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0" name="Freeform 1077"/>
              <p:cNvSpPr>
                <a:spLocks/>
              </p:cNvSpPr>
              <p:nvPr>
                <p:custDataLst>
                  <p:tags r:id="rId528"/>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1" name="Freeform 1078"/>
              <p:cNvSpPr>
                <a:spLocks/>
              </p:cNvSpPr>
              <p:nvPr>
                <p:custDataLst>
                  <p:tags r:id="rId529"/>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2" name="Freeform 1079"/>
              <p:cNvSpPr>
                <a:spLocks/>
              </p:cNvSpPr>
              <p:nvPr>
                <p:custDataLst>
                  <p:tags r:id="rId530"/>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3" name="Freeform 1080"/>
              <p:cNvSpPr>
                <a:spLocks/>
              </p:cNvSpPr>
              <p:nvPr>
                <p:custDataLst>
                  <p:tags r:id="rId531"/>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4" name="Freeform 1081"/>
              <p:cNvSpPr>
                <a:spLocks/>
              </p:cNvSpPr>
              <p:nvPr>
                <p:custDataLst>
                  <p:tags r:id="rId532"/>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5" name="Freeform 1082"/>
              <p:cNvSpPr>
                <a:spLocks/>
              </p:cNvSpPr>
              <p:nvPr>
                <p:custDataLst>
                  <p:tags r:id="rId533"/>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6" name="Line 1083"/>
              <p:cNvSpPr>
                <a:spLocks noChangeShapeType="1"/>
              </p:cNvSpPr>
              <p:nvPr>
                <p:custDataLst>
                  <p:tags r:id="rId534"/>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7" name="Line 1084"/>
              <p:cNvSpPr>
                <a:spLocks noChangeShapeType="1"/>
              </p:cNvSpPr>
              <p:nvPr>
                <p:custDataLst>
                  <p:tags r:id="rId535"/>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8" name="Line 1085"/>
              <p:cNvSpPr>
                <a:spLocks noChangeShapeType="1"/>
              </p:cNvSpPr>
              <p:nvPr>
                <p:custDataLst>
                  <p:tags r:id="rId536"/>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9" name="Line 1086"/>
              <p:cNvSpPr>
                <a:spLocks noChangeShapeType="1"/>
              </p:cNvSpPr>
              <p:nvPr>
                <p:custDataLst>
                  <p:tags r:id="rId537"/>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0" name="Line 1087"/>
              <p:cNvSpPr>
                <a:spLocks noChangeShapeType="1"/>
              </p:cNvSpPr>
              <p:nvPr>
                <p:custDataLst>
                  <p:tags r:id="rId538"/>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1" name="Line 1088"/>
              <p:cNvSpPr>
                <a:spLocks noChangeShapeType="1"/>
              </p:cNvSpPr>
              <p:nvPr>
                <p:custDataLst>
                  <p:tags r:id="rId539"/>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2" name="Line 1089"/>
              <p:cNvSpPr>
                <a:spLocks noChangeShapeType="1"/>
              </p:cNvSpPr>
              <p:nvPr>
                <p:custDataLst>
                  <p:tags r:id="rId540"/>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3" name="Line 1090"/>
              <p:cNvSpPr>
                <a:spLocks noChangeShapeType="1"/>
              </p:cNvSpPr>
              <p:nvPr>
                <p:custDataLst>
                  <p:tags r:id="rId541"/>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4" name="Line 1091"/>
              <p:cNvSpPr>
                <a:spLocks noChangeShapeType="1"/>
              </p:cNvSpPr>
              <p:nvPr>
                <p:custDataLst>
                  <p:tags r:id="rId542"/>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5" name="Line 1092"/>
              <p:cNvSpPr>
                <a:spLocks noChangeShapeType="1"/>
              </p:cNvSpPr>
              <p:nvPr>
                <p:custDataLst>
                  <p:tags r:id="rId543"/>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6" name="Line 1093"/>
              <p:cNvSpPr>
                <a:spLocks noChangeShapeType="1"/>
              </p:cNvSpPr>
              <p:nvPr>
                <p:custDataLst>
                  <p:tags r:id="rId544"/>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7" name="Line 1094"/>
              <p:cNvSpPr>
                <a:spLocks noChangeShapeType="1"/>
              </p:cNvSpPr>
              <p:nvPr>
                <p:custDataLst>
                  <p:tags r:id="rId545"/>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8" name="Line 1095"/>
              <p:cNvSpPr>
                <a:spLocks noChangeShapeType="1"/>
              </p:cNvSpPr>
              <p:nvPr>
                <p:custDataLst>
                  <p:tags r:id="rId546"/>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9" name="Line 1096"/>
              <p:cNvSpPr>
                <a:spLocks noChangeShapeType="1"/>
              </p:cNvSpPr>
              <p:nvPr>
                <p:custDataLst>
                  <p:tags r:id="rId547"/>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0" name="Freeform 1097"/>
              <p:cNvSpPr>
                <a:spLocks/>
              </p:cNvSpPr>
              <p:nvPr>
                <p:custDataLst>
                  <p:tags r:id="rId548"/>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1" name="Freeform 1098"/>
              <p:cNvSpPr>
                <a:spLocks/>
              </p:cNvSpPr>
              <p:nvPr>
                <p:custDataLst>
                  <p:tags r:id="rId549"/>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2" name="Rectangle 1099"/>
              <p:cNvSpPr>
                <a:spLocks noChangeArrowheads="1"/>
              </p:cNvSpPr>
              <p:nvPr>
                <p:custDataLst>
                  <p:tags r:id="rId550"/>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dirty="0">
                    <a:solidFill>
                      <a:srgbClr val="000000"/>
                    </a:solidFill>
                  </a:rPr>
                  <a:t>P</a:t>
                </a:r>
                <a:endParaRPr lang="de-DE" altLang="en-US" sz="600" dirty="0"/>
              </a:p>
            </p:txBody>
          </p:sp>
          <p:sp>
            <p:nvSpPr>
              <p:cNvPr id="2943" name="Rectangle 1100"/>
              <p:cNvSpPr>
                <a:spLocks noChangeArrowheads="1"/>
              </p:cNvSpPr>
              <p:nvPr>
                <p:custDataLst>
                  <p:tags r:id="rId551"/>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2944" name="Rectangle 1101"/>
              <p:cNvSpPr>
                <a:spLocks noChangeArrowheads="1"/>
              </p:cNvSpPr>
              <p:nvPr>
                <p:custDataLst>
                  <p:tags r:id="rId552"/>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945" name="Rectangle 1102"/>
              <p:cNvSpPr>
                <a:spLocks noChangeArrowheads="1"/>
              </p:cNvSpPr>
              <p:nvPr>
                <p:custDataLst>
                  <p:tags r:id="rId553"/>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946" name="Rectangle 1103"/>
              <p:cNvSpPr>
                <a:spLocks noChangeArrowheads="1"/>
              </p:cNvSpPr>
              <p:nvPr>
                <p:custDataLst>
                  <p:tags r:id="rId554"/>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947" name="Rectangle 1104"/>
              <p:cNvSpPr>
                <a:spLocks noChangeArrowheads="1"/>
              </p:cNvSpPr>
              <p:nvPr>
                <p:custDataLst>
                  <p:tags r:id="rId555"/>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948" name="Rectangle 1105"/>
              <p:cNvSpPr>
                <a:spLocks noChangeArrowheads="1"/>
              </p:cNvSpPr>
              <p:nvPr>
                <p:custDataLst>
                  <p:tags r:id="rId556"/>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2949" name="Rectangle 1106"/>
              <p:cNvSpPr>
                <a:spLocks noChangeArrowheads="1"/>
              </p:cNvSpPr>
              <p:nvPr>
                <p:custDataLst>
                  <p:tags r:id="rId557"/>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950" name="Line 1107"/>
              <p:cNvSpPr>
                <a:spLocks noChangeShapeType="1"/>
              </p:cNvSpPr>
              <p:nvPr>
                <p:custDataLst>
                  <p:tags r:id="rId558"/>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1" name="Line 1108"/>
              <p:cNvSpPr>
                <a:spLocks noChangeShapeType="1"/>
              </p:cNvSpPr>
              <p:nvPr>
                <p:custDataLst>
                  <p:tags r:id="rId559"/>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2" name="Line 1109"/>
              <p:cNvSpPr>
                <a:spLocks noChangeShapeType="1"/>
              </p:cNvSpPr>
              <p:nvPr>
                <p:custDataLst>
                  <p:tags r:id="rId560"/>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3" name="Line 1110"/>
              <p:cNvSpPr>
                <a:spLocks noChangeShapeType="1"/>
              </p:cNvSpPr>
              <p:nvPr>
                <p:custDataLst>
                  <p:tags r:id="rId561"/>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4" name="Line 1111"/>
              <p:cNvSpPr>
                <a:spLocks noChangeShapeType="1"/>
              </p:cNvSpPr>
              <p:nvPr>
                <p:custDataLst>
                  <p:tags r:id="rId562"/>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5" name="Line 1112"/>
              <p:cNvSpPr>
                <a:spLocks noChangeShapeType="1"/>
              </p:cNvSpPr>
              <p:nvPr>
                <p:custDataLst>
                  <p:tags r:id="rId563"/>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6" name="Line 1113"/>
              <p:cNvSpPr>
                <a:spLocks noChangeShapeType="1"/>
              </p:cNvSpPr>
              <p:nvPr>
                <p:custDataLst>
                  <p:tags r:id="rId564"/>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7" name="Line 1114"/>
              <p:cNvSpPr>
                <a:spLocks noChangeShapeType="1"/>
              </p:cNvSpPr>
              <p:nvPr>
                <p:custDataLst>
                  <p:tags r:id="rId565"/>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 name="Line 1115"/>
              <p:cNvSpPr>
                <a:spLocks noChangeShapeType="1"/>
              </p:cNvSpPr>
              <p:nvPr>
                <p:custDataLst>
                  <p:tags r:id="rId566"/>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 name="Line 1116"/>
              <p:cNvSpPr>
                <a:spLocks noChangeShapeType="1"/>
              </p:cNvSpPr>
              <p:nvPr>
                <p:custDataLst>
                  <p:tags r:id="rId567"/>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 name="Rectangle 1117"/>
              <p:cNvSpPr>
                <a:spLocks noChangeArrowheads="1"/>
              </p:cNvSpPr>
              <p:nvPr>
                <p:custDataLst>
                  <p:tags r:id="rId568"/>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2961" name="Rectangle 1118"/>
              <p:cNvSpPr>
                <a:spLocks noChangeArrowheads="1"/>
              </p:cNvSpPr>
              <p:nvPr>
                <p:custDataLst>
                  <p:tags r:id="rId569"/>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2962" name="Rectangle 1119"/>
              <p:cNvSpPr>
                <a:spLocks noChangeArrowheads="1"/>
              </p:cNvSpPr>
              <p:nvPr>
                <p:custDataLst>
                  <p:tags r:id="rId570"/>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963" name="Rectangle 1120"/>
              <p:cNvSpPr>
                <a:spLocks noChangeArrowheads="1"/>
              </p:cNvSpPr>
              <p:nvPr>
                <p:custDataLst>
                  <p:tags r:id="rId571"/>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2964" name="Freeform 1121"/>
              <p:cNvSpPr>
                <a:spLocks/>
              </p:cNvSpPr>
              <p:nvPr>
                <p:custDataLst>
                  <p:tags r:id="rId572"/>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5" name="Freeform 1122"/>
              <p:cNvSpPr>
                <a:spLocks/>
              </p:cNvSpPr>
              <p:nvPr>
                <p:custDataLst>
                  <p:tags r:id="rId573"/>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6" name="Freeform 1123"/>
              <p:cNvSpPr>
                <a:spLocks/>
              </p:cNvSpPr>
              <p:nvPr>
                <p:custDataLst>
                  <p:tags r:id="rId574"/>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7" name="Freeform 1124"/>
              <p:cNvSpPr>
                <a:spLocks/>
              </p:cNvSpPr>
              <p:nvPr>
                <p:custDataLst>
                  <p:tags r:id="rId575"/>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8" name="Freeform 1125"/>
              <p:cNvSpPr>
                <a:spLocks/>
              </p:cNvSpPr>
              <p:nvPr>
                <p:custDataLst>
                  <p:tags r:id="rId576"/>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 name="Freeform 1126"/>
              <p:cNvSpPr>
                <a:spLocks/>
              </p:cNvSpPr>
              <p:nvPr>
                <p:custDataLst>
                  <p:tags r:id="rId577"/>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 name="Line 1127"/>
              <p:cNvSpPr>
                <a:spLocks noChangeShapeType="1"/>
              </p:cNvSpPr>
              <p:nvPr>
                <p:custDataLst>
                  <p:tags r:id="rId578"/>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 name="Line 1128"/>
              <p:cNvSpPr>
                <a:spLocks noChangeShapeType="1"/>
              </p:cNvSpPr>
              <p:nvPr>
                <p:custDataLst>
                  <p:tags r:id="rId579"/>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 name="Line 1129"/>
              <p:cNvSpPr>
                <a:spLocks noChangeShapeType="1"/>
              </p:cNvSpPr>
              <p:nvPr>
                <p:custDataLst>
                  <p:tags r:id="rId580"/>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 name="Line 1130"/>
              <p:cNvSpPr>
                <a:spLocks noChangeShapeType="1"/>
              </p:cNvSpPr>
              <p:nvPr>
                <p:custDataLst>
                  <p:tags r:id="rId581"/>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 name="Line 1131"/>
              <p:cNvSpPr>
                <a:spLocks noChangeShapeType="1"/>
              </p:cNvSpPr>
              <p:nvPr>
                <p:custDataLst>
                  <p:tags r:id="rId582"/>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 name="Line 1132"/>
              <p:cNvSpPr>
                <a:spLocks noChangeShapeType="1"/>
              </p:cNvSpPr>
              <p:nvPr>
                <p:custDataLst>
                  <p:tags r:id="rId583"/>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 name="Rectangle 1133"/>
              <p:cNvSpPr>
                <a:spLocks noChangeArrowheads="1"/>
              </p:cNvSpPr>
              <p:nvPr>
                <p:custDataLst>
                  <p:tags r:id="rId584"/>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977" name="Rectangle 1134"/>
              <p:cNvSpPr>
                <a:spLocks noChangeArrowheads="1"/>
              </p:cNvSpPr>
              <p:nvPr>
                <p:custDataLst>
                  <p:tags r:id="rId585"/>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2978" name="Line 1135"/>
              <p:cNvSpPr>
                <a:spLocks noChangeShapeType="1"/>
              </p:cNvSpPr>
              <p:nvPr>
                <p:custDataLst>
                  <p:tags r:id="rId586"/>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 name="Rectangle 1136"/>
              <p:cNvSpPr>
                <a:spLocks noChangeArrowheads="1"/>
              </p:cNvSpPr>
              <p:nvPr>
                <p:custDataLst>
                  <p:tags r:id="rId587"/>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980" name="Rectangle 1137"/>
              <p:cNvSpPr>
                <a:spLocks noChangeArrowheads="1"/>
              </p:cNvSpPr>
              <p:nvPr>
                <p:custDataLst>
                  <p:tags r:id="rId588"/>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981" name="Rectangle 1138"/>
              <p:cNvSpPr>
                <a:spLocks noChangeArrowheads="1"/>
              </p:cNvSpPr>
              <p:nvPr>
                <p:custDataLst>
                  <p:tags r:id="rId589"/>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982" name="Rectangle 1139"/>
              <p:cNvSpPr>
                <a:spLocks noChangeArrowheads="1"/>
              </p:cNvSpPr>
              <p:nvPr>
                <p:custDataLst>
                  <p:tags r:id="rId590"/>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983" name="Line 1140"/>
              <p:cNvSpPr>
                <a:spLocks noChangeShapeType="1"/>
              </p:cNvSpPr>
              <p:nvPr>
                <p:custDataLst>
                  <p:tags r:id="rId591"/>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 name="Line 1141"/>
              <p:cNvSpPr>
                <a:spLocks noChangeShapeType="1"/>
              </p:cNvSpPr>
              <p:nvPr>
                <p:custDataLst>
                  <p:tags r:id="rId592"/>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 name="Line 1142"/>
              <p:cNvSpPr>
                <a:spLocks noChangeShapeType="1"/>
              </p:cNvSpPr>
              <p:nvPr>
                <p:custDataLst>
                  <p:tags r:id="rId593"/>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6" name="Line 1143"/>
              <p:cNvSpPr>
                <a:spLocks noChangeShapeType="1"/>
              </p:cNvSpPr>
              <p:nvPr>
                <p:custDataLst>
                  <p:tags r:id="rId594"/>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7" name="Rectangle 1144"/>
              <p:cNvSpPr>
                <a:spLocks noChangeArrowheads="1"/>
              </p:cNvSpPr>
              <p:nvPr>
                <p:custDataLst>
                  <p:tags r:id="rId595"/>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988" name="Rectangle 1145"/>
              <p:cNvSpPr>
                <a:spLocks noChangeArrowheads="1"/>
              </p:cNvSpPr>
              <p:nvPr>
                <p:custDataLst>
                  <p:tags r:id="rId596"/>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2989" name="Rectangle 1146"/>
              <p:cNvSpPr>
                <a:spLocks noChangeArrowheads="1"/>
              </p:cNvSpPr>
              <p:nvPr>
                <p:custDataLst>
                  <p:tags r:id="rId597"/>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990" name="Rectangle 1147"/>
              <p:cNvSpPr>
                <a:spLocks noChangeArrowheads="1"/>
              </p:cNvSpPr>
              <p:nvPr>
                <p:custDataLst>
                  <p:tags r:id="rId598"/>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991" name="Rectangle 1148"/>
              <p:cNvSpPr>
                <a:spLocks noChangeArrowheads="1"/>
              </p:cNvSpPr>
              <p:nvPr>
                <p:custDataLst>
                  <p:tags r:id="rId599"/>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2992" name="Rectangle 1149"/>
              <p:cNvSpPr>
                <a:spLocks noChangeArrowheads="1"/>
              </p:cNvSpPr>
              <p:nvPr>
                <p:custDataLst>
                  <p:tags r:id="rId600"/>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993" name="Rectangle 1150"/>
              <p:cNvSpPr>
                <a:spLocks noChangeArrowheads="1"/>
              </p:cNvSpPr>
              <p:nvPr>
                <p:custDataLst>
                  <p:tags r:id="rId601"/>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2994" name="Rectangle 1151"/>
              <p:cNvSpPr>
                <a:spLocks noChangeArrowheads="1"/>
              </p:cNvSpPr>
              <p:nvPr>
                <p:custDataLst>
                  <p:tags r:id="rId602"/>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995" name="Rectangle 1152"/>
              <p:cNvSpPr>
                <a:spLocks noChangeArrowheads="1"/>
              </p:cNvSpPr>
              <p:nvPr>
                <p:custDataLst>
                  <p:tags r:id="rId603"/>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2996" name="Rectangle 1153"/>
              <p:cNvSpPr>
                <a:spLocks noChangeArrowheads="1"/>
              </p:cNvSpPr>
              <p:nvPr>
                <p:custDataLst>
                  <p:tags r:id="rId604"/>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2997" name="Rectangle 1154"/>
              <p:cNvSpPr>
                <a:spLocks noChangeArrowheads="1"/>
              </p:cNvSpPr>
              <p:nvPr>
                <p:custDataLst>
                  <p:tags r:id="rId605"/>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2998" name="Rectangle 1155"/>
              <p:cNvSpPr>
                <a:spLocks noChangeArrowheads="1"/>
              </p:cNvSpPr>
              <p:nvPr>
                <p:custDataLst>
                  <p:tags r:id="rId606"/>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2999" name="Rectangle 1156"/>
              <p:cNvSpPr>
                <a:spLocks noChangeArrowheads="1"/>
              </p:cNvSpPr>
              <p:nvPr>
                <p:custDataLst>
                  <p:tags r:id="rId607"/>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3000" name="Rectangle 1157"/>
              <p:cNvSpPr>
                <a:spLocks noChangeArrowheads="1"/>
              </p:cNvSpPr>
              <p:nvPr>
                <p:custDataLst>
                  <p:tags r:id="rId608"/>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001" name="Rectangle 1158"/>
              <p:cNvSpPr>
                <a:spLocks noChangeArrowheads="1"/>
              </p:cNvSpPr>
              <p:nvPr>
                <p:custDataLst>
                  <p:tags r:id="rId609"/>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3002" name="Rectangle 1159"/>
              <p:cNvSpPr>
                <a:spLocks noChangeArrowheads="1"/>
              </p:cNvSpPr>
              <p:nvPr>
                <p:custDataLst>
                  <p:tags r:id="rId610"/>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003" name="Rectangle 1160"/>
              <p:cNvSpPr>
                <a:spLocks noChangeArrowheads="1"/>
              </p:cNvSpPr>
              <p:nvPr>
                <p:custDataLst>
                  <p:tags r:id="rId611"/>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004" name="Rectangle 1161"/>
              <p:cNvSpPr>
                <a:spLocks noChangeArrowheads="1"/>
              </p:cNvSpPr>
              <p:nvPr>
                <p:custDataLst>
                  <p:tags r:id="rId612"/>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005" name="Rectangle 1162"/>
              <p:cNvSpPr>
                <a:spLocks noChangeArrowheads="1"/>
              </p:cNvSpPr>
              <p:nvPr>
                <p:custDataLst>
                  <p:tags r:id="rId613"/>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3006" name="Rectangle 1163"/>
              <p:cNvSpPr>
                <a:spLocks noChangeArrowheads="1"/>
              </p:cNvSpPr>
              <p:nvPr>
                <p:custDataLst>
                  <p:tags r:id="rId614"/>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007" name="Rectangle 1164"/>
              <p:cNvSpPr>
                <a:spLocks noChangeArrowheads="1"/>
              </p:cNvSpPr>
              <p:nvPr>
                <p:custDataLst>
                  <p:tags r:id="rId615"/>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3008" name="Rectangle 1165"/>
              <p:cNvSpPr>
                <a:spLocks noChangeArrowheads="1"/>
              </p:cNvSpPr>
              <p:nvPr>
                <p:custDataLst>
                  <p:tags r:id="rId616"/>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009" name="Rectangle 1166"/>
              <p:cNvSpPr>
                <a:spLocks noChangeArrowheads="1"/>
              </p:cNvSpPr>
              <p:nvPr>
                <p:custDataLst>
                  <p:tags r:id="rId617"/>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3010" name="Rectangle 1167"/>
              <p:cNvSpPr>
                <a:spLocks noChangeArrowheads="1"/>
              </p:cNvSpPr>
              <p:nvPr>
                <p:custDataLst>
                  <p:tags r:id="rId618"/>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011" name="Rectangle 1168"/>
              <p:cNvSpPr>
                <a:spLocks noChangeArrowheads="1"/>
              </p:cNvSpPr>
              <p:nvPr>
                <p:custDataLst>
                  <p:tags r:id="rId619"/>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012" name="Rectangle 1169"/>
              <p:cNvSpPr>
                <a:spLocks noChangeArrowheads="1"/>
              </p:cNvSpPr>
              <p:nvPr>
                <p:custDataLst>
                  <p:tags r:id="rId620"/>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3013" name="Line 1170"/>
              <p:cNvSpPr>
                <a:spLocks noChangeShapeType="1"/>
              </p:cNvSpPr>
              <p:nvPr>
                <p:custDataLst>
                  <p:tags r:id="rId621"/>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 name="Line 1171"/>
              <p:cNvSpPr>
                <a:spLocks noChangeShapeType="1"/>
              </p:cNvSpPr>
              <p:nvPr>
                <p:custDataLst>
                  <p:tags r:id="rId622"/>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5" name="Line 1172"/>
              <p:cNvSpPr>
                <a:spLocks noChangeShapeType="1"/>
              </p:cNvSpPr>
              <p:nvPr>
                <p:custDataLst>
                  <p:tags r:id="rId623"/>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6" name="Line 1173"/>
              <p:cNvSpPr>
                <a:spLocks noChangeShapeType="1"/>
              </p:cNvSpPr>
              <p:nvPr>
                <p:custDataLst>
                  <p:tags r:id="rId624"/>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7" name="Line 1174"/>
              <p:cNvSpPr>
                <a:spLocks noChangeShapeType="1"/>
              </p:cNvSpPr>
              <p:nvPr>
                <p:custDataLst>
                  <p:tags r:id="rId625"/>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8" name="Line 1175"/>
              <p:cNvSpPr>
                <a:spLocks noChangeShapeType="1"/>
              </p:cNvSpPr>
              <p:nvPr>
                <p:custDataLst>
                  <p:tags r:id="rId626"/>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9" name="Line 1176"/>
              <p:cNvSpPr>
                <a:spLocks noChangeShapeType="1"/>
              </p:cNvSpPr>
              <p:nvPr>
                <p:custDataLst>
                  <p:tags r:id="rId627"/>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 name="Line 1177"/>
              <p:cNvSpPr>
                <a:spLocks noChangeShapeType="1"/>
              </p:cNvSpPr>
              <p:nvPr>
                <p:custDataLst>
                  <p:tags r:id="rId628"/>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 name="Line 1178"/>
              <p:cNvSpPr>
                <a:spLocks noChangeShapeType="1"/>
              </p:cNvSpPr>
              <p:nvPr>
                <p:custDataLst>
                  <p:tags r:id="rId629"/>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 name="Line 1179"/>
              <p:cNvSpPr>
                <a:spLocks noChangeShapeType="1"/>
              </p:cNvSpPr>
              <p:nvPr>
                <p:custDataLst>
                  <p:tags r:id="rId630"/>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 name="Line 1180"/>
              <p:cNvSpPr>
                <a:spLocks noChangeShapeType="1"/>
              </p:cNvSpPr>
              <p:nvPr>
                <p:custDataLst>
                  <p:tags r:id="rId631"/>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 name="Line 1181"/>
              <p:cNvSpPr>
                <a:spLocks noChangeShapeType="1"/>
              </p:cNvSpPr>
              <p:nvPr>
                <p:custDataLst>
                  <p:tags r:id="rId632"/>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5" name="Line 1182"/>
              <p:cNvSpPr>
                <a:spLocks noChangeShapeType="1"/>
              </p:cNvSpPr>
              <p:nvPr>
                <p:custDataLst>
                  <p:tags r:id="rId633"/>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6" name="Line 1183"/>
              <p:cNvSpPr>
                <a:spLocks noChangeShapeType="1"/>
              </p:cNvSpPr>
              <p:nvPr>
                <p:custDataLst>
                  <p:tags r:id="rId634"/>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7" name="Line 1184"/>
              <p:cNvSpPr>
                <a:spLocks noChangeShapeType="1"/>
              </p:cNvSpPr>
              <p:nvPr>
                <p:custDataLst>
                  <p:tags r:id="rId635"/>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8" name="Line 1185"/>
              <p:cNvSpPr>
                <a:spLocks noChangeShapeType="1"/>
              </p:cNvSpPr>
              <p:nvPr>
                <p:custDataLst>
                  <p:tags r:id="rId636"/>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9" name="Line 1186"/>
              <p:cNvSpPr>
                <a:spLocks noChangeShapeType="1"/>
              </p:cNvSpPr>
              <p:nvPr>
                <p:custDataLst>
                  <p:tags r:id="rId637"/>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 name="Line 1187"/>
              <p:cNvSpPr>
                <a:spLocks noChangeShapeType="1"/>
              </p:cNvSpPr>
              <p:nvPr>
                <p:custDataLst>
                  <p:tags r:id="rId638"/>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 name="Line 1188"/>
              <p:cNvSpPr>
                <a:spLocks noChangeShapeType="1"/>
              </p:cNvSpPr>
              <p:nvPr>
                <p:custDataLst>
                  <p:tags r:id="rId639"/>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 name="Line 1189"/>
              <p:cNvSpPr>
                <a:spLocks noChangeShapeType="1"/>
              </p:cNvSpPr>
              <p:nvPr>
                <p:custDataLst>
                  <p:tags r:id="rId640"/>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3" name="Line 1190"/>
              <p:cNvSpPr>
                <a:spLocks noChangeShapeType="1"/>
              </p:cNvSpPr>
              <p:nvPr>
                <p:custDataLst>
                  <p:tags r:id="rId641"/>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4" name="Line 1191"/>
              <p:cNvSpPr>
                <a:spLocks noChangeShapeType="1"/>
              </p:cNvSpPr>
              <p:nvPr>
                <p:custDataLst>
                  <p:tags r:id="rId642"/>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5" name="Line 1192"/>
              <p:cNvSpPr>
                <a:spLocks noChangeShapeType="1"/>
              </p:cNvSpPr>
              <p:nvPr>
                <p:custDataLst>
                  <p:tags r:id="rId643"/>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6" name="Line 1193"/>
              <p:cNvSpPr>
                <a:spLocks noChangeShapeType="1"/>
              </p:cNvSpPr>
              <p:nvPr>
                <p:custDataLst>
                  <p:tags r:id="rId644"/>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7" name="Line 1194"/>
              <p:cNvSpPr>
                <a:spLocks noChangeShapeType="1"/>
              </p:cNvSpPr>
              <p:nvPr>
                <p:custDataLst>
                  <p:tags r:id="rId645"/>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8" name="Line 1195"/>
              <p:cNvSpPr>
                <a:spLocks noChangeShapeType="1"/>
              </p:cNvSpPr>
              <p:nvPr>
                <p:custDataLst>
                  <p:tags r:id="rId646"/>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9" name="Line 1196"/>
              <p:cNvSpPr>
                <a:spLocks noChangeShapeType="1"/>
              </p:cNvSpPr>
              <p:nvPr>
                <p:custDataLst>
                  <p:tags r:id="rId647"/>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 name="Line 1197"/>
              <p:cNvSpPr>
                <a:spLocks noChangeShapeType="1"/>
              </p:cNvSpPr>
              <p:nvPr>
                <p:custDataLst>
                  <p:tags r:id="rId648"/>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 name="Line 1198"/>
              <p:cNvSpPr>
                <a:spLocks noChangeShapeType="1"/>
              </p:cNvSpPr>
              <p:nvPr>
                <p:custDataLst>
                  <p:tags r:id="rId649"/>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 name="Line 1199"/>
              <p:cNvSpPr>
                <a:spLocks noChangeShapeType="1"/>
              </p:cNvSpPr>
              <p:nvPr>
                <p:custDataLst>
                  <p:tags r:id="rId650"/>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3" name="Line 1200"/>
              <p:cNvSpPr>
                <a:spLocks noChangeShapeType="1"/>
              </p:cNvSpPr>
              <p:nvPr>
                <p:custDataLst>
                  <p:tags r:id="rId651"/>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 name="Line 1201"/>
              <p:cNvSpPr>
                <a:spLocks noChangeShapeType="1"/>
              </p:cNvSpPr>
              <p:nvPr>
                <p:custDataLst>
                  <p:tags r:id="rId652"/>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 name="Line 1202"/>
              <p:cNvSpPr>
                <a:spLocks noChangeShapeType="1"/>
              </p:cNvSpPr>
              <p:nvPr>
                <p:custDataLst>
                  <p:tags r:id="rId653"/>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6" name="Line 1203"/>
              <p:cNvSpPr>
                <a:spLocks noChangeShapeType="1"/>
              </p:cNvSpPr>
              <p:nvPr>
                <p:custDataLst>
                  <p:tags r:id="rId654"/>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7" name="Line 1204"/>
              <p:cNvSpPr>
                <a:spLocks noChangeShapeType="1"/>
              </p:cNvSpPr>
              <p:nvPr>
                <p:custDataLst>
                  <p:tags r:id="rId655"/>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8" name="Line 1205"/>
              <p:cNvSpPr>
                <a:spLocks noChangeShapeType="1"/>
              </p:cNvSpPr>
              <p:nvPr>
                <p:custDataLst>
                  <p:tags r:id="rId656"/>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9" name="Line 1206"/>
              <p:cNvSpPr>
                <a:spLocks noChangeShapeType="1"/>
              </p:cNvSpPr>
              <p:nvPr>
                <p:custDataLst>
                  <p:tags r:id="rId657"/>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0" name="Line 1207"/>
              <p:cNvSpPr>
                <a:spLocks noChangeShapeType="1"/>
              </p:cNvSpPr>
              <p:nvPr>
                <p:custDataLst>
                  <p:tags r:id="rId658"/>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1" name="Line 1208"/>
              <p:cNvSpPr>
                <a:spLocks noChangeShapeType="1"/>
              </p:cNvSpPr>
              <p:nvPr>
                <p:custDataLst>
                  <p:tags r:id="rId659"/>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2" name="Line 1209"/>
              <p:cNvSpPr>
                <a:spLocks noChangeShapeType="1"/>
              </p:cNvSpPr>
              <p:nvPr>
                <p:custDataLst>
                  <p:tags r:id="rId660"/>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3" name="Line 1210"/>
              <p:cNvSpPr>
                <a:spLocks noChangeShapeType="1"/>
              </p:cNvSpPr>
              <p:nvPr>
                <p:custDataLst>
                  <p:tags r:id="rId661"/>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4" name="Line 1211"/>
              <p:cNvSpPr>
                <a:spLocks noChangeShapeType="1"/>
              </p:cNvSpPr>
              <p:nvPr>
                <p:custDataLst>
                  <p:tags r:id="rId662"/>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5" name="Line 1212"/>
              <p:cNvSpPr>
                <a:spLocks noChangeShapeType="1"/>
              </p:cNvSpPr>
              <p:nvPr>
                <p:custDataLst>
                  <p:tags r:id="rId663"/>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6" name="Line 1213"/>
              <p:cNvSpPr>
                <a:spLocks noChangeShapeType="1"/>
              </p:cNvSpPr>
              <p:nvPr>
                <p:custDataLst>
                  <p:tags r:id="rId664"/>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7" name="Line 1214"/>
              <p:cNvSpPr>
                <a:spLocks noChangeShapeType="1"/>
              </p:cNvSpPr>
              <p:nvPr>
                <p:custDataLst>
                  <p:tags r:id="rId665"/>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8" name="Line 1215"/>
              <p:cNvSpPr>
                <a:spLocks noChangeShapeType="1"/>
              </p:cNvSpPr>
              <p:nvPr>
                <p:custDataLst>
                  <p:tags r:id="rId666"/>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9" name="Line 1216"/>
              <p:cNvSpPr>
                <a:spLocks noChangeShapeType="1"/>
              </p:cNvSpPr>
              <p:nvPr>
                <p:custDataLst>
                  <p:tags r:id="rId667"/>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0" name="Line 1217"/>
              <p:cNvSpPr>
                <a:spLocks noChangeShapeType="1"/>
              </p:cNvSpPr>
              <p:nvPr>
                <p:custDataLst>
                  <p:tags r:id="rId668"/>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 name="Line 1218"/>
              <p:cNvSpPr>
                <a:spLocks noChangeShapeType="1"/>
              </p:cNvSpPr>
              <p:nvPr>
                <p:custDataLst>
                  <p:tags r:id="rId669"/>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 name="Line 1219"/>
              <p:cNvSpPr>
                <a:spLocks noChangeShapeType="1"/>
              </p:cNvSpPr>
              <p:nvPr>
                <p:custDataLst>
                  <p:tags r:id="rId670"/>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3" name="Line 1220"/>
              <p:cNvSpPr>
                <a:spLocks noChangeShapeType="1"/>
              </p:cNvSpPr>
              <p:nvPr>
                <p:custDataLst>
                  <p:tags r:id="rId671"/>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4" name="Line 1221"/>
              <p:cNvSpPr>
                <a:spLocks noChangeShapeType="1"/>
              </p:cNvSpPr>
              <p:nvPr>
                <p:custDataLst>
                  <p:tags r:id="rId672"/>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5" name="Line 1222"/>
              <p:cNvSpPr>
                <a:spLocks noChangeShapeType="1"/>
              </p:cNvSpPr>
              <p:nvPr>
                <p:custDataLst>
                  <p:tags r:id="rId673"/>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6" name="Line 1223"/>
              <p:cNvSpPr>
                <a:spLocks noChangeShapeType="1"/>
              </p:cNvSpPr>
              <p:nvPr>
                <p:custDataLst>
                  <p:tags r:id="rId674"/>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7" name="Line 1224"/>
              <p:cNvSpPr>
                <a:spLocks noChangeShapeType="1"/>
              </p:cNvSpPr>
              <p:nvPr>
                <p:custDataLst>
                  <p:tags r:id="rId675"/>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8" name="Line 1225"/>
              <p:cNvSpPr>
                <a:spLocks noChangeShapeType="1"/>
              </p:cNvSpPr>
              <p:nvPr>
                <p:custDataLst>
                  <p:tags r:id="rId676"/>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9" name="Line 1226"/>
              <p:cNvSpPr>
                <a:spLocks noChangeShapeType="1"/>
              </p:cNvSpPr>
              <p:nvPr>
                <p:custDataLst>
                  <p:tags r:id="rId677"/>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0" name="Line 1227"/>
              <p:cNvSpPr>
                <a:spLocks noChangeShapeType="1"/>
              </p:cNvSpPr>
              <p:nvPr>
                <p:custDataLst>
                  <p:tags r:id="rId678"/>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1" name="Line 1228"/>
              <p:cNvSpPr>
                <a:spLocks noChangeShapeType="1"/>
              </p:cNvSpPr>
              <p:nvPr>
                <p:custDataLst>
                  <p:tags r:id="rId679"/>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 name="Line 1229"/>
              <p:cNvSpPr>
                <a:spLocks noChangeShapeType="1"/>
              </p:cNvSpPr>
              <p:nvPr>
                <p:custDataLst>
                  <p:tags r:id="rId680"/>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 name="Line 1230"/>
              <p:cNvSpPr>
                <a:spLocks noChangeShapeType="1"/>
              </p:cNvSpPr>
              <p:nvPr>
                <p:custDataLst>
                  <p:tags r:id="rId681"/>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 name="Line 1231"/>
              <p:cNvSpPr>
                <a:spLocks noChangeShapeType="1"/>
              </p:cNvSpPr>
              <p:nvPr>
                <p:custDataLst>
                  <p:tags r:id="rId682"/>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 name="Line 1232"/>
              <p:cNvSpPr>
                <a:spLocks noChangeShapeType="1"/>
              </p:cNvSpPr>
              <p:nvPr>
                <p:custDataLst>
                  <p:tags r:id="rId683"/>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 name="Line 1233"/>
              <p:cNvSpPr>
                <a:spLocks noChangeShapeType="1"/>
              </p:cNvSpPr>
              <p:nvPr>
                <p:custDataLst>
                  <p:tags r:id="rId684"/>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1234"/>
              <p:cNvSpPr>
                <a:spLocks noChangeShapeType="1"/>
              </p:cNvSpPr>
              <p:nvPr>
                <p:custDataLst>
                  <p:tags r:id="rId685"/>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1235"/>
              <p:cNvSpPr>
                <a:spLocks noChangeShapeType="1"/>
              </p:cNvSpPr>
              <p:nvPr>
                <p:custDataLst>
                  <p:tags r:id="rId686"/>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Line 1236"/>
              <p:cNvSpPr>
                <a:spLocks noChangeShapeType="1"/>
              </p:cNvSpPr>
              <p:nvPr>
                <p:custDataLst>
                  <p:tags r:id="rId687"/>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1237"/>
              <p:cNvSpPr>
                <a:spLocks noChangeShapeType="1"/>
              </p:cNvSpPr>
              <p:nvPr>
                <p:custDataLst>
                  <p:tags r:id="rId688"/>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1238"/>
              <p:cNvSpPr>
                <a:spLocks noChangeShapeType="1"/>
              </p:cNvSpPr>
              <p:nvPr>
                <p:custDataLst>
                  <p:tags r:id="rId689"/>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1239"/>
              <p:cNvSpPr>
                <a:spLocks noChangeShapeType="1"/>
              </p:cNvSpPr>
              <p:nvPr>
                <p:custDataLst>
                  <p:tags r:id="rId690"/>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1240"/>
              <p:cNvSpPr>
                <a:spLocks noChangeShapeType="1"/>
              </p:cNvSpPr>
              <p:nvPr>
                <p:custDataLst>
                  <p:tags r:id="rId691"/>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1241"/>
              <p:cNvSpPr>
                <a:spLocks noChangeShapeType="1"/>
              </p:cNvSpPr>
              <p:nvPr>
                <p:custDataLst>
                  <p:tags r:id="rId692"/>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1242"/>
              <p:cNvSpPr>
                <a:spLocks noChangeShapeType="1"/>
              </p:cNvSpPr>
              <p:nvPr>
                <p:custDataLst>
                  <p:tags r:id="rId693"/>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1243"/>
              <p:cNvSpPr>
                <a:spLocks noChangeShapeType="1"/>
              </p:cNvSpPr>
              <p:nvPr>
                <p:custDataLst>
                  <p:tags r:id="rId694"/>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244"/>
              <p:cNvSpPr>
                <a:spLocks noChangeShapeType="1"/>
              </p:cNvSpPr>
              <p:nvPr>
                <p:custDataLst>
                  <p:tags r:id="rId695"/>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1245"/>
              <p:cNvSpPr>
                <a:spLocks noChangeShapeType="1"/>
              </p:cNvSpPr>
              <p:nvPr>
                <p:custDataLst>
                  <p:tags r:id="rId696"/>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1246"/>
              <p:cNvSpPr>
                <a:spLocks noChangeShapeType="1"/>
              </p:cNvSpPr>
              <p:nvPr>
                <p:custDataLst>
                  <p:tags r:id="rId697"/>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1247"/>
              <p:cNvSpPr>
                <a:spLocks noChangeShapeType="1"/>
              </p:cNvSpPr>
              <p:nvPr>
                <p:custDataLst>
                  <p:tags r:id="rId698"/>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1248"/>
              <p:cNvSpPr>
                <a:spLocks noChangeShapeType="1"/>
              </p:cNvSpPr>
              <p:nvPr>
                <p:custDataLst>
                  <p:tags r:id="rId699"/>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1249"/>
              <p:cNvSpPr>
                <a:spLocks noChangeShapeType="1"/>
              </p:cNvSpPr>
              <p:nvPr>
                <p:custDataLst>
                  <p:tags r:id="rId700"/>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1250"/>
              <p:cNvSpPr>
                <a:spLocks noChangeShapeType="1"/>
              </p:cNvSpPr>
              <p:nvPr>
                <p:custDataLst>
                  <p:tags r:id="rId701"/>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1251"/>
              <p:cNvSpPr>
                <a:spLocks noChangeShapeType="1"/>
              </p:cNvSpPr>
              <p:nvPr>
                <p:custDataLst>
                  <p:tags r:id="rId702"/>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1252"/>
              <p:cNvSpPr>
                <a:spLocks noChangeShapeType="1"/>
              </p:cNvSpPr>
              <p:nvPr>
                <p:custDataLst>
                  <p:tags r:id="rId703"/>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1253"/>
              <p:cNvSpPr>
                <a:spLocks noChangeShapeType="1"/>
              </p:cNvSpPr>
              <p:nvPr>
                <p:custDataLst>
                  <p:tags r:id="rId704"/>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1254"/>
              <p:cNvSpPr>
                <a:spLocks noChangeShapeType="1"/>
              </p:cNvSpPr>
              <p:nvPr>
                <p:custDataLst>
                  <p:tags r:id="rId705"/>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1255"/>
              <p:cNvSpPr>
                <a:spLocks noChangeShapeType="1"/>
              </p:cNvSpPr>
              <p:nvPr>
                <p:custDataLst>
                  <p:tags r:id="rId706"/>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1256"/>
              <p:cNvSpPr>
                <a:spLocks noChangeShapeType="1"/>
              </p:cNvSpPr>
              <p:nvPr>
                <p:custDataLst>
                  <p:tags r:id="rId707"/>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1257"/>
              <p:cNvSpPr>
                <a:spLocks noChangeShapeType="1"/>
              </p:cNvSpPr>
              <p:nvPr>
                <p:custDataLst>
                  <p:tags r:id="rId708"/>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1" name="Freeform 1258"/>
              <p:cNvSpPr>
                <a:spLocks/>
              </p:cNvSpPr>
              <p:nvPr>
                <p:custDataLst>
                  <p:tags r:id="rId709"/>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 name="Freeform 1259"/>
              <p:cNvSpPr>
                <a:spLocks/>
              </p:cNvSpPr>
              <p:nvPr>
                <p:custDataLst>
                  <p:tags r:id="rId710"/>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 name="Line 1260"/>
              <p:cNvSpPr>
                <a:spLocks noChangeShapeType="1"/>
              </p:cNvSpPr>
              <p:nvPr>
                <p:custDataLst>
                  <p:tags r:id="rId711"/>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 name="Line 1261"/>
              <p:cNvSpPr>
                <a:spLocks noChangeShapeType="1"/>
              </p:cNvSpPr>
              <p:nvPr>
                <p:custDataLst>
                  <p:tags r:id="rId712"/>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 name="Line 1262"/>
              <p:cNvSpPr>
                <a:spLocks noChangeShapeType="1"/>
              </p:cNvSpPr>
              <p:nvPr>
                <p:custDataLst>
                  <p:tags r:id="rId713"/>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Line 1263"/>
              <p:cNvSpPr>
                <a:spLocks noChangeShapeType="1"/>
              </p:cNvSpPr>
              <p:nvPr>
                <p:custDataLst>
                  <p:tags r:id="rId714"/>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7" name="Line 1264"/>
              <p:cNvSpPr>
                <a:spLocks noChangeShapeType="1"/>
              </p:cNvSpPr>
              <p:nvPr>
                <p:custDataLst>
                  <p:tags r:id="rId715"/>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8" name="Line 1265"/>
              <p:cNvSpPr>
                <a:spLocks noChangeShapeType="1"/>
              </p:cNvSpPr>
              <p:nvPr>
                <p:custDataLst>
                  <p:tags r:id="rId716"/>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9" name="Line 1266"/>
              <p:cNvSpPr>
                <a:spLocks noChangeShapeType="1"/>
              </p:cNvSpPr>
              <p:nvPr>
                <p:custDataLst>
                  <p:tags r:id="rId717"/>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0" name="Line 1267"/>
              <p:cNvSpPr>
                <a:spLocks noChangeShapeType="1"/>
              </p:cNvSpPr>
              <p:nvPr>
                <p:custDataLst>
                  <p:tags r:id="rId718"/>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1" name="Line 1268"/>
              <p:cNvSpPr>
                <a:spLocks noChangeShapeType="1"/>
              </p:cNvSpPr>
              <p:nvPr>
                <p:custDataLst>
                  <p:tags r:id="rId719"/>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2" name="Line 1269"/>
              <p:cNvSpPr>
                <a:spLocks noChangeShapeType="1"/>
              </p:cNvSpPr>
              <p:nvPr>
                <p:custDataLst>
                  <p:tags r:id="rId720"/>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3" name="Line 1270"/>
              <p:cNvSpPr>
                <a:spLocks noChangeShapeType="1"/>
              </p:cNvSpPr>
              <p:nvPr>
                <p:custDataLst>
                  <p:tags r:id="rId721"/>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4" name="Line 1271"/>
              <p:cNvSpPr>
                <a:spLocks noChangeShapeType="1"/>
              </p:cNvSpPr>
              <p:nvPr>
                <p:custDataLst>
                  <p:tags r:id="rId722"/>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5" name="Line 1272"/>
              <p:cNvSpPr>
                <a:spLocks noChangeShapeType="1"/>
              </p:cNvSpPr>
              <p:nvPr>
                <p:custDataLst>
                  <p:tags r:id="rId723"/>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6" name="Line 1273"/>
              <p:cNvSpPr>
                <a:spLocks noChangeShapeType="1"/>
              </p:cNvSpPr>
              <p:nvPr>
                <p:custDataLst>
                  <p:tags r:id="rId724"/>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7" name="Line 1274"/>
              <p:cNvSpPr>
                <a:spLocks noChangeShapeType="1"/>
              </p:cNvSpPr>
              <p:nvPr>
                <p:custDataLst>
                  <p:tags r:id="rId725"/>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8" name="Line 1275"/>
              <p:cNvSpPr>
                <a:spLocks noChangeShapeType="1"/>
              </p:cNvSpPr>
              <p:nvPr>
                <p:custDataLst>
                  <p:tags r:id="rId726"/>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9" name="Line 1276"/>
              <p:cNvSpPr>
                <a:spLocks noChangeShapeType="1"/>
              </p:cNvSpPr>
              <p:nvPr>
                <p:custDataLst>
                  <p:tags r:id="rId727"/>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0" name="Line 1277"/>
              <p:cNvSpPr>
                <a:spLocks noChangeShapeType="1"/>
              </p:cNvSpPr>
              <p:nvPr>
                <p:custDataLst>
                  <p:tags r:id="rId728"/>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1" name="Line 1278"/>
              <p:cNvSpPr>
                <a:spLocks noChangeShapeType="1"/>
              </p:cNvSpPr>
              <p:nvPr>
                <p:custDataLst>
                  <p:tags r:id="rId729"/>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2" name="Line 1279"/>
              <p:cNvSpPr>
                <a:spLocks noChangeShapeType="1"/>
              </p:cNvSpPr>
              <p:nvPr>
                <p:custDataLst>
                  <p:tags r:id="rId730"/>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3" name="Line 1280"/>
              <p:cNvSpPr>
                <a:spLocks noChangeShapeType="1"/>
              </p:cNvSpPr>
              <p:nvPr>
                <p:custDataLst>
                  <p:tags r:id="rId731"/>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4" name="Line 1281"/>
              <p:cNvSpPr>
                <a:spLocks noChangeShapeType="1"/>
              </p:cNvSpPr>
              <p:nvPr>
                <p:custDataLst>
                  <p:tags r:id="rId732"/>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5" name="Line 1282"/>
              <p:cNvSpPr>
                <a:spLocks noChangeShapeType="1"/>
              </p:cNvSpPr>
              <p:nvPr>
                <p:custDataLst>
                  <p:tags r:id="rId733"/>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6" name="Line 1283"/>
              <p:cNvSpPr>
                <a:spLocks noChangeShapeType="1"/>
              </p:cNvSpPr>
              <p:nvPr>
                <p:custDataLst>
                  <p:tags r:id="rId734"/>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7" name="Line 1284"/>
              <p:cNvSpPr>
                <a:spLocks noChangeShapeType="1"/>
              </p:cNvSpPr>
              <p:nvPr>
                <p:custDataLst>
                  <p:tags r:id="rId735"/>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8" name="Line 1285"/>
              <p:cNvSpPr>
                <a:spLocks noChangeShapeType="1"/>
              </p:cNvSpPr>
              <p:nvPr>
                <p:custDataLst>
                  <p:tags r:id="rId736"/>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9" name="Line 1286"/>
              <p:cNvSpPr>
                <a:spLocks noChangeShapeType="1"/>
              </p:cNvSpPr>
              <p:nvPr>
                <p:custDataLst>
                  <p:tags r:id="rId737"/>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0" name="Line 1287"/>
              <p:cNvSpPr>
                <a:spLocks noChangeShapeType="1"/>
              </p:cNvSpPr>
              <p:nvPr>
                <p:custDataLst>
                  <p:tags r:id="rId738"/>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1" name="Line 1288"/>
              <p:cNvSpPr>
                <a:spLocks noChangeShapeType="1"/>
              </p:cNvSpPr>
              <p:nvPr>
                <p:custDataLst>
                  <p:tags r:id="rId739"/>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2" name="Line 1289"/>
              <p:cNvSpPr>
                <a:spLocks noChangeShapeType="1"/>
              </p:cNvSpPr>
              <p:nvPr>
                <p:custDataLst>
                  <p:tags r:id="rId740"/>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 name="Line 1290"/>
              <p:cNvSpPr>
                <a:spLocks noChangeShapeType="1"/>
              </p:cNvSpPr>
              <p:nvPr>
                <p:custDataLst>
                  <p:tags r:id="rId741"/>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 name="Line 1291"/>
              <p:cNvSpPr>
                <a:spLocks noChangeShapeType="1"/>
              </p:cNvSpPr>
              <p:nvPr>
                <p:custDataLst>
                  <p:tags r:id="rId742"/>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 name="Line 1292"/>
              <p:cNvSpPr>
                <a:spLocks noChangeShapeType="1"/>
              </p:cNvSpPr>
              <p:nvPr>
                <p:custDataLst>
                  <p:tags r:id="rId743"/>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6" name="Line 1293"/>
              <p:cNvSpPr>
                <a:spLocks noChangeShapeType="1"/>
              </p:cNvSpPr>
              <p:nvPr>
                <p:custDataLst>
                  <p:tags r:id="rId744"/>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7" name="Line 1294"/>
              <p:cNvSpPr>
                <a:spLocks noChangeShapeType="1"/>
              </p:cNvSpPr>
              <p:nvPr>
                <p:custDataLst>
                  <p:tags r:id="rId745"/>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8" name="Line 1295"/>
              <p:cNvSpPr>
                <a:spLocks noChangeShapeType="1"/>
              </p:cNvSpPr>
              <p:nvPr>
                <p:custDataLst>
                  <p:tags r:id="rId746"/>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9" name="Line 1296"/>
              <p:cNvSpPr>
                <a:spLocks noChangeShapeType="1"/>
              </p:cNvSpPr>
              <p:nvPr>
                <p:custDataLst>
                  <p:tags r:id="rId747"/>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0" name="Line 1297"/>
              <p:cNvSpPr>
                <a:spLocks noChangeShapeType="1"/>
              </p:cNvSpPr>
              <p:nvPr>
                <p:custDataLst>
                  <p:tags r:id="rId748"/>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1" name="Line 1298"/>
              <p:cNvSpPr>
                <a:spLocks noChangeShapeType="1"/>
              </p:cNvSpPr>
              <p:nvPr>
                <p:custDataLst>
                  <p:tags r:id="rId749"/>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2" name="Line 1299"/>
              <p:cNvSpPr>
                <a:spLocks noChangeShapeType="1"/>
              </p:cNvSpPr>
              <p:nvPr>
                <p:custDataLst>
                  <p:tags r:id="rId750"/>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3" name="Line 1300"/>
              <p:cNvSpPr>
                <a:spLocks noChangeShapeType="1"/>
              </p:cNvSpPr>
              <p:nvPr>
                <p:custDataLst>
                  <p:tags r:id="rId751"/>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4" name="Line 1301"/>
              <p:cNvSpPr>
                <a:spLocks noChangeShapeType="1"/>
              </p:cNvSpPr>
              <p:nvPr>
                <p:custDataLst>
                  <p:tags r:id="rId752"/>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5" name="Line 1302"/>
              <p:cNvSpPr>
                <a:spLocks noChangeShapeType="1"/>
              </p:cNvSpPr>
              <p:nvPr>
                <p:custDataLst>
                  <p:tags r:id="rId753"/>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6" name="Line 1303"/>
              <p:cNvSpPr>
                <a:spLocks noChangeShapeType="1"/>
              </p:cNvSpPr>
              <p:nvPr>
                <p:custDataLst>
                  <p:tags r:id="rId754"/>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7" name="Line 1304"/>
              <p:cNvSpPr>
                <a:spLocks noChangeShapeType="1"/>
              </p:cNvSpPr>
              <p:nvPr>
                <p:custDataLst>
                  <p:tags r:id="rId755"/>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8" name="Line 1305"/>
              <p:cNvSpPr>
                <a:spLocks noChangeShapeType="1"/>
              </p:cNvSpPr>
              <p:nvPr>
                <p:custDataLst>
                  <p:tags r:id="rId756"/>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9" name="Line 1306"/>
              <p:cNvSpPr>
                <a:spLocks noChangeShapeType="1"/>
              </p:cNvSpPr>
              <p:nvPr>
                <p:custDataLst>
                  <p:tags r:id="rId757"/>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0" name="Line 1307"/>
              <p:cNvSpPr>
                <a:spLocks noChangeShapeType="1"/>
              </p:cNvSpPr>
              <p:nvPr>
                <p:custDataLst>
                  <p:tags r:id="rId758"/>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1" name="Line 1308"/>
              <p:cNvSpPr>
                <a:spLocks noChangeShapeType="1"/>
              </p:cNvSpPr>
              <p:nvPr>
                <p:custDataLst>
                  <p:tags r:id="rId759"/>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2" name="Line 1309"/>
              <p:cNvSpPr>
                <a:spLocks noChangeShapeType="1"/>
              </p:cNvSpPr>
              <p:nvPr>
                <p:custDataLst>
                  <p:tags r:id="rId760"/>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3" name="Line 1310"/>
              <p:cNvSpPr>
                <a:spLocks noChangeShapeType="1"/>
              </p:cNvSpPr>
              <p:nvPr>
                <p:custDataLst>
                  <p:tags r:id="rId761"/>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4" name="Line 1311"/>
              <p:cNvSpPr>
                <a:spLocks noChangeShapeType="1"/>
              </p:cNvSpPr>
              <p:nvPr>
                <p:custDataLst>
                  <p:tags r:id="rId762"/>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5" name="Line 1312"/>
              <p:cNvSpPr>
                <a:spLocks noChangeShapeType="1"/>
              </p:cNvSpPr>
              <p:nvPr>
                <p:custDataLst>
                  <p:tags r:id="rId763"/>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6" name="Line 1313"/>
              <p:cNvSpPr>
                <a:spLocks noChangeShapeType="1"/>
              </p:cNvSpPr>
              <p:nvPr>
                <p:custDataLst>
                  <p:tags r:id="rId764"/>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7" name="Line 1314"/>
              <p:cNvSpPr>
                <a:spLocks noChangeShapeType="1"/>
              </p:cNvSpPr>
              <p:nvPr>
                <p:custDataLst>
                  <p:tags r:id="rId765"/>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8" name="Line 1315"/>
              <p:cNvSpPr>
                <a:spLocks noChangeShapeType="1"/>
              </p:cNvSpPr>
              <p:nvPr>
                <p:custDataLst>
                  <p:tags r:id="rId766"/>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9" name="Line 1316"/>
              <p:cNvSpPr>
                <a:spLocks noChangeShapeType="1"/>
              </p:cNvSpPr>
              <p:nvPr>
                <p:custDataLst>
                  <p:tags r:id="rId767"/>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0" name="Line 1317"/>
              <p:cNvSpPr>
                <a:spLocks noChangeShapeType="1"/>
              </p:cNvSpPr>
              <p:nvPr>
                <p:custDataLst>
                  <p:tags r:id="rId768"/>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1" name="Line 1318"/>
              <p:cNvSpPr>
                <a:spLocks noChangeShapeType="1"/>
              </p:cNvSpPr>
              <p:nvPr>
                <p:custDataLst>
                  <p:tags r:id="rId769"/>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2" name="Line 1319"/>
              <p:cNvSpPr>
                <a:spLocks noChangeShapeType="1"/>
              </p:cNvSpPr>
              <p:nvPr>
                <p:custDataLst>
                  <p:tags r:id="rId770"/>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3" name="Line 1320"/>
              <p:cNvSpPr>
                <a:spLocks noChangeShapeType="1"/>
              </p:cNvSpPr>
              <p:nvPr>
                <p:custDataLst>
                  <p:tags r:id="rId771"/>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4" name="Line 1321"/>
              <p:cNvSpPr>
                <a:spLocks noChangeShapeType="1"/>
              </p:cNvSpPr>
              <p:nvPr>
                <p:custDataLst>
                  <p:tags r:id="rId772"/>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5" name="Freeform 1322"/>
              <p:cNvSpPr>
                <a:spLocks/>
              </p:cNvSpPr>
              <p:nvPr>
                <p:custDataLst>
                  <p:tags r:id="rId773"/>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6" name="Freeform 1323"/>
              <p:cNvSpPr>
                <a:spLocks/>
              </p:cNvSpPr>
              <p:nvPr>
                <p:custDataLst>
                  <p:tags r:id="rId774"/>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7" name="Freeform 1324"/>
              <p:cNvSpPr>
                <a:spLocks/>
              </p:cNvSpPr>
              <p:nvPr>
                <p:custDataLst>
                  <p:tags r:id="rId775"/>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8" name="Line 1325"/>
              <p:cNvSpPr>
                <a:spLocks noChangeShapeType="1"/>
              </p:cNvSpPr>
              <p:nvPr>
                <p:custDataLst>
                  <p:tags r:id="rId776"/>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9" name="Line 1326"/>
              <p:cNvSpPr>
                <a:spLocks noChangeShapeType="1"/>
              </p:cNvSpPr>
              <p:nvPr>
                <p:custDataLst>
                  <p:tags r:id="rId777"/>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0" name="Line 1327"/>
              <p:cNvSpPr>
                <a:spLocks noChangeShapeType="1"/>
              </p:cNvSpPr>
              <p:nvPr>
                <p:custDataLst>
                  <p:tags r:id="rId778"/>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1" name="Line 1328"/>
              <p:cNvSpPr>
                <a:spLocks noChangeShapeType="1"/>
              </p:cNvSpPr>
              <p:nvPr>
                <p:custDataLst>
                  <p:tags r:id="rId779"/>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2" name="Line 1329"/>
              <p:cNvSpPr>
                <a:spLocks noChangeShapeType="1"/>
              </p:cNvSpPr>
              <p:nvPr>
                <p:custDataLst>
                  <p:tags r:id="rId780"/>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3" name="Line 1330"/>
              <p:cNvSpPr>
                <a:spLocks noChangeShapeType="1"/>
              </p:cNvSpPr>
              <p:nvPr>
                <p:custDataLst>
                  <p:tags r:id="rId781"/>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 name="Line 1331"/>
              <p:cNvSpPr>
                <a:spLocks noChangeShapeType="1"/>
              </p:cNvSpPr>
              <p:nvPr>
                <p:custDataLst>
                  <p:tags r:id="rId782"/>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 name="Line 1332"/>
              <p:cNvSpPr>
                <a:spLocks noChangeShapeType="1"/>
              </p:cNvSpPr>
              <p:nvPr>
                <p:custDataLst>
                  <p:tags r:id="rId783"/>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 name="Line 1333"/>
              <p:cNvSpPr>
                <a:spLocks noChangeShapeType="1"/>
              </p:cNvSpPr>
              <p:nvPr>
                <p:custDataLst>
                  <p:tags r:id="rId784"/>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 name="Line 1334"/>
              <p:cNvSpPr>
                <a:spLocks noChangeShapeType="1"/>
              </p:cNvSpPr>
              <p:nvPr>
                <p:custDataLst>
                  <p:tags r:id="rId785"/>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 name="Line 1335"/>
              <p:cNvSpPr>
                <a:spLocks noChangeShapeType="1"/>
              </p:cNvSpPr>
              <p:nvPr>
                <p:custDataLst>
                  <p:tags r:id="rId786"/>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 name="Line 1336"/>
              <p:cNvSpPr>
                <a:spLocks noChangeShapeType="1"/>
              </p:cNvSpPr>
              <p:nvPr>
                <p:custDataLst>
                  <p:tags r:id="rId787"/>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 name="Line 1337"/>
              <p:cNvSpPr>
                <a:spLocks noChangeShapeType="1"/>
              </p:cNvSpPr>
              <p:nvPr>
                <p:custDataLst>
                  <p:tags r:id="rId788"/>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 name="Line 1338"/>
              <p:cNvSpPr>
                <a:spLocks noChangeShapeType="1"/>
              </p:cNvSpPr>
              <p:nvPr>
                <p:custDataLst>
                  <p:tags r:id="rId789"/>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 name="Line 1339"/>
              <p:cNvSpPr>
                <a:spLocks noChangeShapeType="1"/>
              </p:cNvSpPr>
              <p:nvPr>
                <p:custDataLst>
                  <p:tags r:id="rId790"/>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 name="Line 1340"/>
              <p:cNvSpPr>
                <a:spLocks noChangeShapeType="1"/>
              </p:cNvSpPr>
              <p:nvPr>
                <p:custDataLst>
                  <p:tags r:id="rId791"/>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 name="Line 1341"/>
              <p:cNvSpPr>
                <a:spLocks noChangeShapeType="1"/>
              </p:cNvSpPr>
              <p:nvPr>
                <p:custDataLst>
                  <p:tags r:id="rId792"/>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 name="Line 1342"/>
              <p:cNvSpPr>
                <a:spLocks noChangeShapeType="1"/>
              </p:cNvSpPr>
              <p:nvPr>
                <p:custDataLst>
                  <p:tags r:id="rId793"/>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 name="Line 1343"/>
              <p:cNvSpPr>
                <a:spLocks noChangeShapeType="1"/>
              </p:cNvSpPr>
              <p:nvPr>
                <p:custDataLst>
                  <p:tags r:id="rId794"/>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7" name="Line 1344"/>
              <p:cNvSpPr>
                <a:spLocks noChangeShapeType="1"/>
              </p:cNvSpPr>
              <p:nvPr>
                <p:custDataLst>
                  <p:tags r:id="rId795"/>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8" name="Line 1345"/>
              <p:cNvSpPr>
                <a:spLocks noChangeShapeType="1"/>
              </p:cNvSpPr>
              <p:nvPr>
                <p:custDataLst>
                  <p:tags r:id="rId796"/>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 name="Line 1346"/>
              <p:cNvSpPr>
                <a:spLocks noChangeShapeType="1"/>
              </p:cNvSpPr>
              <p:nvPr>
                <p:custDataLst>
                  <p:tags r:id="rId797"/>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 name="Line 1347"/>
              <p:cNvSpPr>
                <a:spLocks noChangeShapeType="1"/>
              </p:cNvSpPr>
              <p:nvPr>
                <p:custDataLst>
                  <p:tags r:id="rId798"/>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1" name="Line 1348"/>
              <p:cNvSpPr>
                <a:spLocks noChangeShapeType="1"/>
              </p:cNvSpPr>
              <p:nvPr>
                <p:custDataLst>
                  <p:tags r:id="rId799"/>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2" name="Line 1349"/>
              <p:cNvSpPr>
                <a:spLocks noChangeShapeType="1"/>
              </p:cNvSpPr>
              <p:nvPr>
                <p:custDataLst>
                  <p:tags r:id="rId800"/>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3" name="Line 1350"/>
              <p:cNvSpPr>
                <a:spLocks noChangeShapeType="1"/>
              </p:cNvSpPr>
              <p:nvPr>
                <p:custDataLst>
                  <p:tags r:id="rId801"/>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4" name="Line 1351"/>
              <p:cNvSpPr>
                <a:spLocks noChangeShapeType="1"/>
              </p:cNvSpPr>
              <p:nvPr>
                <p:custDataLst>
                  <p:tags r:id="rId802"/>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5" name="Line 1352"/>
              <p:cNvSpPr>
                <a:spLocks noChangeShapeType="1"/>
              </p:cNvSpPr>
              <p:nvPr>
                <p:custDataLst>
                  <p:tags r:id="rId803"/>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6" name="Line 1353"/>
              <p:cNvSpPr>
                <a:spLocks noChangeShapeType="1"/>
              </p:cNvSpPr>
              <p:nvPr>
                <p:custDataLst>
                  <p:tags r:id="rId804"/>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7" name="Line 1354"/>
              <p:cNvSpPr>
                <a:spLocks noChangeShapeType="1"/>
              </p:cNvSpPr>
              <p:nvPr>
                <p:custDataLst>
                  <p:tags r:id="rId805"/>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8" name="Line 1355"/>
              <p:cNvSpPr>
                <a:spLocks noChangeShapeType="1"/>
              </p:cNvSpPr>
              <p:nvPr>
                <p:custDataLst>
                  <p:tags r:id="rId806"/>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9" name="Line 1356"/>
              <p:cNvSpPr>
                <a:spLocks noChangeShapeType="1"/>
              </p:cNvSpPr>
              <p:nvPr>
                <p:custDataLst>
                  <p:tags r:id="rId807"/>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 name="Line 1357"/>
              <p:cNvSpPr>
                <a:spLocks noChangeShapeType="1"/>
              </p:cNvSpPr>
              <p:nvPr>
                <p:custDataLst>
                  <p:tags r:id="rId808"/>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1" name="Line 1358"/>
              <p:cNvSpPr>
                <a:spLocks noChangeShapeType="1"/>
              </p:cNvSpPr>
              <p:nvPr>
                <p:custDataLst>
                  <p:tags r:id="rId809"/>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2" name="Line 1359"/>
              <p:cNvSpPr>
                <a:spLocks noChangeShapeType="1"/>
              </p:cNvSpPr>
              <p:nvPr>
                <p:custDataLst>
                  <p:tags r:id="rId810"/>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 name="Line 1360"/>
              <p:cNvSpPr>
                <a:spLocks noChangeShapeType="1"/>
              </p:cNvSpPr>
              <p:nvPr>
                <p:custDataLst>
                  <p:tags r:id="rId811"/>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4" name="Line 1361"/>
              <p:cNvSpPr>
                <a:spLocks noChangeShapeType="1"/>
              </p:cNvSpPr>
              <p:nvPr>
                <p:custDataLst>
                  <p:tags r:id="rId812"/>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5" name="Line 1362"/>
              <p:cNvSpPr>
                <a:spLocks noChangeShapeType="1"/>
              </p:cNvSpPr>
              <p:nvPr>
                <p:custDataLst>
                  <p:tags r:id="rId813"/>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6" name="Line 1363"/>
              <p:cNvSpPr>
                <a:spLocks noChangeShapeType="1"/>
              </p:cNvSpPr>
              <p:nvPr>
                <p:custDataLst>
                  <p:tags r:id="rId814"/>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7" name="Line 1364"/>
              <p:cNvSpPr>
                <a:spLocks noChangeShapeType="1"/>
              </p:cNvSpPr>
              <p:nvPr>
                <p:custDataLst>
                  <p:tags r:id="rId815"/>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8" name="Line 1365"/>
              <p:cNvSpPr>
                <a:spLocks noChangeShapeType="1"/>
              </p:cNvSpPr>
              <p:nvPr>
                <p:custDataLst>
                  <p:tags r:id="rId816"/>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9" name="Line 1366"/>
              <p:cNvSpPr>
                <a:spLocks noChangeShapeType="1"/>
              </p:cNvSpPr>
              <p:nvPr>
                <p:custDataLst>
                  <p:tags r:id="rId817"/>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0" name="Line 1367"/>
              <p:cNvSpPr>
                <a:spLocks noChangeShapeType="1"/>
              </p:cNvSpPr>
              <p:nvPr>
                <p:custDataLst>
                  <p:tags r:id="rId818"/>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1" name="Line 1368"/>
              <p:cNvSpPr>
                <a:spLocks noChangeShapeType="1"/>
              </p:cNvSpPr>
              <p:nvPr>
                <p:custDataLst>
                  <p:tags r:id="rId819"/>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2" name="Line 1369"/>
              <p:cNvSpPr>
                <a:spLocks noChangeShapeType="1"/>
              </p:cNvSpPr>
              <p:nvPr>
                <p:custDataLst>
                  <p:tags r:id="rId820"/>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3" name="Line 1370"/>
              <p:cNvSpPr>
                <a:spLocks noChangeShapeType="1"/>
              </p:cNvSpPr>
              <p:nvPr>
                <p:custDataLst>
                  <p:tags r:id="rId821"/>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4" name="Line 1371"/>
              <p:cNvSpPr>
                <a:spLocks noChangeShapeType="1"/>
              </p:cNvSpPr>
              <p:nvPr>
                <p:custDataLst>
                  <p:tags r:id="rId822"/>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5" name="Line 1372"/>
              <p:cNvSpPr>
                <a:spLocks noChangeShapeType="1"/>
              </p:cNvSpPr>
              <p:nvPr>
                <p:custDataLst>
                  <p:tags r:id="rId823"/>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6" name="Line 1373"/>
              <p:cNvSpPr>
                <a:spLocks noChangeShapeType="1"/>
              </p:cNvSpPr>
              <p:nvPr>
                <p:custDataLst>
                  <p:tags r:id="rId824"/>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7" name="Line 1374"/>
              <p:cNvSpPr>
                <a:spLocks noChangeShapeType="1"/>
              </p:cNvSpPr>
              <p:nvPr>
                <p:custDataLst>
                  <p:tags r:id="rId825"/>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8" name="Line 1375"/>
              <p:cNvSpPr>
                <a:spLocks noChangeShapeType="1"/>
              </p:cNvSpPr>
              <p:nvPr>
                <p:custDataLst>
                  <p:tags r:id="rId826"/>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9" name="Line 1376"/>
              <p:cNvSpPr>
                <a:spLocks noChangeShapeType="1"/>
              </p:cNvSpPr>
              <p:nvPr>
                <p:custDataLst>
                  <p:tags r:id="rId827"/>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0" name="Line 1377"/>
              <p:cNvSpPr>
                <a:spLocks noChangeShapeType="1"/>
              </p:cNvSpPr>
              <p:nvPr>
                <p:custDataLst>
                  <p:tags r:id="rId828"/>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1" name="Line 1378"/>
              <p:cNvSpPr>
                <a:spLocks noChangeShapeType="1"/>
              </p:cNvSpPr>
              <p:nvPr>
                <p:custDataLst>
                  <p:tags r:id="rId829"/>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2" name="Line 1379"/>
              <p:cNvSpPr>
                <a:spLocks noChangeShapeType="1"/>
              </p:cNvSpPr>
              <p:nvPr>
                <p:custDataLst>
                  <p:tags r:id="rId830"/>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3" name="Line 1380"/>
              <p:cNvSpPr>
                <a:spLocks noChangeShapeType="1"/>
              </p:cNvSpPr>
              <p:nvPr>
                <p:custDataLst>
                  <p:tags r:id="rId831"/>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4" name="Line 1381"/>
              <p:cNvSpPr>
                <a:spLocks noChangeShapeType="1"/>
              </p:cNvSpPr>
              <p:nvPr>
                <p:custDataLst>
                  <p:tags r:id="rId832"/>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5" name="Line 1382"/>
              <p:cNvSpPr>
                <a:spLocks noChangeShapeType="1"/>
              </p:cNvSpPr>
              <p:nvPr>
                <p:custDataLst>
                  <p:tags r:id="rId833"/>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6" name="Line 1383"/>
              <p:cNvSpPr>
                <a:spLocks noChangeShapeType="1"/>
              </p:cNvSpPr>
              <p:nvPr>
                <p:custDataLst>
                  <p:tags r:id="rId834"/>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7" name="Line 1384"/>
              <p:cNvSpPr>
                <a:spLocks noChangeShapeType="1"/>
              </p:cNvSpPr>
              <p:nvPr>
                <p:custDataLst>
                  <p:tags r:id="rId835"/>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8" name="Line 1385"/>
              <p:cNvSpPr>
                <a:spLocks noChangeShapeType="1"/>
              </p:cNvSpPr>
              <p:nvPr>
                <p:custDataLst>
                  <p:tags r:id="rId836"/>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9" name="Line 1386"/>
              <p:cNvSpPr>
                <a:spLocks noChangeShapeType="1"/>
              </p:cNvSpPr>
              <p:nvPr>
                <p:custDataLst>
                  <p:tags r:id="rId837"/>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0" name="Line 1387"/>
              <p:cNvSpPr>
                <a:spLocks noChangeShapeType="1"/>
              </p:cNvSpPr>
              <p:nvPr>
                <p:custDataLst>
                  <p:tags r:id="rId838"/>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1" name="Line 1388"/>
              <p:cNvSpPr>
                <a:spLocks noChangeShapeType="1"/>
              </p:cNvSpPr>
              <p:nvPr>
                <p:custDataLst>
                  <p:tags r:id="rId839"/>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2" name="Line 1389"/>
              <p:cNvSpPr>
                <a:spLocks noChangeShapeType="1"/>
              </p:cNvSpPr>
              <p:nvPr>
                <p:custDataLst>
                  <p:tags r:id="rId840"/>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3" name="Line 1390"/>
              <p:cNvSpPr>
                <a:spLocks noChangeShapeType="1"/>
              </p:cNvSpPr>
              <p:nvPr>
                <p:custDataLst>
                  <p:tags r:id="rId841"/>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4" name="Line 1391"/>
              <p:cNvSpPr>
                <a:spLocks noChangeShapeType="1"/>
              </p:cNvSpPr>
              <p:nvPr>
                <p:custDataLst>
                  <p:tags r:id="rId842"/>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5" name="Line 1392"/>
              <p:cNvSpPr>
                <a:spLocks noChangeShapeType="1"/>
              </p:cNvSpPr>
              <p:nvPr>
                <p:custDataLst>
                  <p:tags r:id="rId843"/>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 name="Line 1393"/>
              <p:cNvSpPr>
                <a:spLocks noChangeShapeType="1"/>
              </p:cNvSpPr>
              <p:nvPr>
                <p:custDataLst>
                  <p:tags r:id="rId844"/>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7" name="Line 1394"/>
              <p:cNvSpPr>
                <a:spLocks noChangeShapeType="1"/>
              </p:cNvSpPr>
              <p:nvPr>
                <p:custDataLst>
                  <p:tags r:id="rId845"/>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8" name="Line 1395"/>
              <p:cNvSpPr>
                <a:spLocks noChangeShapeType="1"/>
              </p:cNvSpPr>
              <p:nvPr>
                <p:custDataLst>
                  <p:tags r:id="rId846"/>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9" name="Line 1396"/>
              <p:cNvSpPr>
                <a:spLocks noChangeShapeType="1"/>
              </p:cNvSpPr>
              <p:nvPr>
                <p:custDataLst>
                  <p:tags r:id="rId847"/>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0" name="Line 1397"/>
              <p:cNvSpPr>
                <a:spLocks noChangeShapeType="1"/>
              </p:cNvSpPr>
              <p:nvPr>
                <p:custDataLst>
                  <p:tags r:id="rId848"/>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1" name="Line 1398"/>
              <p:cNvSpPr>
                <a:spLocks noChangeShapeType="1"/>
              </p:cNvSpPr>
              <p:nvPr>
                <p:custDataLst>
                  <p:tags r:id="rId849"/>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2" name="Line 1399"/>
              <p:cNvSpPr>
                <a:spLocks noChangeShapeType="1"/>
              </p:cNvSpPr>
              <p:nvPr>
                <p:custDataLst>
                  <p:tags r:id="rId850"/>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3" name="Line 1400"/>
              <p:cNvSpPr>
                <a:spLocks noChangeShapeType="1"/>
              </p:cNvSpPr>
              <p:nvPr>
                <p:custDataLst>
                  <p:tags r:id="rId851"/>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4" name="Line 1401"/>
              <p:cNvSpPr>
                <a:spLocks noChangeShapeType="1"/>
              </p:cNvSpPr>
              <p:nvPr>
                <p:custDataLst>
                  <p:tags r:id="rId852"/>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5" name="Line 1402"/>
              <p:cNvSpPr>
                <a:spLocks noChangeShapeType="1"/>
              </p:cNvSpPr>
              <p:nvPr>
                <p:custDataLst>
                  <p:tags r:id="rId853"/>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6" name="Line 1403"/>
              <p:cNvSpPr>
                <a:spLocks noChangeShapeType="1"/>
              </p:cNvSpPr>
              <p:nvPr>
                <p:custDataLst>
                  <p:tags r:id="rId854"/>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7" name="Line 1404"/>
              <p:cNvSpPr>
                <a:spLocks noChangeShapeType="1"/>
              </p:cNvSpPr>
              <p:nvPr>
                <p:custDataLst>
                  <p:tags r:id="rId855"/>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8" name="Line 1405"/>
              <p:cNvSpPr>
                <a:spLocks noChangeShapeType="1"/>
              </p:cNvSpPr>
              <p:nvPr>
                <p:custDataLst>
                  <p:tags r:id="rId856"/>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9" name="Line 1406"/>
              <p:cNvSpPr>
                <a:spLocks noChangeShapeType="1"/>
              </p:cNvSpPr>
              <p:nvPr>
                <p:custDataLst>
                  <p:tags r:id="rId857"/>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0" name="Line 1407"/>
              <p:cNvSpPr>
                <a:spLocks noChangeShapeType="1"/>
              </p:cNvSpPr>
              <p:nvPr>
                <p:custDataLst>
                  <p:tags r:id="rId858"/>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1" name="Line 1408"/>
              <p:cNvSpPr>
                <a:spLocks noChangeShapeType="1"/>
              </p:cNvSpPr>
              <p:nvPr>
                <p:custDataLst>
                  <p:tags r:id="rId859"/>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2" name="Line 1409"/>
              <p:cNvSpPr>
                <a:spLocks noChangeShapeType="1"/>
              </p:cNvSpPr>
              <p:nvPr>
                <p:custDataLst>
                  <p:tags r:id="rId860"/>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3" name="Line 1410"/>
              <p:cNvSpPr>
                <a:spLocks noChangeShapeType="1"/>
              </p:cNvSpPr>
              <p:nvPr>
                <p:custDataLst>
                  <p:tags r:id="rId861"/>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4" name="Line 1411"/>
              <p:cNvSpPr>
                <a:spLocks noChangeShapeType="1"/>
              </p:cNvSpPr>
              <p:nvPr>
                <p:custDataLst>
                  <p:tags r:id="rId862"/>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5" name="Freeform 1412"/>
              <p:cNvSpPr>
                <a:spLocks/>
              </p:cNvSpPr>
              <p:nvPr>
                <p:custDataLst>
                  <p:tags r:id="rId863"/>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6" name="Freeform 1413"/>
              <p:cNvSpPr>
                <a:spLocks/>
              </p:cNvSpPr>
              <p:nvPr>
                <p:custDataLst>
                  <p:tags r:id="rId864"/>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7" name="Freeform 1414"/>
              <p:cNvSpPr>
                <a:spLocks/>
              </p:cNvSpPr>
              <p:nvPr>
                <p:custDataLst>
                  <p:tags r:id="rId865"/>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8" name="Line 1415"/>
              <p:cNvSpPr>
                <a:spLocks noChangeShapeType="1"/>
              </p:cNvSpPr>
              <p:nvPr>
                <p:custDataLst>
                  <p:tags r:id="rId866"/>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9" name="Line 1416"/>
              <p:cNvSpPr>
                <a:spLocks noChangeShapeType="1"/>
              </p:cNvSpPr>
              <p:nvPr>
                <p:custDataLst>
                  <p:tags r:id="rId867"/>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0" name="Line 1417"/>
              <p:cNvSpPr>
                <a:spLocks noChangeShapeType="1"/>
              </p:cNvSpPr>
              <p:nvPr>
                <p:custDataLst>
                  <p:tags r:id="rId868"/>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1" name="Line 1418"/>
              <p:cNvSpPr>
                <a:spLocks noChangeShapeType="1"/>
              </p:cNvSpPr>
              <p:nvPr>
                <p:custDataLst>
                  <p:tags r:id="rId869"/>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2" name="Line 1419"/>
              <p:cNvSpPr>
                <a:spLocks noChangeShapeType="1"/>
              </p:cNvSpPr>
              <p:nvPr>
                <p:custDataLst>
                  <p:tags r:id="rId870"/>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3" name="Line 1420"/>
              <p:cNvSpPr>
                <a:spLocks noChangeShapeType="1"/>
              </p:cNvSpPr>
              <p:nvPr>
                <p:custDataLst>
                  <p:tags r:id="rId871"/>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4" name="Line 1421"/>
              <p:cNvSpPr>
                <a:spLocks noChangeShapeType="1"/>
              </p:cNvSpPr>
              <p:nvPr>
                <p:custDataLst>
                  <p:tags r:id="rId872"/>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5" name="Line 1422"/>
              <p:cNvSpPr>
                <a:spLocks noChangeShapeType="1"/>
              </p:cNvSpPr>
              <p:nvPr>
                <p:custDataLst>
                  <p:tags r:id="rId873"/>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 name="Line 1423"/>
              <p:cNvSpPr>
                <a:spLocks noChangeShapeType="1"/>
              </p:cNvSpPr>
              <p:nvPr>
                <p:custDataLst>
                  <p:tags r:id="rId874"/>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 name="Line 1424"/>
              <p:cNvSpPr>
                <a:spLocks noChangeShapeType="1"/>
              </p:cNvSpPr>
              <p:nvPr>
                <p:custDataLst>
                  <p:tags r:id="rId875"/>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8" name="Line 1425"/>
              <p:cNvSpPr>
                <a:spLocks noChangeShapeType="1"/>
              </p:cNvSpPr>
              <p:nvPr>
                <p:custDataLst>
                  <p:tags r:id="rId876"/>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9" name="Line 1426"/>
              <p:cNvSpPr>
                <a:spLocks noChangeShapeType="1"/>
              </p:cNvSpPr>
              <p:nvPr>
                <p:custDataLst>
                  <p:tags r:id="rId877"/>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0" name="Line 1427"/>
              <p:cNvSpPr>
                <a:spLocks noChangeShapeType="1"/>
              </p:cNvSpPr>
              <p:nvPr>
                <p:custDataLst>
                  <p:tags r:id="rId878"/>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1" name="Line 1428"/>
              <p:cNvSpPr>
                <a:spLocks noChangeShapeType="1"/>
              </p:cNvSpPr>
              <p:nvPr>
                <p:custDataLst>
                  <p:tags r:id="rId879"/>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2" name="Line 1429"/>
              <p:cNvSpPr>
                <a:spLocks noChangeShapeType="1"/>
              </p:cNvSpPr>
              <p:nvPr>
                <p:custDataLst>
                  <p:tags r:id="rId880"/>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3" name="Line 1430"/>
              <p:cNvSpPr>
                <a:spLocks noChangeShapeType="1"/>
              </p:cNvSpPr>
              <p:nvPr>
                <p:custDataLst>
                  <p:tags r:id="rId881"/>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4" name="Line 1431"/>
              <p:cNvSpPr>
                <a:spLocks noChangeShapeType="1"/>
              </p:cNvSpPr>
              <p:nvPr>
                <p:custDataLst>
                  <p:tags r:id="rId882"/>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5" name="Line 1432"/>
              <p:cNvSpPr>
                <a:spLocks noChangeShapeType="1"/>
              </p:cNvSpPr>
              <p:nvPr>
                <p:custDataLst>
                  <p:tags r:id="rId883"/>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6" name="Line 1433"/>
              <p:cNvSpPr>
                <a:spLocks noChangeShapeType="1"/>
              </p:cNvSpPr>
              <p:nvPr>
                <p:custDataLst>
                  <p:tags r:id="rId884"/>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 name="Line 1434"/>
              <p:cNvSpPr>
                <a:spLocks noChangeShapeType="1"/>
              </p:cNvSpPr>
              <p:nvPr>
                <p:custDataLst>
                  <p:tags r:id="rId885"/>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 name="Line 1435"/>
              <p:cNvSpPr>
                <a:spLocks noChangeShapeType="1"/>
              </p:cNvSpPr>
              <p:nvPr>
                <p:custDataLst>
                  <p:tags r:id="rId886"/>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 name="Line 1436"/>
              <p:cNvSpPr>
                <a:spLocks noChangeShapeType="1"/>
              </p:cNvSpPr>
              <p:nvPr>
                <p:custDataLst>
                  <p:tags r:id="rId887"/>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 name="Line 1437"/>
              <p:cNvSpPr>
                <a:spLocks noChangeShapeType="1"/>
              </p:cNvSpPr>
              <p:nvPr>
                <p:custDataLst>
                  <p:tags r:id="rId888"/>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 name="Line 1438"/>
              <p:cNvSpPr>
                <a:spLocks noChangeShapeType="1"/>
              </p:cNvSpPr>
              <p:nvPr>
                <p:custDataLst>
                  <p:tags r:id="rId889"/>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 name="Line 1439"/>
              <p:cNvSpPr>
                <a:spLocks noChangeShapeType="1"/>
              </p:cNvSpPr>
              <p:nvPr>
                <p:custDataLst>
                  <p:tags r:id="rId890"/>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 name="Line 1440"/>
              <p:cNvSpPr>
                <a:spLocks noChangeShapeType="1"/>
              </p:cNvSpPr>
              <p:nvPr>
                <p:custDataLst>
                  <p:tags r:id="rId891"/>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 name="Line 1441"/>
              <p:cNvSpPr>
                <a:spLocks noChangeShapeType="1"/>
              </p:cNvSpPr>
              <p:nvPr>
                <p:custDataLst>
                  <p:tags r:id="rId892"/>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5" name="Line 1442"/>
              <p:cNvSpPr>
                <a:spLocks noChangeShapeType="1"/>
              </p:cNvSpPr>
              <p:nvPr>
                <p:custDataLst>
                  <p:tags r:id="rId893"/>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6" name="Line 1443"/>
              <p:cNvSpPr>
                <a:spLocks noChangeShapeType="1"/>
              </p:cNvSpPr>
              <p:nvPr>
                <p:custDataLst>
                  <p:tags r:id="rId894"/>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7" name="Line 1444"/>
              <p:cNvSpPr>
                <a:spLocks noChangeShapeType="1"/>
              </p:cNvSpPr>
              <p:nvPr>
                <p:custDataLst>
                  <p:tags r:id="rId895"/>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8" name="Line 1445"/>
              <p:cNvSpPr>
                <a:spLocks noChangeShapeType="1"/>
              </p:cNvSpPr>
              <p:nvPr>
                <p:custDataLst>
                  <p:tags r:id="rId896"/>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9" name="Line 1446"/>
              <p:cNvSpPr>
                <a:spLocks noChangeShapeType="1"/>
              </p:cNvSpPr>
              <p:nvPr>
                <p:custDataLst>
                  <p:tags r:id="rId897"/>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0" name="Line 1447"/>
              <p:cNvSpPr>
                <a:spLocks noChangeShapeType="1"/>
              </p:cNvSpPr>
              <p:nvPr>
                <p:custDataLst>
                  <p:tags r:id="rId898"/>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1" name="Line 1448"/>
              <p:cNvSpPr>
                <a:spLocks noChangeShapeType="1"/>
              </p:cNvSpPr>
              <p:nvPr>
                <p:custDataLst>
                  <p:tags r:id="rId899"/>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2" name="Line 1449"/>
              <p:cNvSpPr>
                <a:spLocks noChangeShapeType="1"/>
              </p:cNvSpPr>
              <p:nvPr>
                <p:custDataLst>
                  <p:tags r:id="rId900"/>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3" name="Line 1450"/>
              <p:cNvSpPr>
                <a:spLocks noChangeShapeType="1"/>
              </p:cNvSpPr>
              <p:nvPr>
                <p:custDataLst>
                  <p:tags r:id="rId901"/>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4" name="Line 1451"/>
              <p:cNvSpPr>
                <a:spLocks noChangeShapeType="1"/>
              </p:cNvSpPr>
              <p:nvPr>
                <p:custDataLst>
                  <p:tags r:id="rId902"/>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5" name="Line 1452"/>
              <p:cNvSpPr>
                <a:spLocks noChangeShapeType="1"/>
              </p:cNvSpPr>
              <p:nvPr>
                <p:custDataLst>
                  <p:tags r:id="rId903"/>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6" name="Line 1453"/>
              <p:cNvSpPr>
                <a:spLocks noChangeShapeType="1"/>
              </p:cNvSpPr>
              <p:nvPr>
                <p:custDataLst>
                  <p:tags r:id="rId904"/>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 name="Line 1454"/>
              <p:cNvSpPr>
                <a:spLocks noChangeShapeType="1"/>
              </p:cNvSpPr>
              <p:nvPr>
                <p:custDataLst>
                  <p:tags r:id="rId905"/>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 name="Line 1455"/>
              <p:cNvSpPr>
                <a:spLocks noChangeShapeType="1"/>
              </p:cNvSpPr>
              <p:nvPr>
                <p:custDataLst>
                  <p:tags r:id="rId906"/>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9" name="Line 1456"/>
              <p:cNvSpPr>
                <a:spLocks noChangeShapeType="1"/>
              </p:cNvSpPr>
              <p:nvPr>
                <p:custDataLst>
                  <p:tags r:id="rId907"/>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0" name="Line 1457"/>
              <p:cNvSpPr>
                <a:spLocks noChangeShapeType="1"/>
              </p:cNvSpPr>
              <p:nvPr>
                <p:custDataLst>
                  <p:tags r:id="rId908"/>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1" name="Line 1458"/>
              <p:cNvSpPr>
                <a:spLocks noChangeShapeType="1"/>
              </p:cNvSpPr>
              <p:nvPr>
                <p:custDataLst>
                  <p:tags r:id="rId909"/>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2" name="Line 1459"/>
              <p:cNvSpPr>
                <a:spLocks noChangeShapeType="1"/>
              </p:cNvSpPr>
              <p:nvPr>
                <p:custDataLst>
                  <p:tags r:id="rId910"/>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3" name="Line 1460"/>
              <p:cNvSpPr>
                <a:spLocks noChangeShapeType="1"/>
              </p:cNvSpPr>
              <p:nvPr>
                <p:custDataLst>
                  <p:tags r:id="rId911"/>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4" name="Line 1461"/>
              <p:cNvSpPr>
                <a:spLocks noChangeShapeType="1"/>
              </p:cNvSpPr>
              <p:nvPr>
                <p:custDataLst>
                  <p:tags r:id="rId912"/>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5" name="Line 1462"/>
              <p:cNvSpPr>
                <a:spLocks noChangeShapeType="1"/>
              </p:cNvSpPr>
              <p:nvPr>
                <p:custDataLst>
                  <p:tags r:id="rId913"/>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6" name="Line 1463"/>
              <p:cNvSpPr>
                <a:spLocks noChangeShapeType="1"/>
              </p:cNvSpPr>
              <p:nvPr>
                <p:custDataLst>
                  <p:tags r:id="rId914"/>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7" name="Line 1464"/>
              <p:cNvSpPr>
                <a:spLocks noChangeShapeType="1"/>
              </p:cNvSpPr>
              <p:nvPr>
                <p:custDataLst>
                  <p:tags r:id="rId915"/>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8" name="Line 1465"/>
              <p:cNvSpPr>
                <a:spLocks noChangeShapeType="1"/>
              </p:cNvSpPr>
              <p:nvPr>
                <p:custDataLst>
                  <p:tags r:id="rId916"/>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9" name="Line 1466"/>
              <p:cNvSpPr>
                <a:spLocks noChangeShapeType="1"/>
              </p:cNvSpPr>
              <p:nvPr>
                <p:custDataLst>
                  <p:tags r:id="rId917"/>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0" name="Line 1467"/>
              <p:cNvSpPr>
                <a:spLocks noChangeShapeType="1"/>
              </p:cNvSpPr>
              <p:nvPr>
                <p:custDataLst>
                  <p:tags r:id="rId918"/>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1" name="Line 1468"/>
              <p:cNvSpPr>
                <a:spLocks noChangeShapeType="1"/>
              </p:cNvSpPr>
              <p:nvPr>
                <p:custDataLst>
                  <p:tags r:id="rId919"/>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2" name="Line 1469"/>
              <p:cNvSpPr>
                <a:spLocks noChangeShapeType="1"/>
              </p:cNvSpPr>
              <p:nvPr>
                <p:custDataLst>
                  <p:tags r:id="rId920"/>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3" name="Line 1470"/>
              <p:cNvSpPr>
                <a:spLocks noChangeShapeType="1"/>
              </p:cNvSpPr>
              <p:nvPr>
                <p:custDataLst>
                  <p:tags r:id="rId921"/>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4" name="Line 1471"/>
              <p:cNvSpPr>
                <a:spLocks noChangeShapeType="1"/>
              </p:cNvSpPr>
              <p:nvPr>
                <p:custDataLst>
                  <p:tags r:id="rId922"/>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5" name="Line 1472"/>
              <p:cNvSpPr>
                <a:spLocks noChangeShapeType="1"/>
              </p:cNvSpPr>
              <p:nvPr>
                <p:custDataLst>
                  <p:tags r:id="rId923"/>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6" name="Line 1473"/>
              <p:cNvSpPr>
                <a:spLocks noChangeShapeType="1"/>
              </p:cNvSpPr>
              <p:nvPr>
                <p:custDataLst>
                  <p:tags r:id="rId924"/>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7" name="Line 1474"/>
              <p:cNvSpPr>
                <a:spLocks noChangeShapeType="1"/>
              </p:cNvSpPr>
              <p:nvPr>
                <p:custDataLst>
                  <p:tags r:id="rId925"/>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8" name="Line 1475"/>
              <p:cNvSpPr>
                <a:spLocks noChangeShapeType="1"/>
              </p:cNvSpPr>
              <p:nvPr>
                <p:custDataLst>
                  <p:tags r:id="rId926"/>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9" name="Line 1476"/>
              <p:cNvSpPr>
                <a:spLocks noChangeShapeType="1"/>
              </p:cNvSpPr>
              <p:nvPr>
                <p:custDataLst>
                  <p:tags r:id="rId927"/>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0" name="Freeform 1477"/>
              <p:cNvSpPr>
                <a:spLocks/>
              </p:cNvSpPr>
              <p:nvPr>
                <p:custDataLst>
                  <p:tags r:id="rId928"/>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1" name="Freeform 1478"/>
              <p:cNvSpPr>
                <a:spLocks/>
              </p:cNvSpPr>
              <p:nvPr>
                <p:custDataLst>
                  <p:tags r:id="rId929"/>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2" name="Freeform 1479"/>
              <p:cNvSpPr>
                <a:spLocks/>
              </p:cNvSpPr>
              <p:nvPr>
                <p:custDataLst>
                  <p:tags r:id="rId930"/>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23" name="Line 1481"/>
            <p:cNvSpPr>
              <a:spLocks noChangeShapeType="1"/>
            </p:cNvSpPr>
            <p:nvPr>
              <p:custDataLst>
                <p:tags r:id="rId5"/>
              </p:custDataLst>
            </p:nvPr>
          </p:nvSpPr>
          <p:spPr bwMode="auto">
            <a:xfrm flipH="1" flipV="1">
              <a:off x="5715000" y="5638800"/>
              <a:ext cx="1219200" cy="762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24" name="Line 1482"/>
            <p:cNvSpPr>
              <a:spLocks noChangeShapeType="1"/>
            </p:cNvSpPr>
            <p:nvPr>
              <p:custDataLst>
                <p:tags r:id="rId6"/>
              </p:custDataLst>
            </p:nvPr>
          </p:nvSpPr>
          <p:spPr bwMode="auto">
            <a:xfrm flipH="1" flipV="1">
              <a:off x="3657600" y="5334000"/>
              <a:ext cx="1219200" cy="228600"/>
            </a:xfrm>
            <a:prstGeom prst="line">
              <a:avLst/>
            </a:prstGeom>
            <a:noFill/>
            <a:ln w="28575">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25" name="Line 1945"/>
            <p:cNvSpPr>
              <a:spLocks noChangeShapeType="1"/>
            </p:cNvSpPr>
            <p:nvPr>
              <p:custDataLst>
                <p:tags r:id="rId7"/>
              </p:custDataLst>
            </p:nvPr>
          </p:nvSpPr>
          <p:spPr bwMode="auto">
            <a:xfrm flipH="1">
              <a:off x="2438400" y="5181600"/>
              <a:ext cx="4572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326" name="Group 1946"/>
            <p:cNvGrpSpPr>
              <a:grpSpLocks/>
            </p:cNvGrpSpPr>
            <p:nvPr>
              <p:custDataLst>
                <p:tags r:id="rId8"/>
              </p:custDataLst>
            </p:nvPr>
          </p:nvGrpSpPr>
          <p:grpSpPr bwMode="auto">
            <a:xfrm>
              <a:off x="666750" y="4968875"/>
              <a:ext cx="1860550" cy="1374775"/>
              <a:chOff x="1276" y="1911"/>
              <a:chExt cx="2972" cy="2196"/>
            </a:xfrm>
          </p:grpSpPr>
          <p:sp>
            <p:nvSpPr>
              <p:cNvPr id="3327" name="Rectangle 1947"/>
              <p:cNvSpPr>
                <a:spLocks noChangeArrowheads="1"/>
              </p:cNvSpPr>
              <p:nvPr>
                <p:custDataLst>
                  <p:tags r:id="rId9"/>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3328" name="Rectangle 1948"/>
              <p:cNvSpPr>
                <a:spLocks noChangeArrowheads="1"/>
              </p:cNvSpPr>
              <p:nvPr>
                <p:custDataLst>
                  <p:tags r:id="rId10"/>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3329" name="Freeform 1949"/>
              <p:cNvSpPr>
                <a:spLocks/>
              </p:cNvSpPr>
              <p:nvPr>
                <p:custDataLst>
                  <p:tags r:id="rId11"/>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0" name="Freeform 1950"/>
              <p:cNvSpPr>
                <a:spLocks/>
              </p:cNvSpPr>
              <p:nvPr>
                <p:custDataLst>
                  <p:tags r:id="rId12"/>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1" name="Line 1951"/>
              <p:cNvSpPr>
                <a:spLocks noChangeShapeType="1"/>
              </p:cNvSpPr>
              <p:nvPr>
                <p:custDataLst>
                  <p:tags r:id="rId13"/>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2" name="Line 1952"/>
              <p:cNvSpPr>
                <a:spLocks noChangeShapeType="1"/>
              </p:cNvSpPr>
              <p:nvPr>
                <p:custDataLst>
                  <p:tags r:id="rId14"/>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3" name="Line 1953"/>
              <p:cNvSpPr>
                <a:spLocks noChangeShapeType="1"/>
              </p:cNvSpPr>
              <p:nvPr>
                <p:custDataLst>
                  <p:tags r:id="rId15"/>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4" name="Rectangle 1954"/>
              <p:cNvSpPr>
                <a:spLocks noChangeArrowheads="1"/>
              </p:cNvSpPr>
              <p:nvPr>
                <p:custDataLst>
                  <p:tags r:id="rId16"/>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3335" name="Freeform 1955"/>
              <p:cNvSpPr>
                <a:spLocks/>
              </p:cNvSpPr>
              <p:nvPr>
                <p:custDataLst>
                  <p:tags r:id="rId17"/>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6" name="Freeform 1956"/>
              <p:cNvSpPr>
                <a:spLocks/>
              </p:cNvSpPr>
              <p:nvPr>
                <p:custDataLst>
                  <p:tags r:id="rId18"/>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7" name="Line 1957"/>
              <p:cNvSpPr>
                <a:spLocks noChangeShapeType="1"/>
              </p:cNvSpPr>
              <p:nvPr>
                <p:custDataLst>
                  <p:tags r:id="rId19"/>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8" name="Line 1958"/>
              <p:cNvSpPr>
                <a:spLocks noChangeShapeType="1"/>
              </p:cNvSpPr>
              <p:nvPr>
                <p:custDataLst>
                  <p:tags r:id="rId20"/>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9" name="Line 1959"/>
              <p:cNvSpPr>
                <a:spLocks noChangeShapeType="1"/>
              </p:cNvSpPr>
              <p:nvPr>
                <p:custDataLst>
                  <p:tags r:id="rId21"/>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0" name="Rectangle 1960"/>
              <p:cNvSpPr>
                <a:spLocks noChangeArrowheads="1"/>
              </p:cNvSpPr>
              <p:nvPr>
                <p:custDataLst>
                  <p:tags r:id="rId22"/>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3341" name="Freeform 1961"/>
              <p:cNvSpPr>
                <a:spLocks/>
              </p:cNvSpPr>
              <p:nvPr>
                <p:custDataLst>
                  <p:tags r:id="rId23"/>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2" name="Freeform 1962"/>
              <p:cNvSpPr>
                <a:spLocks/>
              </p:cNvSpPr>
              <p:nvPr>
                <p:custDataLst>
                  <p:tags r:id="rId24"/>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3" name="Line 1963"/>
              <p:cNvSpPr>
                <a:spLocks noChangeShapeType="1"/>
              </p:cNvSpPr>
              <p:nvPr>
                <p:custDataLst>
                  <p:tags r:id="rId25"/>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4" name="Line 1964"/>
              <p:cNvSpPr>
                <a:spLocks noChangeShapeType="1"/>
              </p:cNvSpPr>
              <p:nvPr>
                <p:custDataLst>
                  <p:tags r:id="rId26"/>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5" name="Line 1965"/>
              <p:cNvSpPr>
                <a:spLocks noChangeShapeType="1"/>
              </p:cNvSpPr>
              <p:nvPr>
                <p:custDataLst>
                  <p:tags r:id="rId27"/>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6" name="Rectangle 1966"/>
              <p:cNvSpPr>
                <a:spLocks noChangeArrowheads="1"/>
              </p:cNvSpPr>
              <p:nvPr>
                <p:custDataLst>
                  <p:tags r:id="rId28"/>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3347" name="Freeform 1967"/>
              <p:cNvSpPr>
                <a:spLocks/>
              </p:cNvSpPr>
              <p:nvPr>
                <p:custDataLst>
                  <p:tags r:id="rId29"/>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8" name="Freeform 1968"/>
              <p:cNvSpPr>
                <a:spLocks/>
              </p:cNvSpPr>
              <p:nvPr>
                <p:custDataLst>
                  <p:tags r:id="rId30"/>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9" name="Line 1969"/>
              <p:cNvSpPr>
                <a:spLocks noChangeShapeType="1"/>
              </p:cNvSpPr>
              <p:nvPr>
                <p:custDataLst>
                  <p:tags r:id="rId31"/>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0" name="Line 1970"/>
              <p:cNvSpPr>
                <a:spLocks noChangeShapeType="1"/>
              </p:cNvSpPr>
              <p:nvPr>
                <p:custDataLst>
                  <p:tags r:id="rId32"/>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1" name="Line 1971"/>
              <p:cNvSpPr>
                <a:spLocks noChangeShapeType="1"/>
              </p:cNvSpPr>
              <p:nvPr>
                <p:custDataLst>
                  <p:tags r:id="rId33"/>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2" name="Rectangle 1972"/>
              <p:cNvSpPr>
                <a:spLocks noChangeArrowheads="1"/>
              </p:cNvSpPr>
              <p:nvPr>
                <p:custDataLst>
                  <p:tags r:id="rId34"/>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3353" name="Rectangle 1973"/>
              <p:cNvSpPr>
                <a:spLocks noChangeArrowheads="1"/>
              </p:cNvSpPr>
              <p:nvPr>
                <p:custDataLst>
                  <p:tags r:id="rId35"/>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354" name="Rectangle 1974"/>
              <p:cNvSpPr>
                <a:spLocks noChangeArrowheads="1"/>
              </p:cNvSpPr>
              <p:nvPr>
                <p:custDataLst>
                  <p:tags r:id="rId36"/>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3355" name="Rectangle 1975"/>
              <p:cNvSpPr>
                <a:spLocks noChangeArrowheads="1"/>
              </p:cNvSpPr>
              <p:nvPr>
                <p:custDataLst>
                  <p:tags r:id="rId37"/>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3356" name="Rectangle 1976"/>
              <p:cNvSpPr>
                <a:spLocks noChangeArrowheads="1"/>
              </p:cNvSpPr>
              <p:nvPr>
                <p:custDataLst>
                  <p:tags r:id="rId38"/>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357" name="Freeform 1977"/>
              <p:cNvSpPr>
                <a:spLocks/>
              </p:cNvSpPr>
              <p:nvPr>
                <p:custDataLst>
                  <p:tags r:id="rId39"/>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8" name="Freeform 1978"/>
              <p:cNvSpPr>
                <a:spLocks/>
              </p:cNvSpPr>
              <p:nvPr>
                <p:custDataLst>
                  <p:tags r:id="rId40"/>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9" name="Freeform 1979"/>
              <p:cNvSpPr>
                <a:spLocks/>
              </p:cNvSpPr>
              <p:nvPr>
                <p:custDataLst>
                  <p:tags r:id="rId41"/>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0" name="Freeform 1980"/>
              <p:cNvSpPr>
                <a:spLocks/>
              </p:cNvSpPr>
              <p:nvPr>
                <p:custDataLst>
                  <p:tags r:id="rId42"/>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1" name="Freeform 1981"/>
              <p:cNvSpPr>
                <a:spLocks/>
              </p:cNvSpPr>
              <p:nvPr>
                <p:custDataLst>
                  <p:tags r:id="rId43"/>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2" name="Freeform 1982"/>
              <p:cNvSpPr>
                <a:spLocks/>
              </p:cNvSpPr>
              <p:nvPr>
                <p:custDataLst>
                  <p:tags r:id="rId44"/>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3" name="Line 1983"/>
              <p:cNvSpPr>
                <a:spLocks noChangeShapeType="1"/>
              </p:cNvSpPr>
              <p:nvPr>
                <p:custDataLst>
                  <p:tags r:id="rId45"/>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4" name="Line 1984"/>
              <p:cNvSpPr>
                <a:spLocks noChangeShapeType="1"/>
              </p:cNvSpPr>
              <p:nvPr>
                <p:custDataLst>
                  <p:tags r:id="rId46"/>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5" name="Rectangle 1985"/>
              <p:cNvSpPr>
                <a:spLocks noChangeArrowheads="1"/>
              </p:cNvSpPr>
              <p:nvPr>
                <p:custDataLst>
                  <p:tags r:id="rId47"/>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366" name="Rectangle 1986"/>
              <p:cNvSpPr>
                <a:spLocks noChangeArrowheads="1"/>
              </p:cNvSpPr>
              <p:nvPr>
                <p:custDataLst>
                  <p:tags r:id="rId48"/>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367" name="Rectangle 1987"/>
              <p:cNvSpPr>
                <a:spLocks noChangeArrowheads="1"/>
              </p:cNvSpPr>
              <p:nvPr>
                <p:custDataLst>
                  <p:tags r:id="rId49"/>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3368" name="Rectangle 1988"/>
              <p:cNvSpPr>
                <a:spLocks noChangeArrowheads="1"/>
              </p:cNvSpPr>
              <p:nvPr>
                <p:custDataLst>
                  <p:tags r:id="rId50"/>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369" name="Rectangle 1989"/>
              <p:cNvSpPr>
                <a:spLocks noChangeArrowheads="1"/>
              </p:cNvSpPr>
              <p:nvPr>
                <p:custDataLst>
                  <p:tags r:id="rId51"/>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370" name="Rectangle 1990"/>
              <p:cNvSpPr>
                <a:spLocks noChangeArrowheads="1"/>
              </p:cNvSpPr>
              <p:nvPr>
                <p:custDataLst>
                  <p:tags r:id="rId52"/>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371" name="Rectangle 1991"/>
              <p:cNvSpPr>
                <a:spLocks noChangeArrowheads="1"/>
              </p:cNvSpPr>
              <p:nvPr>
                <p:custDataLst>
                  <p:tags r:id="rId53"/>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3372" name="Rectangle 1992"/>
              <p:cNvSpPr>
                <a:spLocks noChangeArrowheads="1"/>
              </p:cNvSpPr>
              <p:nvPr>
                <p:custDataLst>
                  <p:tags r:id="rId54"/>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3373" name="Rectangle 1993"/>
              <p:cNvSpPr>
                <a:spLocks noChangeArrowheads="1"/>
              </p:cNvSpPr>
              <p:nvPr>
                <p:custDataLst>
                  <p:tags r:id="rId55"/>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374" name="Rectangle 1994"/>
              <p:cNvSpPr>
                <a:spLocks noChangeArrowheads="1"/>
              </p:cNvSpPr>
              <p:nvPr>
                <p:custDataLst>
                  <p:tags r:id="rId56"/>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3375" name="Rectangle 1995"/>
              <p:cNvSpPr>
                <a:spLocks noChangeArrowheads="1"/>
              </p:cNvSpPr>
              <p:nvPr>
                <p:custDataLst>
                  <p:tags r:id="rId57"/>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3376" name="Rectangle 1996"/>
              <p:cNvSpPr>
                <a:spLocks noChangeArrowheads="1"/>
              </p:cNvSpPr>
              <p:nvPr>
                <p:custDataLst>
                  <p:tags r:id="rId58"/>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3377" name="Freeform 1997"/>
              <p:cNvSpPr>
                <a:spLocks/>
              </p:cNvSpPr>
              <p:nvPr>
                <p:custDataLst>
                  <p:tags r:id="rId59"/>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8" name="Freeform 1998"/>
              <p:cNvSpPr>
                <a:spLocks/>
              </p:cNvSpPr>
              <p:nvPr>
                <p:custDataLst>
                  <p:tags r:id="rId60"/>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 name="Freeform 1999"/>
              <p:cNvSpPr>
                <a:spLocks/>
              </p:cNvSpPr>
              <p:nvPr>
                <p:custDataLst>
                  <p:tags r:id="rId61"/>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 name="Freeform 2000"/>
              <p:cNvSpPr>
                <a:spLocks/>
              </p:cNvSpPr>
              <p:nvPr>
                <p:custDataLst>
                  <p:tags r:id="rId62"/>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 name="Line 2001"/>
              <p:cNvSpPr>
                <a:spLocks noChangeShapeType="1"/>
              </p:cNvSpPr>
              <p:nvPr>
                <p:custDataLst>
                  <p:tags r:id="rId63"/>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 name="Line 2002"/>
              <p:cNvSpPr>
                <a:spLocks noChangeShapeType="1"/>
              </p:cNvSpPr>
              <p:nvPr>
                <p:custDataLst>
                  <p:tags r:id="rId64"/>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 name="Freeform 2003"/>
              <p:cNvSpPr>
                <a:spLocks/>
              </p:cNvSpPr>
              <p:nvPr>
                <p:custDataLst>
                  <p:tags r:id="rId65"/>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4" name="Freeform 2004"/>
              <p:cNvSpPr>
                <a:spLocks/>
              </p:cNvSpPr>
              <p:nvPr>
                <p:custDataLst>
                  <p:tags r:id="rId66"/>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5" name="Freeform 2005"/>
              <p:cNvSpPr>
                <a:spLocks/>
              </p:cNvSpPr>
              <p:nvPr>
                <p:custDataLst>
                  <p:tags r:id="rId67"/>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6" name="Freeform 2006"/>
              <p:cNvSpPr>
                <a:spLocks/>
              </p:cNvSpPr>
              <p:nvPr>
                <p:custDataLst>
                  <p:tags r:id="rId68"/>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7" name="Freeform 2007"/>
              <p:cNvSpPr>
                <a:spLocks/>
              </p:cNvSpPr>
              <p:nvPr>
                <p:custDataLst>
                  <p:tags r:id="rId69"/>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8" name="Freeform 2008"/>
              <p:cNvSpPr>
                <a:spLocks/>
              </p:cNvSpPr>
              <p:nvPr>
                <p:custDataLst>
                  <p:tags r:id="rId70"/>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9" name="Freeform 2009"/>
              <p:cNvSpPr>
                <a:spLocks/>
              </p:cNvSpPr>
              <p:nvPr>
                <p:custDataLst>
                  <p:tags r:id="rId71"/>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0" name="Freeform 2010"/>
              <p:cNvSpPr>
                <a:spLocks/>
              </p:cNvSpPr>
              <p:nvPr>
                <p:custDataLst>
                  <p:tags r:id="rId72"/>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1" name="Line 2011"/>
              <p:cNvSpPr>
                <a:spLocks noChangeShapeType="1"/>
              </p:cNvSpPr>
              <p:nvPr>
                <p:custDataLst>
                  <p:tags r:id="rId73"/>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 name="Line 2012"/>
              <p:cNvSpPr>
                <a:spLocks noChangeShapeType="1"/>
              </p:cNvSpPr>
              <p:nvPr>
                <p:custDataLst>
                  <p:tags r:id="rId74"/>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 name="Line 2013"/>
              <p:cNvSpPr>
                <a:spLocks noChangeShapeType="1"/>
              </p:cNvSpPr>
              <p:nvPr>
                <p:custDataLst>
                  <p:tags r:id="rId75"/>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 name="Line 2014"/>
              <p:cNvSpPr>
                <a:spLocks noChangeShapeType="1"/>
              </p:cNvSpPr>
              <p:nvPr>
                <p:custDataLst>
                  <p:tags r:id="rId76"/>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5" name="Line 2015"/>
              <p:cNvSpPr>
                <a:spLocks noChangeShapeType="1"/>
              </p:cNvSpPr>
              <p:nvPr>
                <p:custDataLst>
                  <p:tags r:id="rId77"/>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6" name="Line 2016"/>
              <p:cNvSpPr>
                <a:spLocks noChangeShapeType="1"/>
              </p:cNvSpPr>
              <p:nvPr>
                <p:custDataLst>
                  <p:tags r:id="rId78"/>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7" name="Line 2017"/>
              <p:cNvSpPr>
                <a:spLocks noChangeShapeType="1"/>
              </p:cNvSpPr>
              <p:nvPr>
                <p:custDataLst>
                  <p:tags r:id="rId79"/>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8" name="Line 2018"/>
              <p:cNvSpPr>
                <a:spLocks noChangeShapeType="1"/>
              </p:cNvSpPr>
              <p:nvPr>
                <p:custDataLst>
                  <p:tags r:id="rId80"/>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9" name="Line 2019"/>
              <p:cNvSpPr>
                <a:spLocks noChangeShapeType="1"/>
              </p:cNvSpPr>
              <p:nvPr>
                <p:custDataLst>
                  <p:tags r:id="rId81"/>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0" name="Line 2020"/>
              <p:cNvSpPr>
                <a:spLocks noChangeShapeType="1"/>
              </p:cNvSpPr>
              <p:nvPr>
                <p:custDataLst>
                  <p:tags r:id="rId82"/>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1" name="Line 2021"/>
              <p:cNvSpPr>
                <a:spLocks noChangeShapeType="1"/>
              </p:cNvSpPr>
              <p:nvPr>
                <p:custDataLst>
                  <p:tags r:id="rId83"/>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2" name="Line 2022"/>
              <p:cNvSpPr>
                <a:spLocks noChangeShapeType="1"/>
              </p:cNvSpPr>
              <p:nvPr>
                <p:custDataLst>
                  <p:tags r:id="rId84"/>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3" name="Line 2023"/>
              <p:cNvSpPr>
                <a:spLocks noChangeShapeType="1"/>
              </p:cNvSpPr>
              <p:nvPr>
                <p:custDataLst>
                  <p:tags r:id="rId85"/>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4" name="Line 2024"/>
              <p:cNvSpPr>
                <a:spLocks noChangeShapeType="1"/>
              </p:cNvSpPr>
              <p:nvPr>
                <p:custDataLst>
                  <p:tags r:id="rId86"/>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5" name="Freeform 2025"/>
              <p:cNvSpPr>
                <a:spLocks/>
              </p:cNvSpPr>
              <p:nvPr>
                <p:custDataLst>
                  <p:tags r:id="rId87"/>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6" name="Freeform 2026"/>
              <p:cNvSpPr>
                <a:spLocks/>
              </p:cNvSpPr>
              <p:nvPr>
                <p:custDataLst>
                  <p:tags r:id="rId88"/>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7" name="Rectangle 2027"/>
              <p:cNvSpPr>
                <a:spLocks noChangeArrowheads="1"/>
              </p:cNvSpPr>
              <p:nvPr>
                <p:custDataLst>
                  <p:tags r:id="rId89"/>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408" name="Rectangle 2028"/>
              <p:cNvSpPr>
                <a:spLocks noChangeArrowheads="1"/>
              </p:cNvSpPr>
              <p:nvPr>
                <p:custDataLst>
                  <p:tags r:id="rId90"/>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409" name="Rectangle 2029"/>
              <p:cNvSpPr>
                <a:spLocks noChangeArrowheads="1"/>
              </p:cNvSpPr>
              <p:nvPr>
                <p:custDataLst>
                  <p:tags r:id="rId91"/>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410" name="Rectangle 2030"/>
              <p:cNvSpPr>
                <a:spLocks noChangeArrowheads="1"/>
              </p:cNvSpPr>
              <p:nvPr>
                <p:custDataLst>
                  <p:tags r:id="rId92"/>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411" name="Rectangle 2031"/>
              <p:cNvSpPr>
                <a:spLocks noChangeArrowheads="1"/>
              </p:cNvSpPr>
              <p:nvPr>
                <p:custDataLst>
                  <p:tags r:id="rId93"/>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412" name="Rectangle 2032"/>
              <p:cNvSpPr>
                <a:spLocks noChangeArrowheads="1"/>
              </p:cNvSpPr>
              <p:nvPr>
                <p:custDataLst>
                  <p:tags r:id="rId94"/>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3413" name="Rectangle 2033"/>
              <p:cNvSpPr>
                <a:spLocks noChangeArrowheads="1"/>
              </p:cNvSpPr>
              <p:nvPr>
                <p:custDataLst>
                  <p:tags r:id="rId95"/>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3414" name="Rectangle 2034"/>
              <p:cNvSpPr>
                <a:spLocks noChangeArrowheads="1"/>
              </p:cNvSpPr>
              <p:nvPr>
                <p:custDataLst>
                  <p:tags r:id="rId96"/>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3415" name="Line 2035"/>
              <p:cNvSpPr>
                <a:spLocks noChangeShapeType="1"/>
              </p:cNvSpPr>
              <p:nvPr>
                <p:custDataLst>
                  <p:tags r:id="rId97"/>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6" name="Line 2036"/>
              <p:cNvSpPr>
                <a:spLocks noChangeShapeType="1"/>
              </p:cNvSpPr>
              <p:nvPr>
                <p:custDataLst>
                  <p:tags r:id="rId98"/>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7" name="Line 2037"/>
              <p:cNvSpPr>
                <a:spLocks noChangeShapeType="1"/>
              </p:cNvSpPr>
              <p:nvPr>
                <p:custDataLst>
                  <p:tags r:id="rId99"/>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8" name="Line 2038"/>
              <p:cNvSpPr>
                <a:spLocks noChangeShapeType="1"/>
              </p:cNvSpPr>
              <p:nvPr>
                <p:custDataLst>
                  <p:tags r:id="rId100"/>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9" name="Line 2039"/>
              <p:cNvSpPr>
                <a:spLocks noChangeShapeType="1"/>
              </p:cNvSpPr>
              <p:nvPr>
                <p:custDataLst>
                  <p:tags r:id="rId101"/>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0" name="Line 2040"/>
              <p:cNvSpPr>
                <a:spLocks noChangeShapeType="1"/>
              </p:cNvSpPr>
              <p:nvPr>
                <p:custDataLst>
                  <p:tags r:id="rId102"/>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1" name="Line 2041"/>
              <p:cNvSpPr>
                <a:spLocks noChangeShapeType="1"/>
              </p:cNvSpPr>
              <p:nvPr>
                <p:custDataLst>
                  <p:tags r:id="rId103"/>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2" name="Line 2042"/>
              <p:cNvSpPr>
                <a:spLocks noChangeShapeType="1"/>
              </p:cNvSpPr>
              <p:nvPr>
                <p:custDataLst>
                  <p:tags r:id="rId104"/>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3" name="Line 2043"/>
              <p:cNvSpPr>
                <a:spLocks noChangeShapeType="1"/>
              </p:cNvSpPr>
              <p:nvPr>
                <p:custDataLst>
                  <p:tags r:id="rId105"/>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4" name="Line 2044"/>
              <p:cNvSpPr>
                <a:spLocks noChangeShapeType="1"/>
              </p:cNvSpPr>
              <p:nvPr>
                <p:custDataLst>
                  <p:tags r:id="rId106"/>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5" name="Rectangle 2045"/>
              <p:cNvSpPr>
                <a:spLocks noChangeArrowheads="1"/>
              </p:cNvSpPr>
              <p:nvPr>
                <p:custDataLst>
                  <p:tags r:id="rId107"/>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3426" name="Rectangle 2046"/>
              <p:cNvSpPr>
                <a:spLocks noChangeArrowheads="1"/>
              </p:cNvSpPr>
              <p:nvPr>
                <p:custDataLst>
                  <p:tags r:id="rId108"/>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3427" name="Rectangle 2047"/>
              <p:cNvSpPr>
                <a:spLocks noChangeArrowheads="1"/>
              </p:cNvSpPr>
              <p:nvPr>
                <p:custDataLst>
                  <p:tags r:id="rId109"/>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428" name="Rectangle 2048"/>
              <p:cNvSpPr>
                <a:spLocks noChangeArrowheads="1"/>
              </p:cNvSpPr>
              <p:nvPr>
                <p:custDataLst>
                  <p:tags r:id="rId110"/>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3429" name="Freeform 2049"/>
              <p:cNvSpPr>
                <a:spLocks/>
              </p:cNvSpPr>
              <p:nvPr>
                <p:custDataLst>
                  <p:tags r:id="rId111"/>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 name="Freeform 2050"/>
              <p:cNvSpPr>
                <a:spLocks/>
              </p:cNvSpPr>
              <p:nvPr>
                <p:custDataLst>
                  <p:tags r:id="rId112"/>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1" name="Freeform 2051"/>
              <p:cNvSpPr>
                <a:spLocks/>
              </p:cNvSpPr>
              <p:nvPr>
                <p:custDataLst>
                  <p:tags r:id="rId113"/>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2" name="Freeform 2052"/>
              <p:cNvSpPr>
                <a:spLocks/>
              </p:cNvSpPr>
              <p:nvPr>
                <p:custDataLst>
                  <p:tags r:id="rId114"/>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3" name="Freeform 2053"/>
              <p:cNvSpPr>
                <a:spLocks/>
              </p:cNvSpPr>
              <p:nvPr>
                <p:custDataLst>
                  <p:tags r:id="rId115"/>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4" name="Freeform 2054"/>
              <p:cNvSpPr>
                <a:spLocks/>
              </p:cNvSpPr>
              <p:nvPr>
                <p:custDataLst>
                  <p:tags r:id="rId116"/>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5" name="Line 2055"/>
              <p:cNvSpPr>
                <a:spLocks noChangeShapeType="1"/>
              </p:cNvSpPr>
              <p:nvPr>
                <p:custDataLst>
                  <p:tags r:id="rId117"/>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6" name="Line 2056"/>
              <p:cNvSpPr>
                <a:spLocks noChangeShapeType="1"/>
              </p:cNvSpPr>
              <p:nvPr>
                <p:custDataLst>
                  <p:tags r:id="rId118"/>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7" name="Line 2057"/>
              <p:cNvSpPr>
                <a:spLocks noChangeShapeType="1"/>
              </p:cNvSpPr>
              <p:nvPr>
                <p:custDataLst>
                  <p:tags r:id="rId119"/>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8" name="Line 2058"/>
              <p:cNvSpPr>
                <a:spLocks noChangeShapeType="1"/>
              </p:cNvSpPr>
              <p:nvPr>
                <p:custDataLst>
                  <p:tags r:id="rId120"/>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9" name="Line 2059"/>
              <p:cNvSpPr>
                <a:spLocks noChangeShapeType="1"/>
              </p:cNvSpPr>
              <p:nvPr>
                <p:custDataLst>
                  <p:tags r:id="rId121"/>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 name="Line 2060"/>
              <p:cNvSpPr>
                <a:spLocks noChangeShapeType="1"/>
              </p:cNvSpPr>
              <p:nvPr>
                <p:custDataLst>
                  <p:tags r:id="rId122"/>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 name="Rectangle 2061"/>
              <p:cNvSpPr>
                <a:spLocks noChangeArrowheads="1"/>
              </p:cNvSpPr>
              <p:nvPr>
                <p:custDataLst>
                  <p:tags r:id="rId123"/>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442" name="Rectangle 2062"/>
              <p:cNvSpPr>
                <a:spLocks noChangeArrowheads="1"/>
              </p:cNvSpPr>
              <p:nvPr>
                <p:custDataLst>
                  <p:tags r:id="rId124"/>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3443" name="Line 2063"/>
              <p:cNvSpPr>
                <a:spLocks noChangeShapeType="1"/>
              </p:cNvSpPr>
              <p:nvPr>
                <p:custDataLst>
                  <p:tags r:id="rId125"/>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4" name="Rectangle 2064"/>
              <p:cNvSpPr>
                <a:spLocks noChangeArrowheads="1"/>
              </p:cNvSpPr>
              <p:nvPr>
                <p:custDataLst>
                  <p:tags r:id="rId126"/>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3445" name="Rectangle 2065"/>
              <p:cNvSpPr>
                <a:spLocks noChangeArrowheads="1"/>
              </p:cNvSpPr>
              <p:nvPr>
                <p:custDataLst>
                  <p:tags r:id="rId127"/>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3446" name="Rectangle 2066"/>
              <p:cNvSpPr>
                <a:spLocks noChangeArrowheads="1"/>
              </p:cNvSpPr>
              <p:nvPr>
                <p:custDataLst>
                  <p:tags r:id="rId128"/>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3447" name="Rectangle 2067"/>
              <p:cNvSpPr>
                <a:spLocks noChangeArrowheads="1"/>
              </p:cNvSpPr>
              <p:nvPr>
                <p:custDataLst>
                  <p:tags r:id="rId129"/>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3448" name="Line 2068"/>
              <p:cNvSpPr>
                <a:spLocks noChangeShapeType="1"/>
              </p:cNvSpPr>
              <p:nvPr>
                <p:custDataLst>
                  <p:tags r:id="rId130"/>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9" name="Line 2069"/>
              <p:cNvSpPr>
                <a:spLocks noChangeShapeType="1"/>
              </p:cNvSpPr>
              <p:nvPr>
                <p:custDataLst>
                  <p:tags r:id="rId131"/>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0" name="Line 2070"/>
              <p:cNvSpPr>
                <a:spLocks noChangeShapeType="1"/>
              </p:cNvSpPr>
              <p:nvPr>
                <p:custDataLst>
                  <p:tags r:id="rId132"/>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1" name="Line 2071"/>
              <p:cNvSpPr>
                <a:spLocks noChangeShapeType="1"/>
              </p:cNvSpPr>
              <p:nvPr>
                <p:custDataLst>
                  <p:tags r:id="rId133"/>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2" name="Rectangle 2072"/>
              <p:cNvSpPr>
                <a:spLocks noChangeArrowheads="1"/>
              </p:cNvSpPr>
              <p:nvPr>
                <p:custDataLst>
                  <p:tags r:id="rId134"/>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453" name="Rectangle 2073"/>
              <p:cNvSpPr>
                <a:spLocks noChangeArrowheads="1"/>
              </p:cNvSpPr>
              <p:nvPr>
                <p:custDataLst>
                  <p:tags r:id="rId135"/>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3454" name="Rectangle 2074"/>
              <p:cNvSpPr>
                <a:spLocks noChangeArrowheads="1"/>
              </p:cNvSpPr>
              <p:nvPr>
                <p:custDataLst>
                  <p:tags r:id="rId136"/>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3455" name="Rectangle 2075"/>
              <p:cNvSpPr>
                <a:spLocks noChangeArrowheads="1"/>
              </p:cNvSpPr>
              <p:nvPr>
                <p:custDataLst>
                  <p:tags r:id="rId137"/>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3456" name="Rectangle 2076"/>
              <p:cNvSpPr>
                <a:spLocks noChangeArrowheads="1"/>
              </p:cNvSpPr>
              <p:nvPr>
                <p:custDataLst>
                  <p:tags r:id="rId138"/>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3457" name="Rectangle 2077"/>
              <p:cNvSpPr>
                <a:spLocks noChangeArrowheads="1"/>
              </p:cNvSpPr>
              <p:nvPr>
                <p:custDataLst>
                  <p:tags r:id="rId139"/>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3458" name="Rectangle 2078"/>
              <p:cNvSpPr>
                <a:spLocks noChangeArrowheads="1"/>
              </p:cNvSpPr>
              <p:nvPr>
                <p:custDataLst>
                  <p:tags r:id="rId140"/>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3459" name="Rectangle 2079"/>
              <p:cNvSpPr>
                <a:spLocks noChangeArrowheads="1"/>
              </p:cNvSpPr>
              <p:nvPr>
                <p:custDataLst>
                  <p:tags r:id="rId141"/>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3460" name="Rectangle 2080"/>
              <p:cNvSpPr>
                <a:spLocks noChangeArrowheads="1"/>
              </p:cNvSpPr>
              <p:nvPr>
                <p:custDataLst>
                  <p:tags r:id="rId142"/>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461" name="Rectangle 2081"/>
              <p:cNvSpPr>
                <a:spLocks noChangeArrowheads="1"/>
              </p:cNvSpPr>
              <p:nvPr>
                <p:custDataLst>
                  <p:tags r:id="rId143"/>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3462" name="Rectangle 2082"/>
              <p:cNvSpPr>
                <a:spLocks noChangeArrowheads="1"/>
              </p:cNvSpPr>
              <p:nvPr>
                <p:custDataLst>
                  <p:tags r:id="rId144"/>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3463" name="Rectangle 2083"/>
              <p:cNvSpPr>
                <a:spLocks noChangeArrowheads="1"/>
              </p:cNvSpPr>
              <p:nvPr>
                <p:custDataLst>
                  <p:tags r:id="rId145"/>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464" name="Rectangle 2084"/>
              <p:cNvSpPr>
                <a:spLocks noChangeArrowheads="1"/>
              </p:cNvSpPr>
              <p:nvPr>
                <p:custDataLst>
                  <p:tags r:id="rId146"/>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3465" name="Rectangle 2085"/>
              <p:cNvSpPr>
                <a:spLocks noChangeArrowheads="1"/>
              </p:cNvSpPr>
              <p:nvPr>
                <p:custDataLst>
                  <p:tags r:id="rId147"/>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466" name="Rectangle 2086"/>
              <p:cNvSpPr>
                <a:spLocks noChangeArrowheads="1"/>
              </p:cNvSpPr>
              <p:nvPr>
                <p:custDataLst>
                  <p:tags r:id="rId148"/>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3467" name="Rectangle 2087"/>
              <p:cNvSpPr>
                <a:spLocks noChangeArrowheads="1"/>
              </p:cNvSpPr>
              <p:nvPr>
                <p:custDataLst>
                  <p:tags r:id="rId149"/>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468" name="Rectangle 2088"/>
              <p:cNvSpPr>
                <a:spLocks noChangeArrowheads="1"/>
              </p:cNvSpPr>
              <p:nvPr>
                <p:custDataLst>
                  <p:tags r:id="rId150"/>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469" name="Rectangle 2089"/>
              <p:cNvSpPr>
                <a:spLocks noChangeArrowheads="1"/>
              </p:cNvSpPr>
              <p:nvPr>
                <p:custDataLst>
                  <p:tags r:id="rId151"/>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3470" name="Rectangle 2090"/>
              <p:cNvSpPr>
                <a:spLocks noChangeArrowheads="1"/>
              </p:cNvSpPr>
              <p:nvPr>
                <p:custDataLst>
                  <p:tags r:id="rId152"/>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3471" name="Rectangle 2091"/>
              <p:cNvSpPr>
                <a:spLocks noChangeArrowheads="1"/>
              </p:cNvSpPr>
              <p:nvPr>
                <p:custDataLst>
                  <p:tags r:id="rId153"/>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472" name="Rectangle 2092"/>
              <p:cNvSpPr>
                <a:spLocks noChangeArrowheads="1"/>
              </p:cNvSpPr>
              <p:nvPr>
                <p:custDataLst>
                  <p:tags r:id="rId154"/>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3473" name="Rectangle 2093"/>
              <p:cNvSpPr>
                <a:spLocks noChangeArrowheads="1"/>
              </p:cNvSpPr>
              <p:nvPr>
                <p:custDataLst>
                  <p:tags r:id="rId155"/>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474" name="Rectangle 2094"/>
              <p:cNvSpPr>
                <a:spLocks noChangeArrowheads="1"/>
              </p:cNvSpPr>
              <p:nvPr>
                <p:custDataLst>
                  <p:tags r:id="rId156"/>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3475" name="Rectangle 2095"/>
              <p:cNvSpPr>
                <a:spLocks noChangeArrowheads="1"/>
              </p:cNvSpPr>
              <p:nvPr>
                <p:custDataLst>
                  <p:tags r:id="rId157"/>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3476" name="Rectangle 2096"/>
              <p:cNvSpPr>
                <a:spLocks noChangeArrowheads="1"/>
              </p:cNvSpPr>
              <p:nvPr>
                <p:custDataLst>
                  <p:tags r:id="rId158"/>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3477" name="Rectangle 2097"/>
              <p:cNvSpPr>
                <a:spLocks noChangeArrowheads="1"/>
              </p:cNvSpPr>
              <p:nvPr>
                <p:custDataLst>
                  <p:tags r:id="rId159"/>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3478" name="Line 2098"/>
              <p:cNvSpPr>
                <a:spLocks noChangeShapeType="1"/>
              </p:cNvSpPr>
              <p:nvPr>
                <p:custDataLst>
                  <p:tags r:id="rId160"/>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9" name="Line 2099"/>
              <p:cNvSpPr>
                <a:spLocks noChangeShapeType="1"/>
              </p:cNvSpPr>
              <p:nvPr>
                <p:custDataLst>
                  <p:tags r:id="rId161"/>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0" name="Line 2100"/>
              <p:cNvSpPr>
                <a:spLocks noChangeShapeType="1"/>
              </p:cNvSpPr>
              <p:nvPr>
                <p:custDataLst>
                  <p:tags r:id="rId162"/>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1" name="Line 2101"/>
              <p:cNvSpPr>
                <a:spLocks noChangeShapeType="1"/>
              </p:cNvSpPr>
              <p:nvPr>
                <p:custDataLst>
                  <p:tags r:id="rId163"/>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 name="Line 2102"/>
              <p:cNvSpPr>
                <a:spLocks noChangeShapeType="1"/>
              </p:cNvSpPr>
              <p:nvPr>
                <p:custDataLst>
                  <p:tags r:id="rId164"/>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 name="Line 2103"/>
              <p:cNvSpPr>
                <a:spLocks noChangeShapeType="1"/>
              </p:cNvSpPr>
              <p:nvPr>
                <p:custDataLst>
                  <p:tags r:id="rId165"/>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 name="Line 2104"/>
              <p:cNvSpPr>
                <a:spLocks noChangeShapeType="1"/>
              </p:cNvSpPr>
              <p:nvPr>
                <p:custDataLst>
                  <p:tags r:id="rId166"/>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 name="Line 2105"/>
              <p:cNvSpPr>
                <a:spLocks noChangeShapeType="1"/>
              </p:cNvSpPr>
              <p:nvPr>
                <p:custDataLst>
                  <p:tags r:id="rId167"/>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 name="Line 2106"/>
              <p:cNvSpPr>
                <a:spLocks noChangeShapeType="1"/>
              </p:cNvSpPr>
              <p:nvPr>
                <p:custDataLst>
                  <p:tags r:id="rId168"/>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 name="Line 2107"/>
              <p:cNvSpPr>
                <a:spLocks noChangeShapeType="1"/>
              </p:cNvSpPr>
              <p:nvPr>
                <p:custDataLst>
                  <p:tags r:id="rId169"/>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 name="Line 2108"/>
              <p:cNvSpPr>
                <a:spLocks noChangeShapeType="1"/>
              </p:cNvSpPr>
              <p:nvPr>
                <p:custDataLst>
                  <p:tags r:id="rId170"/>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 name="Line 2109"/>
              <p:cNvSpPr>
                <a:spLocks noChangeShapeType="1"/>
              </p:cNvSpPr>
              <p:nvPr>
                <p:custDataLst>
                  <p:tags r:id="rId171"/>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 name="Line 2110"/>
              <p:cNvSpPr>
                <a:spLocks noChangeShapeType="1"/>
              </p:cNvSpPr>
              <p:nvPr>
                <p:custDataLst>
                  <p:tags r:id="rId172"/>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 name="Line 2111"/>
              <p:cNvSpPr>
                <a:spLocks noChangeShapeType="1"/>
              </p:cNvSpPr>
              <p:nvPr>
                <p:custDataLst>
                  <p:tags r:id="rId173"/>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 name="Line 2112"/>
              <p:cNvSpPr>
                <a:spLocks noChangeShapeType="1"/>
              </p:cNvSpPr>
              <p:nvPr>
                <p:custDataLst>
                  <p:tags r:id="rId174"/>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 name="Line 2113"/>
              <p:cNvSpPr>
                <a:spLocks noChangeShapeType="1"/>
              </p:cNvSpPr>
              <p:nvPr>
                <p:custDataLst>
                  <p:tags r:id="rId175"/>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 name="Line 2114"/>
              <p:cNvSpPr>
                <a:spLocks noChangeShapeType="1"/>
              </p:cNvSpPr>
              <p:nvPr>
                <p:custDataLst>
                  <p:tags r:id="rId176"/>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 name="Line 2115"/>
              <p:cNvSpPr>
                <a:spLocks noChangeShapeType="1"/>
              </p:cNvSpPr>
              <p:nvPr>
                <p:custDataLst>
                  <p:tags r:id="rId177"/>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 name="Line 2116"/>
              <p:cNvSpPr>
                <a:spLocks noChangeShapeType="1"/>
              </p:cNvSpPr>
              <p:nvPr>
                <p:custDataLst>
                  <p:tags r:id="rId178"/>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7" name="Line 2117"/>
              <p:cNvSpPr>
                <a:spLocks noChangeShapeType="1"/>
              </p:cNvSpPr>
              <p:nvPr>
                <p:custDataLst>
                  <p:tags r:id="rId179"/>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 name="Line 2118"/>
              <p:cNvSpPr>
                <a:spLocks noChangeShapeType="1"/>
              </p:cNvSpPr>
              <p:nvPr>
                <p:custDataLst>
                  <p:tags r:id="rId180"/>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9" name="Line 2119"/>
              <p:cNvSpPr>
                <a:spLocks noChangeShapeType="1"/>
              </p:cNvSpPr>
              <p:nvPr>
                <p:custDataLst>
                  <p:tags r:id="rId181"/>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0" name="Line 2120"/>
              <p:cNvSpPr>
                <a:spLocks noChangeShapeType="1"/>
              </p:cNvSpPr>
              <p:nvPr>
                <p:custDataLst>
                  <p:tags r:id="rId182"/>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 name="Line 2121"/>
              <p:cNvSpPr>
                <a:spLocks noChangeShapeType="1"/>
              </p:cNvSpPr>
              <p:nvPr>
                <p:custDataLst>
                  <p:tags r:id="rId183"/>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2" name="Line 2122"/>
              <p:cNvSpPr>
                <a:spLocks noChangeShapeType="1"/>
              </p:cNvSpPr>
              <p:nvPr>
                <p:custDataLst>
                  <p:tags r:id="rId184"/>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3" name="Line 2123"/>
              <p:cNvSpPr>
                <a:spLocks noChangeShapeType="1"/>
              </p:cNvSpPr>
              <p:nvPr>
                <p:custDataLst>
                  <p:tags r:id="rId185"/>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4" name="Line 2124"/>
              <p:cNvSpPr>
                <a:spLocks noChangeShapeType="1"/>
              </p:cNvSpPr>
              <p:nvPr>
                <p:custDataLst>
                  <p:tags r:id="rId186"/>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5" name="Line 2125"/>
              <p:cNvSpPr>
                <a:spLocks noChangeShapeType="1"/>
              </p:cNvSpPr>
              <p:nvPr>
                <p:custDataLst>
                  <p:tags r:id="rId187"/>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6" name="Line 2126"/>
              <p:cNvSpPr>
                <a:spLocks noChangeShapeType="1"/>
              </p:cNvSpPr>
              <p:nvPr>
                <p:custDataLst>
                  <p:tags r:id="rId188"/>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7" name="Line 2127"/>
              <p:cNvSpPr>
                <a:spLocks noChangeShapeType="1"/>
              </p:cNvSpPr>
              <p:nvPr>
                <p:custDataLst>
                  <p:tags r:id="rId189"/>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8" name="Line 2128"/>
              <p:cNvSpPr>
                <a:spLocks noChangeShapeType="1"/>
              </p:cNvSpPr>
              <p:nvPr>
                <p:custDataLst>
                  <p:tags r:id="rId190"/>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9" name="Line 2129"/>
              <p:cNvSpPr>
                <a:spLocks noChangeShapeType="1"/>
              </p:cNvSpPr>
              <p:nvPr>
                <p:custDataLst>
                  <p:tags r:id="rId191"/>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0" name="Line 2130"/>
              <p:cNvSpPr>
                <a:spLocks noChangeShapeType="1"/>
              </p:cNvSpPr>
              <p:nvPr>
                <p:custDataLst>
                  <p:tags r:id="rId192"/>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1" name="Line 2131"/>
              <p:cNvSpPr>
                <a:spLocks noChangeShapeType="1"/>
              </p:cNvSpPr>
              <p:nvPr>
                <p:custDataLst>
                  <p:tags r:id="rId193"/>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2" name="Line 2132"/>
              <p:cNvSpPr>
                <a:spLocks noChangeShapeType="1"/>
              </p:cNvSpPr>
              <p:nvPr>
                <p:custDataLst>
                  <p:tags r:id="rId194"/>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3" name="Line 2133"/>
              <p:cNvSpPr>
                <a:spLocks noChangeShapeType="1"/>
              </p:cNvSpPr>
              <p:nvPr>
                <p:custDataLst>
                  <p:tags r:id="rId195"/>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4" name="Line 2134"/>
              <p:cNvSpPr>
                <a:spLocks noChangeShapeType="1"/>
              </p:cNvSpPr>
              <p:nvPr>
                <p:custDataLst>
                  <p:tags r:id="rId196"/>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5" name="Line 2135"/>
              <p:cNvSpPr>
                <a:spLocks noChangeShapeType="1"/>
              </p:cNvSpPr>
              <p:nvPr>
                <p:custDataLst>
                  <p:tags r:id="rId197"/>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6" name="Line 2136"/>
              <p:cNvSpPr>
                <a:spLocks noChangeShapeType="1"/>
              </p:cNvSpPr>
              <p:nvPr>
                <p:custDataLst>
                  <p:tags r:id="rId198"/>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7" name="Line 2137"/>
              <p:cNvSpPr>
                <a:spLocks noChangeShapeType="1"/>
              </p:cNvSpPr>
              <p:nvPr>
                <p:custDataLst>
                  <p:tags r:id="rId199"/>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8" name="Line 2138"/>
              <p:cNvSpPr>
                <a:spLocks noChangeShapeType="1"/>
              </p:cNvSpPr>
              <p:nvPr>
                <p:custDataLst>
                  <p:tags r:id="rId200"/>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9" name="Line 2139"/>
              <p:cNvSpPr>
                <a:spLocks noChangeShapeType="1"/>
              </p:cNvSpPr>
              <p:nvPr>
                <p:custDataLst>
                  <p:tags r:id="rId201"/>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0" name="Line 2140"/>
              <p:cNvSpPr>
                <a:spLocks noChangeShapeType="1"/>
              </p:cNvSpPr>
              <p:nvPr>
                <p:custDataLst>
                  <p:tags r:id="rId202"/>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1" name="Line 2141"/>
              <p:cNvSpPr>
                <a:spLocks noChangeShapeType="1"/>
              </p:cNvSpPr>
              <p:nvPr>
                <p:custDataLst>
                  <p:tags r:id="rId203"/>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2" name="Line 2142"/>
              <p:cNvSpPr>
                <a:spLocks noChangeShapeType="1"/>
              </p:cNvSpPr>
              <p:nvPr>
                <p:custDataLst>
                  <p:tags r:id="rId204"/>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3" name="Line 2143"/>
              <p:cNvSpPr>
                <a:spLocks noChangeShapeType="1"/>
              </p:cNvSpPr>
              <p:nvPr>
                <p:custDataLst>
                  <p:tags r:id="rId205"/>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4" name="Line 2144"/>
              <p:cNvSpPr>
                <a:spLocks noChangeShapeType="1"/>
              </p:cNvSpPr>
              <p:nvPr>
                <p:custDataLst>
                  <p:tags r:id="rId206"/>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5" name="Line 2145"/>
              <p:cNvSpPr>
                <a:spLocks noChangeShapeType="1"/>
              </p:cNvSpPr>
              <p:nvPr>
                <p:custDataLst>
                  <p:tags r:id="rId207"/>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6" name="Line 2146"/>
              <p:cNvSpPr>
                <a:spLocks noChangeShapeType="1"/>
              </p:cNvSpPr>
              <p:nvPr>
                <p:custDataLst>
                  <p:tags r:id="rId208"/>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7" name="Line 2147"/>
              <p:cNvSpPr>
                <a:spLocks noChangeShapeType="1"/>
              </p:cNvSpPr>
              <p:nvPr>
                <p:custDataLst>
                  <p:tags r:id="rId209"/>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8" name="Line 2148"/>
              <p:cNvSpPr>
                <a:spLocks noChangeShapeType="1"/>
              </p:cNvSpPr>
              <p:nvPr>
                <p:custDataLst>
                  <p:tags r:id="rId210"/>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9" name="Line 2149"/>
              <p:cNvSpPr>
                <a:spLocks noChangeShapeType="1"/>
              </p:cNvSpPr>
              <p:nvPr>
                <p:custDataLst>
                  <p:tags r:id="rId211"/>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0" name="Line 2150"/>
              <p:cNvSpPr>
                <a:spLocks noChangeShapeType="1"/>
              </p:cNvSpPr>
              <p:nvPr>
                <p:custDataLst>
                  <p:tags r:id="rId212"/>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1" name="Line 2151"/>
              <p:cNvSpPr>
                <a:spLocks noChangeShapeType="1"/>
              </p:cNvSpPr>
              <p:nvPr>
                <p:custDataLst>
                  <p:tags r:id="rId213"/>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2" name="Line 2152"/>
              <p:cNvSpPr>
                <a:spLocks noChangeShapeType="1"/>
              </p:cNvSpPr>
              <p:nvPr>
                <p:custDataLst>
                  <p:tags r:id="rId214"/>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3" name="Line 2153"/>
              <p:cNvSpPr>
                <a:spLocks noChangeShapeType="1"/>
              </p:cNvSpPr>
              <p:nvPr>
                <p:custDataLst>
                  <p:tags r:id="rId215"/>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4" name="Line 2154"/>
              <p:cNvSpPr>
                <a:spLocks noChangeShapeType="1"/>
              </p:cNvSpPr>
              <p:nvPr>
                <p:custDataLst>
                  <p:tags r:id="rId216"/>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5" name="Line 2155"/>
              <p:cNvSpPr>
                <a:spLocks noChangeShapeType="1"/>
              </p:cNvSpPr>
              <p:nvPr>
                <p:custDataLst>
                  <p:tags r:id="rId217"/>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6" name="Line 2156"/>
              <p:cNvSpPr>
                <a:spLocks noChangeShapeType="1"/>
              </p:cNvSpPr>
              <p:nvPr>
                <p:custDataLst>
                  <p:tags r:id="rId218"/>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7" name="Line 2157"/>
              <p:cNvSpPr>
                <a:spLocks noChangeShapeType="1"/>
              </p:cNvSpPr>
              <p:nvPr>
                <p:custDataLst>
                  <p:tags r:id="rId219"/>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8" name="Line 2158"/>
              <p:cNvSpPr>
                <a:spLocks noChangeShapeType="1"/>
              </p:cNvSpPr>
              <p:nvPr>
                <p:custDataLst>
                  <p:tags r:id="rId220"/>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9" name="Line 2159"/>
              <p:cNvSpPr>
                <a:spLocks noChangeShapeType="1"/>
              </p:cNvSpPr>
              <p:nvPr>
                <p:custDataLst>
                  <p:tags r:id="rId221"/>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0" name="Line 2160"/>
              <p:cNvSpPr>
                <a:spLocks noChangeShapeType="1"/>
              </p:cNvSpPr>
              <p:nvPr>
                <p:custDataLst>
                  <p:tags r:id="rId222"/>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1" name="Line 2161"/>
              <p:cNvSpPr>
                <a:spLocks noChangeShapeType="1"/>
              </p:cNvSpPr>
              <p:nvPr>
                <p:custDataLst>
                  <p:tags r:id="rId223"/>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2" name="Line 2162"/>
              <p:cNvSpPr>
                <a:spLocks noChangeShapeType="1"/>
              </p:cNvSpPr>
              <p:nvPr>
                <p:custDataLst>
                  <p:tags r:id="rId224"/>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3" name="Line 2163"/>
              <p:cNvSpPr>
                <a:spLocks noChangeShapeType="1"/>
              </p:cNvSpPr>
              <p:nvPr>
                <p:custDataLst>
                  <p:tags r:id="rId225"/>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 name="Line 2164"/>
              <p:cNvSpPr>
                <a:spLocks noChangeShapeType="1"/>
              </p:cNvSpPr>
              <p:nvPr>
                <p:custDataLst>
                  <p:tags r:id="rId226"/>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5" name="Line 2165"/>
              <p:cNvSpPr>
                <a:spLocks noChangeShapeType="1"/>
              </p:cNvSpPr>
              <p:nvPr>
                <p:custDataLst>
                  <p:tags r:id="rId227"/>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6" name="Line 2166"/>
              <p:cNvSpPr>
                <a:spLocks noChangeShapeType="1"/>
              </p:cNvSpPr>
              <p:nvPr>
                <p:custDataLst>
                  <p:tags r:id="rId228"/>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7" name="Line 2167"/>
              <p:cNvSpPr>
                <a:spLocks noChangeShapeType="1"/>
              </p:cNvSpPr>
              <p:nvPr>
                <p:custDataLst>
                  <p:tags r:id="rId229"/>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8" name="Line 2168"/>
              <p:cNvSpPr>
                <a:spLocks noChangeShapeType="1"/>
              </p:cNvSpPr>
              <p:nvPr>
                <p:custDataLst>
                  <p:tags r:id="rId230"/>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9" name="Line 2169"/>
              <p:cNvSpPr>
                <a:spLocks noChangeShapeType="1"/>
              </p:cNvSpPr>
              <p:nvPr>
                <p:custDataLst>
                  <p:tags r:id="rId231"/>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0" name="Line 2170"/>
              <p:cNvSpPr>
                <a:spLocks noChangeShapeType="1"/>
              </p:cNvSpPr>
              <p:nvPr>
                <p:custDataLst>
                  <p:tags r:id="rId232"/>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1" name="Line 2171"/>
              <p:cNvSpPr>
                <a:spLocks noChangeShapeType="1"/>
              </p:cNvSpPr>
              <p:nvPr>
                <p:custDataLst>
                  <p:tags r:id="rId233"/>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2" name="Line 2172"/>
              <p:cNvSpPr>
                <a:spLocks noChangeShapeType="1"/>
              </p:cNvSpPr>
              <p:nvPr>
                <p:custDataLst>
                  <p:tags r:id="rId234"/>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 name="Line 2173"/>
              <p:cNvSpPr>
                <a:spLocks noChangeShapeType="1"/>
              </p:cNvSpPr>
              <p:nvPr>
                <p:custDataLst>
                  <p:tags r:id="rId235"/>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 name="Line 2174"/>
              <p:cNvSpPr>
                <a:spLocks noChangeShapeType="1"/>
              </p:cNvSpPr>
              <p:nvPr>
                <p:custDataLst>
                  <p:tags r:id="rId236"/>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5" name="Line 2175"/>
              <p:cNvSpPr>
                <a:spLocks noChangeShapeType="1"/>
              </p:cNvSpPr>
              <p:nvPr>
                <p:custDataLst>
                  <p:tags r:id="rId237"/>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6" name="Line 2176"/>
              <p:cNvSpPr>
                <a:spLocks noChangeShapeType="1"/>
              </p:cNvSpPr>
              <p:nvPr>
                <p:custDataLst>
                  <p:tags r:id="rId238"/>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7" name="Line 2177"/>
              <p:cNvSpPr>
                <a:spLocks noChangeShapeType="1"/>
              </p:cNvSpPr>
              <p:nvPr>
                <p:custDataLst>
                  <p:tags r:id="rId239"/>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8" name="Line 2178"/>
              <p:cNvSpPr>
                <a:spLocks noChangeShapeType="1"/>
              </p:cNvSpPr>
              <p:nvPr>
                <p:custDataLst>
                  <p:tags r:id="rId240"/>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9" name="Line 2179"/>
              <p:cNvSpPr>
                <a:spLocks noChangeShapeType="1"/>
              </p:cNvSpPr>
              <p:nvPr>
                <p:custDataLst>
                  <p:tags r:id="rId241"/>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0" name="Line 2180"/>
              <p:cNvSpPr>
                <a:spLocks noChangeShapeType="1"/>
              </p:cNvSpPr>
              <p:nvPr>
                <p:custDataLst>
                  <p:tags r:id="rId242"/>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1" name="Line 2181"/>
              <p:cNvSpPr>
                <a:spLocks noChangeShapeType="1"/>
              </p:cNvSpPr>
              <p:nvPr>
                <p:custDataLst>
                  <p:tags r:id="rId243"/>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2" name="Line 2182"/>
              <p:cNvSpPr>
                <a:spLocks noChangeShapeType="1"/>
              </p:cNvSpPr>
              <p:nvPr>
                <p:custDataLst>
                  <p:tags r:id="rId244"/>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3" name="Line 2183"/>
              <p:cNvSpPr>
                <a:spLocks noChangeShapeType="1"/>
              </p:cNvSpPr>
              <p:nvPr>
                <p:custDataLst>
                  <p:tags r:id="rId245"/>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4" name="Line 2184"/>
              <p:cNvSpPr>
                <a:spLocks noChangeShapeType="1"/>
              </p:cNvSpPr>
              <p:nvPr>
                <p:custDataLst>
                  <p:tags r:id="rId246"/>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5" name="Line 2185"/>
              <p:cNvSpPr>
                <a:spLocks noChangeShapeType="1"/>
              </p:cNvSpPr>
              <p:nvPr>
                <p:custDataLst>
                  <p:tags r:id="rId247"/>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6" name="Freeform 2186"/>
              <p:cNvSpPr>
                <a:spLocks/>
              </p:cNvSpPr>
              <p:nvPr>
                <p:custDataLst>
                  <p:tags r:id="rId248"/>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7" name="Freeform 2187"/>
              <p:cNvSpPr>
                <a:spLocks/>
              </p:cNvSpPr>
              <p:nvPr>
                <p:custDataLst>
                  <p:tags r:id="rId249"/>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8" name="Line 2188"/>
              <p:cNvSpPr>
                <a:spLocks noChangeShapeType="1"/>
              </p:cNvSpPr>
              <p:nvPr>
                <p:custDataLst>
                  <p:tags r:id="rId250"/>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9" name="Line 2189"/>
              <p:cNvSpPr>
                <a:spLocks noChangeShapeType="1"/>
              </p:cNvSpPr>
              <p:nvPr>
                <p:custDataLst>
                  <p:tags r:id="rId251"/>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0" name="Line 2190"/>
              <p:cNvSpPr>
                <a:spLocks noChangeShapeType="1"/>
              </p:cNvSpPr>
              <p:nvPr>
                <p:custDataLst>
                  <p:tags r:id="rId252"/>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1" name="Line 2191"/>
              <p:cNvSpPr>
                <a:spLocks noChangeShapeType="1"/>
              </p:cNvSpPr>
              <p:nvPr>
                <p:custDataLst>
                  <p:tags r:id="rId253"/>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2" name="Line 2192"/>
              <p:cNvSpPr>
                <a:spLocks noChangeShapeType="1"/>
              </p:cNvSpPr>
              <p:nvPr>
                <p:custDataLst>
                  <p:tags r:id="rId254"/>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3" name="Line 2193"/>
              <p:cNvSpPr>
                <a:spLocks noChangeShapeType="1"/>
              </p:cNvSpPr>
              <p:nvPr>
                <p:custDataLst>
                  <p:tags r:id="rId255"/>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4" name="Line 2194"/>
              <p:cNvSpPr>
                <a:spLocks noChangeShapeType="1"/>
              </p:cNvSpPr>
              <p:nvPr>
                <p:custDataLst>
                  <p:tags r:id="rId256"/>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5" name="Line 2195"/>
              <p:cNvSpPr>
                <a:spLocks noChangeShapeType="1"/>
              </p:cNvSpPr>
              <p:nvPr>
                <p:custDataLst>
                  <p:tags r:id="rId257"/>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6" name="Line 2196"/>
              <p:cNvSpPr>
                <a:spLocks noChangeShapeType="1"/>
              </p:cNvSpPr>
              <p:nvPr>
                <p:custDataLst>
                  <p:tags r:id="rId258"/>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7" name="Line 2197"/>
              <p:cNvSpPr>
                <a:spLocks noChangeShapeType="1"/>
              </p:cNvSpPr>
              <p:nvPr>
                <p:custDataLst>
                  <p:tags r:id="rId259"/>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8" name="Line 2198"/>
              <p:cNvSpPr>
                <a:spLocks noChangeShapeType="1"/>
              </p:cNvSpPr>
              <p:nvPr>
                <p:custDataLst>
                  <p:tags r:id="rId260"/>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9" name="Line 2199"/>
              <p:cNvSpPr>
                <a:spLocks noChangeShapeType="1"/>
              </p:cNvSpPr>
              <p:nvPr>
                <p:custDataLst>
                  <p:tags r:id="rId261"/>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0" name="Line 2200"/>
              <p:cNvSpPr>
                <a:spLocks noChangeShapeType="1"/>
              </p:cNvSpPr>
              <p:nvPr>
                <p:custDataLst>
                  <p:tags r:id="rId262"/>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1" name="Line 2201"/>
              <p:cNvSpPr>
                <a:spLocks noChangeShapeType="1"/>
              </p:cNvSpPr>
              <p:nvPr>
                <p:custDataLst>
                  <p:tags r:id="rId263"/>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2" name="Line 2202"/>
              <p:cNvSpPr>
                <a:spLocks noChangeShapeType="1"/>
              </p:cNvSpPr>
              <p:nvPr>
                <p:custDataLst>
                  <p:tags r:id="rId264"/>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3" name="Line 2203"/>
              <p:cNvSpPr>
                <a:spLocks noChangeShapeType="1"/>
              </p:cNvSpPr>
              <p:nvPr>
                <p:custDataLst>
                  <p:tags r:id="rId265"/>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 name="Line 2204"/>
              <p:cNvSpPr>
                <a:spLocks noChangeShapeType="1"/>
              </p:cNvSpPr>
              <p:nvPr>
                <p:custDataLst>
                  <p:tags r:id="rId266"/>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 name="Line 2205"/>
              <p:cNvSpPr>
                <a:spLocks noChangeShapeType="1"/>
              </p:cNvSpPr>
              <p:nvPr>
                <p:custDataLst>
                  <p:tags r:id="rId267"/>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 name="Line 2206"/>
              <p:cNvSpPr>
                <a:spLocks noChangeShapeType="1"/>
              </p:cNvSpPr>
              <p:nvPr>
                <p:custDataLst>
                  <p:tags r:id="rId268"/>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 name="Line 2207"/>
              <p:cNvSpPr>
                <a:spLocks noChangeShapeType="1"/>
              </p:cNvSpPr>
              <p:nvPr>
                <p:custDataLst>
                  <p:tags r:id="rId269"/>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 name="Line 2208"/>
              <p:cNvSpPr>
                <a:spLocks noChangeShapeType="1"/>
              </p:cNvSpPr>
              <p:nvPr>
                <p:custDataLst>
                  <p:tags r:id="rId270"/>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 name="Line 2209"/>
              <p:cNvSpPr>
                <a:spLocks noChangeShapeType="1"/>
              </p:cNvSpPr>
              <p:nvPr>
                <p:custDataLst>
                  <p:tags r:id="rId271"/>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 name="Line 2210"/>
              <p:cNvSpPr>
                <a:spLocks noChangeShapeType="1"/>
              </p:cNvSpPr>
              <p:nvPr>
                <p:custDataLst>
                  <p:tags r:id="rId272"/>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 name="Line 2211"/>
              <p:cNvSpPr>
                <a:spLocks noChangeShapeType="1"/>
              </p:cNvSpPr>
              <p:nvPr>
                <p:custDataLst>
                  <p:tags r:id="rId273"/>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 name="Line 2212"/>
              <p:cNvSpPr>
                <a:spLocks noChangeShapeType="1"/>
              </p:cNvSpPr>
              <p:nvPr>
                <p:custDataLst>
                  <p:tags r:id="rId274"/>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 name="Line 2213"/>
              <p:cNvSpPr>
                <a:spLocks noChangeShapeType="1"/>
              </p:cNvSpPr>
              <p:nvPr>
                <p:custDataLst>
                  <p:tags r:id="rId275"/>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 name="Line 2214"/>
              <p:cNvSpPr>
                <a:spLocks noChangeShapeType="1"/>
              </p:cNvSpPr>
              <p:nvPr>
                <p:custDataLst>
                  <p:tags r:id="rId276"/>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 name="Line 2215"/>
              <p:cNvSpPr>
                <a:spLocks noChangeShapeType="1"/>
              </p:cNvSpPr>
              <p:nvPr>
                <p:custDataLst>
                  <p:tags r:id="rId277"/>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 name="Line 2216"/>
              <p:cNvSpPr>
                <a:spLocks noChangeShapeType="1"/>
              </p:cNvSpPr>
              <p:nvPr>
                <p:custDataLst>
                  <p:tags r:id="rId278"/>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 name="Line 2217"/>
              <p:cNvSpPr>
                <a:spLocks noChangeShapeType="1"/>
              </p:cNvSpPr>
              <p:nvPr>
                <p:custDataLst>
                  <p:tags r:id="rId279"/>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 name="Line 2218"/>
              <p:cNvSpPr>
                <a:spLocks noChangeShapeType="1"/>
              </p:cNvSpPr>
              <p:nvPr>
                <p:custDataLst>
                  <p:tags r:id="rId280"/>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 name="Line 2219"/>
              <p:cNvSpPr>
                <a:spLocks noChangeShapeType="1"/>
              </p:cNvSpPr>
              <p:nvPr>
                <p:custDataLst>
                  <p:tags r:id="rId281"/>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 name="Line 2220"/>
              <p:cNvSpPr>
                <a:spLocks noChangeShapeType="1"/>
              </p:cNvSpPr>
              <p:nvPr>
                <p:custDataLst>
                  <p:tags r:id="rId282"/>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 name="Line 2221"/>
              <p:cNvSpPr>
                <a:spLocks noChangeShapeType="1"/>
              </p:cNvSpPr>
              <p:nvPr>
                <p:custDataLst>
                  <p:tags r:id="rId283"/>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 name="Line 2222"/>
              <p:cNvSpPr>
                <a:spLocks noChangeShapeType="1"/>
              </p:cNvSpPr>
              <p:nvPr>
                <p:custDataLst>
                  <p:tags r:id="rId284"/>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 name="Line 2223"/>
              <p:cNvSpPr>
                <a:spLocks noChangeShapeType="1"/>
              </p:cNvSpPr>
              <p:nvPr>
                <p:custDataLst>
                  <p:tags r:id="rId285"/>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 name="Line 2224"/>
              <p:cNvSpPr>
                <a:spLocks noChangeShapeType="1"/>
              </p:cNvSpPr>
              <p:nvPr>
                <p:custDataLst>
                  <p:tags r:id="rId286"/>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 name="Line 2225"/>
              <p:cNvSpPr>
                <a:spLocks noChangeShapeType="1"/>
              </p:cNvSpPr>
              <p:nvPr>
                <p:custDataLst>
                  <p:tags r:id="rId287"/>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 name="Line 2226"/>
              <p:cNvSpPr>
                <a:spLocks noChangeShapeType="1"/>
              </p:cNvSpPr>
              <p:nvPr>
                <p:custDataLst>
                  <p:tags r:id="rId288"/>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7" name="Line 2227"/>
              <p:cNvSpPr>
                <a:spLocks noChangeShapeType="1"/>
              </p:cNvSpPr>
              <p:nvPr>
                <p:custDataLst>
                  <p:tags r:id="rId289"/>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 name="Line 2228"/>
              <p:cNvSpPr>
                <a:spLocks noChangeShapeType="1"/>
              </p:cNvSpPr>
              <p:nvPr>
                <p:custDataLst>
                  <p:tags r:id="rId290"/>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 name="Line 2229"/>
              <p:cNvSpPr>
                <a:spLocks noChangeShapeType="1"/>
              </p:cNvSpPr>
              <p:nvPr>
                <p:custDataLst>
                  <p:tags r:id="rId291"/>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 name="Line 2230"/>
              <p:cNvSpPr>
                <a:spLocks noChangeShapeType="1"/>
              </p:cNvSpPr>
              <p:nvPr>
                <p:custDataLst>
                  <p:tags r:id="rId292"/>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 name="Line 2231"/>
              <p:cNvSpPr>
                <a:spLocks noChangeShapeType="1"/>
              </p:cNvSpPr>
              <p:nvPr>
                <p:custDataLst>
                  <p:tags r:id="rId293"/>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 name="Line 2232"/>
              <p:cNvSpPr>
                <a:spLocks noChangeShapeType="1"/>
              </p:cNvSpPr>
              <p:nvPr>
                <p:custDataLst>
                  <p:tags r:id="rId294"/>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3" name="Line 2233"/>
              <p:cNvSpPr>
                <a:spLocks noChangeShapeType="1"/>
              </p:cNvSpPr>
              <p:nvPr>
                <p:custDataLst>
                  <p:tags r:id="rId295"/>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4" name="Line 2234"/>
              <p:cNvSpPr>
                <a:spLocks noChangeShapeType="1"/>
              </p:cNvSpPr>
              <p:nvPr>
                <p:custDataLst>
                  <p:tags r:id="rId296"/>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5" name="Line 2235"/>
              <p:cNvSpPr>
                <a:spLocks noChangeShapeType="1"/>
              </p:cNvSpPr>
              <p:nvPr>
                <p:custDataLst>
                  <p:tags r:id="rId297"/>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6" name="Line 2236"/>
              <p:cNvSpPr>
                <a:spLocks noChangeShapeType="1"/>
              </p:cNvSpPr>
              <p:nvPr>
                <p:custDataLst>
                  <p:tags r:id="rId298"/>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7" name="Line 2237"/>
              <p:cNvSpPr>
                <a:spLocks noChangeShapeType="1"/>
              </p:cNvSpPr>
              <p:nvPr>
                <p:custDataLst>
                  <p:tags r:id="rId299"/>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8" name="Line 2238"/>
              <p:cNvSpPr>
                <a:spLocks noChangeShapeType="1"/>
              </p:cNvSpPr>
              <p:nvPr>
                <p:custDataLst>
                  <p:tags r:id="rId300"/>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9" name="Line 2239"/>
              <p:cNvSpPr>
                <a:spLocks noChangeShapeType="1"/>
              </p:cNvSpPr>
              <p:nvPr>
                <p:custDataLst>
                  <p:tags r:id="rId301"/>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0" name="Line 2240"/>
              <p:cNvSpPr>
                <a:spLocks noChangeShapeType="1"/>
              </p:cNvSpPr>
              <p:nvPr>
                <p:custDataLst>
                  <p:tags r:id="rId302"/>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1" name="Line 2241"/>
              <p:cNvSpPr>
                <a:spLocks noChangeShapeType="1"/>
              </p:cNvSpPr>
              <p:nvPr>
                <p:custDataLst>
                  <p:tags r:id="rId303"/>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2" name="Line 2242"/>
              <p:cNvSpPr>
                <a:spLocks noChangeShapeType="1"/>
              </p:cNvSpPr>
              <p:nvPr>
                <p:custDataLst>
                  <p:tags r:id="rId304"/>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3" name="Line 2243"/>
              <p:cNvSpPr>
                <a:spLocks noChangeShapeType="1"/>
              </p:cNvSpPr>
              <p:nvPr>
                <p:custDataLst>
                  <p:tags r:id="rId305"/>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4" name="Line 2244"/>
              <p:cNvSpPr>
                <a:spLocks noChangeShapeType="1"/>
              </p:cNvSpPr>
              <p:nvPr>
                <p:custDataLst>
                  <p:tags r:id="rId306"/>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 name="Line 2245"/>
              <p:cNvSpPr>
                <a:spLocks noChangeShapeType="1"/>
              </p:cNvSpPr>
              <p:nvPr>
                <p:custDataLst>
                  <p:tags r:id="rId307"/>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6" name="Line 2246"/>
              <p:cNvSpPr>
                <a:spLocks noChangeShapeType="1"/>
              </p:cNvSpPr>
              <p:nvPr>
                <p:custDataLst>
                  <p:tags r:id="rId308"/>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7" name="Line 2247"/>
              <p:cNvSpPr>
                <a:spLocks noChangeShapeType="1"/>
              </p:cNvSpPr>
              <p:nvPr>
                <p:custDataLst>
                  <p:tags r:id="rId309"/>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8" name="Line 2248"/>
              <p:cNvSpPr>
                <a:spLocks noChangeShapeType="1"/>
              </p:cNvSpPr>
              <p:nvPr>
                <p:custDataLst>
                  <p:tags r:id="rId310"/>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9" name="Line 2249"/>
              <p:cNvSpPr>
                <a:spLocks noChangeShapeType="1"/>
              </p:cNvSpPr>
              <p:nvPr>
                <p:custDataLst>
                  <p:tags r:id="rId311"/>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0" name="Freeform 2250"/>
              <p:cNvSpPr>
                <a:spLocks/>
              </p:cNvSpPr>
              <p:nvPr>
                <p:custDataLst>
                  <p:tags r:id="rId312"/>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1" name="Freeform 2251"/>
              <p:cNvSpPr>
                <a:spLocks/>
              </p:cNvSpPr>
              <p:nvPr>
                <p:custDataLst>
                  <p:tags r:id="rId313"/>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2" name="Freeform 2252"/>
              <p:cNvSpPr>
                <a:spLocks/>
              </p:cNvSpPr>
              <p:nvPr>
                <p:custDataLst>
                  <p:tags r:id="rId314"/>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3" name="Line 2253"/>
              <p:cNvSpPr>
                <a:spLocks noChangeShapeType="1"/>
              </p:cNvSpPr>
              <p:nvPr>
                <p:custDataLst>
                  <p:tags r:id="rId315"/>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4" name="Line 2254"/>
              <p:cNvSpPr>
                <a:spLocks noChangeShapeType="1"/>
              </p:cNvSpPr>
              <p:nvPr>
                <p:custDataLst>
                  <p:tags r:id="rId316"/>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5" name="Line 2255"/>
              <p:cNvSpPr>
                <a:spLocks noChangeShapeType="1"/>
              </p:cNvSpPr>
              <p:nvPr>
                <p:custDataLst>
                  <p:tags r:id="rId317"/>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6" name="Line 2256"/>
              <p:cNvSpPr>
                <a:spLocks noChangeShapeType="1"/>
              </p:cNvSpPr>
              <p:nvPr>
                <p:custDataLst>
                  <p:tags r:id="rId318"/>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7" name="Line 2257"/>
              <p:cNvSpPr>
                <a:spLocks noChangeShapeType="1"/>
              </p:cNvSpPr>
              <p:nvPr>
                <p:custDataLst>
                  <p:tags r:id="rId319"/>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8" name="Line 2258"/>
              <p:cNvSpPr>
                <a:spLocks noChangeShapeType="1"/>
              </p:cNvSpPr>
              <p:nvPr>
                <p:custDataLst>
                  <p:tags r:id="rId320"/>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9" name="Line 2259"/>
              <p:cNvSpPr>
                <a:spLocks noChangeShapeType="1"/>
              </p:cNvSpPr>
              <p:nvPr>
                <p:custDataLst>
                  <p:tags r:id="rId321"/>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0" name="Line 2260"/>
              <p:cNvSpPr>
                <a:spLocks noChangeShapeType="1"/>
              </p:cNvSpPr>
              <p:nvPr>
                <p:custDataLst>
                  <p:tags r:id="rId322"/>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1" name="Line 2261"/>
              <p:cNvSpPr>
                <a:spLocks noChangeShapeType="1"/>
              </p:cNvSpPr>
              <p:nvPr>
                <p:custDataLst>
                  <p:tags r:id="rId323"/>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2" name="Line 2262"/>
              <p:cNvSpPr>
                <a:spLocks noChangeShapeType="1"/>
              </p:cNvSpPr>
              <p:nvPr>
                <p:custDataLst>
                  <p:tags r:id="rId324"/>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3" name="Line 2263"/>
              <p:cNvSpPr>
                <a:spLocks noChangeShapeType="1"/>
              </p:cNvSpPr>
              <p:nvPr>
                <p:custDataLst>
                  <p:tags r:id="rId325"/>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4" name="Line 2264"/>
              <p:cNvSpPr>
                <a:spLocks noChangeShapeType="1"/>
              </p:cNvSpPr>
              <p:nvPr>
                <p:custDataLst>
                  <p:tags r:id="rId326"/>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5" name="Line 2265"/>
              <p:cNvSpPr>
                <a:spLocks noChangeShapeType="1"/>
              </p:cNvSpPr>
              <p:nvPr>
                <p:custDataLst>
                  <p:tags r:id="rId327"/>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6" name="Line 2266"/>
              <p:cNvSpPr>
                <a:spLocks noChangeShapeType="1"/>
              </p:cNvSpPr>
              <p:nvPr>
                <p:custDataLst>
                  <p:tags r:id="rId328"/>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7" name="Line 2267"/>
              <p:cNvSpPr>
                <a:spLocks noChangeShapeType="1"/>
              </p:cNvSpPr>
              <p:nvPr>
                <p:custDataLst>
                  <p:tags r:id="rId329"/>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8" name="Line 2268"/>
              <p:cNvSpPr>
                <a:spLocks noChangeShapeType="1"/>
              </p:cNvSpPr>
              <p:nvPr>
                <p:custDataLst>
                  <p:tags r:id="rId330"/>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9" name="Line 2269"/>
              <p:cNvSpPr>
                <a:spLocks noChangeShapeType="1"/>
              </p:cNvSpPr>
              <p:nvPr>
                <p:custDataLst>
                  <p:tags r:id="rId331"/>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0" name="Line 2270"/>
              <p:cNvSpPr>
                <a:spLocks noChangeShapeType="1"/>
              </p:cNvSpPr>
              <p:nvPr>
                <p:custDataLst>
                  <p:tags r:id="rId332"/>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1" name="Line 2271"/>
              <p:cNvSpPr>
                <a:spLocks noChangeShapeType="1"/>
              </p:cNvSpPr>
              <p:nvPr>
                <p:custDataLst>
                  <p:tags r:id="rId333"/>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2" name="Line 2272"/>
              <p:cNvSpPr>
                <a:spLocks noChangeShapeType="1"/>
              </p:cNvSpPr>
              <p:nvPr>
                <p:custDataLst>
                  <p:tags r:id="rId334"/>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3" name="Line 2273"/>
              <p:cNvSpPr>
                <a:spLocks noChangeShapeType="1"/>
              </p:cNvSpPr>
              <p:nvPr>
                <p:custDataLst>
                  <p:tags r:id="rId335"/>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4" name="Line 2274"/>
              <p:cNvSpPr>
                <a:spLocks noChangeShapeType="1"/>
              </p:cNvSpPr>
              <p:nvPr>
                <p:custDataLst>
                  <p:tags r:id="rId336"/>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5" name="Line 2275"/>
              <p:cNvSpPr>
                <a:spLocks noChangeShapeType="1"/>
              </p:cNvSpPr>
              <p:nvPr>
                <p:custDataLst>
                  <p:tags r:id="rId337"/>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6" name="Line 2276"/>
              <p:cNvSpPr>
                <a:spLocks noChangeShapeType="1"/>
              </p:cNvSpPr>
              <p:nvPr>
                <p:custDataLst>
                  <p:tags r:id="rId338"/>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7" name="Line 2277"/>
              <p:cNvSpPr>
                <a:spLocks noChangeShapeType="1"/>
              </p:cNvSpPr>
              <p:nvPr>
                <p:custDataLst>
                  <p:tags r:id="rId339"/>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8" name="Line 2278"/>
              <p:cNvSpPr>
                <a:spLocks noChangeShapeType="1"/>
              </p:cNvSpPr>
              <p:nvPr>
                <p:custDataLst>
                  <p:tags r:id="rId340"/>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9" name="Line 2279"/>
              <p:cNvSpPr>
                <a:spLocks noChangeShapeType="1"/>
              </p:cNvSpPr>
              <p:nvPr>
                <p:custDataLst>
                  <p:tags r:id="rId341"/>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0" name="Line 2280"/>
              <p:cNvSpPr>
                <a:spLocks noChangeShapeType="1"/>
              </p:cNvSpPr>
              <p:nvPr>
                <p:custDataLst>
                  <p:tags r:id="rId342"/>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1" name="Line 2281"/>
              <p:cNvSpPr>
                <a:spLocks noChangeShapeType="1"/>
              </p:cNvSpPr>
              <p:nvPr>
                <p:custDataLst>
                  <p:tags r:id="rId343"/>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2" name="Line 2282"/>
              <p:cNvSpPr>
                <a:spLocks noChangeShapeType="1"/>
              </p:cNvSpPr>
              <p:nvPr>
                <p:custDataLst>
                  <p:tags r:id="rId344"/>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3" name="Line 2283"/>
              <p:cNvSpPr>
                <a:spLocks noChangeShapeType="1"/>
              </p:cNvSpPr>
              <p:nvPr>
                <p:custDataLst>
                  <p:tags r:id="rId345"/>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4" name="Line 2284"/>
              <p:cNvSpPr>
                <a:spLocks noChangeShapeType="1"/>
              </p:cNvSpPr>
              <p:nvPr>
                <p:custDataLst>
                  <p:tags r:id="rId346"/>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5" name="Line 2285"/>
              <p:cNvSpPr>
                <a:spLocks noChangeShapeType="1"/>
              </p:cNvSpPr>
              <p:nvPr>
                <p:custDataLst>
                  <p:tags r:id="rId347"/>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6" name="Line 2286"/>
              <p:cNvSpPr>
                <a:spLocks noChangeShapeType="1"/>
              </p:cNvSpPr>
              <p:nvPr>
                <p:custDataLst>
                  <p:tags r:id="rId348"/>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7" name="Line 2287"/>
              <p:cNvSpPr>
                <a:spLocks noChangeShapeType="1"/>
              </p:cNvSpPr>
              <p:nvPr>
                <p:custDataLst>
                  <p:tags r:id="rId349"/>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8" name="Line 2288"/>
              <p:cNvSpPr>
                <a:spLocks noChangeShapeType="1"/>
              </p:cNvSpPr>
              <p:nvPr>
                <p:custDataLst>
                  <p:tags r:id="rId350"/>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9" name="Line 2289"/>
              <p:cNvSpPr>
                <a:spLocks noChangeShapeType="1"/>
              </p:cNvSpPr>
              <p:nvPr>
                <p:custDataLst>
                  <p:tags r:id="rId351"/>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0" name="Line 2290"/>
              <p:cNvSpPr>
                <a:spLocks noChangeShapeType="1"/>
              </p:cNvSpPr>
              <p:nvPr>
                <p:custDataLst>
                  <p:tags r:id="rId352"/>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1" name="Line 2291"/>
              <p:cNvSpPr>
                <a:spLocks noChangeShapeType="1"/>
              </p:cNvSpPr>
              <p:nvPr>
                <p:custDataLst>
                  <p:tags r:id="rId353"/>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2" name="Line 2292"/>
              <p:cNvSpPr>
                <a:spLocks noChangeShapeType="1"/>
              </p:cNvSpPr>
              <p:nvPr>
                <p:custDataLst>
                  <p:tags r:id="rId354"/>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3" name="Line 2293"/>
              <p:cNvSpPr>
                <a:spLocks noChangeShapeType="1"/>
              </p:cNvSpPr>
              <p:nvPr>
                <p:custDataLst>
                  <p:tags r:id="rId355"/>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4" name="Line 2294"/>
              <p:cNvSpPr>
                <a:spLocks noChangeShapeType="1"/>
              </p:cNvSpPr>
              <p:nvPr>
                <p:custDataLst>
                  <p:tags r:id="rId356"/>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5" name="Line 2295"/>
              <p:cNvSpPr>
                <a:spLocks noChangeShapeType="1"/>
              </p:cNvSpPr>
              <p:nvPr>
                <p:custDataLst>
                  <p:tags r:id="rId357"/>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6" name="Line 2296"/>
              <p:cNvSpPr>
                <a:spLocks noChangeShapeType="1"/>
              </p:cNvSpPr>
              <p:nvPr>
                <p:custDataLst>
                  <p:tags r:id="rId358"/>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7" name="Line 2297"/>
              <p:cNvSpPr>
                <a:spLocks noChangeShapeType="1"/>
              </p:cNvSpPr>
              <p:nvPr>
                <p:custDataLst>
                  <p:tags r:id="rId359"/>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8" name="Line 2298"/>
              <p:cNvSpPr>
                <a:spLocks noChangeShapeType="1"/>
              </p:cNvSpPr>
              <p:nvPr>
                <p:custDataLst>
                  <p:tags r:id="rId360"/>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9" name="Line 2299"/>
              <p:cNvSpPr>
                <a:spLocks noChangeShapeType="1"/>
              </p:cNvSpPr>
              <p:nvPr>
                <p:custDataLst>
                  <p:tags r:id="rId361"/>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0" name="Line 2300"/>
              <p:cNvSpPr>
                <a:spLocks noChangeShapeType="1"/>
              </p:cNvSpPr>
              <p:nvPr>
                <p:custDataLst>
                  <p:tags r:id="rId362"/>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1" name="Line 2301"/>
              <p:cNvSpPr>
                <a:spLocks noChangeShapeType="1"/>
              </p:cNvSpPr>
              <p:nvPr>
                <p:custDataLst>
                  <p:tags r:id="rId363"/>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2" name="Line 2302"/>
              <p:cNvSpPr>
                <a:spLocks noChangeShapeType="1"/>
              </p:cNvSpPr>
              <p:nvPr>
                <p:custDataLst>
                  <p:tags r:id="rId364"/>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3" name="Line 2303"/>
              <p:cNvSpPr>
                <a:spLocks noChangeShapeType="1"/>
              </p:cNvSpPr>
              <p:nvPr>
                <p:custDataLst>
                  <p:tags r:id="rId365"/>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4" name="Line 2304"/>
              <p:cNvSpPr>
                <a:spLocks noChangeShapeType="1"/>
              </p:cNvSpPr>
              <p:nvPr>
                <p:custDataLst>
                  <p:tags r:id="rId366"/>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5" name="Line 2305"/>
              <p:cNvSpPr>
                <a:spLocks noChangeShapeType="1"/>
              </p:cNvSpPr>
              <p:nvPr>
                <p:custDataLst>
                  <p:tags r:id="rId367"/>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 name="Line 2306"/>
              <p:cNvSpPr>
                <a:spLocks noChangeShapeType="1"/>
              </p:cNvSpPr>
              <p:nvPr>
                <p:custDataLst>
                  <p:tags r:id="rId368"/>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 name="Line 2307"/>
              <p:cNvSpPr>
                <a:spLocks noChangeShapeType="1"/>
              </p:cNvSpPr>
              <p:nvPr>
                <p:custDataLst>
                  <p:tags r:id="rId369"/>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 name="Line 2308"/>
              <p:cNvSpPr>
                <a:spLocks noChangeShapeType="1"/>
              </p:cNvSpPr>
              <p:nvPr>
                <p:custDataLst>
                  <p:tags r:id="rId370"/>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 name="Line 2309"/>
              <p:cNvSpPr>
                <a:spLocks noChangeShapeType="1"/>
              </p:cNvSpPr>
              <p:nvPr>
                <p:custDataLst>
                  <p:tags r:id="rId371"/>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 name="Line 2310"/>
              <p:cNvSpPr>
                <a:spLocks noChangeShapeType="1"/>
              </p:cNvSpPr>
              <p:nvPr>
                <p:custDataLst>
                  <p:tags r:id="rId372"/>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 name="Line 2311"/>
              <p:cNvSpPr>
                <a:spLocks noChangeShapeType="1"/>
              </p:cNvSpPr>
              <p:nvPr>
                <p:custDataLst>
                  <p:tags r:id="rId373"/>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 name="Line 2312"/>
              <p:cNvSpPr>
                <a:spLocks noChangeShapeType="1"/>
              </p:cNvSpPr>
              <p:nvPr>
                <p:custDataLst>
                  <p:tags r:id="rId374"/>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 name="Line 2313"/>
              <p:cNvSpPr>
                <a:spLocks noChangeShapeType="1"/>
              </p:cNvSpPr>
              <p:nvPr>
                <p:custDataLst>
                  <p:tags r:id="rId375"/>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 name="Line 2314"/>
              <p:cNvSpPr>
                <a:spLocks noChangeShapeType="1"/>
              </p:cNvSpPr>
              <p:nvPr>
                <p:custDataLst>
                  <p:tags r:id="rId376"/>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 name="Line 2315"/>
              <p:cNvSpPr>
                <a:spLocks noChangeShapeType="1"/>
              </p:cNvSpPr>
              <p:nvPr>
                <p:custDataLst>
                  <p:tags r:id="rId377"/>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 name="Line 2316"/>
              <p:cNvSpPr>
                <a:spLocks noChangeShapeType="1"/>
              </p:cNvSpPr>
              <p:nvPr>
                <p:custDataLst>
                  <p:tags r:id="rId378"/>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 name="Line 2317"/>
              <p:cNvSpPr>
                <a:spLocks noChangeShapeType="1"/>
              </p:cNvSpPr>
              <p:nvPr>
                <p:custDataLst>
                  <p:tags r:id="rId379"/>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 name="Line 2318"/>
              <p:cNvSpPr>
                <a:spLocks noChangeShapeType="1"/>
              </p:cNvSpPr>
              <p:nvPr>
                <p:custDataLst>
                  <p:tags r:id="rId380"/>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 name="Line 2319"/>
              <p:cNvSpPr>
                <a:spLocks noChangeShapeType="1"/>
              </p:cNvSpPr>
              <p:nvPr>
                <p:custDataLst>
                  <p:tags r:id="rId381"/>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 name="Line 2320"/>
              <p:cNvSpPr>
                <a:spLocks noChangeShapeType="1"/>
              </p:cNvSpPr>
              <p:nvPr>
                <p:custDataLst>
                  <p:tags r:id="rId382"/>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 name="Line 2321"/>
              <p:cNvSpPr>
                <a:spLocks noChangeShapeType="1"/>
              </p:cNvSpPr>
              <p:nvPr>
                <p:custDataLst>
                  <p:tags r:id="rId383"/>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 name="Line 2322"/>
              <p:cNvSpPr>
                <a:spLocks noChangeShapeType="1"/>
              </p:cNvSpPr>
              <p:nvPr>
                <p:custDataLst>
                  <p:tags r:id="rId384"/>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 name="Line 2323"/>
              <p:cNvSpPr>
                <a:spLocks noChangeShapeType="1"/>
              </p:cNvSpPr>
              <p:nvPr>
                <p:custDataLst>
                  <p:tags r:id="rId385"/>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 name="Line 2324"/>
              <p:cNvSpPr>
                <a:spLocks noChangeShapeType="1"/>
              </p:cNvSpPr>
              <p:nvPr>
                <p:custDataLst>
                  <p:tags r:id="rId386"/>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 name="Line 2325"/>
              <p:cNvSpPr>
                <a:spLocks noChangeShapeType="1"/>
              </p:cNvSpPr>
              <p:nvPr>
                <p:custDataLst>
                  <p:tags r:id="rId387"/>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 name="Line 2326"/>
              <p:cNvSpPr>
                <a:spLocks noChangeShapeType="1"/>
              </p:cNvSpPr>
              <p:nvPr>
                <p:custDataLst>
                  <p:tags r:id="rId388"/>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 name="Line 2327"/>
              <p:cNvSpPr>
                <a:spLocks noChangeShapeType="1"/>
              </p:cNvSpPr>
              <p:nvPr>
                <p:custDataLst>
                  <p:tags r:id="rId389"/>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 name="Line 2328"/>
              <p:cNvSpPr>
                <a:spLocks noChangeShapeType="1"/>
              </p:cNvSpPr>
              <p:nvPr>
                <p:custDataLst>
                  <p:tags r:id="rId390"/>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 name="Line 2329"/>
              <p:cNvSpPr>
                <a:spLocks noChangeShapeType="1"/>
              </p:cNvSpPr>
              <p:nvPr>
                <p:custDataLst>
                  <p:tags r:id="rId391"/>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 name="Line 2330"/>
              <p:cNvSpPr>
                <a:spLocks noChangeShapeType="1"/>
              </p:cNvSpPr>
              <p:nvPr>
                <p:custDataLst>
                  <p:tags r:id="rId392"/>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 name="Line 2331"/>
              <p:cNvSpPr>
                <a:spLocks noChangeShapeType="1"/>
              </p:cNvSpPr>
              <p:nvPr>
                <p:custDataLst>
                  <p:tags r:id="rId393"/>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 name="Line 2332"/>
              <p:cNvSpPr>
                <a:spLocks noChangeShapeType="1"/>
              </p:cNvSpPr>
              <p:nvPr>
                <p:custDataLst>
                  <p:tags r:id="rId394"/>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 name="Line 2333"/>
              <p:cNvSpPr>
                <a:spLocks noChangeShapeType="1"/>
              </p:cNvSpPr>
              <p:nvPr>
                <p:custDataLst>
                  <p:tags r:id="rId395"/>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 name="Line 2334"/>
              <p:cNvSpPr>
                <a:spLocks noChangeShapeType="1"/>
              </p:cNvSpPr>
              <p:nvPr>
                <p:custDataLst>
                  <p:tags r:id="rId396"/>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 name="Line 2335"/>
              <p:cNvSpPr>
                <a:spLocks noChangeShapeType="1"/>
              </p:cNvSpPr>
              <p:nvPr>
                <p:custDataLst>
                  <p:tags r:id="rId397"/>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6" name="Line 2336"/>
              <p:cNvSpPr>
                <a:spLocks noChangeShapeType="1"/>
              </p:cNvSpPr>
              <p:nvPr>
                <p:custDataLst>
                  <p:tags r:id="rId398"/>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7" name="Line 2337"/>
              <p:cNvSpPr>
                <a:spLocks noChangeShapeType="1"/>
              </p:cNvSpPr>
              <p:nvPr>
                <p:custDataLst>
                  <p:tags r:id="rId399"/>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8" name="Line 2338"/>
              <p:cNvSpPr>
                <a:spLocks noChangeShapeType="1"/>
              </p:cNvSpPr>
              <p:nvPr>
                <p:custDataLst>
                  <p:tags r:id="rId400"/>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9" name="Line 2339"/>
              <p:cNvSpPr>
                <a:spLocks noChangeShapeType="1"/>
              </p:cNvSpPr>
              <p:nvPr>
                <p:custDataLst>
                  <p:tags r:id="rId401"/>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0" name="Freeform 2340"/>
              <p:cNvSpPr>
                <a:spLocks/>
              </p:cNvSpPr>
              <p:nvPr>
                <p:custDataLst>
                  <p:tags r:id="rId402"/>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1" name="Freeform 2341"/>
              <p:cNvSpPr>
                <a:spLocks/>
              </p:cNvSpPr>
              <p:nvPr>
                <p:custDataLst>
                  <p:tags r:id="rId403"/>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2" name="Freeform 2342"/>
              <p:cNvSpPr>
                <a:spLocks/>
              </p:cNvSpPr>
              <p:nvPr>
                <p:custDataLst>
                  <p:tags r:id="rId404"/>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3" name="Line 2343"/>
              <p:cNvSpPr>
                <a:spLocks noChangeShapeType="1"/>
              </p:cNvSpPr>
              <p:nvPr>
                <p:custDataLst>
                  <p:tags r:id="rId405"/>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4" name="Line 2344"/>
              <p:cNvSpPr>
                <a:spLocks noChangeShapeType="1"/>
              </p:cNvSpPr>
              <p:nvPr>
                <p:custDataLst>
                  <p:tags r:id="rId406"/>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5" name="Line 2345"/>
              <p:cNvSpPr>
                <a:spLocks noChangeShapeType="1"/>
              </p:cNvSpPr>
              <p:nvPr>
                <p:custDataLst>
                  <p:tags r:id="rId407"/>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6" name="Line 2346"/>
              <p:cNvSpPr>
                <a:spLocks noChangeShapeType="1"/>
              </p:cNvSpPr>
              <p:nvPr>
                <p:custDataLst>
                  <p:tags r:id="rId408"/>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7" name="Line 2347"/>
              <p:cNvSpPr>
                <a:spLocks noChangeShapeType="1"/>
              </p:cNvSpPr>
              <p:nvPr>
                <p:custDataLst>
                  <p:tags r:id="rId409"/>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8" name="Line 2348"/>
              <p:cNvSpPr>
                <a:spLocks noChangeShapeType="1"/>
              </p:cNvSpPr>
              <p:nvPr>
                <p:custDataLst>
                  <p:tags r:id="rId410"/>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9" name="Line 2349"/>
              <p:cNvSpPr>
                <a:spLocks noChangeShapeType="1"/>
              </p:cNvSpPr>
              <p:nvPr>
                <p:custDataLst>
                  <p:tags r:id="rId411"/>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0" name="Line 2350"/>
              <p:cNvSpPr>
                <a:spLocks noChangeShapeType="1"/>
              </p:cNvSpPr>
              <p:nvPr>
                <p:custDataLst>
                  <p:tags r:id="rId412"/>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1" name="Line 2351"/>
              <p:cNvSpPr>
                <a:spLocks noChangeShapeType="1"/>
              </p:cNvSpPr>
              <p:nvPr>
                <p:custDataLst>
                  <p:tags r:id="rId413"/>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2" name="Line 2352"/>
              <p:cNvSpPr>
                <a:spLocks noChangeShapeType="1"/>
              </p:cNvSpPr>
              <p:nvPr>
                <p:custDataLst>
                  <p:tags r:id="rId414"/>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3" name="Line 2353"/>
              <p:cNvSpPr>
                <a:spLocks noChangeShapeType="1"/>
              </p:cNvSpPr>
              <p:nvPr>
                <p:custDataLst>
                  <p:tags r:id="rId415"/>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4" name="Line 2354"/>
              <p:cNvSpPr>
                <a:spLocks noChangeShapeType="1"/>
              </p:cNvSpPr>
              <p:nvPr>
                <p:custDataLst>
                  <p:tags r:id="rId416"/>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5" name="Line 2355"/>
              <p:cNvSpPr>
                <a:spLocks noChangeShapeType="1"/>
              </p:cNvSpPr>
              <p:nvPr>
                <p:custDataLst>
                  <p:tags r:id="rId417"/>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6" name="Line 2356"/>
              <p:cNvSpPr>
                <a:spLocks noChangeShapeType="1"/>
              </p:cNvSpPr>
              <p:nvPr>
                <p:custDataLst>
                  <p:tags r:id="rId418"/>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7" name="Line 2357"/>
              <p:cNvSpPr>
                <a:spLocks noChangeShapeType="1"/>
              </p:cNvSpPr>
              <p:nvPr>
                <p:custDataLst>
                  <p:tags r:id="rId419"/>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8" name="Line 2358"/>
              <p:cNvSpPr>
                <a:spLocks noChangeShapeType="1"/>
              </p:cNvSpPr>
              <p:nvPr>
                <p:custDataLst>
                  <p:tags r:id="rId420"/>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9" name="Line 2359"/>
              <p:cNvSpPr>
                <a:spLocks noChangeShapeType="1"/>
              </p:cNvSpPr>
              <p:nvPr>
                <p:custDataLst>
                  <p:tags r:id="rId421"/>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0" name="Line 2360"/>
              <p:cNvSpPr>
                <a:spLocks noChangeShapeType="1"/>
              </p:cNvSpPr>
              <p:nvPr>
                <p:custDataLst>
                  <p:tags r:id="rId422"/>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1" name="Line 2361"/>
              <p:cNvSpPr>
                <a:spLocks noChangeShapeType="1"/>
              </p:cNvSpPr>
              <p:nvPr>
                <p:custDataLst>
                  <p:tags r:id="rId423"/>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2" name="Line 2362"/>
              <p:cNvSpPr>
                <a:spLocks noChangeShapeType="1"/>
              </p:cNvSpPr>
              <p:nvPr>
                <p:custDataLst>
                  <p:tags r:id="rId424"/>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3" name="Line 2363"/>
              <p:cNvSpPr>
                <a:spLocks noChangeShapeType="1"/>
              </p:cNvSpPr>
              <p:nvPr>
                <p:custDataLst>
                  <p:tags r:id="rId425"/>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4" name="Line 2364"/>
              <p:cNvSpPr>
                <a:spLocks noChangeShapeType="1"/>
              </p:cNvSpPr>
              <p:nvPr>
                <p:custDataLst>
                  <p:tags r:id="rId426"/>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5" name="Line 2365"/>
              <p:cNvSpPr>
                <a:spLocks noChangeShapeType="1"/>
              </p:cNvSpPr>
              <p:nvPr>
                <p:custDataLst>
                  <p:tags r:id="rId427"/>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6" name="Line 2366"/>
              <p:cNvSpPr>
                <a:spLocks noChangeShapeType="1"/>
              </p:cNvSpPr>
              <p:nvPr>
                <p:custDataLst>
                  <p:tags r:id="rId428"/>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7" name="Line 2367"/>
              <p:cNvSpPr>
                <a:spLocks noChangeShapeType="1"/>
              </p:cNvSpPr>
              <p:nvPr>
                <p:custDataLst>
                  <p:tags r:id="rId429"/>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8" name="Line 2368"/>
              <p:cNvSpPr>
                <a:spLocks noChangeShapeType="1"/>
              </p:cNvSpPr>
              <p:nvPr>
                <p:custDataLst>
                  <p:tags r:id="rId430"/>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9" name="Line 2369"/>
              <p:cNvSpPr>
                <a:spLocks noChangeShapeType="1"/>
              </p:cNvSpPr>
              <p:nvPr>
                <p:custDataLst>
                  <p:tags r:id="rId431"/>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0" name="Line 2370"/>
              <p:cNvSpPr>
                <a:spLocks noChangeShapeType="1"/>
              </p:cNvSpPr>
              <p:nvPr>
                <p:custDataLst>
                  <p:tags r:id="rId432"/>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1" name="Line 2371"/>
              <p:cNvSpPr>
                <a:spLocks noChangeShapeType="1"/>
              </p:cNvSpPr>
              <p:nvPr>
                <p:custDataLst>
                  <p:tags r:id="rId433"/>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2" name="Line 2372"/>
              <p:cNvSpPr>
                <a:spLocks noChangeShapeType="1"/>
              </p:cNvSpPr>
              <p:nvPr>
                <p:custDataLst>
                  <p:tags r:id="rId434"/>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3" name="Line 2373"/>
              <p:cNvSpPr>
                <a:spLocks noChangeShapeType="1"/>
              </p:cNvSpPr>
              <p:nvPr>
                <p:custDataLst>
                  <p:tags r:id="rId435"/>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4" name="Line 2374"/>
              <p:cNvSpPr>
                <a:spLocks noChangeShapeType="1"/>
              </p:cNvSpPr>
              <p:nvPr>
                <p:custDataLst>
                  <p:tags r:id="rId436"/>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5" name="Line 2375"/>
              <p:cNvSpPr>
                <a:spLocks noChangeShapeType="1"/>
              </p:cNvSpPr>
              <p:nvPr>
                <p:custDataLst>
                  <p:tags r:id="rId437"/>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6" name="Line 2376"/>
              <p:cNvSpPr>
                <a:spLocks noChangeShapeType="1"/>
              </p:cNvSpPr>
              <p:nvPr>
                <p:custDataLst>
                  <p:tags r:id="rId438"/>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7" name="Line 2377"/>
              <p:cNvSpPr>
                <a:spLocks noChangeShapeType="1"/>
              </p:cNvSpPr>
              <p:nvPr>
                <p:custDataLst>
                  <p:tags r:id="rId439"/>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8" name="Line 2378"/>
              <p:cNvSpPr>
                <a:spLocks noChangeShapeType="1"/>
              </p:cNvSpPr>
              <p:nvPr>
                <p:custDataLst>
                  <p:tags r:id="rId440"/>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9" name="Line 2379"/>
              <p:cNvSpPr>
                <a:spLocks noChangeShapeType="1"/>
              </p:cNvSpPr>
              <p:nvPr>
                <p:custDataLst>
                  <p:tags r:id="rId441"/>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0" name="Line 2380"/>
              <p:cNvSpPr>
                <a:spLocks noChangeShapeType="1"/>
              </p:cNvSpPr>
              <p:nvPr>
                <p:custDataLst>
                  <p:tags r:id="rId442"/>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1" name="Line 2381"/>
              <p:cNvSpPr>
                <a:spLocks noChangeShapeType="1"/>
              </p:cNvSpPr>
              <p:nvPr>
                <p:custDataLst>
                  <p:tags r:id="rId443"/>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2" name="Line 2382"/>
              <p:cNvSpPr>
                <a:spLocks noChangeShapeType="1"/>
              </p:cNvSpPr>
              <p:nvPr>
                <p:custDataLst>
                  <p:tags r:id="rId444"/>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3" name="Line 2383"/>
              <p:cNvSpPr>
                <a:spLocks noChangeShapeType="1"/>
              </p:cNvSpPr>
              <p:nvPr>
                <p:custDataLst>
                  <p:tags r:id="rId445"/>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4" name="Line 2384"/>
              <p:cNvSpPr>
                <a:spLocks noChangeShapeType="1"/>
              </p:cNvSpPr>
              <p:nvPr>
                <p:custDataLst>
                  <p:tags r:id="rId446"/>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5" name="Line 2385"/>
              <p:cNvSpPr>
                <a:spLocks noChangeShapeType="1"/>
              </p:cNvSpPr>
              <p:nvPr>
                <p:custDataLst>
                  <p:tags r:id="rId447"/>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6" name="Line 2386"/>
              <p:cNvSpPr>
                <a:spLocks noChangeShapeType="1"/>
              </p:cNvSpPr>
              <p:nvPr>
                <p:custDataLst>
                  <p:tags r:id="rId448"/>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7" name="Line 2387"/>
              <p:cNvSpPr>
                <a:spLocks noChangeShapeType="1"/>
              </p:cNvSpPr>
              <p:nvPr>
                <p:custDataLst>
                  <p:tags r:id="rId449"/>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8" name="Line 2388"/>
              <p:cNvSpPr>
                <a:spLocks noChangeShapeType="1"/>
              </p:cNvSpPr>
              <p:nvPr>
                <p:custDataLst>
                  <p:tags r:id="rId450"/>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9" name="Line 2389"/>
              <p:cNvSpPr>
                <a:spLocks noChangeShapeType="1"/>
              </p:cNvSpPr>
              <p:nvPr>
                <p:custDataLst>
                  <p:tags r:id="rId451"/>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0" name="Line 2390"/>
              <p:cNvSpPr>
                <a:spLocks noChangeShapeType="1"/>
              </p:cNvSpPr>
              <p:nvPr>
                <p:custDataLst>
                  <p:tags r:id="rId452"/>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1" name="Line 2391"/>
              <p:cNvSpPr>
                <a:spLocks noChangeShapeType="1"/>
              </p:cNvSpPr>
              <p:nvPr>
                <p:custDataLst>
                  <p:tags r:id="rId453"/>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2" name="Line 2392"/>
              <p:cNvSpPr>
                <a:spLocks noChangeShapeType="1"/>
              </p:cNvSpPr>
              <p:nvPr>
                <p:custDataLst>
                  <p:tags r:id="rId454"/>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3" name="Line 2393"/>
              <p:cNvSpPr>
                <a:spLocks noChangeShapeType="1"/>
              </p:cNvSpPr>
              <p:nvPr>
                <p:custDataLst>
                  <p:tags r:id="rId455"/>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4" name="Line 2394"/>
              <p:cNvSpPr>
                <a:spLocks noChangeShapeType="1"/>
              </p:cNvSpPr>
              <p:nvPr>
                <p:custDataLst>
                  <p:tags r:id="rId456"/>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5" name="Line 2395"/>
              <p:cNvSpPr>
                <a:spLocks noChangeShapeType="1"/>
              </p:cNvSpPr>
              <p:nvPr>
                <p:custDataLst>
                  <p:tags r:id="rId457"/>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6" name="Line 2396"/>
              <p:cNvSpPr>
                <a:spLocks noChangeShapeType="1"/>
              </p:cNvSpPr>
              <p:nvPr>
                <p:custDataLst>
                  <p:tags r:id="rId458"/>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7" name="Line 2397"/>
              <p:cNvSpPr>
                <a:spLocks noChangeShapeType="1"/>
              </p:cNvSpPr>
              <p:nvPr>
                <p:custDataLst>
                  <p:tags r:id="rId459"/>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8" name="Line 2398"/>
              <p:cNvSpPr>
                <a:spLocks noChangeShapeType="1"/>
              </p:cNvSpPr>
              <p:nvPr>
                <p:custDataLst>
                  <p:tags r:id="rId460"/>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9" name="Line 2399"/>
              <p:cNvSpPr>
                <a:spLocks noChangeShapeType="1"/>
              </p:cNvSpPr>
              <p:nvPr>
                <p:custDataLst>
                  <p:tags r:id="rId461"/>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0" name="Line 2400"/>
              <p:cNvSpPr>
                <a:spLocks noChangeShapeType="1"/>
              </p:cNvSpPr>
              <p:nvPr>
                <p:custDataLst>
                  <p:tags r:id="rId462"/>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1" name="Line 2401"/>
              <p:cNvSpPr>
                <a:spLocks noChangeShapeType="1"/>
              </p:cNvSpPr>
              <p:nvPr>
                <p:custDataLst>
                  <p:tags r:id="rId463"/>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2" name="Line 2402"/>
              <p:cNvSpPr>
                <a:spLocks noChangeShapeType="1"/>
              </p:cNvSpPr>
              <p:nvPr>
                <p:custDataLst>
                  <p:tags r:id="rId464"/>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3" name="Line 2403"/>
              <p:cNvSpPr>
                <a:spLocks noChangeShapeType="1"/>
              </p:cNvSpPr>
              <p:nvPr>
                <p:custDataLst>
                  <p:tags r:id="rId465"/>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4" name="Line 2404"/>
              <p:cNvSpPr>
                <a:spLocks noChangeShapeType="1"/>
              </p:cNvSpPr>
              <p:nvPr>
                <p:custDataLst>
                  <p:tags r:id="rId466"/>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5" name="Freeform 2405"/>
              <p:cNvSpPr>
                <a:spLocks/>
              </p:cNvSpPr>
              <p:nvPr>
                <p:custDataLst>
                  <p:tags r:id="rId467"/>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6" name="Freeform 2406"/>
              <p:cNvSpPr>
                <a:spLocks/>
              </p:cNvSpPr>
              <p:nvPr>
                <p:custDataLst>
                  <p:tags r:id="rId468"/>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7" name="Freeform 2407"/>
              <p:cNvSpPr>
                <a:spLocks/>
              </p:cNvSpPr>
              <p:nvPr>
                <p:custDataLst>
                  <p:tags r:id="rId469"/>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143808" name="Oval 1143807"/>
          <p:cNvSpPr/>
          <p:nvPr/>
        </p:nvSpPr>
        <p:spPr>
          <a:xfrm>
            <a:off x="7556499" y="5356631"/>
            <a:ext cx="365051" cy="3387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 name="Oval 3789"/>
          <p:cNvSpPr/>
          <p:nvPr/>
        </p:nvSpPr>
        <p:spPr>
          <a:xfrm>
            <a:off x="6264348" y="5187254"/>
            <a:ext cx="365051" cy="3387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 name="Oval 3790"/>
          <p:cNvSpPr/>
          <p:nvPr/>
        </p:nvSpPr>
        <p:spPr>
          <a:xfrm>
            <a:off x="4935611" y="5009860"/>
            <a:ext cx="365051" cy="3387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847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custDataLst>
              <p:tags r:id="rId1"/>
            </p:custDataLst>
          </p:nvPr>
        </p:nvSpPr>
        <p:spPr bwMode="auto">
          <a:xfrm>
            <a:off x="533400" y="1066800"/>
            <a:ext cx="78456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mj-lt"/>
                <a:cs typeface="Arial" charset="0"/>
              </a:rPr>
              <a:t>Step 1: </a:t>
            </a:r>
            <a:r>
              <a:rPr lang="en-US" sz="3200" dirty="0" smtClean="0">
                <a:latin typeface="+mj-lt"/>
                <a:cs typeface="Arial" charset="0"/>
              </a:rPr>
              <a:t>Compute </a:t>
            </a:r>
            <a:r>
              <a:rPr lang="en-US" sz="3200" i="1" dirty="0" err="1" smtClean="0">
                <a:latin typeface="+mj-lt"/>
                <a:cs typeface="Arial" charset="0"/>
              </a:rPr>
              <a:t>G</a:t>
            </a:r>
            <a:r>
              <a:rPr lang="en-US" sz="3200" i="1" baseline="-25000" dirty="0" err="1" smtClean="0">
                <a:latin typeface="+mj-lt"/>
                <a:cs typeface="Arial" charset="0"/>
              </a:rPr>
              <a:t>i</a:t>
            </a:r>
            <a:r>
              <a:rPr lang="en-US" sz="3200" dirty="0" smtClean="0">
                <a:latin typeface="+mj-lt"/>
                <a:cs typeface="Arial" charset="0"/>
              </a:rPr>
              <a:t> </a:t>
            </a:r>
            <a:r>
              <a:rPr lang="en-US" sz="3200" dirty="0">
                <a:latin typeface="+mj-lt"/>
                <a:cs typeface="Arial" charset="0"/>
              </a:rPr>
              <a:t>and </a:t>
            </a:r>
            <a:r>
              <a:rPr lang="en-US" sz="3200" i="1" dirty="0" smtClean="0">
                <a:latin typeface="+mj-lt"/>
                <a:cs typeface="Arial" charset="0"/>
              </a:rPr>
              <a:t>P</a:t>
            </a:r>
            <a:r>
              <a:rPr lang="en-US" sz="3200" i="1" baseline="-25000" dirty="0">
                <a:latin typeface="+mj-lt"/>
                <a:cs typeface="Arial" charset="0"/>
              </a:rPr>
              <a:t>i</a:t>
            </a:r>
            <a:r>
              <a:rPr lang="en-US" sz="3200" dirty="0" smtClean="0">
                <a:latin typeface="+mj-lt"/>
                <a:cs typeface="Arial" charset="0"/>
              </a:rPr>
              <a:t> for all columns </a:t>
            </a:r>
            <a:endParaRPr lang="en-US" sz="3200" dirty="0">
              <a:latin typeface="+mj-lt"/>
              <a:cs typeface="Arial" charset="0"/>
            </a:endParaRPr>
          </a:p>
          <a:p>
            <a:pPr marL="342900" indent="-342900">
              <a:spcBef>
                <a:spcPct val="20000"/>
              </a:spcBef>
              <a:buFontTx/>
              <a:buChar char="•"/>
            </a:pPr>
            <a:r>
              <a:rPr lang="en-US" sz="3200" b="1" dirty="0">
                <a:latin typeface="+mj-lt"/>
                <a:cs typeface="Arial" charset="0"/>
              </a:rPr>
              <a:t>Step 2:</a:t>
            </a:r>
            <a:r>
              <a:rPr lang="en-US" sz="3200" dirty="0">
                <a:latin typeface="+mj-lt"/>
                <a:cs typeface="Arial" charset="0"/>
              </a:rPr>
              <a:t> </a:t>
            </a:r>
            <a:r>
              <a:rPr lang="en-US" sz="3200" dirty="0" smtClean="0">
                <a:latin typeface="+mj-lt"/>
                <a:cs typeface="Arial" charset="0"/>
              </a:rPr>
              <a:t>Compute </a:t>
            </a:r>
            <a:r>
              <a:rPr lang="en-US" sz="3200" i="1" dirty="0">
                <a:latin typeface="+mj-lt"/>
                <a:cs typeface="Arial" charset="0"/>
              </a:rPr>
              <a:t>G</a:t>
            </a:r>
            <a:r>
              <a:rPr lang="en-US" sz="3200" dirty="0">
                <a:latin typeface="+mj-lt"/>
                <a:cs typeface="Arial" charset="0"/>
              </a:rPr>
              <a:t> and </a:t>
            </a:r>
            <a:r>
              <a:rPr lang="en-US" sz="3200" i="1" dirty="0">
                <a:latin typeface="+mj-lt"/>
                <a:cs typeface="Arial" charset="0"/>
              </a:rPr>
              <a:t>P</a:t>
            </a:r>
            <a:r>
              <a:rPr lang="en-US" sz="3200" dirty="0">
                <a:latin typeface="+mj-lt"/>
                <a:cs typeface="Arial" charset="0"/>
              </a:rPr>
              <a:t> for </a:t>
            </a:r>
            <a:r>
              <a:rPr lang="en-US" sz="3200" i="1" dirty="0">
                <a:latin typeface="+mj-lt"/>
                <a:cs typeface="Arial" charset="0"/>
              </a:rPr>
              <a:t>k</a:t>
            </a:r>
            <a:r>
              <a:rPr lang="en-US" sz="3200" dirty="0">
                <a:latin typeface="+mj-lt"/>
                <a:cs typeface="Arial" charset="0"/>
              </a:rPr>
              <a:t>-bit blocks</a:t>
            </a:r>
          </a:p>
          <a:p>
            <a:pPr marL="342900" indent="-342900">
              <a:spcBef>
                <a:spcPct val="20000"/>
              </a:spcBef>
              <a:buFontTx/>
              <a:buChar char="•"/>
            </a:pPr>
            <a:r>
              <a:rPr lang="en-US" sz="3200" b="1" dirty="0">
                <a:latin typeface="+mj-lt"/>
                <a:cs typeface="Arial" charset="0"/>
              </a:rPr>
              <a:t>Step 3:</a:t>
            </a:r>
            <a:r>
              <a:rPr lang="en-US" sz="3200" dirty="0">
                <a:latin typeface="+mj-lt"/>
                <a:cs typeface="Arial" charset="0"/>
              </a:rPr>
              <a:t> </a:t>
            </a:r>
            <a:r>
              <a:rPr lang="en-US" sz="3200" i="1" dirty="0" err="1">
                <a:latin typeface="+mj-lt"/>
                <a:cs typeface="Arial" charset="0"/>
              </a:rPr>
              <a:t>C</a:t>
            </a:r>
            <a:r>
              <a:rPr lang="en-US" sz="3200" i="1" baseline="-25000" dirty="0" err="1">
                <a:latin typeface="+mj-lt"/>
                <a:cs typeface="Arial" charset="0"/>
              </a:rPr>
              <a:t>in</a:t>
            </a:r>
            <a:r>
              <a:rPr lang="en-US" sz="3200" dirty="0">
                <a:latin typeface="+mj-lt"/>
                <a:cs typeface="Arial" charset="0"/>
              </a:rPr>
              <a:t> propagates through each </a:t>
            </a:r>
            <a:r>
              <a:rPr lang="en-US" sz="3200" i="1" dirty="0">
                <a:latin typeface="+mj-lt"/>
                <a:cs typeface="Arial" charset="0"/>
              </a:rPr>
              <a:t>k</a:t>
            </a:r>
            <a:r>
              <a:rPr lang="en-US" sz="3200" dirty="0">
                <a:latin typeface="+mj-lt"/>
                <a:cs typeface="Arial" charset="0"/>
              </a:rPr>
              <a:t>-bit propagate/generate </a:t>
            </a:r>
            <a:r>
              <a:rPr lang="en-US" sz="3200" dirty="0" smtClean="0">
                <a:latin typeface="+mj-lt"/>
                <a:cs typeface="Arial" charset="0"/>
              </a:rPr>
              <a:t>logic (meanwhile computing sums)</a:t>
            </a:r>
          </a:p>
          <a:p>
            <a:pPr marL="342900" indent="-342900">
              <a:spcBef>
                <a:spcPct val="20000"/>
              </a:spcBef>
              <a:buFontTx/>
              <a:buChar char="•"/>
            </a:pPr>
            <a:r>
              <a:rPr lang="en-US" sz="3200" b="1" dirty="0" smtClean="0">
                <a:latin typeface="+mj-lt"/>
                <a:cs typeface="Arial" charset="0"/>
              </a:rPr>
              <a:t>Step 4:</a:t>
            </a:r>
            <a:r>
              <a:rPr lang="en-US" sz="3200" dirty="0" smtClean="0">
                <a:latin typeface="+mj-lt"/>
                <a:cs typeface="Arial" charset="0"/>
              </a:rPr>
              <a:t> Compute sum for most significant k-bit block</a:t>
            </a:r>
            <a:endParaRPr lang="en-US" sz="3200" dirty="0">
              <a:latin typeface="+mj-lt"/>
              <a:cs typeface="Arial" charset="0"/>
            </a:endParaRP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Addition</a:t>
            </a:r>
            <a:endParaRPr lang="en-US" sz="4400" dirty="0">
              <a:solidFill>
                <a:schemeClr val="bg1"/>
              </a:solidFill>
              <a:latin typeface="+mj-lt"/>
            </a:endParaRPr>
          </a:p>
        </p:txBody>
      </p:sp>
      <p:grpSp>
        <p:nvGrpSpPr>
          <p:cNvPr id="4" name="Group 3"/>
          <p:cNvGrpSpPr/>
          <p:nvPr/>
        </p:nvGrpSpPr>
        <p:grpSpPr>
          <a:xfrm>
            <a:off x="3494881" y="4407405"/>
            <a:ext cx="5265737" cy="1493330"/>
            <a:chOff x="666750" y="4038600"/>
            <a:chExt cx="8128000" cy="2305050"/>
          </a:xfrm>
        </p:grpSpPr>
        <p:grpSp>
          <p:nvGrpSpPr>
            <p:cNvPr id="5" name="Group 555"/>
            <p:cNvGrpSpPr>
              <a:grpSpLocks/>
            </p:cNvGrpSpPr>
            <p:nvPr>
              <p:custDataLst>
                <p:tags r:id="rId3"/>
              </p:custDataLst>
            </p:nvPr>
          </p:nvGrpSpPr>
          <p:grpSpPr bwMode="auto">
            <a:xfrm>
              <a:off x="6934200" y="4568825"/>
              <a:ext cx="1860550" cy="1374775"/>
              <a:chOff x="1276" y="1911"/>
              <a:chExt cx="2972" cy="2196"/>
            </a:xfrm>
          </p:grpSpPr>
          <p:sp>
            <p:nvSpPr>
              <p:cNvPr id="1396" name="Rectangle 6"/>
              <p:cNvSpPr>
                <a:spLocks noChangeArrowheads="1"/>
              </p:cNvSpPr>
              <p:nvPr>
                <p:custDataLst>
                  <p:tags r:id="rId1393"/>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397" name="Rectangle 7"/>
              <p:cNvSpPr>
                <a:spLocks noChangeArrowheads="1"/>
              </p:cNvSpPr>
              <p:nvPr>
                <p:custDataLst>
                  <p:tags r:id="rId1394"/>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398" name="Freeform 8"/>
              <p:cNvSpPr>
                <a:spLocks/>
              </p:cNvSpPr>
              <p:nvPr>
                <p:custDataLst>
                  <p:tags r:id="rId1395"/>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9" name="Freeform 9"/>
              <p:cNvSpPr>
                <a:spLocks/>
              </p:cNvSpPr>
              <p:nvPr>
                <p:custDataLst>
                  <p:tags r:id="rId1396"/>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0" name="Line 10"/>
              <p:cNvSpPr>
                <a:spLocks noChangeShapeType="1"/>
              </p:cNvSpPr>
              <p:nvPr>
                <p:custDataLst>
                  <p:tags r:id="rId1397"/>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1" name="Line 11"/>
              <p:cNvSpPr>
                <a:spLocks noChangeShapeType="1"/>
              </p:cNvSpPr>
              <p:nvPr>
                <p:custDataLst>
                  <p:tags r:id="rId1398"/>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 name="Line 12"/>
              <p:cNvSpPr>
                <a:spLocks noChangeShapeType="1"/>
              </p:cNvSpPr>
              <p:nvPr>
                <p:custDataLst>
                  <p:tags r:id="rId1399"/>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 name="Rectangle 13"/>
              <p:cNvSpPr>
                <a:spLocks noChangeArrowheads="1"/>
              </p:cNvSpPr>
              <p:nvPr>
                <p:custDataLst>
                  <p:tags r:id="rId1400"/>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404" name="Freeform 14"/>
              <p:cNvSpPr>
                <a:spLocks/>
              </p:cNvSpPr>
              <p:nvPr>
                <p:custDataLst>
                  <p:tags r:id="rId1401"/>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5" name="Freeform 15"/>
              <p:cNvSpPr>
                <a:spLocks/>
              </p:cNvSpPr>
              <p:nvPr>
                <p:custDataLst>
                  <p:tags r:id="rId1402"/>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6" name="Line 16"/>
              <p:cNvSpPr>
                <a:spLocks noChangeShapeType="1"/>
              </p:cNvSpPr>
              <p:nvPr>
                <p:custDataLst>
                  <p:tags r:id="rId1403"/>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7" name="Line 17"/>
              <p:cNvSpPr>
                <a:spLocks noChangeShapeType="1"/>
              </p:cNvSpPr>
              <p:nvPr>
                <p:custDataLst>
                  <p:tags r:id="rId1404"/>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8" name="Line 18"/>
              <p:cNvSpPr>
                <a:spLocks noChangeShapeType="1"/>
              </p:cNvSpPr>
              <p:nvPr>
                <p:custDataLst>
                  <p:tags r:id="rId1405"/>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9" name="Rectangle 19"/>
              <p:cNvSpPr>
                <a:spLocks noChangeArrowheads="1"/>
              </p:cNvSpPr>
              <p:nvPr>
                <p:custDataLst>
                  <p:tags r:id="rId1406"/>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410" name="Freeform 20"/>
              <p:cNvSpPr>
                <a:spLocks/>
              </p:cNvSpPr>
              <p:nvPr>
                <p:custDataLst>
                  <p:tags r:id="rId1407"/>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1" name="Freeform 21"/>
              <p:cNvSpPr>
                <a:spLocks/>
              </p:cNvSpPr>
              <p:nvPr>
                <p:custDataLst>
                  <p:tags r:id="rId1408"/>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2" name="Line 22"/>
              <p:cNvSpPr>
                <a:spLocks noChangeShapeType="1"/>
              </p:cNvSpPr>
              <p:nvPr>
                <p:custDataLst>
                  <p:tags r:id="rId1409"/>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 name="Line 23"/>
              <p:cNvSpPr>
                <a:spLocks noChangeShapeType="1"/>
              </p:cNvSpPr>
              <p:nvPr>
                <p:custDataLst>
                  <p:tags r:id="rId1410"/>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 name="Line 24"/>
              <p:cNvSpPr>
                <a:spLocks noChangeShapeType="1"/>
              </p:cNvSpPr>
              <p:nvPr>
                <p:custDataLst>
                  <p:tags r:id="rId1411"/>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5" name="Rectangle 25"/>
              <p:cNvSpPr>
                <a:spLocks noChangeArrowheads="1"/>
              </p:cNvSpPr>
              <p:nvPr>
                <p:custDataLst>
                  <p:tags r:id="rId1412"/>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416" name="Freeform 26"/>
              <p:cNvSpPr>
                <a:spLocks/>
              </p:cNvSpPr>
              <p:nvPr>
                <p:custDataLst>
                  <p:tags r:id="rId1413"/>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7" name="Freeform 27"/>
              <p:cNvSpPr>
                <a:spLocks/>
              </p:cNvSpPr>
              <p:nvPr>
                <p:custDataLst>
                  <p:tags r:id="rId1414"/>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8" name="Line 28"/>
              <p:cNvSpPr>
                <a:spLocks noChangeShapeType="1"/>
              </p:cNvSpPr>
              <p:nvPr>
                <p:custDataLst>
                  <p:tags r:id="rId1415"/>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9" name="Line 29"/>
              <p:cNvSpPr>
                <a:spLocks noChangeShapeType="1"/>
              </p:cNvSpPr>
              <p:nvPr>
                <p:custDataLst>
                  <p:tags r:id="rId1416"/>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0" name="Line 30"/>
              <p:cNvSpPr>
                <a:spLocks noChangeShapeType="1"/>
              </p:cNvSpPr>
              <p:nvPr>
                <p:custDataLst>
                  <p:tags r:id="rId1417"/>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1" name="Rectangle 31"/>
              <p:cNvSpPr>
                <a:spLocks noChangeArrowheads="1"/>
              </p:cNvSpPr>
              <p:nvPr>
                <p:custDataLst>
                  <p:tags r:id="rId1418"/>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1422" name="Rectangle 32"/>
              <p:cNvSpPr>
                <a:spLocks noChangeArrowheads="1"/>
              </p:cNvSpPr>
              <p:nvPr>
                <p:custDataLst>
                  <p:tags r:id="rId1419"/>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23" name="Rectangle 33"/>
              <p:cNvSpPr>
                <a:spLocks noChangeArrowheads="1"/>
              </p:cNvSpPr>
              <p:nvPr>
                <p:custDataLst>
                  <p:tags r:id="rId1420"/>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1424" name="Rectangle 34"/>
              <p:cNvSpPr>
                <a:spLocks noChangeArrowheads="1"/>
              </p:cNvSpPr>
              <p:nvPr>
                <p:custDataLst>
                  <p:tags r:id="rId1421"/>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425" name="Rectangle 35"/>
              <p:cNvSpPr>
                <a:spLocks noChangeArrowheads="1"/>
              </p:cNvSpPr>
              <p:nvPr>
                <p:custDataLst>
                  <p:tags r:id="rId1422"/>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426" name="Freeform 36"/>
              <p:cNvSpPr>
                <a:spLocks/>
              </p:cNvSpPr>
              <p:nvPr>
                <p:custDataLst>
                  <p:tags r:id="rId1423"/>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7" name="Freeform 37"/>
              <p:cNvSpPr>
                <a:spLocks/>
              </p:cNvSpPr>
              <p:nvPr>
                <p:custDataLst>
                  <p:tags r:id="rId1424"/>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8" name="Freeform 38"/>
              <p:cNvSpPr>
                <a:spLocks/>
              </p:cNvSpPr>
              <p:nvPr>
                <p:custDataLst>
                  <p:tags r:id="rId1425"/>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9" name="Freeform 39"/>
              <p:cNvSpPr>
                <a:spLocks/>
              </p:cNvSpPr>
              <p:nvPr>
                <p:custDataLst>
                  <p:tags r:id="rId1426"/>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0" name="Freeform 40"/>
              <p:cNvSpPr>
                <a:spLocks/>
              </p:cNvSpPr>
              <p:nvPr>
                <p:custDataLst>
                  <p:tags r:id="rId1427"/>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1" name="Freeform 41"/>
              <p:cNvSpPr>
                <a:spLocks/>
              </p:cNvSpPr>
              <p:nvPr>
                <p:custDataLst>
                  <p:tags r:id="rId1428"/>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2" name="Line 42"/>
              <p:cNvSpPr>
                <a:spLocks noChangeShapeType="1"/>
              </p:cNvSpPr>
              <p:nvPr>
                <p:custDataLst>
                  <p:tags r:id="rId1429"/>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3" name="Line 43"/>
              <p:cNvSpPr>
                <a:spLocks noChangeShapeType="1"/>
              </p:cNvSpPr>
              <p:nvPr>
                <p:custDataLst>
                  <p:tags r:id="rId1430"/>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 name="Rectangle 44"/>
              <p:cNvSpPr>
                <a:spLocks noChangeArrowheads="1"/>
              </p:cNvSpPr>
              <p:nvPr>
                <p:custDataLst>
                  <p:tags r:id="rId1431"/>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35" name="Rectangle 45"/>
              <p:cNvSpPr>
                <a:spLocks noChangeArrowheads="1"/>
              </p:cNvSpPr>
              <p:nvPr>
                <p:custDataLst>
                  <p:tags r:id="rId1432"/>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436" name="Rectangle 46"/>
              <p:cNvSpPr>
                <a:spLocks noChangeArrowheads="1"/>
              </p:cNvSpPr>
              <p:nvPr>
                <p:custDataLst>
                  <p:tags r:id="rId1433"/>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437" name="Rectangle 47"/>
              <p:cNvSpPr>
                <a:spLocks noChangeArrowheads="1"/>
              </p:cNvSpPr>
              <p:nvPr>
                <p:custDataLst>
                  <p:tags r:id="rId1434"/>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438" name="Rectangle 48"/>
              <p:cNvSpPr>
                <a:spLocks noChangeArrowheads="1"/>
              </p:cNvSpPr>
              <p:nvPr>
                <p:custDataLst>
                  <p:tags r:id="rId1435"/>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39" name="Rectangle 49"/>
              <p:cNvSpPr>
                <a:spLocks noChangeArrowheads="1"/>
              </p:cNvSpPr>
              <p:nvPr>
                <p:custDataLst>
                  <p:tags r:id="rId1436"/>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440" name="Rectangle 50"/>
              <p:cNvSpPr>
                <a:spLocks noChangeArrowheads="1"/>
              </p:cNvSpPr>
              <p:nvPr>
                <p:custDataLst>
                  <p:tags r:id="rId1437"/>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441" name="Rectangle 51"/>
              <p:cNvSpPr>
                <a:spLocks noChangeArrowheads="1"/>
              </p:cNvSpPr>
              <p:nvPr>
                <p:custDataLst>
                  <p:tags r:id="rId1438"/>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442" name="Rectangle 52"/>
              <p:cNvSpPr>
                <a:spLocks noChangeArrowheads="1"/>
              </p:cNvSpPr>
              <p:nvPr>
                <p:custDataLst>
                  <p:tags r:id="rId1439"/>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43" name="Rectangle 53"/>
              <p:cNvSpPr>
                <a:spLocks noChangeArrowheads="1"/>
              </p:cNvSpPr>
              <p:nvPr>
                <p:custDataLst>
                  <p:tags r:id="rId1440"/>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444" name="Rectangle 54"/>
              <p:cNvSpPr>
                <a:spLocks noChangeArrowheads="1"/>
              </p:cNvSpPr>
              <p:nvPr>
                <p:custDataLst>
                  <p:tags r:id="rId1441"/>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445" name="Rectangle 55"/>
              <p:cNvSpPr>
                <a:spLocks noChangeArrowheads="1"/>
              </p:cNvSpPr>
              <p:nvPr>
                <p:custDataLst>
                  <p:tags r:id="rId1442"/>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446" name="Freeform 56"/>
              <p:cNvSpPr>
                <a:spLocks/>
              </p:cNvSpPr>
              <p:nvPr>
                <p:custDataLst>
                  <p:tags r:id="rId1443"/>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7" name="Freeform 57"/>
              <p:cNvSpPr>
                <a:spLocks/>
              </p:cNvSpPr>
              <p:nvPr>
                <p:custDataLst>
                  <p:tags r:id="rId1444"/>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8" name="Freeform 58"/>
              <p:cNvSpPr>
                <a:spLocks/>
              </p:cNvSpPr>
              <p:nvPr>
                <p:custDataLst>
                  <p:tags r:id="rId1445"/>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9" name="Freeform 59"/>
              <p:cNvSpPr>
                <a:spLocks/>
              </p:cNvSpPr>
              <p:nvPr>
                <p:custDataLst>
                  <p:tags r:id="rId1446"/>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0" name="Line 60"/>
              <p:cNvSpPr>
                <a:spLocks noChangeShapeType="1"/>
              </p:cNvSpPr>
              <p:nvPr>
                <p:custDataLst>
                  <p:tags r:id="rId1447"/>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1" name="Line 61"/>
              <p:cNvSpPr>
                <a:spLocks noChangeShapeType="1"/>
              </p:cNvSpPr>
              <p:nvPr>
                <p:custDataLst>
                  <p:tags r:id="rId1448"/>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2" name="Freeform 62"/>
              <p:cNvSpPr>
                <a:spLocks/>
              </p:cNvSpPr>
              <p:nvPr>
                <p:custDataLst>
                  <p:tags r:id="rId1449"/>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3" name="Freeform 63"/>
              <p:cNvSpPr>
                <a:spLocks/>
              </p:cNvSpPr>
              <p:nvPr>
                <p:custDataLst>
                  <p:tags r:id="rId1450"/>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4" name="Freeform 64"/>
              <p:cNvSpPr>
                <a:spLocks/>
              </p:cNvSpPr>
              <p:nvPr>
                <p:custDataLst>
                  <p:tags r:id="rId1451"/>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5" name="Freeform 65"/>
              <p:cNvSpPr>
                <a:spLocks/>
              </p:cNvSpPr>
              <p:nvPr>
                <p:custDataLst>
                  <p:tags r:id="rId1452"/>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6" name="Freeform 66"/>
              <p:cNvSpPr>
                <a:spLocks/>
              </p:cNvSpPr>
              <p:nvPr>
                <p:custDataLst>
                  <p:tags r:id="rId1453"/>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7" name="Freeform 67"/>
              <p:cNvSpPr>
                <a:spLocks/>
              </p:cNvSpPr>
              <p:nvPr>
                <p:custDataLst>
                  <p:tags r:id="rId1454"/>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8" name="Freeform 68"/>
              <p:cNvSpPr>
                <a:spLocks/>
              </p:cNvSpPr>
              <p:nvPr>
                <p:custDataLst>
                  <p:tags r:id="rId1455"/>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9" name="Freeform 69"/>
              <p:cNvSpPr>
                <a:spLocks/>
              </p:cNvSpPr>
              <p:nvPr>
                <p:custDataLst>
                  <p:tags r:id="rId1456"/>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0" name="Line 70"/>
              <p:cNvSpPr>
                <a:spLocks noChangeShapeType="1"/>
              </p:cNvSpPr>
              <p:nvPr>
                <p:custDataLst>
                  <p:tags r:id="rId1457"/>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1" name="Line 71"/>
              <p:cNvSpPr>
                <a:spLocks noChangeShapeType="1"/>
              </p:cNvSpPr>
              <p:nvPr>
                <p:custDataLst>
                  <p:tags r:id="rId1458"/>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2" name="Line 72"/>
              <p:cNvSpPr>
                <a:spLocks noChangeShapeType="1"/>
              </p:cNvSpPr>
              <p:nvPr>
                <p:custDataLst>
                  <p:tags r:id="rId1459"/>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3" name="Line 73"/>
              <p:cNvSpPr>
                <a:spLocks noChangeShapeType="1"/>
              </p:cNvSpPr>
              <p:nvPr>
                <p:custDataLst>
                  <p:tags r:id="rId1460"/>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 name="Line 74"/>
              <p:cNvSpPr>
                <a:spLocks noChangeShapeType="1"/>
              </p:cNvSpPr>
              <p:nvPr>
                <p:custDataLst>
                  <p:tags r:id="rId1461"/>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 name="Line 75"/>
              <p:cNvSpPr>
                <a:spLocks noChangeShapeType="1"/>
              </p:cNvSpPr>
              <p:nvPr>
                <p:custDataLst>
                  <p:tags r:id="rId1462"/>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6" name="Line 76"/>
              <p:cNvSpPr>
                <a:spLocks noChangeShapeType="1"/>
              </p:cNvSpPr>
              <p:nvPr>
                <p:custDataLst>
                  <p:tags r:id="rId1463"/>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7" name="Line 77"/>
              <p:cNvSpPr>
                <a:spLocks noChangeShapeType="1"/>
              </p:cNvSpPr>
              <p:nvPr>
                <p:custDataLst>
                  <p:tags r:id="rId1464"/>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8" name="Line 78"/>
              <p:cNvSpPr>
                <a:spLocks noChangeShapeType="1"/>
              </p:cNvSpPr>
              <p:nvPr>
                <p:custDataLst>
                  <p:tags r:id="rId1465"/>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9" name="Line 79"/>
              <p:cNvSpPr>
                <a:spLocks noChangeShapeType="1"/>
              </p:cNvSpPr>
              <p:nvPr>
                <p:custDataLst>
                  <p:tags r:id="rId1466"/>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0" name="Line 80"/>
              <p:cNvSpPr>
                <a:spLocks noChangeShapeType="1"/>
              </p:cNvSpPr>
              <p:nvPr>
                <p:custDataLst>
                  <p:tags r:id="rId1467"/>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1" name="Line 81"/>
              <p:cNvSpPr>
                <a:spLocks noChangeShapeType="1"/>
              </p:cNvSpPr>
              <p:nvPr>
                <p:custDataLst>
                  <p:tags r:id="rId1468"/>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2" name="Line 82"/>
              <p:cNvSpPr>
                <a:spLocks noChangeShapeType="1"/>
              </p:cNvSpPr>
              <p:nvPr>
                <p:custDataLst>
                  <p:tags r:id="rId1469"/>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3" name="Line 83"/>
              <p:cNvSpPr>
                <a:spLocks noChangeShapeType="1"/>
              </p:cNvSpPr>
              <p:nvPr>
                <p:custDataLst>
                  <p:tags r:id="rId1470"/>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 name="Freeform 84"/>
              <p:cNvSpPr>
                <a:spLocks/>
              </p:cNvSpPr>
              <p:nvPr>
                <p:custDataLst>
                  <p:tags r:id="rId1471"/>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5" name="Freeform 85"/>
              <p:cNvSpPr>
                <a:spLocks/>
              </p:cNvSpPr>
              <p:nvPr>
                <p:custDataLst>
                  <p:tags r:id="rId1472"/>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6" name="Rectangle 86"/>
              <p:cNvSpPr>
                <a:spLocks noChangeArrowheads="1"/>
              </p:cNvSpPr>
              <p:nvPr>
                <p:custDataLst>
                  <p:tags r:id="rId1473"/>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77" name="Rectangle 87"/>
              <p:cNvSpPr>
                <a:spLocks noChangeArrowheads="1"/>
              </p:cNvSpPr>
              <p:nvPr>
                <p:custDataLst>
                  <p:tags r:id="rId1474"/>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478" name="Rectangle 88"/>
              <p:cNvSpPr>
                <a:spLocks noChangeArrowheads="1"/>
              </p:cNvSpPr>
              <p:nvPr>
                <p:custDataLst>
                  <p:tags r:id="rId1475"/>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79" name="Rectangle 89"/>
              <p:cNvSpPr>
                <a:spLocks noChangeArrowheads="1"/>
              </p:cNvSpPr>
              <p:nvPr>
                <p:custDataLst>
                  <p:tags r:id="rId1476"/>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480" name="Rectangle 90"/>
              <p:cNvSpPr>
                <a:spLocks noChangeArrowheads="1"/>
              </p:cNvSpPr>
              <p:nvPr>
                <p:custDataLst>
                  <p:tags r:id="rId1477"/>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81" name="Rectangle 91"/>
              <p:cNvSpPr>
                <a:spLocks noChangeArrowheads="1"/>
              </p:cNvSpPr>
              <p:nvPr>
                <p:custDataLst>
                  <p:tags r:id="rId1478"/>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482" name="Rectangle 92"/>
              <p:cNvSpPr>
                <a:spLocks noChangeArrowheads="1"/>
              </p:cNvSpPr>
              <p:nvPr>
                <p:custDataLst>
                  <p:tags r:id="rId1479"/>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483" name="Rectangle 93"/>
              <p:cNvSpPr>
                <a:spLocks noChangeArrowheads="1"/>
              </p:cNvSpPr>
              <p:nvPr>
                <p:custDataLst>
                  <p:tags r:id="rId1480"/>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484" name="Line 94"/>
              <p:cNvSpPr>
                <a:spLocks noChangeShapeType="1"/>
              </p:cNvSpPr>
              <p:nvPr>
                <p:custDataLst>
                  <p:tags r:id="rId1481"/>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 name="Line 95"/>
              <p:cNvSpPr>
                <a:spLocks noChangeShapeType="1"/>
              </p:cNvSpPr>
              <p:nvPr>
                <p:custDataLst>
                  <p:tags r:id="rId1482"/>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 name="Line 96"/>
              <p:cNvSpPr>
                <a:spLocks noChangeShapeType="1"/>
              </p:cNvSpPr>
              <p:nvPr>
                <p:custDataLst>
                  <p:tags r:id="rId1483"/>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7" name="Line 97"/>
              <p:cNvSpPr>
                <a:spLocks noChangeShapeType="1"/>
              </p:cNvSpPr>
              <p:nvPr>
                <p:custDataLst>
                  <p:tags r:id="rId1484"/>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8" name="Line 98"/>
              <p:cNvSpPr>
                <a:spLocks noChangeShapeType="1"/>
              </p:cNvSpPr>
              <p:nvPr>
                <p:custDataLst>
                  <p:tags r:id="rId1485"/>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9" name="Line 99"/>
              <p:cNvSpPr>
                <a:spLocks noChangeShapeType="1"/>
              </p:cNvSpPr>
              <p:nvPr>
                <p:custDataLst>
                  <p:tags r:id="rId1486"/>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0" name="Line 100"/>
              <p:cNvSpPr>
                <a:spLocks noChangeShapeType="1"/>
              </p:cNvSpPr>
              <p:nvPr>
                <p:custDataLst>
                  <p:tags r:id="rId1487"/>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1" name="Line 101"/>
              <p:cNvSpPr>
                <a:spLocks noChangeShapeType="1"/>
              </p:cNvSpPr>
              <p:nvPr>
                <p:custDataLst>
                  <p:tags r:id="rId1488"/>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2" name="Line 102"/>
              <p:cNvSpPr>
                <a:spLocks noChangeShapeType="1"/>
              </p:cNvSpPr>
              <p:nvPr>
                <p:custDataLst>
                  <p:tags r:id="rId1489"/>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3" name="Line 103"/>
              <p:cNvSpPr>
                <a:spLocks noChangeShapeType="1"/>
              </p:cNvSpPr>
              <p:nvPr>
                <p:custDataLst>
                  <p:tags r:id="rId1490"/>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4" name="Rectangle 104"/>
              <p:cNvSpPr>
                <a:spLocks noChangeArrowheads="1"/>
              </p:cNvSpPr>
              <p:nvPr>
                <p:custDataLst>
                  <p:tags r:id="rId1491"/>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495" name="Rectangle 105"/>
              <p:cNvSpPr>
                <a:spLocks noChangeArrowheads="1"/>
              </p:cNvSpPr>
              <p:nvPr>
                <p:custDataLst>
                  <p:tags r:id="rId1492"/>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1496" name="Rectangle 106"/>
              <p:cNvSpPr>
                <a:spLocks noChangeArrowheads="1"/>
              </p:cNvSpPr>
              <p:nvPr>
                <p:custDataLst>
                  <p:tags r:id="rId1493"/>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497" name="Rectangle 107"/>
              <p:cNvSpPr>
                <a:spLocks noChangeArrowheads="1"/>
              </p:cNvSpPr>
              <p:nvPr>
                <p:custDataLst>
                  <p:tags r:id="rId1494"/>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1498" name="Freeform 108"/>
              <p:cNvSpPr>
                <a:spLocks/>
              </p:cNvSpPr>
              <p:nvPr>
                <p:custDataLst>
                  <p:tags r:id="rId1495"/>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9" name="Freeform 109"/>
              <p:cNvSpPr>
                <a:spLocks/>
              </p:cNvSpPr>
              <p:nvPr>
                <p:custDataLst>
                  <p:tags r:id="rId1496"/>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0" name="Freeform 110"/>
              <p:cNvSpPr>
                <a:spLocks/>
              </p:cNvSpPr>
              <p:nvPr>
                <p:custDataLst>
                  <p:tags r:id="rId1497"/>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1" name="Freeform 111"/>
              <p:cNvSpPr>
                <a:spLocks/>
              </p:cNvSpPr>
              <p:nvPr>
                <p:custDataLst>
                  <p:tags r:id="rId1498"/>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2" name="Freeform 112"/>
              <p:cNvSpPr>
                <a:spLocks/>
              </p:cNvSpPr>
              <p:nvPr>
                <p:custDataLst>
                  <p:tags r:id="rId1499"/>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3" name="Freeform 113"/>
              <p:cNvSpPr>
                <a:spLocks/>
              </p:cNvSpPr>
              <p:nvPr>
                <p:custDataLst>
                  <p:tags r:id="rId1500"/>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4" name="Line 114"/>
              <p:cNvSpPr>
                <a:spLocks noChangeShapeType="1"/>
              </p:cNvSpPr>
              <p:nvPr>
                <p:custDataLst>
                  <p:tags r:id="rId1501"/>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 name="Line 115"/>
              <p:cNvSpPr>
                <a:spLocks noChangeShapeType="1"/>
              </p:cNvSpPr>
              <p:nvPr>
                <p:custDataLst>
                  <p:tags r:id="rId1502"/>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 name="Line 116"/>
              <p:cNvSpPr>
                <a:spLocks noChangeShapeType="1"/>
              </p:cNvSpPr>
              <p:nvPr>
                <p:custDataLst>
                  <p:tags r:id="rId1503"/>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 name="Line 117"/>
              <p:cNvSpPr>
                <a:spLocks noChangeShapeType="1"/>
              </p:cNvSpPr>
              <p:nvPr>
                <p:custDataLst>
                  <p:tags r:id="rId1504"/>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8" name="Line 118"/>
              <p:cNvSpPr>
                <a:spLocks noChangeShapeType="1"/>
              </p:cNvSpPr>
              <p:nvPr>
                <p:custDataLst>
                  <p:tags r:id="rId1505"/>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9" name="Line 119"/>
              <p:cNvSpPr>
                <a:spLocks noChangeShapeType="1"/>
              </p:cNvSpPr>
              <p:nvPr>
                <p:custDataLst>
                  <p:tags r:id="rId1506"/>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0" name="Rectangle 120"/>
              <p:cNvSpPr>
                <a:spLocks noChangeArrowheads="1"/>
              </p:cNvSpPr>
              <p:nvPr>
                <p:custDataLst>
                  <p:tags r:id="rId1507"/>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511" name="Rectangle 121"/>
              <p:cNvSpPr>
                <a:spLocks noChangeArrowheads="1"/>
              </p:cNvSpPr>
              <p:nvPr>
                <p:custDataLst>
                  <p:tags r:id="rId1508"/>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1512" name="Line 122"/>
              <p:cNvSpPr>
                <a:spLocks noChangeShapeType="1"/>
              </p:cNvSpPr>
              <p:nvPr>
                <p:custDataLst>
                  <p:tags r:id="rId1509"/>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3" name="Rectangle 123"/>
              <p:cNvSpPr>
                <a:spLocks noChangeArrowheads="1"/>
              </p:cNvSpPr>
              <p:nvPr>
                <p:custDataLst>
                  <p:tags r:id="rId1510"/>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514" name="Rectangle 124"/>
              <p:cNvSpPr>
                <a:spLocks noChangeArrowheads="1"/>
              </p:cNvSpPr>
              <p:nvPr>
                <p:custDataLst>
                  <p:tags r:id="rId1511"/>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515" name="Rectangle 125"/>
              <p:cNvSpPr>
                <a:spLocks noChangeArrowheads="1"/>
              </p:cNvSpPr>
              <p:nvPr>
                <p:custDataLst>
                  <p:tags r:id="rId1512"/>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516" name="Rectangle 126"/>
              <p:cNvSpPr>
                <a:spLocks noChangeArrowheads="1"/>
              </p:cNvSpPr>
              <p:nvPr>
                <p:custDataLst>
                  <p:tags r:id="rId1513"/>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517" name="Line 127"/>
              <p:cNvSpPr>
                <a:spLocks noChangeShapeType="1"/>
              </p:cNvSpPr>
              <p:nvPr>
                <p:custDataLst>
                  <p:tags r:id="rId1514"/>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8" name="Line 128"/>
              <p:cNvSpPr>
                <a:spLocks noChangeShapeType="1"/>
              </p:cNvSpPr>
              <p:nvPr>
                <p:custDataLst>
                  <p:tags r:id="rId1515"/>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9" name="Line 129"/>
              <p:cNvSpPr>
                <a:spLocks noChangeShapeType="1"/>
              </p:cNvSpPr>
              <p:nvPr>
                <p:custDataLst>
                  <p:tags r:id="rId1516"/>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0" name="Line 130"/>
              <p:cNvSpPr>
                <a:spLocks noChangeShapeType="1"/>
              </p:cNvSpPr>
              <p:nvPr>
                <p:custDataLst>
                  <p:tags r:id="rId1517"/>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1" name="Rectangle 131"/>
              <p:cNvSpPr>
                <a:spLocks noChangeArrowheads="1"/>
              </p:cNvSpPr>
              <p:nvPr>
                <p:custDataLst>
                  <p:tags r:id="rId1518"/>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522" name="Rectangle 132"/>
              <p:cNvSpPr>
                <a:spLocks noChangeArrowheads="1"/>
              </p:cNvSpPr>
              <p:nvPr>
                <p:custDataLst>
                  <p:tags r:id="rId1519"/>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523" name="Rectangle 133"/>
              <p:cNvSpPr>
                <a:spLocks noChangeArrowheads="1"/>
              </p:cNvSpPr>
              <p:nvPr>
                <p:custDataLst>
                  <p:tags r:id="rId1520"/>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524" name="Rectangle 134"/>
              <p:cNvSpPr>
                <a:spLocks noChangeArrowheads="1"/>
              </p:cNvSpPr>
              <p:nvPr>
                <p:custDataLst>
                  <p:tags r:id="rId1521"/>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525" name="Rectangle 135"/>
              <p:cNvSpPr>
                <a:spLocks noChangeArrowheads="1"/>
              </p:cNvSpPr>
              <p:nvPr>
                <p:custDataLst>
                  <p:tags r:id="rId1522"/>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526" name="Rectangle 136"/>
              <p:cNvSpPr>
                <a:spLocks noChangeArrowheads="1"/>
              </p:cNvSpPr>
              <p:nvPr>
                <p:custDataLst>
                  <p:tags r:id="rId1523"/>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527" name="Rectangle 137"/>
              <p:cNvSpPr>
                <a:spLocks noChangeArrowheads="1"/>
              </p:cNvSpPr>
              <p:nvPr>
                <p:custDataLst>
                  <p:tags r:id="rId1524"/>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528" name="Rectangle 138"/>
              <p:cNvSpPr>
                <a:spLocks noChangeArrowheads="1"/>
              </p:cNvSpPr>
              <p:nvPr>
                <p:custDataLst>
                  <p:tags r:id="rId1525"/>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529" name="Rectangle 139"/>
              <p:cNvSpPr>
                <a:spLocks noChangeArrowheads="1"/>
              </p:cNvSpPr>
              <p:nvPr>
                <p:custDataLst>
                  <p:tags r:id="rId1526"/>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530" name="Rectangle 140"/>
              <p:cNvSpPr>
                <a:spLocks noChangeArrowheads="1"/>
              </p:cNvSpPr>
              <p:nvPr>
                <p:custDataLst>
                  <p:tags r:id="rId1527"/>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531" name="Rectangle 141"/>
              <p:cNvSpPr>
                <a:spLocks noChangeArrowheads="1"/>
              </p:cNvSpPr>
              <p:nvPr>
                <p:custDataLst>
                  <p:tags r:id="rId1528"/>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532" name="Rectangle 142"/>
              <p:cNvSpPr>
                <a:spLocks noChangeArrowheads="1"/>
              </p:cNvSpPr>
              <p:nvPr>
                <p:custDataLst>
                  <p:tags r:id="rId1529"/>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33" name="Rectangle 143"/>
              <p:cNvSpPr>
                <a:spLocks noChangeArrowheads="1"/>
              </p:cNvSpPr>
              <p:nvPr>
                <p:custDataLst>
                  <p:tags r:id="rId1530"/>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534" name="Rectangle 144"/>
              <p:cNvSpPr>
                <a:spLocks noChangeArrowheads="1"/>
              </p:cNvSpPr>
              <p:nvPr>
                <p:custDataLst>
                  <p:tags r:id="rId1531"/>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35" name="Rectangle 145"/>
              <p:cNvSpPr>
                <a:spLocks noChangeArrowheads="1"/>
              </p:cNvSpPr>
              <p:nvPr>
                <p:custDataLst>
                  <p:tags r:id="rId1532"/>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536" name="Rectangle 146"/>
              <p:cNvSpPr>
                <a:spLocks noChangeArrowheads="1"/>
              </p:cNvSpPr>
              <p:nvPr>
                <p:custDataLst>
                  <p:tags r:id="rId1533"/>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37" name="Rectangle 147"/>
              <p:cNvSpPr>
                <a:spLocks noChangeArrowheads="1"/>
              </p:cNvSpPr>
              <p:nvPr>
                <p:custDataLst>
                  <p:tags r:id="rId1534"/>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538" name="Rectangle 148"/>
              <p:cNvSpPr>
                <a:spLocks noChangeArrowheads="1"/>
              </p:cNvSpPr>
              <p:nvPr>
                <p:custDataLst>
                  <p:tags r:id="rId1535"/>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39" name="Rectangle 149"/>
              <p:cNvSpPr>
                <a:spLocks noChangeArrowheads="1"/>
              </p:cNvSpPr>
              <p:nvPr>
                <p:custDataLst>
                  <p:tags r:id="rId1536"/>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540" name="Rectangle 150"/>
              <p:cNvSpPr>
                <a:spLocks noChangeArrowheads="1"/>
              </p:cNvSpPr>
              <p:nvPr>
                <p:custDataLst>
                  <p:tags r:id="rId1537"/>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541" name="Rectangle 151"/>
              <p:cNvSpPr>
                <a:spLocks noChangeArrowheads="1"/>
              </p:cNvSpPr>
              <p:nvPr>
                <p:custDataLst>
                  <p:tags r:id="rId1538"/>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542" name="Rectangle 152"/>
              <p:cNvSpPr>
                <a:spLocks noChangeArrowheads="1"/>
              </p:cNvSpPr>
              <p:nvPr>
                <p:custDataLst>
                  <p:tags r:id="rId1539"/>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543" name="Rectangle 153"/>
              <p:cNvSpPr>
                <a:spLocks noChangeArrowheads="1"/>
              </p:cNvSpPr>
              <p:nvPr>
                <p:custDataLst>
                  <p:tags r:id="rId1540"/>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544" name="Rectangle 154"/>
              <p:cNvSpPr>
                <a:spLocks noChangeArrowheads="1"/>
              </p:cNvSpPr>
              <p:nvPr>
                <p:custDataLst>
                  <p:tags r:id="rId1541"/>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545" name="Rectangle 155"/>
              <p:cNvSpPr>
                <a:spLocks noChangeArrowheads="1"/>
              </p:cNvSpPr>
              <p:nvPr>
                <p:custDataLst>
                  <p:tags r:id="rId1542"/>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546" name="Rectangle 156"/>
              <p:cNvSpPr>
                <a:spLocks noChangeArrowheads="1"/>
              </p:cNvSpPr>
              <p:nvPr>
                <p:custDataLst>
                  <p:tags r:id="rId1543"/>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1547" name="Line 236"/>
              <p:cNvSpPr>
                <a:spLocks noChangeShapeType="1"/>
              </p:cNvSpPr>
              <p:nvPr>
                <p:custDataLst>
                  <p:tags r:id="rId1544"/>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 name="Line 237"/>
              <p:cNvSpPr>
                <a:spLocks noChangeShapeType="1"/>
              </p:cNvSpPr>
              <p:nvPr>
                <p:custDataLst>
                  <p:tags r:id="rId1545"/>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 name="Line 238"/>
              <p:cNvSpPr>
                <a:spLocks noChangeShapeType="1"/>
              </p:cNvSpPr>
              <p:nvPr>
                <p:custDataLst>
                  <p:tags r:id="rId1546"/>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 name="Line 239"/>
              <p:cNvSpPr>
                <a:spLocks noChangeShapeType="1"/>
              </p:cNvSpPr>
              <p:nvPr>
                <p:custDataLst>
                  <p:tags r:id="rId1547"/>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 name="Line 240"/>
              <p:cNvSpPr>
                <a:spLocks noChangeShapeType="1"/>
              </p:cNvSpPr>
              <p:nvPr>
                <p:custDataLst>
                  <p:tags r:id="rId1548"/>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 name="Line 241"/>
              <p:cNvSpPr>
                <a:spLocks noChangeShapeType="1"/>
              </p:cNvSpPr>
              <p:nvPr>
                <p:custDataLst>
                  <p:tags r:id="rId1549"/>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 name="Line 242"/>
              <p:cNvSpPr>
                <a:spLocks noChangeShapeType="1"/>
              </p:cNvSpPr>
              <p:nvPr>
                <p:custDataLst>
                  <p:tags r:id="rId1550"/>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 name="Line 243"/>
              <p:cNvSpPr>
                <a:spLocks noChangeShapeType="1"/>
              </p:cNvSpPr>
              <p:nvPr>
                <p:custDataLst>
                  <p:tags r:id="rId1551"/>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 name="Line 244"/>
              <p:cNvSpPr>
                <a:spLocks noChangeShapeType="1"/>
              </p:cNvSpPr>
              <p:nvPr>
                <p:custDataLst>
                  <p:tags r:id="rId1552"/>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 name="Line 245"/>
              <p:cNvSpPr>
                <a:spLocks noChangeShapeType="1"/>
              </p:cNvSpPr>
              <p:nvPr>
                <p:custDataLst>
                  <p:tags r:id="rId1553"/>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 name="Line 246"/>
              <p:cNvSpPr>
                <a:spLocks noChangeShapeType="1"/>
              </p:cNvSpPr>
              <p:nvPr>
                <p:custDataLst>
                  <p:tags r:id="rId1554"/>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 name="Line 247"/>
              <p:cNvSpPr>
                <a:spLocks noChangeShapeType="1"/>
              </p:cNvSpPr>
              <p:nvPr>
                <p:custDataLst>
                  <p:tags r:id="rId1555"/>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 name="Line 248"/>
              <p:cNvSpPr>
                <a:spLocks noChangeShapeType="1"/>
              </p:cNvSpPr>
              <p:nvPr>
                <p:custDataLst>
                  <p:tags r:id="rId1556"/>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 name="Line 249"/>
              <p:cNvSpPr>
                <a:spLocks noChangeShapeType="1"/>
              </p:cNvSpPr>
              <p:nvPr>
                <p:custDataLst>
                  <p:tags r:id="rId1557"/>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 name="Line 250"/>
              <p:cNvSpPr>
                <a:spLocks noChangeShapeType="1"/>
              </p:cNvSpPr>
              <p:nvPr>
                <p:custDataLst>
                  <p:tags r:id="rId1558"/>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 name="Line 251"/>
              <p:cNvSpPr>
                <a:spLocks noChangeShapeType="1"/>
              </p:cNvSpPr>
              <p:nvPr>
                <p:custDataLst>
                  <p:tags r:id="rId1559"/>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3" name="Line 252"/>
              <p:cNvSpPr>
                <a:spLocks noChangeShapeType="1"/>
              </p:cNvSpPr>
              <p:nvPr>
                <p:custDataLst>
                  <p:tags r:id="rId1560"/>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4" name="Line 253"/>
              <p:cNvSpPr>
                <a:spLocks noChangeShapeType="1"/>
              </p:cNvSpPr>
              <p:nvPr>
                <p:custDataLst>
                  <p:tags r:id="rId1561"/>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5" name="Line 254"/>
              <p:cNvSpPr>
                <a:spLocks noChangeShapeType="1"/>
              </p:cNvSpPr>
              <p:nvPr>
                <p:custDataLst>
                  <p:tags r:id="rId1562"/>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 name="Line 255"/>
              <p:cNvSpPr>
                <a:spLocks noChangeShapeType="1"/>
              </p:cNvSpPr>
              <p:nvPr>
                <p:custDataLst>
                  <p:tags r:id="rId1563"/>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 name="Line 256"/>
              <p:cNvSpPr>
                <a:spLocks noChangeShapeType="1"/>
              </p:cNvSpPr>
              <p:nvPr>
                <p:custDataLst>
                  <p:tags r:id="rId1564"/>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 name="Line 257"/>
              <p:cNvSpPr>
                <a:spLocks noChangeShapeType="1"/>
              </p:cNvSpPr>
              <p:nvPr>
                <p:custDataLst>
                  <p:tags r:id="rId1565"/>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9" name="Line 258"/>
              <p:cNvSpPr>
                <a:spLocks noChangeShapeType="1"/>
              </p:cNvSpPr>
              <p:nvPr>
                <p:custDataLst>
                  <p:tags r:id="rId1566"/>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0" name="Line 259"/>
              <p:cNvSpPr>
                <a:spLocks noChangeShapeType="1"/>
              </p:cNvSpPr>
              <p:nvPr>
                <p:custDataLst>
                  <p:tags r:id="rId1567"/>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1" name="Line 260"/>
              <p:cNvSpPr>
                <a:spLocks noChangeShapeType="1"/>
              </p:cNvSpPr>
              <p:nvPr>
                <p:custDataLst>
                  <p:tags r:id="rId1568"/>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2" name="Line 261"/>
              <p:cNvSpPr>
                <a:spLocks noChangeShapeType="1"/>
              </p:cNvSpPr>
              <p:nvPr>
                <p:custDataLst>
                  <p:tags r:id="rId1569"/>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3" name="Line 262"/>
              <p:cNvSpPr>
                <a:spLocks noChangeShapeType="1"/>
              </p:cNvSpPr>
              <p:nvPr>
                <p:custDataLst>
                  <p:tags r:id="rId1570"/>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4" name="Line 263"/>
              <p:cNvSpPr>
                <a:spLocks noChangeShapeType="1"/>
              </p:cNvSpPr>
              <p:nvPr>
                <p:custDataLst>
                  <p:tags r:id="rId1571"/>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 name="Line 264"/>
              <p:cNvSpPr>
                <a:spLocks noChangeShapeType="1"/>
              </p:cNvSpPr>
              <p:nvPr>
                <p:custDataLst>
                  <p:tags r:id="rId1572"/>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6" name="Line 265"/>
              <p:cNvSpPr>
                <a:spLocks noChangeShapeType="1"/>
              </p:cNvSpPr>
              <p:nvPr>
                <p:custDataLst>
                  <p:tags r:id="rId1573"/>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 name="Line 266"/>
              <p:cNvSpPr>
                <a:spLocks noChangeShapeType="1"/>
              </p:cNvSpPr>
              <p:nvPr>
                <p:custDataLst>
                  <p:tags r:id="rId1574"/>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 name="Line 267"/>
              <p:cNvSpPr>
                <a:spLocks noChangeShapeType="1"/>
              </p:cNvSpPr>
              <p:nvPr>
                <p:custDataLst>
                  <p:tags r:id="rId1575"/>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9" name="Line 268"/>
              <p:cNvSpPr>
                <a:spLocks noChangeShapeType="1"/>
              </p:cNvSpPr>
              <p:nvPr>
                <p:custDataLst>
                  <p:tags r:id="rId1576"/>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0" name="Line 269"/>
              <p:cNvSpPr>
                <a:spLocks noChangeShapeType="1"/>
              </p:cNvSpPr>
              <p:nvPr>
                <p:custDataLst>
                  <p:tags r:id="rId1577"/>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1" name="Line 270"/>
              <p:cNvSpPr>
                <a:spLocks noChangeShapeType="1"/>
              </p:cNvSpPr>
              <p:nvPr>
                <p:custDataLst>
                  <p:tags r:id="rId1578"/>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2" name="Line 271"/>
              <p:cNvSpPr>
                <a:spLocks noChangeShapeType="1"/>
              </p:cNvSpPr>
              <p:nvPr>
                <p:custDataLst>
                  <p:tags r:id="rId1579"/>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 name="Line 272"/>
              <p:cNvSpPr>
                <a:spLocks noChangeShapeType="1"/>
              </p:cNvSpPr>
              <p:nvPr>
                <p:custDataLst>
                  <p:tags r:id="rId1580"/>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4" name="Line 273"/>
              <p:cNvSpPr>
                <a:spLocks noChangeShapeType="1"/>
              </p:cNvSpPr>
              <p:nvPr>
                <p:custDataLst>
                  <p:tags r:id="rId1581"/>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5" name="Line 274"/>
              <p:cNvSpPr>
                <a:spLocks noChangeShapeType="1"/>
              </p:cNvSpPr>
              <p:nvPr>
                <p:custDataLst>
                  <p:tags r:id="rId1582"/>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6" name="Line 275"/>
              <p:cNvSpPr>
                <a:spLocks noChangeShapeType="1"/>
              </p:cNvSpPr>
              <p:nvPr>
                <p:custDataLst>
                  <p:tags r:id="rId1583"/>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 name="Line 276"/>
              <p:cNvSpPr>
                <a:spLocks noChangeShapeType="1"/>
              </p:cNvSpPr>
              <p:nvPr>
                <p:custDataLst>
                  <p:tags r:id="rId1584"/>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 name="Line 277"/>
              <p:cNvSpPr>
                <a:spLocks noChangeShapeType="1"/>
              </p:cNvSpPr>
              <p:nvPr>
                <p:custDataLst>
                  <p:tags r:id="rId1585"/>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9" name="Line 278"/>
              <p:cNvSpPr>
                <a:spLocks noChangeShapeType="1"/>
              </p:cNvSpPr>
              <p:nvPr>
                <p:custDataLst>
                  <p:tags r:id="rId1586"/>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0" name="Line 279"/>
              <p:cNvSpPr>
                <a:spLocks noChangeShapeType="1"/>
              </p:cNvSpPr>
              <p:nvPr>
                <p:custDataLst>
                  <p:tags r:id="rId1587"/>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1" name="Line 280"/>
              <p:cNvSpPr>
                <a:spLocks noChangeShapeType="1"/>
              </p:cNvSpPr>
              <p:nvPr>
                <p:custDataLst>
                  <p:tags r:id="rId1588"/>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2" name="Line 281"/>
              <p:cNvSpPr>
                <a:spLocks noChangeShapeType="1"/>
              </p:cNvSpPr>
              <p:nvPr>
                <p:custDataLst>
                  <p:tags r:id="rId1589"/>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3" name="Line 282"/>
              <p:cNvSpPr>
                <a:spLocks noChangeShapeType="1"/>
              </p:cNvSpPr>
              <p:nvPr>
                <p:custDataLst>
                  <p:tags r:id="rId1590"/>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4" name="Line 283"/>
              <p:cNvSpPr>
                <a:spLocks noChangeShapeType="1"/>
              </p:cNvSpPr>
              <p:nvPr>
                <p:custDataLst>
                  <p:tags r:id="rId1591"/>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5" name="Line 284"/>
              <p:cNvSpPr>
                <a:spLocks noChangeShapeType="1"/>
              </p:cNvSpPr>
              <p:nvPr>
                <p:custDataLst>
                  <p:tags r:id="rId1592"/>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6" name="Line 285"/>
              <p:cNvSpPr>
                <a:spLocks noChangeShapeType="1"/>
              </p:cNvSpPr>
              <p:nvPr>
                <p:custDataLst>
                  <p:tags r:id="rId1593"/>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 name="Line 286"/>
              <p:cNvSpPr>
                <a:spLocks noChangeShapeType="1"/>
              </p:cNvSpPr>
              <p:nvPr>
                <p:custDataLst>
                  <p:tags r:id="rId1594"/>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 name="Line 287"/>
              <p:cNvSpPr>
                <a:spLocks noChangeShapeType="1"/>
              </p:cNvSpPr>
              <p:nvPr>
                <p:custDataLst>
                  <p:tags r:id="rId1595"/>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9" name="Line 288"/>
              <p:cNvSpPr>
                <a:spLocks noChangeShapeType="1"/>
              </p:cNvSpPr>
              <p:nvPr>
                <p:custDataLst>
                  <p:tags r:id="rId1596"/>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0" name="Line 289"/>
              <p:cNvSpPr>
                <a:spLocks noChangeShapeType="1"/>
              </p:cNvSpPr>
              <p:nvPr>
                <p:custDataLst>
                  <p:tags r:id="rId1597"/>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1" name="Line 290"/>
              <p:cNvSpPr>
                <a:spLocks noChangeShapeType="1"/>
              </p:cNvSpPr>
              <p:nvPr>
                <p:custDataLst>
                  <p:tags r:id="rId1598"/>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2" name="Line 291"/>
              <p:cNvSpPr>
                <a:spLocks noChangeShapeType="1"/>
              </p:cNvSpPr>
              <p:nvPr>
                <p:custDataLst>
                  <p:tags r:id="rId1599"/>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3" name="Line 292"/>
              <p:cNvSpPr>
                <a:spLocks noChangeShapeType="1"/>
              </p:cNvSpPr>
              <p:nvPr>
                <p:custDataLst>
                  <p:tags r:id="rId1600"/>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4" name="Line 293"/>
              <p:cNvSpPr>
                <a:spLocks noChangeShapeType="1"/>
              </p:cNvSpPr>
              <p:nvPr>
                <p:custDataLst>
                  <p:tags r:id="rId1601"/>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5" name="Line 294"/>
              <p:cNvSpPr>
                <a:spLocks noChangeShapeType="1"/>
              </p:cNvSpPr>
              <p:nvPr>
                <p:custDataLst>
                  <p:tags r:id="rId1602"/>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6" name="Line 295"/>
              <p:cNvSpPr>
                <a:spLocks noChangeShapeType="1"/>
              </p:cNvSpPr>
              <p:nvPr>
                <p:custDataLst>
                  <p:tags r:id="rId1603"/>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 name="Line 296"/>
              <p:cNvSpPr>
                <a:spLocks noChangeShapeType="1"/>
              </p:cNvSpPr>
              <p:nvPr>
                <p:custDataLst>
                  <p:tags r:id="rId1604"/>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 name="Line 297"/>
              <p:cNvSpPr>
                <a:spLocks noChangeShapeType="1"/>
              </p:cNvSpPr>
              <p:nvPr>
                <p:custDataLst>
                  <p:tags r:id="rId1605"/>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9" name="Line 298"/>
              <p:cNvSpPr>
                <a:spLocks noChangeShapeType="1"/>
              </p:cNvSpPr>
              <p:nvPr>
                <p:custDataLst>
                  <p:tags r:id="rId1606"/>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0" name="Line 299"/>
              <p:cNvSpPr>
                <a:spLocks noChangeShapeType="1"/>
              </p:cNvSpPr>
              <p:nvPr>
                <p:custDataLst>
                  <p:tags r:id="rId1607"/>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1" name="Line 300"/>
              <p:cNvSpPr>
                <a:spLocks noChangeShapeType="1"/>
              </p:cNvSpPr>
              <p:nvPr>
                <p:custDataLst>
                  <p:tags r:id="rId1608"/>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2" name="Line 301"/>
              <p:cNvSpPr>
                <a:spLocks noChangeShapeType="1"/>
              </p:cNvSpPr>
              <p:nvPr>
                <p:custDataLst>
                  <p:tags r:id="rId1609"/>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3" name="Line 302"/>
              <p:cNvSpPr>
                <a:spLocks noChangeShapeType="1"/>
              </p:cNvSpPr>
              <p:nvPr>
                <p:custDataLst>
                  <p:tags r:id="rId1610"/>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4" name="Line 303"/>
              <p:cNvSpPr>
                <a:spLocks noChangeShapeType="1"/>
              </p:cNvSpPr>
              <p:nvPr>
                <p:custDataLst>
                  <p:tags r:id="rId1611"/>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5" name="Line 304"/>
              <p:cNvSpPr>
                <a:spLocks noChangeShapeType="1"/>
              </p:cNvSpPr>
              <p:nvPr>
                <p:custDataLst>
                  <p:tags r:id="rId1612"/>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6" name="Line 305"/>
              <p:cNvSpPr>
                <a:spLocks noChangeShapeType="1"/>
              </p:cNvSpPr>
              <p:nvPr>
                <p:custDataLst>
                  <p:tags r:id="rId1613"/>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7" name="Line 306"/>
              <p:cNvSpPr>
                <a:spLocks noChangeShapeType="1"/>
              </p:cNvSpPr>
              <p:nvPr>
                <p:custDataLst>
                  <p:tags r:id="rId1614"/>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 name="Line 307"/>
              <p:cNvSpPr>
                <a:spLocks noChangeShapeType="1"/>
              </p:cNvSpPr>
              <p:nvPr>
                <p:custDataLst>
                  <p:tags r:id="rId1615"/>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 name="Line 308"/>
              <p:cNvSpPr>
                <a:spLocks noChangeShapeType="1"/>
              </p:cNvSpPr>
              <p:nvPr>
                <p:custDataLst>
                  <p:tags r:id="rId1616"/>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0" name="Line 309"/>
              <p:cNvSpPr>
                <a:spLocks noChangeShapeType="1"/>
              </p:cNvSpPr>
              <p:nvPr>
                <p:custDataLst>
                  <p:tags r:id="rId1617"/>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1" name="Line 310"/>
              <p:cNvSpPr>
                <a:spLocks noChangeShapeType="1"/>
              </p:cNvSpPr>
              <p:nvPr>
                <p:custDataLst>
                  <p:tags r:id="rId1618"/>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2" name="Line 311"/>
              <p:cNvSpPr>
                <a:spLocks noChangeShapeType="1"/>
              </p:cNvSpPr>
              <p:nvPr>
                <p:custDataLst>
                  <p:tags r:id="rId1619"/>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3" name="Line 312"/>
              <p:cNvSpPr>
                <a:spLocks noChangeShapeType="1"/>
              </p:cNvSpPr>
              <p:nvPr>
                <p:custDataLst>
                  <p:tags r:id="rId1620"/>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4" name="Line 313"/>
              <p:cNvSpPr>
                <a:spLocks noChangeShapeType="1"/>
              </p:cNvSpPr>
              <p:nvPr>
                <p:custDataLst>
                  <p:tags r:id="rId1621"/>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5" name="Line 314"/>
              <p:cNvSpPr>
                <a:spLocks noChangeShapeType="1"/>
              </p:cNvSpPr>
              <p:nvPr>
                <p:custDataLst>
                  <p:tags r:id="rId1622"/>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6" name="Line 315"/>
              <p:cNvSpPr>
                <a:spLocks noChangeShapeType="1"/>
              </p:cNvSpPr>
              <p:nvPr>
                <p:custDataLst>
                  <p:tags r:id="rId1623"/>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7" name="Line 316"/>
              <p:cNvSpPr>
                <a:spLocks noChangeShapeType="1"/>
              </p:cNvSpPr>
              <p:nvPr>
                <p:custDataLst>
                  <p:tags r:id="rId1624"/>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 name="Line 317"/>
              <p:cNvSpPr>
                <a:spLocks noChangeShapeType="1"/>
              </p:cNvSpPr>
              <p:nvPr>
                <p:custDataLst>
                  <p:tags r:id="rId1625"/>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9" name="Line 318"/>
              <p:cNvSpPr>
                <a:spLocks noChangeShapeType="1"/>
              </p:cNvSpPr>
              <p:nvPr>
                <p:custDataLst>
                  <p:tags r:id="rId1626"/>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0" name="Line 319"/>
              <p:cNvSpPr>
                <a:spLocks noChangeShapeType="1"/>
              </p:cNvSpPr>
              <p:nvPr>
                <p:custDataLst>
                  <p:tags r:id="rId1627"/>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1" name="Line 320"/>
              <p:cNvSpPr>
                <a:spLocks noChangeShapeType="1"/>
              </p:cNvSpPr>
              <p:nvPr>
                <p:custDataLst>
                  <p:tags r:id="rId1628"/>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2" name="Line 321"/>
              <p:cNvSpPr>
                <a:spLocks noChangeShapeType="1"/>
              </p:cNvSpPr>
              <p:nvPr>
                <p:custDataLst>
                  <p:tags r:id="rId1629"/>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3" name="Line 322"/>
              <p:cNvSpPr>
                <a:spLocks noChangeShapeType="1"/>
              </p:cNvSpPr>
              <p:nvPr>
                <p:custDataLst>
                  <p:tags r:id="rId1630"/>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 name="Line 323"/>
              <p:cNvSpPr>
                <a:spLocks noChangeShapeType="1"/>
              </p:cNvSpPr>
              <p:nvPr>
                <p:custDataLst>
                  <p:tags r:id="rId1631"/>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 name="Freeform 324"/>
              <p:cNvSpPr>
                <a:spLocks/>
              </p:cNvSpPr>
              <p:nvPr>
                <p:custDataLst>
                  <p:tags r:id="rId1632"/>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6" name="Freeform 325"/>
              <p:cNvSpPr>
                <a:spLocks/>
              </p:cNvSpPr>
              <p:nvPr>
                <p:custDataLst>
                  <p:tags r:id="rId1633"/>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7" name="Line 326"/>
              <p:cNvSpPr>
                <a:spLocks noChangeShapeType="1"/>
              </p:cNvSpPr>
              <p:nvPr>
                <p:custDataLst>
                  <p:tags r:id="rId1634"/>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 name="Line 327"/>
              <p:cNvSpPr>
                <a:spLocks noChangeShapeType="1"/>
              </p:cNvSpPr>
              <p:nvPr>
                <p:custDataLst>
                  <p:tags r:id="rId1635"/>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 name="Line 328"/>
              <p:cNvSpPr>
                <a:spLocks noChangeShapeType="1"/>
              </p:cNvSpPr>
              <p:nvPr>
                <p:custDataLst>
                  <p:tags r:id="rId1636"/>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 name="Line 329"/>
              <p:cNvSpPr>
                <a:spLocks noChangeShapeType="1"/>
              </p:cNvSpPr>
              <p:nvPr>
                <p:custDataLst>
                  <p:tags r:id="rId1637"/>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 name="Line 330"/>
              <p:cNvSpPr>
                <a:spLocks noChangeShapeType="1"/>
              </p:cNvSpPr>
              <p:nvPr>
                <p:custDataLst>
                  <p:tags r:id="rId1638"/>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 name="Line 331"/>
              <p:cNvSpPr>
                <a:spLocks noChangeShapeType="1"/>
              </p:cNvSpPr>
              <p:nvPr>
                <p:custDataLst>
                  <p:tags r:id="rId1639"/>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 name="Line 332"/>
              <p:cNvSpPr>
                <a:spLocks noChangeShapeType="1"/>
              </p:cNvSpPr>
              <p:nvPr>
                <p:custDataLst>
                  <p:tags r:id="rId1640"/>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 name="Line 333"/>
              <p:cNvSpPr>
                <a:spLocks noChangeShapeType="1"/>
              </p:cNvSpPr>
              <p:nvPr>
                <p:custDataLst>
                  <p:tags r:id="rId1641"/>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 name="Line 334"/>
              <p:cNvSpPr>
                <a:spLocks noChangeShapeType="1"/>
              </p:cNvSpPr>
              <p:nvPr>
                <p:custDataLst>
                  <p:tags r:id="rId1642"/>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 name="Line 335"/>
              <p:cNvSpPr>
                <a:spLocks noChangeShapeType="1"/>
              </p:cNvSpPr>
              <p:nvPr>
                <p:custDataLst>
                  <p:tags r:id="rId1643"/>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 name="Line 336"/>
              <p:cNvSpPr>
                <a:spLocks noChangeShapeType="1"/>
              </p:cNvSpPr>
              <p:nvPr>
                <p:custDataLst>
                  <p:tags r:id="rId1644"/>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 name="Line 337"/>
              <p:cNvSpPr>
                <a:spLocks noChangeShapeType="1"/>
              </p:cNvSpPr>
              <p:nvPr>
                <p:custDataLst>
                  <p:tags r:id="rId1645"/>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 name="Line 338"/>
              <p:cNvSpPr>
                <a:spLocks noChangeShapeType="1"/>
              </p:cNvSpPr>
              <p:nvPr>
                <p:custDataLst>
                  <p:tags r:id="rId1646"/>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 name="Line 339"/>
              <p:cNvSpPr>
                <a:spLocks noChangeShapeType="1"/>
              </p:cNvSpPr>
              <p:nvPr>
                <p:custDataLst>
                  <p:tags r:id="rId1647"/>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 name="Line 340"/>
              <p:cNvSpPr>
                <a:spLocks noChangeShapeType="1"/>
              </p:cNvSpPr>
              <p:nvPr>
                <p:custDataLst>
                  <p:tags r:id="rId1648"/>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 name="Line 341"/>
              <p:cNvSpPr>
                <a:spLocks noChangeShapeType="1"/>
              </p:cNvSpPr>
              <p:nvPr>
                <p:custDataLst>
                  <p:tags r:id="rId1649"/>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 name="Line 342"/>
              <p:cNvSpPr>
                <a:spLocks noChangeShapeType="1"/>
              </p:cNvSpPr>
              <p:nvPr>
                <p:custDataLst>
                  <p:tags r:id="rId1650"/>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 name="Line 343"/>
              <p:cNvSpPr>
                <a:spLocks noChangeShapeType="1"/>
              </p:cNvSpPr>
              <p:nvPr>
                <p:custDataLst>
                  <p:tags r:id="rId1651"/>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 name="Line 344"/>
              <p:cNvSpPr>
                <a:spLocks noChangeShapeType="1"/>
              </p:cNvSpPr>
              <p:nvPr>
                <p:custDataLst>
                  <p:tags r:id="rId1652"/>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 name="Line 345"/>
              <p:cNvSpPr>
                <a:spLocks noChangeShapeType="1"/>
              </p:cNvSpPr>
              <p:nvPr>
                <p:custDataLst>
                  <p:tags r:id="rId1653"/>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 name="Line 346"/>
              <p:cNvSpPr>
                <a:spLocks noChangeShapeType="1"/>
              </p:cNvSpPr>
              <p:nvPr>
                <p:custDataLst>
                  <p:tags r:id="rId1654"/>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 name="Line 347"/>
              <p:cNvSpPr>
                <a:spLocks noChangeShapeType="1"/>
              </p:cNvSpPr>
              <p:nvPr>
                <p:custDataLst>
                  <p:tags r:id="rId1655"/>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 name="Line 348"/>
              <p:cNvSpPr>
                <a:spLocks noChangeShapeType="1"/>
              </p:cNvSpPr>
              <p:nvPr>
                <p:custDataLst>
                  <p:tags r:id="rId1656"/>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 name="Line 349"/>
              <p:cNvSpPr>
                <a:spLocks noChangeShapeType="1"/>
              </p:cNvSpPr>
              <p:nvPr>
                <p:custDataLst>
                  <p:tags r:id="rId1657"/>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 name="Line 350"/>
              <p:cNvSpPr>
                <a:spLocks noChangeShapeType="1"/>
              </p:cNvSpPr>
              <p:nvPr>
                <p:custDataLst>
                  <p:tags r:id="rId1658"/>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2" name="Line 351"/>
              <p:cNvSpPr>
                <a:spLocks noChangeShapeType="1"/>
              </p:cNvSpPr>
              <p:nvPr>
                <p:custDataLst>
                  <p:tags r:id="rId1659"/>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 name="Line 352"/>
              <p:cNvSpPr>
                <a:spLocks noChangeShapeType="1"/>
              </p:cNvSpPr>
              <p:nvPr>
                <p:custDataLst>
                  <p:tags r:id="rId1660"/>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 name="Line 353"/>
              <p:cNvSpPr>
                <a:spLocks noChangeShapeType="1"/>
              </p:cNvSpPr>
              <p:nvPr>
                <p:custDataLst>
                  <p:tags r:id="rId1661"/>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 name="Line 354"/>
              <p:cNvSpPr>
                <a:spLocks noChangeShapeType="1"/>
              </p:cNvSpPr>
              <p:nvPr>
                <p:custDataLst>
                  <p:tags r:id="rId1662"/>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 name="Line 355"/>
              <p:cNvSpPr>
                <a:spLocks noChangeShapeType="1"/>
              </p:cNvSpPr>
              <p:nvPr>
                <p:custDataLst>
                  <p:tags r:id="rId1663"/>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 name="Line 356"/>
              <p:cNvSpPr>
                <a:spLocks noChangeShapeType="1"/>
              </p:cNvSpPr>
              <p:nvPr>
                <p:custDataLst>
                  <p:tags r:id="rId1664"/>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 name="Line 357"/>
              <p:cNvSpPr>
                <a:spLocks noChangeShapeType="1"/>
              </p:cNvSpPr>
              <p:nvPr>
                <p:custDataLst>
                  <p:tags r:id="rId1665"/>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 name="Line 358"/>
              <p:cNvSpPr>
                <a:spLocks noChangeShapeType="1"/>
              </p:cNvSpPr>
              <p:nvPr>
                <p:custDataLst>
                  <p:tags r:id="rId1666"/>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 name="Line 359"/>
              <p:cNvSpPr>
                <a:spLocks noChangeShapeType="1"/>
              </p:cNvSpPr>
              <p:nvPr>
                <p:custDataLst>
                  <p:tags r:id="rId1667"/>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 name="Line 360"/>
              <p:cNvSpPr>
                <a:spLocks noChangeShapeType="1"/>
              </p:cNvSpPr>
              <p:nvPr>
                <p:custDataLst>
                  <p:tags r:id="rId1668"/>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 name="Line 361"/>
              <p:cNvSpPr>
                <a:spLocks noChangeShapeType="1"/>
              </p:cNvSpPr>
              <p:nvPr>
                <p:custDataLst>
                  <p:tags r:id="rId1669"/>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 name="Line 362"/>
              <p:cNvSpPr>
                <a:spLocks noChangeShapeType="1"/>
              </p:cNvSpPr>
              <p:nvPr>
                <p:custDataLst>
                  <p:tags r:id="rId1670"/>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 name="Line 363"/>
              <p:cNvSpPr>
                <a:spLocks noChangeShapeType="1"/>
              </p:cNvSpPr>
              <p:nvPr>
                <p:custDataLst>
                  <p:tags r:id="rId1671"/>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 name="Line 364"/>
              <p:cNvSpPr>
                <a:spLocks noChangeShapeType="1"/>
              </p:cNvSpPr>
              <p:nvPr>
                <p:custDataLst>
                  <p:tags r:id="rId1672"/>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 name="Line 365"/>
              <p:cNvSpPr>
                <a:spLocks noChangeShapeType="1"/>
              </p:cNvSpPr>
              <p:nvPr>
                <p:custDataLst>
                  <p:tags r:id="rId1673"/>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 name="Line 366"/>
              <p:cNvSpPr>
                <a:spLocks noChangeShapeType="1"/>
              </p:cNvSpPr>
              <p:nvPr>
                <p:custDataLst>
                  <p:tags r:id="rId1674"/>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 name="Line 367"/>
              <p:cNvSpPr>
                <a:spLocks noChangeShapeType="1"/>
              </p:cNvSpPr>
              <p:nvPr>
                <p:custDataLst>
                  <p:tags r:id="rId1675"/>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 name="Line 368"/>
              <p:cNvSpPr>
                <a:spLocks noChangeShapeType="1"/>
              </p:cNvSpPr>
              <p:nvPr>
                <p:custDataLst>
                  <p:tags r:id="rId1676"/>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 name="Line 369"/>
              <p:cNvSpPr>
                <a:spLocks noChangeShapeType="1"/>
              </p:cNvSpPr>
              <p:nvPr>
                <p:custDataLst>
                  <p:tags r:id="rId1677"/>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 name="Line 370"/>
              <p:cNvSpPr>
                <a:spLocks noChangeShapeType="1"/>
              </p:cNvSpPr>
              <p:nvPr>
                <p:custDataLst>
                  <p:tags r:id="rId1678"/>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 name="Line 371"/>
              <p:cNvSpPr>
                <a:spLocks noChangeShapeType="1"/>
              </p:cNvSpPr>
              <p:nvPr>
                <p:custDataLst>
                  <p:tags r:id="rId1679"/>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 name="Line 372"/>
              <p:cNvSpPr>
                <a:spLocks noChangeShapeType="1"/>
              </p:cNvSpPr>
              <p:nvPr>
                <p:custDataLst>
                  <p:tags r:id="rId1680"/>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 name="Line 373"/>
              <p:cNvSpPr>
                <a:spLocks noChangeShapeType="1"/>
              </p:cNvSpPr>
              <p:nvPr>
                <p:custDataLst>
                  <p:tags r:id="rId1681"/>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 name="Line 374"/>
              <p:cNvSpPr>
                <a:spLocks noChangeShapeType="1"/>
              </p:cNvSpPr>
              <p:nvPr>
                <p:custDataLst>
                  <p:tags r:id="rId1682"/>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 name="Line 375"/>
              <p:cNvSpPr>
                <a:spLocks noChangeShapeType="1"/>
              </p:cNvSpPr>
              <p:nvPr>
                <p:custDataLst>
                  <p:tags r:id="rId1683"/>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 name="Line 376"/>
              <p:cNvSpPr>
                <a:spLocks noChangeShapeType="1"/>
              </p:cNvSpPr>
              <p:nvPr>
                <p:custDataLst>
                  <p:tags r:id="rId1684"/>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 name="Line 377"/>
              <p:cNvSpPr>
                <a:spLocks noChangeShapeType="1"/>
              </p:cNvSpPr>
              <p:nvPr>
                <p:custDataLst>
                  <p:tags r:id="rId1685"/>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 name="Line 378"/>
              <p:cNvSpPr>
                <a:spLocks noChangeShapeType="1"/>
              </p:cNvSpPr>
              <p:nvPr>
                <p:custDataLst>
                  <p:tags r:id="rId1686"/>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 name="Line 379"/>
              <p:cNvSpPr>
                <a:spLocks noChangeShapeType="1"/>
              </p:cNvSpPr>
              <p:nvPr>
                <p:custDataLst>
                  <p:tags r:id="rId1687"/>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 name="Line 380"/>
              <p:cNvSpPr>
                <a:spLocks noChangeShapeType="1"/>
              </p:cNvSpPr>
              <p:nvPr>
                <p:custDataLst>
                  <p:tags r:id="rId1688"/>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 name="Line 381"/>
              <p:cNvSpPr>
                <a:spLocks noChangeShapeType="1"/>
              </p:cNvSpPr>
              <p:nvPr>
                <p:custDataLst>
                  <p:tags r:id="rId1689"/>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 name="Line 382"/>
              <p:cNvSpPr>
                <a:spLocks noChangeShapeType="1"/>
              </p:cNvSpPr>
              <p:nvPr>
                <p:custDataLst>
                  <p:tags r:id="rId1690"/>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 name="Line 383"/>
              <p:cNvSpPr>
                <a:spLocks noChangeShapeType="1"/>
              </p:cNvSpPr>
              <p:nvPr>
                <p:custDataLst>
                  <p:tags r:id="rId1691"/>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 name="Line 384"/>
              <p:cNvSpPr>
                <a:spLocks noChangeShapeType="1"/>
              </p:cNvSpPr>
              <p:nvPr>
                <p:custDataLst>
                  <p:tags r:id="rId1692"/>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 name="Line 385"/>
              <p:cNvSpPr>
                <a:spLocks noChangeShapeType="1"/>
              </p:cNvSpPr>
              <p:nvPr>
                <p:custDataLst>
                  <p:tags r:id="rId1693"/>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 name="Line 386"/>
              <p:cNvSpPr>
                <a:spLocks noChangeShapeType="1"/>
              </p:cNvSpPr>
              <p:nvPr>
                <p:custDataLst>
                  <p:tags r:id="rId1694"/>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8" name="Line 387"/>
              <p:cNvSpPr>
                <a:spLocks noChangeShapeType="1"/>
              </p:cNvSpPr>
              <p:nvPr>
                <p:custDataLst>
                  <p:tags r:id="rId1695"/>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 name="Freeform 388"/>
              <p:cNvSpPr>
                <a:spLocks/>
              </p:cNvSpPr>
              <p:nvPr>
                <p:custDataLst>
                  <p:tags r:id="rId1696"/>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 name="Freeform 389"/>
              <p:cNvSpPr>
                <a:spLocks/>
              </p:cNvSpPr>
              <p:nvPr>
                <p:custDataLst>
                  <p:tags r:id="rId1697"/>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1" name="Freeform 390"/>
              <p:cNvSpPr>
                <a:spLocks/>
              </p:cNvSpPr>
              <p:nvPr>
                <p:custDataLst>
                  <p:tags r:id="rId1698"/>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2" name="Line 391"/>
              <p:cNvSpPr>
                <a:spLocks noChangeShapeType="1"/>
              </p:cNvSpPr>
              <p:nvPr>
                <p:custDataLst>
                  <p:tags r:id="rId1699"/>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 name="Line 392"/>
              <p:cNvSpPr>
                <a:spLocks noChangeShapeType="1"/>
              </p:cNvSpPr>
              <p:nvPr>
                <p:custDataLst>
                  <p:tags r:id="rId1700"/>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 name="Line 393"/>
              <p:cNvSpPr>
                <a:spLocks noChangeShapeType="1"/>
              </p:cNvSpPr>
              <p:nvPr>
                <p:custDataLst>
                  <p:tags r:id="rId1701"/>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 name="Line 394"/>
              <p:cNvSpPr>
                <a:spLocks noChangeShapeType="1"/>
              </p:cNvSpPr>
              <p:nvPr>
                <p:custDataLst>
                  <p:tags r:id="rId1702"/>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 name="Line 395"/>
              <p:cNvSpPr>
                <a:spLocks noChangeShapeType="1"/>
              </p:cNvSpPr>
              <p:nvPr>
                <p:custDataLst>
                  <p:tags r:id="rId1703"/>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 name="Line 396"/>
              <p:cNvSpPr>
                <a:spLocks noChangeShapeType="1"/>
              </p:cNvSpPr>
              <p:nvPr>
                <p:custDataLst>
                  <p:tags r:id="rId1704"/>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 name="Line 397"/>
              <p:cNvSpPr>
                <a:spLocks noChangeShapeType="1"/>
              </p:cNvSpPr>
              <p:nvPr>
                <p:custDataLst>
                  <p:tags r:id="rId1705"/>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 name="Line 398"/>
              <p:cNvSpPr>
                <a:spLocks noChangeShapeType="1"/>
              </p:cNvSpPr>
              <p:nvPr>
                <p:custDataLst>
                  <p:tags r:id="rId1706"/>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 name="Line 399"/>
              <p:cNvSpPr>
                <a:spLocks noChangeShapeType="1"/>
              </p:cNvSpPr>
              <p:nvPr>
                <p:custDataLst>
                  <p:tags r:id="rId1707"/>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 name="Line 400"/>
              <p:cNvSpPr>
                <a:spLocks noChangeShapeType="1"/>
              </p:cNvSpPr>
              <p:nvPr>
                <p:custDataLst>
                  <p:tags r:id="rId1708"/>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 name="Line 401"/>
              <p:cNvSpPr>
                <a:spLocks noChangeShapeType="1"/>
              </p:cNvSpPr>
              <p:nvPr>
                <p:custDataLst>
                  <p:tags r:id="rId1709"/>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 name="Line 402"/>
              <p:cNvSpPr>
                <a:spLocks noChangeShapeType="1"/>
              </p:cNvSpPr>
              <p:nvPr>
                <p:custDataLst>
                  <p:tags r:id="rId1710"/>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 name="Line 403"/>
              <p:cNvSpPr>
                <a:spLocks noChangeShapeType="1"/>
              </p:cNvSpPr>
              <p:nvPr>
                <p:custDataLst>
                  <p:tags r:id="rId1711"/>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 name="Line 404"/>
              <p:cNvSpPr>
                <a:spLocks noChangeShapeType="1"/>
              </p:cNvSpPr>
              <p:nvPr>
                <p:custDataLst>
                  <p:tags r:id="rId1712"/>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 name="Line 405"/>
              <p:cNvSpPr>
                <a:spLocks noChangeShapeType="1"/>
              </p:cNvSpPr>
              <p:nvPr>
                <p:custDataLst>
                  <p:tags r:id="rId1713"/>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 name="Line 406"/>
              <p:cNvSpPr>
                <a:spLocks noChangeShapeType="1"/>
              </p:cNvSpPr>
              <p:nvPr>
                <p:custDataLst>
                  <p:tags r:id="rId1714"/>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 name="Line 408"/>
              <p:cNvSpPr>
                <a:spLocks noChangeShapeType="1"/>
              </p:cNvSpPr>
              <p:nvPr>
                <p:custDataLst>
                  <p:tags r:id="rId1715"/>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 name="Line 409"/>
              <p:cNvSpPr>
                <a:spLocks noChangeShapeType="1"/>
              </p:cNvSpPr>
              <p:nvPr>
                <p:custDataLst>
                  <p:tags r:id="rId1716"/>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 name="Line 410"/>
              <p:cNvSpPr>
                <a:spLocks noChangeShapeType="1"/>
              </p:cNvSpPr>
              <p:nvPr>
                <p:custDataLst>
                  <p:tags r:id="rId1717"/>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 name="Line 411"/>
              <p:cNvSpPr>
                <a:spLocks noChangeShapeType="1"/>
              </p:cNvSpPr>
              <p:nvPr>
                <p:custDataLst>
                  <p:tags r:id="rId1718"/>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2" name="Line 412"/>
              <p:cNvSpPr>
                <a:spLocks noChangeShapeType="1"/>
              </p:cNvSpPr>
              <p:nvPr>
                <p:custDataLst>
                  <p:tags r:id="rId1719"/>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 name="Line 413"/>
              <p:cNvSpPr>
                <a:spLocks noChangeShapeType="1"/>
              </p:cNvSpPr>
              <p:nvPr>
                <p:custDataLst>
                  <p:tags r:id="rId1720"/>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 name="Line 414"/>
              <p:cNvSpPr>
                <a:spLocks noChangeShapeType="1"/>
              </p:cNvSpPr>
              <p:nvPr>
                <p:custDataLst>
                  <p:tags r:id="rId1721"/>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 name="Line 415"/>
              <p:cNvSpPr>
                <a:spLocks noChangeShapeType="1"/>
              </p:cNvSpPr>
              <p:nvPr>
                <p:custDataLst>
                  <p:tags r:id="rId1722"/>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 name="Line 416"/>
              <p:cNvSpPr>
                <a:spLocks noChangeShapeType="1"/>
              </p:cNvSpPr>
              <p:nvPr>
                <p:custDataLst>
                  <p:tags r:id="rId1723"/>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 name="Line 417"/>
              <p:cNvSpPr>
                <a:spLocks noChangeShapeType="1"/>
              </p:cNvSpPr>
              <p:nvPr>
                <p:custDataLst>
                  <p:tags r:id="rId1724"/>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 name="Line 418"/>
              <p:cNvSpPr>
                <a:spLocks noChangeShapeType="1"/>
              </p:cNvSpPr>
              <p:nvPr>
                <p:custDataLst>
                  <p:tags r:id="rId1725"/>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 name="Line 419"/>
              <p:cNvSpPr>
                <a:spLocks noChangeShapeType="1"/>
              </p:cNvSpPr>
              <p:nvPr>
                <p:custDataLst>
                  <p:tags r:id="rId1726"/>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 name="Line 420"/>
              <p:cNvSpPr>
                <a:spLocks noChangeShapeType="1"/>
              </p:cNvSpPr>
              <p:nvPr>
                <p:custDataLst>
                  <p:tags r:id="rId1727"/>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 name="Line 421"/>
              <p:cNvSpPr>
                <a:spLocks noChangeShapeType="1"/>
              </p:cNvSpPr>
              <p:nvPr>
                <p:custDataLst>
                  <p:tags r:id="rId1728"/>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 name="Line 422"/>
              <p:cNvSpPr>
                <a:spLocks noChangeShapeType="1"/>
              </p:cNvSpPr>
              <p:nvPr>
                <p:custDataLst>
                  <p:tags r:id="rId1729"/>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 name="Line 423"/>
              <p:cNvSpPr>
                <a:spLocks noChangeShapeType="1"/>
              </p:cNvSpPr>
              <p:nvPr>
                <p:custDataLst>
                  <p:tags r:id="rId1730"/>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 name="Line 424"/>
              <p:cNvSpPr>
                <a:spLocks noChangeShapeType="1"/>
              </p:cNvSpPr>
              <p:nvPr>
                <p:custDataLst>
                  <p:tags r:id="rId1731"/>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 name="Line 425"/>
              <p:cNvSpPr>
                <a:spLocks noChangeShapeType="1"/>
              </p:cNvSpPr>
              <p:nvPr>
                <p:custDataLst>
                  <p:tags r:id="rId1732"/>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 name="Line 426"/>
              <p:cNvSpPr>
                <a:spLocks noChangeShapeType="1"/>
              </p:cNvSpPr>
              <p:nvPr>
                <p:custDataLst>
                  <p:tags r:id="rId1733"/>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 name="Line 427"/>
              <p:cNvSpPr>
                <a:spLocks noChangeShapeType="1"/>
              </p:cNvSpPr>
              <p:nvPr>
                <p:custDataLst>
                  <p:tags r:id="rId1734"/>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 name="Line 428"/>
              <p:cNvSpPr>
                <a:spLocks noChangeShapeType="1"/>
              </p:cNvSpPr>
              <p:nvPr>
                <p:custDataLst>
                  <p:tags r:id="rId1735"/>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 name="Line 429"/>
              <p:cNvSpPr>
                <a:spLocks noChangeShapeType="1"/>
              </p:cNvSpPr>
              <p:nvPr>
                <p:custDataLst>
                  <p:tags r:id="rId1736"/>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 name="Line 430"/>
              <p:cNvSpPr>
                <a:spLocks noChangeShapeType="1"/>
              </p:cNvSpPr>
              <p:nvPr>
                <p:custDataLst>
                  <p:tags r:id="rId1737"/>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 name="Line 431"/>
              <p:cNvSpPr>
                <a:spLocks noChangeShapeType="1"/>
              </p:cNvSpPr>
              <p:nvPr>
                <p:custDataLst>
                  <p:tags r:id="rId1738"/>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 name="Line 432"/>
              <p:cNvSpPr>
                <a:spLocks noChangeShapeType="1"/>
              </p:cNvSpPr>
              <p:nvPr>
                <p:custDataLst>
                  <p:tags r:id="rId1739"/>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 name="Line 433"/>
              <p:cNvSpPr>
                <a:spLocks noChangeShapeType="1"/>
              </p:cNvSpPr>
              <p:nvPr>
                <p:custDataLst>
                  <p:tags r:id="rId1740"/>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 name="Line 434"/>
              <p:cNvSpPr>
                <a:spLocks noChangeShapeType="1"/>
              </p:cNvSpPr>
              <p:nvPr>
                <p:custDataLst>
                  <p:tags r:id="rId1741"/>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 name="Line 435"/>
              <p:cNvSpPr>
                <a:spLocks noChangeShapeType="1"/>
              </p:cNvSpPr>
              <p:nvPr>
                <p:custDataLst>
                  <p:tags r:id="rId1742"/>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 name="Line 436"/>
              <p:cNvSpPr>
                <a:spLocks noChangeShapeType="1"/>
              </p:cNvSpPr>
              <p:nvPr>
                <p:custDataLst>
                  <p:tags r:id="rId1743"/>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 name="Line 437"/>
              <p:cNvSpPr>
                <a:spLocks noChangeShapeType="1"/>
              </p:cNvSpPr>
              <p:nvPr>
                <p:custDataLst>
                  <p:tags r:id="rId1744"/>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 name="Line 438"/>
              <p:cNvSpPr>
                <a:spLocks noChangeShapeType="1"/>
              </p:cNvSpPr>
              <p:nvPr>
                <p:custDataLst>
                  <p:tags r:id="rId1745"/>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 name="Line 439"/>
              <p:cNvSpPr>
                <a:spLocks noChangeShapeType="1"/>
              </p:cNvSpPr>
              <p:nvPr>
                <p:custDataLst>
                  <p:tags r:id="rId1746"/>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 name="Line 440"/>
              <p:cNvSpPr>
                <a:spLocks noChangeShapeType="1"/>
              </p:cNvSpPr>
              <p:nvPr>
                <p:custDataLst>
                  <p:tags r:id="rId1747"/>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 name="Line 441"/>
              <p:cNvSpPr>
                <a:spLocks noChangeShapeType="1"/>
              </p:cNvSpPr>
              <p:nvPr>
                <p:custDataLst>
                  <p:tags r:id="rId1748"/>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 name="Line 442"/>
              <p:cNvSpPr>
                <a:spLocks noChangeShapeType="1"/>
              </p:cNvSpPr>
              <p:nvPr>
                <p:custDataLst>
                  <p:tags r:id="rId1749"/>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 name="Line 443"/>
              <p:cNvSpPr>
                <a:spLocks noChangeShapeType="1"/>
              </p:cNvSpPr>
              <p:nvPr>
                <p:custDataLst>
                  <p:tags r:id="rId1750"/>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 name="Line 444"/>
              <p:cNvSpPr>
                <a:spLocks noChangeShapeType="1"/>
              </p:cNvSpPr>
              <p:nvPr>
                <p:custDataLst>
                  <p:tags r:id="rId1751"/>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 name="Line 445"/>
              <p:cNvSpPr>
                <a:spLocks noChangeShapeType="1"/>
              </p:cNvSpPr>
              <p:nvPr>
                <p:custDataLst>
                  <p:tags r:id="rId1752"/>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 name="Line 446"/>
              <p:cNvSpPr>
                <a:spLocks noChangeShapeType="1"/>
              </p:cNvSpPr>
              <p:nvPr>
                <p:custDataLst>
                  <p:tags r:id="rId1753"/>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 name="Line 447"/>
              <p:cNvSpPr>
                <a:spLocks noChangeShapeType="1"/>
              </p:cNvSpPr>
              <p:nvPr>
                <p:custDataLst>
                  <p:tags r:id="rId1754"/>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 name="Line 448"/>
              <p:cNvSpPr>
                <a:spLocks noChangeShapeType="1"/>
              </p:cNvSpPr>
              <p:nvPr>
                <p:custDataLst>
                  <p:tags r:id="rId1755"/>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 name="Line 449"/>
              <p:cNvSpPr>
                <a:spLocks noChangeShapeType="1"/>
              </p:cNvSpPr>
              <p:nvPr>
                <p:custDataLst>
                  <p:tags r:id="rId1756"/>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 name="Line 450"/>
              <p:cNvSpPr>
                <a:spLocks noChangeShapeType="1"/>
              </p:cNvSpPr>
              <p:nvPr>
                <p:custDataLst>
                  <p:tags r:id="rId1757"/>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 name="Line 451"/>
              <p:cNvSpPr>
                <a:spLocks noChangeShapeType="1"/>
              </p:cNvSpPr>
              <p:nvPr>
                <p:custDataLst>
                  <p:tags r:id="rId1758"/>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 name="Line 452"/>
              <p:cNvSpPr>
                <a:spLocks noChangeShapeType="1"/>
              </p:cNvSpPr>
              <p:nvPr>
                <p:custDataLst>
                  <p:tags r:id="rId1759"/>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 name="Line 453"/>
              <p:cNvSpPr>
                <a:spLocks noChangeShapeType="1"/>
              </p:cNvSpPr>
              <p:nvPr>
                <p:custDataLst>
                  <p:tags r:id="rId1760"/>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 name="Line 454"/>
              <p:cNvSpPr>
                <a:spLocks noChangeShapeType="1"/>
              </p:cNvSpPr>
              <p:nvPr>
                <p:custDataLst>
                  <p:tags r:id="rId1761"/>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 name="Line 455"/>
              <p:cNvSpPr>
                <a:spLocks noChangeShapeType="1"/>
              </p:cNvSpPr>
              <p:nvPr>
                <p:custDataLst>
                  <p:tags r:id="rId1762"/>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 name="Line 456"/>
              <p:cNvSpPr>
                <a:spLocks noChangeShapeType="1"/>
              </p:cNvSpPr>
              <p:nvPr>
                <p:custDataLst>
                  <p:tags r:id="rId1763"/>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 name="Line 457"/>
              <p:cNvSpPr>
                <a:spLocks noChangeShapeType="1"/>
              </p:cNvSpPr>
              <p:nvPr>
                <p:custDataLst>
                  <p:tags r:id="rId1764"/>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 name="Line 458"/>
              <p:cNvSpPr>
                <a:spLocks noChangeShapeType="1"/>
              </p:cNvSpPr>
              <p:nvPr>
                <p:custDataLst>
                  <p:tags r:id="rId1765"/>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9" name="Line 459"/>
              <p:cNvSpPr>
                <a:spLocks noChangeShapeType="1"/>
              </p:cNvSpPr>
              <p:nvPr>
                <p:custDataLst>
                  <p:tags r:id="rId1766"/>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0" name="Line 460"/>
              <p:cNvSpPr>
                <a:spLocks noChangeShapeType="1"/>
              </p:cNvSpPr>
              <p:nvPr>
                <p:custDataLst>
                  <p:tags r:id="rId1767"/>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 name="Line 461"/>
              <p:cNvSpPr>
                <a:spLocks noChangeShapeType="1"/>
              </p:cNvSpPr>
              <p:nvPr>
                <p:custDataLst>
                  <p:tags r:id="rId1768"/>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 name="Line 462"/>
              <p:cNvSpPr>
                <a:spLocks noChangeShapeType="1"/>
              </p:cNvSpPr>
              <p:nvPr>
                <p:custDataLst>
                  <p:tags r:id="rId1769"/>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 name="Line 463"/>
              <p:cNvSpPr>
                <a:spLocks noChangeShapeType="1"/>
              </p:cNvSpPr>
              <p:nvPr>
                <p:custDataLst>
                  <p:tags r:id="rId1770"/>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 name="Line 464"/>
              <p:cNvSpPr>
                <a:spLocks noChangeShapeType="1"/>
              </p:cNvSpPr>
              <p:nvPr>
                <p:custDataLst>
                  <p:tags r:id="rId1771"/>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 name="Line 465"/>
              <p:cNvSpPr>
                <a:spLocks noChangeShapeType="1"/>
              </p:cNvSpPr>
              <p:nvPr>
                <p:custDataLst>
                  <p:tags r:id="rId1772"/>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 name="Line 466"/>
              <p:cNvSpPr>
                <a:spLocks noChangeShapeType="1"/>
              </p:cNvSpPr>
              <p:nvPr>
                <p:custDataLst>
                  <p:tags r:id="rId1773"/>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 name="Line 467"/>
              <p:cNvSpPr>
                <a:spLocks noChangeShapeType="1"/>
              </p:cNvSpPr>
              <p:nvPr>
                <p:custDataLst>
                  <p:tags r:id="rId1774"/>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 name="Line 468"/>
              <p:cNvSpPr>
                <a:spLocks noChangeShapeType="1"/>
              </p:cNvSpPr>
              <p:nvPr>
                <p:custDataLst>
                  <p:tags r:id="rId1775"/>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 name="Line 469"/>
              <p:cNvSpPr>
                <a:spLocks noChangeShapeType="1"/>
              </p:cNvSpPr>
              <p:nvPr>
                <p:custDataLst>
                  <p:tags r:id="rId1776"/>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 name="Line 470"/>
              <p:cNvSpPr>
                <a:spLocks noChangeShapeType="1"/>
              </p:cNvSpPr>
              <p:nvPr>
                <p:custDataLst>
                  <p:tags r:id="rId1777"/>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 name="Line 471"/>
              <p:cNvSpPr>
                <a:spLocks noChangeShapeType="1"/>
              </p:cNvSpPr>
              <p:nvPr>
                <p:custDataLst>
                  <p:tags r:id="rId1778"/>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 name="Line 472"/>
              <p:cNvSpPr>
                <a:spLocks noChangeShapeType="1"/>
              </p:cNvSpPr>
              <p:nvPr>
                <p:custDataLst>
                  <p:tags r:id="rId1779"/>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 name="Line 473"/>
              <p:cNvSpPr>
                <a:spLocks noChangeShapeType="1"/>
              </p:cNvSpPr>
              <p:nvPr>
                <p:custDataLst>
                  <p:tags r:id="rId1780"/>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 name="Line 474"/>
              <p:cNvSpPr>
                <a:spLocks noChangeShapeType="1"/>
              </p:cNvSpPr>
              <p:nvPr>
                <p:custDataLst>
                  <p:tags r:id="rId1781"/>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 name="Line 475"/>
              <p:cNvSpPr>
                <a:spLocks noChangeShapeType="1"/>
              </p:cNvSpPr>
              <p:nvPr>
                <p:custDataLst>
                  <p:tags r:id="rId1782"/>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 name="Line 476"/>
              <p:cNvSpPr>
                <a:spLocks noChangeShapeType="1"/>
              </p:cNvSpPr>
              <p:nvPr>
                <p:custDataLst>
                  <p:tags r:id="rId1783"/>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 name="Line 477"/>
              <p:cNvSpPr>
                <a:spLocks noChangeShapeType="1"/>
              </p:cNvSpPr>
              <p:nvPr>
                <p:custDataLst>
                  <p:tags r:id="rId1784"/>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 name="Line 478"/>
              <p:cNvSpPr>
                <a:spLocks noChangeShapeType="1"/>
              </p:cNvSpPr>
              <p:nvPr>
                <p:custDataLst>
                  <p:tags r:id="rId1785"/>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 name="Freeform 479"/>
              <p:cNvSpPr>
                <a:spLocks/>
              </p:cNvSpPr>
              <p:nvPr>
                <p:custDataLst>
                  <p:tags r:id="rId1786"/>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0" name="Freeform 480"/>
              <p:cNvSpPr>
                <a:spLocks/>
              </p:cNvSpPr>
              <p:nvPr>
                <p:custDataLst>
                  <p:tags r:id="rId1787"/>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1" name="Freeform 481"/>
              <p:cNvSpPr>
                <a:spLocks/>
              </p:cNvSpPr>
              <p:nvPr>
                <p:custDataLst>
                  <p:tags r:id="rId1788"/>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2" name="Line 482"/>
              <p:cNvSpPr>
                <a:spLocks noChangeShapeType="1"/>
              </p:cNvSpPr>
              <p:nvPr>
                <p:custDataLst>
                  <p:tags r:id="rId1789"/>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 name="Line 483"/>
              <p:cNvSpPr>
                <a:spLocks noChangeShapeType="1"/>
              </p:cNvSpPr>
              <p:nvPr>
                <p:custDataLst>
                  <p:tags r:id="rId1790"/>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 name="Line 484"/>
              <p:cNvSpPr>
                <a:spLocks noChangeShapeType="1"/>
              </p:cNvSpPr>
              <p:nvPr>
                <p:custDataLst>
                  <p:tags r:id="rId1791"/>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 name="Line 485"/>
              <p:cNvSpPr>
                <a:spLocks noChangeShapeType="1"/>
              </p:cNvSpPr>
              <p:nvPr>
                <p:custDataLst>
                  <p:tags r:id="rId1792"/>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 name="Line 486"/>
              <p:cNvSpPr>
                <a:spLocks noChangeShapeType="1"/>
              </p:cNvSpPr>
              <p:nvPr>
                <p:custDataLst>
                  <p:tags r:id="rId1793"/>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 name="Line 487"/>
              <p:cNvSpPr>
                <a:spLocks noChangeShapeType="1"/>
              </p:cNvSpPr>
              <p:nvPr>
                <p:custDataLst>
                  <p:tags r:id="rId1794"/>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8" name="Line 488"/>
              <p:cNvSpPr>
                <a:spLocks noChangeShapeType="1"/>
              </p:cNvSpPr>
              <p:nvPr>
                <p:custDataLst>
                  <p:tags r:id="rId1795"/>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9" name="Line 489"/>
              <p:cNvSpPr>
                <a:spLocks noChangeShapeType="1"/>
              </p:cNvSpPr>
              <p:nvPr>
                <p:custDataLst>
                  <p:tags r:id="rId1796"/>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0" name="Line 490"/>
              <p:cNvSpPr>
                <a:spLocks noChangeShapeType="1"/>
              </p:cNvSpPr>
              <p:nvPr>
                <p:custDataLst>
                  <p:tags r:id="rId1797"/>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1" name="Line 491"/>
              <p:cNvSpPr>
                <a:spLocks noChangeShapeType="1"/>
              </p:cNvSpPr>
              <p:nvPr>
                <p:custDataLst>
                  <p:tags r:id="rId1798"/>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 name="Line 492"/>
              <p:cNvSpPr>
                <a:spLocks noChangeShapeType="1"/>
              </p:cNvSpPr>
              <p:nvPr>
                <p:custDataLst>
                  <p:tags r:id="rId1799"/>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3" name="Line 493"/>
              <p:cNvSpPr>
                <a:spLocks noChangeShapeType="1"/>
              </p:cNvSpPr>
              <p:nvPr>
                <p:custDataLst>
                  <p:tags r:id="rId1800"/>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4" name="Line 494"/>
              <p:cNvSpPr>
                <a:spLocks noChangeShapeType="1"/>
              </p:cNvSpPr>
              <p:nvPr>
                <p:custDataLst>
                  <p:tags r:id="rId1801"/>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5" name="Line 495"/>
              <p:cNvSpPr>
                <a:spLocks noChangeShapeType="1"/>
              </p:cNvSpPr>
              <p:nvPr>
                <p:custDataLst>
                  <p:tags r:id="rId1802"/>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6" name="Line 496"/>
              <p:cNvSpPr>
                <a:spLocks noChangeShapeType="1"/>
              </p:cNvSpPr>
              <p:nvPr>
                <p:custDataLst>
                  <p:tags r:id="rId1803"/>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7" name="Line 497"/>
              <p:cNvSpPr>
                <a:spLocks noChangeShapeType="1"/>
              </p:cNvSpPr>
              <p:nvPr>
                <p:custDataLst>
                  <p:tags r:id="rId1804"/>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8" name="Line 498"/>
              <p:cNvSpPr>
                <a:spLocks noChangeShapeType="1"/>
              </p:cNvSpPr>
              <p:nvPr>
                <p:custDataLst>
                  <p:tags r:id="rId1805"/>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9" name="Line 499"/>
              <p:cNvSpPr>
                <a:spLocks noChangeShapeType="1"/>
              </p:cNvSpPr>
              <p:nvPr>
                <p:custDataLst>
                  <p:tags r:id="rId1806"/>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0" name="Line 500"/>
              <p:cNvSpPr>
                <a:spLocks noChangeShapeType="1"/>
              </p:cNvSpPr>
              <p:nvPr>
                <p:custDataLst>
                  <p:tags r:id="rId1807"/>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 name="Line 501"/>
              <p:cNvSpPr>
                <a:spLocks noChangeShapeType="1"/>
              </p:cNvSpPr>
              <p:nvPr>
                <p:custDataLst>
                  <p:tags r:id="rId1808"/>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2" name="Line 502"/>
              <p:cNvSpPr>
                <a:spLocks noChangeShapeType="1"/>
              </p:cNvSpPr>
              <p:nvPr>
                <p:custDataLst>
                  <p:tags r:id="rId1809"/>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3" name="Line 503"/>
              <p:cNvSpPr>
                <a:spLocks noChangeShapeType="1"/>
              </p:cNvSpPr>
              <p:nvPr>
                <p:custDataLst>
                  <p:tags r:id="rId1810"/>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4" name="Line 504"/>
              <p:cNvSpPr>
                <a:spLocks noChangeShapeType="1"/>
              </p:cNvSpPr>
              <p:nvPr>
                <p:custDataLst>
                  <p:tags r:id="rId1811"/>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5" name="Line 505"/>
              <p:cNvSpPr>
                <a:spLocks noChangeShapeType="1"/>
              </p:cNvSpPr>
              <p:nvPr>
                <p:custDataLst>
                  <p:tags r:id="rId1812"/>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6" name="Line 506"/>
              <p:cNvSpPr>
                <a:spLocks noChangeShapeType="1"/>
              </p:cNvSpPr>
              <p:nvPr>
                <p:custDataLst>
                  <p:tags r:id="rId1813"/>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7" name="Line 507"/>
              <p:cNvSpPr>
                <a:spLocks noChangeShapeType="1"/>
              </p:cNvSpPr>
              <p:nvPr>
                <p:custDataLst>
                  <p:tags r:id="rId1814"/>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8" name="Line 508"/>
              <p:cNvSpPr>
                <a:spLocks noChangeShapeType="1"/>
              </p:cNvSpPr>
              <p:nvPr>
                <p:custDataLst>
                  <p:tags r:id="rId1815"/>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9" name="Line 509"/>
              <p:cNvSpPr>
                <a:spLocks noChangeShapeType="1"/>
              </p:cNvSpPr>
              <p:nvPr>
                <p:custDataLst>
                  <p:tags r:id="rId1816"/>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0" name="Line 510"/>
              <p:cNvSpPr>
                <a:spLocks noChangeShapeType="1"/>
              </p:cNvSpPr>
              <p:nvPr>
                <p:custDataLst>
                  <p:tags r:id="rId1817"/>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1" name="Line 511"/>
              <p:cNvSpPr>
                <a:spLocks noChangeShapeType="1"/>
              </p:cNvSpPr>
              <p:nvPr>
                <p:custDataLst>
                  <p:tags r:id="rId1818"/>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 name="Line 512"/>
              <p:cNvSpPr>
                <a:spLocks noChangeShapeType="1"/>
              </p:cNvSpPr>
              <p:nvPr>
                <p:custDataLst>
                  <p:tags r:id="rId1819"/>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 name="Line 513"/>
              <p:cNvSpPr>
                <a:spLocks noChangeShapeType="1"/>
              </p:cNvSpPr>
              <p:nvPr>
                <p:custDataLst>
                  <p:tags r:id="rId1820"/>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4" name="Line 514"/>
              <p:cNvSpPr>
                <a:spLocks noChangeShapeType="1"/>
              </p:cNvSpPr>
              <p:nvPr>
                <p:custDataLst>
                  <p:tags r:id="rId1821"/>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5" name="Line 515"/>
              <p:cNvSpPr>
                <a:spLocks noChangeShapeType="1"/>
              </p:cNvSpPr>
              <p:nvPr>
                <p:custDataLst>
                  <p:tags r:id="rId1822"/>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6" name="Line 516"/>
              <p:cNvSpPr>
                <a:spLocks noChangeShapeType="1"/>
              </p:cNvSpPr>
              <p:nvPr>
                <p:custDataLst>
                  <p:tags r:id="rId1823"/>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7" name="Line 517"/>
              <p:cNvSpPr>
                <a:spLocks noChangeShapeType="1"/>
              </p:cNvSpPr>
              <p:nvPr>
                <p:custDataLst>
                  <p:tags r:id="rId1824"/>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8" name="Line 518"/>
              <p:cNvSpPr>
                <a:spLocks noChangeShapeType="1"/>
              </p:cNvSpPr>
              <p:nvPr>
                <p:custDataLst>
                  <p:tags r:id="rId1825"/>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9" name="Line 519"/>
              <p:cNvSpPr>
                <a:spLocks noChangeShapeType="1"/>
              </p:cNvSpPr>
              <p:nvPr>
                <p:custDataLst>
                  <p:tags r:id="rId1826"/>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0" name="Line 520"/>
              <p:cNvSpPr>
                <a:spLocks noChangeShapeType="1"/>
              </p:cNvSpPr>
              <p:nvPr>
                <p:custDataLst>
                  <p:tags r:id="rId1827"/>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1" name="Line 521"/>
              <p:cNvSpPr>
                <a:spLocks noChangeShapeType="1"/>
              </p:cNvSpPr>
              <p:nvPr>
                <p:custDataLst>
                  <p:tags r:id="rId1828"/>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2" name="Line 522"/>
              <p:cNvSpPr>
                <a:spLocks noChangeShapeType="1"/>
              </p:cNvSpPr>
              <p:nvPr>
                <p:custDataLst>
                  <p:tags r:id="rId1829"/>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 name="Line 523"/>
              <p:cNvSpPr>
                <a:spLocks noChangeShapeType="1"/>
              </p:cNvSpPr>
              <p:nvPr>
                <p:custDataLst>
                  <p:tags r:id="rId1830"/>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4" name="Line 524"/>
              <p:cNvSpPr>
                <a:spLocks noChangeShapeType="1"/>
              </p:cNvSpPr>
              <p:nvPr>
                <p:custDataLst>
                  <p:tags r:id="rId1831"/>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 name="Line 525"/>
              <p:cNvSpPr>
                <a:spLocks noChangeShapeType="1"/>
              </p:cNvSpPr>
              <p:nvPr>
                <p:custDataLst>
                  <p:tags r:id="rId1832"/>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 name="Line 526"/>
              <p:cNvSpPr>
                <a:spLocks noChangeShapeType="1"/>
              </p:cNvSpPr>
              <p:nvPr>
                <p:custDataLst>
                  <p:tags r:id="rId1833"/>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 name="Line 527"/>
              <p:cNvSpPr>
                <a:spLocks noChangeShapeType="1"/>
              </p:cNvSpPr>
              <p:nvPr>
                <p:custDataLst>
                  <p:tags r:id="rId1834"/>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 name="Line 528"/>
              <p:cNvSpPr>
                <a:spLocks noChangeShapeType="1"/>
              </p:cNvSpPr>
              <p:nvPr>
                <p:custDataLst>
                  <p:tags r:id="rId1835"/>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 name="Line 529"/>
              <p:cNvSpPr>
                <a:spLocks noChangeShapeType="1"/>
              </p:cNvSpPr>
              <p:nvPr>
                <p:custDataLst>
                  <p:tags r:id="rId1836"/>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 name="Line 530"/>
              <p:cNvSpPr>
                <a:spLocks noChangeShapeType="1"/>
              </p:cNvSpPr>
              <p:nvPr>
                <p:custDataLst>
                  <p:tags r:id="rId1837"/>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 name="Line 531"/>
              <p:cNvSpPr>
                <a:spLocks noChangeShapeType="1"/>
              </p:cNvSpPr>
              <p:nvPr>
                <p:custDataLst>
                  <p:tags r:id="rId1838"/>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 name="Line 532"/>
              <p:cNvSpPr>
                <a:spLocks noChangeShapeType="1"/>
              </p:cNvSpPr>
              <p:nvPr>
                <p:custDataLst>
                  <p:tags r:id="rId1839"/>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 name="Line 533"/>
              <p:cNvSpPr>
                <a:spLocks noChangeShapeType="1"/>
              </p:cNvSpPr>
              <p:nvPr>
                <p:custDataLst>
                  <p:tags r:id="rId1840"/>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 name="Line 534"/>
              <p:cNvSpPr>
                <a:spLocks noChangeShapeType="1"/>
              </p:cNvSpPr>
              <p:nvPr>
                <p:custDataLst>
                  <p:tags r:id="rId1841"/>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 name="Line 535"/>
              <p:cNvSpPr>
                <a:spLocks noChangeShapeType="1"/>
              </p:cNvSpPr>
              <p:nvPr>
                <p:custDataLst>
                  <p:tags r:id="rId1842"/>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 name="Line 536"/>
              <p:cNvSpPr>
                <a:spLocks noChangeShapeType="1"/>
              </p:cNvSpPr>
              <p:nvPr>
                <p:custDataLst>
                  <p:tags r:id="rId1843"/>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 name="Line 537"/>
              <p:cNvSpPr>
                <a:spLocks noChangeShapeType="1"/>
              </p:cNvSpPr>
              <p:nvPr>
                <p:custDataLst>
                  <p:tags r:id="rId1844"/>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 name="Line 538"/>
              <p:cNvSpPr>
                <a:spLocks noChangeShapeType="1"/>
              </p:cNvSpPr>
              <p:nvPr>
                <p:custDataLst>
                  <p:tags r:id="rId1845"/>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 name="Line 539"/>
              <p:cNvSpPr>
                <a:spLocks noChangeShapeType="1"/>
              </p:cNvSpPr>
              <p:nvPr>
                <p:custDataLst>
                  <p:tags r:id="rId1846"/>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 name="Line 540"/>
              <p:cNvSpPr>
                <a:spLocks noChangeShapeType="1"/>
              </p:cNvSpPr>
              <p:nvPr>
                <p:custDataLst>
                  <p:tags r:id="rId1847"/>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 name="Line 541"/>
              <p:cNvSpPr>
                <a:spLocks noChangeShapeType="1"/>
              </p:cNvSpPr>
              <p:nvPr>
                <p:custDataLst>
                  <p:tags r:id="rId1848"/>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 name="Line 542"/>
              <p:cNvSpPr>
                <a:spLocks noChangeShapeType="1"/>
              </p:cNvSpPr>
              <p:nvPr>
                <p:custDataLst>
                  <p:tags r:id="rId1849"/>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 name="Line 543"/>
              <p:cNvSpPr>
                <a:spLocks noChangeShapeType="1"/>
              </p:cNvSpPr>
              <p:nvPr>
                <p:custDataLst>
                  <p:tags r:id="rId1850"/>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 name="Freeform 544"/>
              <p:cNvSpPr>
                <a:spLocks/>
              </p:cNvSpPr>
              <p:nvPr>
                <p:custDataLst>
                  <p:tags r:id="rId1851"/>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5" name="Freeform 545"/>
              <p:cNvSpPr>
                <a:spLocks/>
              </p:cNvSpPr>
              <p:nvPr>
                <p:custDataLst>
                  <p:tags r:id="rId1852"/>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6" name="Freeform 546"/>
              <p:cNvSpPr>
                <a:spLocks/>
              </p:cNvSpPr>
              <p:nvPr>
                <p:custDataLst>
                  <p:tags r:id="rId1853"/>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556"/>
            <p:cNvGrpSpPr>
              <a:grpSpLocks/>
            </p:cNvGrpSpPr>
            <p:nvPr>
              <p:custDataLst>
                <p:tags r:id="rId4"/>
              </p:custDataLst>
            </p:nvPr>
          </p:nvGrpSpPr>
          <p:grpSpPr bwMode="auto">
            <a:xfrm>
              <a:off x="4953000" y="4340225"/>
              <a:ext cx="1860550" cy="1374775"/>
              <a:chOff x="1276" y="1911"/>
              <a:chExt cx="2972" cy="2196"/>
            </a:xfrm>
          </p:grpSpPr>
          <p:sp>
            <p:nvSpPr>
              <p:cNvPr id="935" name="Rectangle 557"/>
              <p:cNvSpPr>
                <a:spLocks noChangeArrowheads="1"/>
              </p:cNvSpPr>
              <p:nvPr>
                <p:custDataLst>
                  <p:tags r:id="rId932"/>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936" name="Rectangle 558"/>
              <p:cNvSpPr>
                <a:spLocks noChangeArrowheads="1"/>
              </p:cNvSpPr>
              <p:nvPr>
                <p:custDataLst>
                  <p:tags r:id="rId933"/>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937" name="Freeform 559"/>
              <p:cNvSpPr>
                <a:spLocks/>
              </p:cNvSpPr>
              <p:nvPr>
                <p:custDataLst>
                  <p:tags r:id="rId934"/>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8" name="Freeform 560"/>
              <p:cNvSpPr>
                <a:spLocks/>
              </p:cNvSpPr>
              <p:nvPr>
                <p:custDataLst>
                  <p:tags r:id="rId935"/>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9" name="Line 561"/>
              <p:cNvSpPr>
                <a:spLocks noChangeShapeType="1"/>
              </p:cNvSpPr>
              <p:nvPr>
                <p:custDataLst>
                  <p:tags r:id="rId936"/>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0" name="Line 562"/>
              <p:cNvSpPr>
                <a:spLocks noChangeShapeType="1"/>
              </p:cNvSpPr>
              <p:nvPr>
                <p:custDataLst>
                  <p:tags r:id="rId937"/>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1" name="Line 563"/>
              <p:cNvSpPr>
                <a:spLocks noChangeShapeType="1"/>
              </p:cNvSpPr>
              <p:nvPr>
                <p:custDataLst>
                  <p:tags r:id="rId938"/>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 name="Rectangle 564"/>
              <p:cNvSpPr>
                <a:spLocks noChangeArrowheads="1"/>
              </p:cNvSpPr>
              <p:nvPr>
                <p:custDataLst>
                  <p:tags r:id="rId939"/>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943" name="Freeform 565"/>
              <p:cNvSpPr>
                <a:spLocks/>
              </p:cNvSpPr>
              <p:nvPr>
                <p:custDataLst>
                  <p:tags r:id="rId940"/>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4" name="Freeform 566"/>
              <p:cNvSpPr>
                <a:spLocks/>
              </p:cNvSpPr>
              <p:nvPr>
                <p:custDataLst>
                  <p:tags r:id="rId941"/>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5" name="Line 567"/>
              <p:cNvSpPr>
                <a:spLocks noChangeShapeType="1"/>
              </p:cNvSpPr>
              <p:nvPr>
                <p:custDataLst>
                  <p:tags r:id="rId942"/>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 name="Line 568"/>
              <p:cNvSpPr>
                <a:spLocks noChangeShapeType="1"/>
              </p:cNvSpPr>
              <p:nvPr>
                <p:custDataLst>
                  <p:tags r:id="rId943"/>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 name="Line 569"/>
              <p:cNvSpPr>
                <a:spLocks noChangeShapeType="1"/>
              </p:cNvSpPr>
              <p:nvPr>
                <p:custDataLst>
                  <p:tags r:id="rId944"/>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 name="Rectangle 570"/>
              <p:cNvSpPr>
                <a:spLocks noChangeArrowheads="1"/>
              </p:cNvSpPr>
              <p:nvPr>
                <p:custDataLst>
                  <p:tags r:id="rId945"/>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949" name="Freeform 571"/>
              <p:cNvSpPr>
                <a:spLocks/>
              </p:cNvSpPr>
              <p:nvPr>
                <p:custDataLst>
                  <p:tags r:id="rId946"/>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0" name="Freeform 572"/>
              <p:cNvSpPr>
                <a:spLocks/>
              </p:cNvSpPr>
              <p:nvPr>
                <p:custDataLst>
                  <p:tags r:id="rId947"/>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 name="Line 573"/>
              <p:cNvSpPr>
                <a:spLocks noChangeShapeType="1"/>
              </p:cNvSpPr>
              <p:nvPr>
                <p:custDataLst>
                  <p:tags r:id="rId948"/>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 name="Line 574"/>
              <p:cNvSpPr>
                <a:spLocks noChangeShapeType="1"/>
              </p:cNvSpPr>
              <p:nvPr>
                <p:custDataLst>
                  <p:tags r:id="rId949"/>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 name="Line 575"/>
              <p:cNvSpPr>
                <a:spLocks noChangeShapeType="1"/>
              </p:cNvSpPr>
              <p:nvPr>
                <p:custDataLst>
                  <p:tags r:id="rId950"/>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4" name="Rectangle 576"/>
              <p:cNvSpPr>
                <a:spLocks noChangeArrowheads="1"/>
              </p:cNvSpPr>
              <p:nvPr>
                <p:custDataLst>
                  <p:tags r:id="rId951"/>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955" name="Freeform 577"/>
              <p:cNvSpPr>
                <a:spLocks/>
              </p:cNvSpPr>
              <p:nvPr>
                <p:custDataLst>
                  <p:tags r:id="rId952"/>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6" name="Freeform 578"/>
              <p:cNvSpPr>
                <a:spLocks/>
              </p:cNvSpPr>
              <p:nvPr>
                <p:custDataLst>
                  <p:tags r:id="rId953"/>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7" name="Line 579"/>
              <p:cNvSpPr>
                <a:spLocks noChangeShapeType="1"/>
              </p:cNvSpPr>
              <p:nvPr>
                <p:custDataLst>
                  <p:tags r:id="rId954"/>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8" name="Line 580"/>
              <p:cNvSpPr>
                <a:spLocks noChangeShapeType="1"/>
              </p:cNvSpPr>
              <p:nvPr>
                <p:custDataLst>
                  <p:tags r:id="rId955"/>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9" name="Line 581"/>
              <p:cNvSpPr>
                <a:spLocks noChangeShapeType="1"/>
              </p:cNvSpPr>
              <p:nvPr>
                <p:custDataLst>
                  <p:tags r:id="rId956"/>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0" name="Rectangle 582"/>
              <p:cNvSpPr>
                <a:spLocks noChangeArrowheads="1"/>
              </p:cNvSpPr>
              <p:nvPr>
                <p:custDataLst>
                  <p:tags r:id="rId957"/>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961" name="Rectangle 583"/>
              <p:cNvSpPr>
                <a:spLocks noChangeArrowheads="1"/>
              </p:cNvSpPr>
              <p:nvPr>
                <p:custDataLst>
                  <p:tags r:id="rId958"/>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962" name="Rectangle 584"/>
              <p:cNvSpPr>
                <a:spLocks noChangeArrowheads="1"/>
              </p:cNvSpPr>
              <p:nvPr>
                <p:custDataLst>
                  <p:tags r:id="rId959"/>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963" name="Rectangle 585"/>
              <p:cNvSpPr>
                <a:spLocks noChangeArrowheads="1"/>
              </p:cNvSpPr>
              <p:nvPr>
                <p:custDataLst>
                  <p:tags r:id="rId960"/>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964" name="Rectangle 586"/>
              <p:cNvSpPr>
                <a:spLocks noChangeArrowheads="1"/>
              </p:cNvSpPr>
              <p:nvPr>
                <p:custDataLst>
                  <p:tags r:id="rId961"/>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965" name="Freeform 587"/>
              <p:cNvSpPr>
                <a:spLocks/>
              </p:cNvSpPr>
              <p:nvPr>
                <p:custDataLst>
                  <p:tags r:id="rId962"/>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6" name="Freeform 588"/>
              <p:cNvSpPr>
                <a:spLocks/>
              </p:cNvSpPr>
              <p:nvPr>
                <p:custDataLst>
                  <p:tags r:id="rId963"/>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7" name="Freeform 589"/>
              <p:cNvSpPr>
                <a:spLocks/>
              </p:cNvSpPr>
              <p:nvPr>
                <p:custDataLst>
                  <p:tags r:id="rId964"/>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8" name="Freeform 590"/>
              <p:cNvSpPr>
                <a:spLocks/>
              </p:cNvSpPr>
              <p:nvPr>
                <p:custDataLst>
                  <p:tags r:id="rId965"/>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9" name="Freeform 591"/>
              <p:cNvSpPr>
                <a:spLocks/>
              </p:cNvSpPr>
              <p:nvPr>
                <p:custDataLst>
                  <p:tags r:id="rId966"/>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0" name="Freeform 592"/>
              <p:cNvSpPr>
                <a:spLocks/>
              </p:cNvSpPr>
              <p:nvPr>
                <p:custDataLst>
                  <p:tags r:id="rId967"/>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 name="Line 593"/>
              <p:cNvSpPr>
                <a:spLocks noChangeShapeType="1"/>
              </p:cNvSpPr>
              <p:nvPr>
                <p:custDataLst>
                  <p:tags r:id="rId968"/>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 name="Line 594"/>
              <p:cNvSpPr>
                <a:spLocks noChangeShapeType="1"/>
              </p:cNvSpPr>
              <p:nvPr>
                <p:custDataLst>
                  <p:tags r:id="rId969"/>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 name="Rectangle 595"/>
              <p:cNvSpPr>
                <a:spLocks noChangeArrowheads="1"/>
              </p:cNvSpPr>
              <p:nvPr>
                <p:custDataLst>
                  <p:tags r:id="rId970"/>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974" name="Rectangle 596"/>
              <p:cNvSpPr>
                <a:spLocks noChangeArrowheads="1"/>
              </p:cNvSpPr>
              <p:nvPr>
                <p:custDataLst>
                  <p:tags r:id="rId971"/>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975" name="Rectangle 597"/>
              <p:cNvSpPr>
                <a:spLocks noChangeArrowheads="1"/>
              </p:cNvSpPr>
              <p:nvPr>
                <p:custDataLst>
                  <p:tags r:id="rId972"/>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976" name="Rectangle 598"/>
              <p:cNvSpPr>
                <a:spLocks noChangeArrowheads="1"/>
              </p:cNvSpPr>
              <p:nvPr>
                <p:custDataLst>
                  <p:tags r:id="rId973"/>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977" name="Rectangle 599"/>
              <p:cNvSpPr>
                <a:spLocks noChangeArrowheads="1"/>
              </p:cNvSpPr>
              <p:nvPr>
                <p:custDataLst>
                  <p:tags r:id="rId974"/>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978" name="Rectangle 600"/>
              <p:cNvSpPr>
                <a:spLocks noChangeArrowheads="1"/>
              </p:cNvSpPr>
              <p:nvPr>
                <p:custDataLst>
                  <p:tags r:id="rId975"/>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979" name="Rectangle 601"/>
              <p:cNvSpPr>
                <a:spLocks noChangeArrowheads="1"/>
              </p:cNvSpPr>
              <p:nvPr>
                <p:custDataLst>
                  <p:tags r:id="rId976"/>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980" name="Rectangle 602"/>
              <p:cNvSpPr>
                <a:spLocks noChangeArrowheads="1"/>
              </p:cNvSpPr>
              <p:nvPr>
                <p:custDataLst>
                  <p:tags r:id="rId977"/>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981" name="Rectangle 603"/>
              <p:cNvSpPr>
                <a:spLocks noChangeArrowheads="1"/>
              </p:cNvSpPr>
              <p:nvPr>
                <p:custDataLst>
                  <p:tags r:id="rId978"/>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982" name="Rectangle 604"/>
              <p:cNvSpPr>
                <a:spLocks noChangeArrowheads="1"/>
              </p:cNvSpPr>
              <p:nvPr>
                <p:custDataLst>
                  <p:tags r:id="rId979"/>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983" name="Rectangle 605"/>
              <p:cNvSpPr>
                <a:spLocks noChangeArrowheads="1"/>
              </p:cNvSpPr>
              <p:nvPr>
                <p:custDataLst>
                  <p:tags r:id="rId980"/>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984" name="Rectangle 606"/>
              <p:cNvSpPr>
                <a:spLocks noChangeArrowheads="1"/>
              </p:cNvSpPr>
              <p:nvPr>
                <p:custDataLst>
                  <p:tags r:id="rId981"/>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985" name="Freeform 607"/>
              <p:cNvSpPr>
                <a:spLocks/>
              </p:cNvSpPr>
              <p:nvPr>
                <p:custDataLst>
                  <p:tags r:id="rId982"/>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6" name="Freeform 608"/>
              <p:cNvSpPr>
                <a:spLocks/>
              </p:cNvSpPr>
              <p:nvPr>
                <p:custDataLst>
                  <p:tags r:id="rId983"/>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7" name="Freeform 609"/>
              <p:cNvSpPr>
                <a:spLocks/>
              </p:cNvSpPr>
              <p:nvPr>
                <p:custDataLst>
                  <p:tags r:id="rId984"/>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8" name="Freeform 610"/>
              <p:cNvSpPr>
                <a:spLocks/>
              </p:cNvSpPr>
              <p:nvPr>
                <p:custDataLst>
                  <p:tags r:id="rId985"/>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9" name="Line 611"/>
              <p:cNvSpPr>
                <a:spLocks noChangeShapeType="1"/>
              </p:cNvSpPr>
              <p:nvPr>
                <p:custDataLst>
                  <p:tags r:id="rId986"/>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0" name="Line 612"/>
              <p:cNvSpPr>
                <a:spLocks noChangeShapeType="1"/>
              </p:cNvSpPr>
              <p:nvPr>
                <p:custDataLst>
                  <p:tags r:id="rId987"/>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1" name="Freeform 613"/>
              <p:cNvSpPr>
                <a:spLocks/>
              </p:cNvSpPr>
              <p:nvPr>
                <p:custDataLst>
                  <p:tags r:id="rId988"/>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2" name="Freeform 614"/>
              <p:cNvSpPr>
                <a:spLocks/>
              </p:cNvSpPr>
              <p:nvPr>
                <p:custDataLst>
                  <p:tags r:id="rId989"/>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 name="Freeform 615"/>
              <p:cNvSpPr>
                <a:spLocks/>
              </p:cNvSpPr>
              <p:nvPr>
                <p:custDataLst>
                  <p:tags r:id="rId990"/>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4" name="Freeform 616"/>
              <p:cNvSpPr>
                <a:spLocks/>
              </p:cNvSpPr>
              <p:nvPr>
                <p:custDataLst>
                  <p:tags r:id="rId991"/>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5" name="Freeform 617"/>
              <p:cNvSpPr>
                <a:spLocks/>
              </p:cNvSpPr>
              <p:nvPr>
                <p:custDataLst>
                  <p:tags r:id="rId992"/>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6" name="Freeform 618"/>
              <p:cNvSpPr>
                <a:spLocks/>
              </p:cNvSpPr>
              <p:nvPr>
                <p:custDataLst>
                  <p:tags r:id="rId993"/>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7" name="Freeform 619"/>
              <p:cNvSpPr>
                <a:spLocks/>
              </p:cNvSpPr>
              <p:nvPr>
                <p:custDataLst>
                  <p:tags r:id="rId994"/>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8" name="Freeform 620"/>
              <p:cNvSpPr>
                <a:spLocks/>
              </p:cNvSpPr>
              <p:nvPr>
                <p:custDataLst>
                  <p:tags r:id="rId995"/>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9" name="Line 621"/>
              <p:cNvSpPr>
                <a:spLocks noChangeShapeType="1"/>
              </p:cNvSpPr>
              <p:nvPr>
                <p:custDataLst>
                  <p:tags r:id="rId996"/>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0" name="Line 622"/>
              <p:cNvSpPr>
                <a:spLocks noChangeShapeType="1"/>
              </p:cNvSpPr>
              <p:nvPr>
                <p:custDataLst>
                  <p:tags r:id="rId997"/>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1" name="Line 623"/>
              <p:cNvSpPr>
                <a:spLocks noChangeShapeType="1"/>
              </p:cNvSpPr>
              <p:nvPr>
                <p:custDataLst>
                  <p:tags r:id="rId998"/>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2" name="Line 624"/>
              <p:cNvSpPr>
                <a:spLocks noChangeShapeType="1"/>
              </p:cNvSpPr>
              <p:nvPr>
                <p:custDataLst>
                  <p:tags r:id="rId999"/>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 name="Line 625"/>
              <p:cNvSpPr>
                <a:spLocks noChangeShapeType="1"/>
              </p:cNvSpPr>
              <p:nvPr>
                <p:custDataLst>
                  <p:tags r:id="rId1000"/>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 name="Line 626"/>
              <p:cNvSpPr>
                <a:spLocks noChangeShapeType="1"/>
              </p:cNvSpPr>
              <p:nvPr>
                <p:custDataLst>
                  <p:tags r:id="rId1001"/>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 name="Line 627"/>
              <p:cNvSpPr>
                <a:spLocks noChangeShapeType="1"/>
              </p:cNvSpPr>
              <p:nvPr>
                <p:custDataLst>
                  <p:tags r:id="rId1002"/>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 name="Line 628"/>
              <p:cNvSpPr>
                <a:spLocks noChangeShapeType="1"/>
              </p:cNvSpPr>
              <p:nvPr>
                <p:custDataLst>
                  <p:tags r:id="rId1003"/>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7" name="Line 629"/>
              <p:cNvSpPr>
                <a:spLocks noChangeShapeType="1"/>
              </p:cNvSpPr>
              <p:nvPr>
                <p:custDataLst>
                  <p:tags r:id="rId1004"/>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8" name="Line 630"/>
              <p:cNvSpPr>
                <a:spLocks noChangeShapeType="1"/>
              </p:cNvSpPr>
              <p:nvPr>
                <p:custDataLst>
                  <p:tags r:id="rId1005"/>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9" name="Line 631"/>
              <p:cNvSpPr>
                <a:spLocks noChangeShapeType="1"/>
              </p:cNvSpPr>
              <p:nvPr>
                <p:custDataLst>
                  <p:tags r:id="rId1006"/>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0" name="Line 632"/>
              <p:cNvSpPr>
                <a:spLocks noChangeShapeType="1"/>
              </p:cNvSpPr>
              <p:nvPr>
                <p:custDataLst>
                  <p:tags r:id="rId1007"/>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1" name="Line 633"/>
              <p:cNvSpPr>
                <a:spLocks noChangeShapeType="1"/>
              </p:cNvSpPr>
              <p:nvPr>
                <p:custDataLst>
                  <p:tags r:id="rId1008"/>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2" name="Line 634"/>
              <p:cNvSpPr>
                <a:spLocks noChangeShapeType="1"/>
              </p:cNvSpPr>
              <p:nvPr>
                <p:custDataLst>
                  <p:tags r:id="rId1009"/>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 name="Freeform 635"/>
              <p:cNvSpPr>
                <a:spLocks/>
              </p:cNvSpPr>
              <p:nvPr>
                <p:custDataLst>
                  <p:tags r:id="rId1010"/>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 name="Freeform 636"/>
              <p:cNvSpPr>
                <a:spLocks/>
              </p:cNvSpPr>
              <p:nvPr>
                <p:custDataLst>
                  <p:tags r:id="rId1011"/>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5" name="Rectangle 637"/>
              <p:cNvSpPr>
                <a:spLocks noChangeArrowheads="1"/>
              </p:cNvSpPr>
              <p:nvPr>
                <p:custDataLst>
                  <p:tags r:id="rId1012"/>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016" name="Rectangle 638"/>
              <p:cNvSpPr>
                <a:spLocks noChangeArrowheads="1"/>
              </p:cNvSpPr>
              <p:nvPr>
                <p:custDataLst>
                  <p:tags r:id="rId1013"/>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017" name="Rectangle 639"/>
              <p:cNvSpPr>
                <a:spLocks noChangeArrowheads="1"/>
              </p:cNvSpPr>
              <p:nvPr>
                <p:custDataLst>
                  <p:tags r:id="rId1014"/>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018" name="Rectangle 640"/>
              <p:cNvSpPr>
                <a:spLocks noChangeArrowheads="1"/>
              </p:cNvSpPr>
              <p:nvPr>
                <p:custDataLst>
                  <p:tags r:id="rId1015"/>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019" name="Rectangle 641"/>
              <p:cNvSpPr>
                <a:spLocks noChangeArrowheads="1"/>
              </p:cNvSpPr>
              <p:nvPr>
                <p:custDataLst>
                  <p:tags r:id="rId1016"/>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020" name="Rectangle 642"/>
              <p:cNvSpPr>
                <a:spLocks noChangeArrowheads="1"/>
              </p:cNvSpPr>
              <p:nvPr>
                <p:custDataLst>
                  <p:tags r:id="rId1017"/>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021" name="Rectangle 643"/>
              <p:cNvSpPr>
                <a:spLocks noChangeArrowheads="1"/>
              </p:cNvSpPr>
              <p:nvPr>
                <p:custDataLst>
                  <p:tags r:id="rId1018"/>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022" name="Rectangle 644"/>
              <p:cNvSpPr>
                <a:spLocks noChangeArrowheads="1"/>
              </p:cNvSpPr>
              <p:nvPr>
                <p:custDataLst>
                  <p:tags r:id="rId1019"/>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023" name="Line 645"/>
              <p:cNvSpPr>
                <a:spLocks noChangeShapeType="1"/>
              </p:cNvSpPr>
              <p:nvPr>
                <p:custDataLst>
                  <p:tags r:id="rId1020"/>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 name="Line 646"/>
              <p:cNvSpPr>
                <a:spLocks noChangeShapeType="1"/>
              </p:cNvSpPr>
              <p:nvPr>
                <p:custDataLst>
                  <p:tags r:id="rId1021"/>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 name="Line 647"/>
              <p:cNvSpPr>
                <a:spLocks noChangeShapeType="1"/>
              </p:cNvSpPr>
              <p:nvPr>
                <p:custDataLst>
                  <p:tags r:id="rId1022"/>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 name="Line 648"/>
              <p:cNvSpPr>
                <a:spLocks noChangeShapeType="1"/>
              </p:cNvSpPr>
              <p:nvPr>
                <p:custDataLst>
                  <p:tags r:id="rId1023"/>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Line 649"/>
              <p:cNvSpPr>
                <a:spLocks noChangeShapeType="1"/>
              </p:cNvSpPr>
              <p:nvPr>
                <p:custDataLst>
                  <p:tags r:id="rId1024"/>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650"/>
              <p:cNvSpPr>
                <a:spLocks noChangeShapeType="1"/>
              </p:cNvSpPr>
              <p:nvPr>
                <p:custDataLst>
                  <p:tags r:id="rId1025"/>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651"/>
              <p:cNvSpPr>
                <a:spLocks noChangeShapeType="1"/>
              </p:cNvSpPr>
              <p:nvPr>
                <p:custDataLst>
                  <p:tags r:id="rId1026"/>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Line 652"/>
              <p:cNvSpPr>
                <a:spLocks noChangeShapeType="1"/>
              </p:cNvSpPr>
              <p:nvPr>
                <p:custDataLst>
                  <p:tags r:id="rId1027"/>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653"/>
              <p:cNvSpPr>
                <a:spLocks noChangeShapeType="1"/>
              </p:cNvSpPr>
              <p:nvPr>
                <p:custDataLst>
                  <p:tags r:id="rId1028"/>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654"/>
              <p:cNvSpPr>
                <a:spLocks noChangeShapeType="1"/>
              </p:cNvSpPr>
              <p:nvPr>
                <p:custDataLst>
                  <p:tags r:id="rId1029"/>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655"/>
              <p:cNvSpPr>
                <a:spLocks noChangeArrowheads="1"/>
              </p:cNvSpPr>
              <p:nvPr>
                <p:custDataLst>
                  <p:tags r:id="rId1030"/>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034" name="Rectangle 656"/>
              <p:cNvSpPr>
                <a:spLocks noChangeArrowheads="1"/>
              </p:cNvSpPr>
              <p:nvPr>
                <p:custDataLst>
                  <p:tags r:id="rId1031"/>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1035" name="Rectangle 657"/>
              <p:cNvSpPr>
                <a:spLocks noChangeArrowheads="1"/>
              </p:cNvSpPr>
              <p:nvPr>
                <p:custDataLst>
                  <p:tags r:id="rId1032"/>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036" name="Rectangle 658"/>
              <p:cNvSpPr>
                <a:spLocks noChangeArrowheads="1"/>
              </p:cNvSpPr>
              <p:nvPr>
                <p:custDataLst>
                  <p:tags r:id="rId1033"/>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1037" name="Freeform 659"/>
              <p:cNvSpPr>
                <a:spLocks/>
              </p:cNvSpPr>
              <p:nvPr>
                <p:custDataLst>
                  <p:tags r:id="rId1034"/>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 name="Freeform 660"/>
              <p:cNvSpPr>
                <a:spLocks/>
              </p:cNvSpPr>
              <p:nvPr>
                <p:custDataLst>
                  <p:tags r:id="rId1035"/>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 name="Freeform 661"/>
              <p:cNvSpPr>
                <a:spLocks/>
              </p:cNvSpPr>
              <p:nvPr>
                <p:custDataLst>
                  <p:tags r:id="rId1036"/>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0" name="Freeform 662"/>
              <p:cNvSpPr>
                <a:spLocks/>
              </p:cNvSpPr>
              <p:nvPr>
                <p:custDataLst>
                  <p:tags r:id="rId1037"/>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1" name="Freeform 663"/>
              <p:cNvSpPr>
                <a:spLocks/>
              </p:cNvSpPr>
              <p:nvPr>
                <p:custDataLst>
                  <p:tags r:id="rId1038"/>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2" name="Freeform 664"/>
              <p:cNvSpPr>
                <a:spLocks/>
              </p:cNvSpPr>
              <p:nvPr>
                <p:custDataLst>
                  <p:tags r:id="rId1039"/>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3" name="Line 665"/>
              <p:cNvSpPr>
                <a:spLocks noChangeShapeType="1"/>
              </p:cNvSpPr>
              <p:nvPr>
                <p:custDataLst>
                  <p:tags r:id="rId1040"/>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666"/>
              <p:cNvSpPr>
                <a:spLocks noChangeShapeType="1"/>
              </p:cNvSpPr>
              <p:nvPr>
                <p:custDataLst>
                  <p:tags r:id="rId1041"/>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667"/>
              <p:cNvSpPr>
                <a:spLocks noChangeShapeType="1"/>
              </p:cNvSpPr>
              <p:nvPr>
                <p:custDataLst>
                  <p:tags r:id="rId1042"/>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668"/>
              <p:cNvSpPr>
                <a:spLocks noChangeShapeType="1"/>
              </p:cNvSpPr>
              <p:nvPr>
                <p:custDataLst>
                  <p:tags r:id="rId1043"/>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669"/>
              <p:cNvSpPr>
                <a:spLocks noChangeShapeType="1"/>
              </p:cNvSpPr>
              <p:nvPr>
                <p:custDataLst>
                  <p:tags r:id="rId1044"/>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 name="Line 670"/>
              <p:cNvSpPr>
                <a:spLocks noChangeShapeType="1"/>
              </p:cNvSpPr>
              <p:nvPr>
                <p:custDataLst>
                  <p:tags r:id="rId1045"/>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Rectangle 671"/>
              <p:cNvSpPr>
                <a:spLocks noChangeArrowheads="1"/>
              </p:cNvSpPr>
              <p:nvPr>
                <p:custDataLst>
                  <p:tags r:id="rId1046"/>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050" name="Rectangle 672"/>
              <p:cNvSpPr>
                <a:spLocks noChangeArrowheads="1"/>
              </p:cNvSpPr>
              <p:nvPr>
                <p:custDataLst>
                  <p:tags r:id="rId1047"/>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1051" name="Line 673"/>
              <p:cNvSpPr>
                <a:spLocks noChangeShapeType="1"/>
              </p:cNvSpPr>
              <p:nvPr>
                <p:custDataLst>
                  <p:tags r:id="rId1048"/>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Rectangle 674"/>
              <p:cNvSpPr>
                <a:spLocks noChangeArrowheads="1"/>
              </p:cNvSpPr>
              <p:nvPr>
                <p:custDataLst>
                  <p:tags r:id="rId1049"/>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053" name="Rectangle 675"/>
              <p:cNvSpPr>
                <a:spLocks noChangeArrowheads="1"/>
              </p:cNvSpPr>
              <p:nvPr>
                <p:custDataLst>
                  <p:tags r:id="rId1050"/>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054" name="Rectangle 676"/>
              <p:cNvSpPr>
                <a:spLocks noChangeArrowheads="1"/>
              </p:cNvSpPr>
              <p:nvPr>
                <p:custDataLst>
                  <p:tags r:id="rId1051"/>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055" name="Rectangle 677"/>
              <p:cNvSpPr>
                <a:spLocks noChangeArrowheads="1"/>
              </p:cNvSpPr>
              <p:nvPr>
                <p:custDataLst>
                  <p:tags r:id="rId1052"/>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056" name="Line 678"/>
              <p:cNvSpPr>
                <a:spLocks noChangeShapeType="1"/>
              </p:cNvSpPr>
              <p:nvPr>
                <p:custDataLst>
                  <p:tags r:id="rId1053"/>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 name="Line 679"/>
              <p:cNvSpPr>
                <a:spLocks noChangeShapeType="1"/>
              </p:cNvSpPr>
              <p:nvPr>
                <p:custDataLst>
                  <p:tags r:id="rId1054"/>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 name="Line 680"/>
              <p:cNvSpPr>
                <a:spLocks noChangeShapeType="1"/>
              </p:cNvSpPr>
              <p:nvPr>
                <p:custDataLst>
                  <p:tags r:id="rId1055"/>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 name="Line 681"/>
              <p:cNvSpPr>
                <a:spLocks noChangeShapeType="1"/>
              </p:cNvSpPr>
              <p:nvPr>
                <p:custDataLst>
                  <p:tags r:id="rId1056"/>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 name="Rectangle 682"/>
              <p:cNvSpPr>
                <a:spLocks noChangeArrowheads="1"/>
              </p:cNvSpPr>
              <p:nvPr>
                <p:custDataLst>
                  <p:tags r:id="rId1057"/>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061" name="Rectangle 683"/>
              <p:cNvSpPr>
                <a:spLocks noChangeArrowheads="1"/>
              </p:cNvSpPr>
              <p:nvPr>
                <p:custDataLst>
                  <p:tags r:id="rId1058"/>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062" name="Rectangle 684"/>
              <p:cNvSpPr>
                <a:spLocks noChangeArrowheads="1"/>
              </p:cNvSpPr>
              <p:nvPr>
                <p:custDataLst>
                  <p:tags r:id="rId1059"/>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063" name="Rectangle 685"/>
              <p:cNvSpPr>
                <a:spLocks noChangeArrowheads="1"/>
              </p:cNvSpPr>
              <p:nvPr>
                <p:custDataLst>
                  <p:tags r:id="rId1060"/>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064" name="Rectangle 686"/>
              <p:cNvSpPr>
                <a:spLocks noChangeArrowheads="1"/>
              </p:cNvSpPr>
              <p:nvPr>
                <p:custDataLst>
                  <p:tags r:id="rId1061"/>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065" name="Rectangle 687"/>
              <p:cNvSpPr>
                <a:spLocks noChangeArrowheads="1"/>
              </p:cNvSpPr>
              <p:nvPr>
                <p:custDataLst>
                  <p:tags r:id="rId1062"/>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066" name="Rectangle 688"/>
              <p:cNvSpPr>
                <a:spLocks noChangeArrowheads="1"/>
              </p:cNvSpPr>
              <p:nvPr>
                <p:custDataLst>
                  <p:tags r:id="rId1063"/>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067" name="Rectangle 689"/>
              <p:cNvSpPr>
                <a:spLocks noChangeArrowheads="1"/>
              </p:cNvSpPr>
              <p:nvPr>
                <p:custDataLst>
                  <p:tags r:id="rId1064"/>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068" name="Rectangle 690"/>
              <p:cNvSpPr>
                <a:spLocks noChangeArrowheads="1"/>
              </p:cNvSpPr>
              <p:nvPr>
                <p:custDataLst>
                  <p:tags r:id="rId1065"/>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069" name="Rectangle 691"/>
              <p:cNvSpPr>
                <a:spLocks noChangeArrowheads="1"/>
              </p:cNvSpPr>
              <p:nvPr>
                <p:custDataLst>
                  <p:tags r:id="rId1066"/>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070" name="Rectangle 692"/>
              <p:cNvSpPr>
                <a:spLocks noChangeArrowheads="1"/>
              </p:cNvSpPr>
              <p:nvPr>
                <p:custDataLst>
                  <p:tags r:id="rId1067"/>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071" name="Rectangle 693"/>
              <p:cNvSpPr>
                <a:spLocks noChangeArrowheads="1"/>
              </p:cNvSpPr>
              <p:nvPr>
                <p:custDataLst>
                  <p:tags r:id="rId1068"/>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072" name="Rectangle 694"/>
              <p:cNvSpPr>
                <a:spLocks noChangeArrowheads="1"/>
              </p:cNvSpPr>
              <p:nvPr>
                <p:custDataLst>
                  <p:tags r:id="rId1069"/>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073" name="Rectangle 695"/>
              <p:cNvSpPr>
                <a:spLocks noChangeArrowheads="1"/>
              </p:cNvSpPr>
              <p:nvPr>
                <p:custDataLst>
                  <p:tags r:id="rId1070"/>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074" name="Rectangle 696"/>
              <p:cNvSpPr>
                <a:spLocks noChangeArrowheads="1"/>
              </p:cNvSpPr>
              <p:nvPr>
                <p:custDataLst>
                  <p:tags r:id="rId1071"/>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075" name="Rectangle 697"/>
              <p:cNvSpPr>
                <a:spLocks noChangeArrowheads="1"/>
              </p:cNvSpPr>
              <p:nvPr>
                <p:custDataLst>
                  <p:tags r:id="rId1072"/>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076" name="Rectangle 698"/>
              <p:cNvSpPr>
                <a:spLocks noChangeArrowheads="1"/>
              </p:cNvSpPr>
              <p:nvPr>
                <p:custDataLst>
                  <p:tags r:id="rId1073"/>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077" name="Rectangle 699"/>
              <p:cNvSpPr>
                <a:spLocks noChangeArrowheads="1"/>
              </p:cNvSpPr>
              <p:nvPr>
                <p:custDataLst>
                  <p:tags r:id="rId1074"/>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078" name="Rectangle 700"/>
              <p:cNvSpPr>
                <a:spLocks noChangeArrowheads="1"/>
              </p:cNvSpPr>
              <p:nvPr>
                <p:custDataLst>
                  <p:tags r:id="rId1075"/>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079" name="Rectangle 701"/>
              <p:cNvSpPr>
                <a:spLocks noChangeArrowheads="1"/>
              </p:cNvSpPr>
              <p:nvPr>
                <p:custDataLst>
                  <p:tags r:id="rId1076"/>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080" name="Rectangle 702"/>
              <p:cNvSpPr>
                <a:spLocks noChangeArrowheads="1"/>
              </p:cNvSpPr>
              <p:nvPr>
                <p:custDataLst>
                  <p:tags r:id="rId1077"/>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081" name="Rectangle 703"/>
              <p:cNvSpPr>
                <a:spLocks noChangeArrowheads="1"/>
              </p:cNvSpPr>
              <p:nvPr>
                <p:custDataLst>
                  <p:tags r:id="rId1078"/>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082" name="Rectangle 704"/>
              <p:cNvSpPr>
                <a:spLocks noChangeArrowheads="1"/>
              </p:cNvSpPr>
              <p:nvPr>
                <p:custDataLst>
                  <p:tags r:id="rId1079"/>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083" name="Rectangle 705"/>
              <p:cNvSpPr>
                <a:spLocks noChangeArrowheads="1"/>
              </p:cNvSpPr>
              <p:nvPr>
                <p:custDataLst>
                  <p:tags r:id="rId1080"/>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084" name="Rectangle 706"/>
              <p:cNvSpPr>
                <a:spLocks noChangeArrowheads="1"/>
              </p:cNvSpPr>
              <p:nvPr>
                <p:custDataLst>
                  <p:tags r:id="rId1081"/>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085" name="Rectangle 707"/>
              <p:cNvSpPr>
                <a:spLocks noChangeArrowheads="1"/>
              </p:cNvSpPr>
              <p:nvPr>
                <p:custDataLst>
                  <p:tags r:id="rId1082"/>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1086" name="Line 708"/>
              <p:cNvSpPr>
                <a:spLocks noChangeShapeType="1"/>
              </p:cNvSpPr>
              <p:nvPr>
                <p:custDataLst>
                  <p:tags r:id="rId1083"/>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 name="Line 709"/>
              <p:cNvSpPr>
                <a:spLocks noChangeShapeType="1"/>
              </p:cNvSpPr>
              <p:nvPr>
                <p:custDataLst>
                  <p:tags r:id="rId1084"/>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 name="Line 710"/>
              <p:cNvSpPr>
                <a:spLocks noChangeShapeType="1"/>
              </p:cNvSpPr>
              <p:nvPr>
                <p:custDataLst>
                  <p:tags r:id="rId1085"/>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9" name="Line 711"/>
              <p:cNvSpPr>
                <a:spLocks noChangeShapeType="1"/>
              </p:cNvSpPr>
              <p:nvPr>
                <p:custDataLst>
                  <p:tags r:id="rId1086"/>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0" name="Line 712"/>
              <p:cNvSpPr>
                <a:spLocks noChangeShapeType="1"/>
              </p:cNvSpPr>
              <p:nvPr>
                <p:custDataLst>
                  <p:tags r:id="rId1087"/>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1" name="Line 713"/>
              <p:cNvSpPr>
                <a:spLocks noChangeShapeType="1"/>
              </p:cNvSpPr>
              <p:nvPr>
                <p:custDataLst>
                  <p:tags r:id="rId1088"/>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2" name="Line 714"/>
              <p:cNvSpPr>
                <a:spLocks noChangeShapeType="1"/>
              </p:cNvSpPr>
              <p:nvPr>
                <p:custDataLst>
                  <p:tags r:id="rId1089"/>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3" name="Line 715"/>
              <p:cNvSpPr>
                <a:spLocks noChangeShapeType="1"/>
              </p:cNvSpPr>
              <p:nvPr>
                <p:custDataLst>
                  <p:tags r:id="rId1090"/>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4" name="Line 716"/>
              <p:cNvSpPr>
                <a:spLocks noChangeShapeType="1"/>
              </p:cNvSpPr>
              <p:nvPr>
                <p:custDataLst>
                  <p:tags r:id="rId1091"/>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 name="Line 717"/>
              <p:cNvSpPr>
                <a:spLocks noChangeShapeType="1"/>
              </p:cNvSpPr>
              <p:nvPr>
                <p:custDataLst>
                  <p:tags r:id="rId1092"/>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 name="Line 718"/>
              <p:cNvSpPr>
                <a:spLocks noChangeShapeType="1"/>
              </p:cNvSpPr>
              <p:nvPr>
                <p:custDataLst>
                  <p:tags r:id="rId1093"/>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7" name="Line 719"/>
              <p:cNvSpPr>
                <a:spLocks noChangeShapeType="1"/>
              </p:cNvSpPr>
              <p:nvPr>
                <p:custDataLst>
                  <p:tags r:id="rId1094"/>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 name="Line 720"/>
              <p:cNvSpPr>
                <a:spLocks noChangeShapeType="1"/>
              </p:cNvSpPr>
              <p:nvPr>
                <p:custDataLst>
                  <p:tags r:id="rId1095"/>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 name="Line 721"/>
              <p:cNvSpPr>
                <a:spLocks noChangeShapeType="1"/>
              </p:cNvSpPr>
              <p:nvPr>
                <p:custDataLst>
                  <p:tags r:id="rId1096"/>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 name="Line 722"/>
              <p:cNvSpPr>
                <a:spLocks noChangeShapeType="1"/>
              </p:cNvSpPr>
              <p:nvPr>
                <p:custDataLst>
                  <p:tags r:id="rId1097"/>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 name="Line 723"/>
              <p:cNvSpPr>
                <a:spLocks noChangeShapeType="1"/>
              </p:cNvSpPr>
              <p:nvPr>
                <p:custDataLst>
                  <p:tags r:id="rId1098"/>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Line 724"/>
              <p:cNvSpPr>
                <a:spLocks noChangeShapeType="1"/>
              </p:cNvSpPr>
              <p:nvPr>
                <p:custDataLst>
                  <p:tags r:id="rId1099"/>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 name="Line 725"/>
              <p:cNvSpPr>
                <a:spLocks noChangeShapeType="1"/>
              </p:cNvSpPr>
              <p:nvPr>
                <p:custDataLst>
                  <p:tags r:id="rId1100"/>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 name="Line 726"/>
              <p:cNvSpPr>
                <a:spLocks noChangeShapeType="1"/>
              </p:cNvSpPr>
              <p:nvPr>
                <p:custDataLst>
                  <p:tags r:id="rId1101"/>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 name="Line 727"/>
              <p:cNvSpPr>
                <a:spLocks noChangeShapeType="1"/>
              </p:cNvSpPr>
              <p:nvPr>
                <p:custDataLst>
                  <p:tags r:id="rId1102"/>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728"/>
              <p:cNvSpPr>
                <a:spLocks noChangeShapeType="1"/>
              </p:cNvSpPr>
              <p:nvPr>
                <p:custDataLst>
                  <p:tags r:id="rId1103"/>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729"/>
              <p:cNvSpPr>
                <a:spLocks noChangeShapeType="1"/>
              </p:cNvSpPr>
              <p:nvPr>
                <p:custDataLst>
                  <p:tags r:id="rId1104"/>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730"/>
              <p:cNvSpPr>
                <a:spLocks noChangeShapeType="1"/>
              </p:cNvSpPr>
              <p:nvPr>
                <p:custDataLst>
                  <p:tags r:id="rId1105"/>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Line 731"/>
              <p:cNvSpPr>
                <a:spLocks noChangeShapeType="1"/>
              </p:cNvSpPr>
              <p:nvPr>
                <p:custDataLst>
                  <p:tags r:id="rId1106"/>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0" name="Line 732"/>
              <p:cNvSpPr>
                <a:spLocks noChangeShapeType="1"/>
              </p:cNvSpPr>
              <p:nvPr>
                <p:custDataLst>
                  <p:tags r:id="rId1107"/>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1" name="Line 733"/>
              <p:cNvSpPr>
                <a:spLocks noChangeShapeType="1"/>
              </p:cNvSpPr>
              <p:nvPr>
                <p:custDataLst>
                  <p:tags r:id="rId1108"/>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Line 734"/>
              <p:cNvSpPr>
                <a:spLocks noChangeShapeType="1"/>
              </p:cNvSpPr>
              <p:nvPr>
                <p:custDataLst>
                  <p:tags r:id="rId1109"/>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3" name="Line 735"/>
              <p:cNvSpPr>
                <a:spLocks noChangeShapeType="1"/>
              </p:cNvSpPr>
              <p:nvPr>
                <p:custDataLst>
                  <p:tags r:id="rId1110"/>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4" name="Line 736"/>
              <p:cNvSpPr>
                <a:spLocks noChangeShapeType="1"/>
              </p:cNvSpPr>
              <p:nvPr>
                <p:custDataLst>
                  <p:tags r:id="rId1111"/>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737"/>
              <p:cNvSpPr>
                <a:spLocks noChangeShapeType="1"/>
              </p:cNvSpPr>
              <p:nvPr>
                <p:custDataLst>
                  <p:tags r:id="rId1112"/>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738"/>
              <p:cNvSpPr>
                <a:spLocks noChangeShapeType="1"/>
              </p:cNvSpPr>
              <p:nvPr>
                <p:custDataLst>
                  <p:tags r:id="rId1113"/>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739"/>
              <p:cNvSpPr>
                <a:spLocks noChangeShapeType="1"/>
              </p:cNvSpPr>
              <p:nvPr>
                <p:custDataLst>
                  <p:tags r:id="rId1114"/>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740"/>
              <p:cNvSpPr>
                <a:spLocks noChangeShapeType="1"/>
              </p:cNvSpPr>
              <p:nvPr>
                <p:custDataLst>
                  <p:tags r:id="rId1115"/>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741"/>
              <p:cNvSpPr>
                <a:spLocks noChangeShapeType="1"/>
              </p:cNvSpPr>
              <p:nvPr>
                <p:custDataLst>
                  <p:tags r:id="rId1116"/>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742"/>
              <p:cNvSpPr>
                <a:spLocks noChangeShapeType="1"/>
              </p:cNvSpPr>
              <p:nvPr>
                <p:custDataLst>
                  <p:tags r:id="rId1117"/>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Line 743"/>
              <p:cNvSpPr>
                <a:spLocks noChangeShapeType="1"/>
              </p:cNvSpPr>
              <p:nvPr>
                <p:custDataLst>
                  <p:tags r:id="rId1118"/>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2" name="Line 744"/>
              <p:cNvSpPr>
                <a:spLocks noChangeShapeType="1"/>
              </p:cNvSpPr>
              <p:nvPr>
                <p:custDataLst>
                  <p:tags r:id="rId1119"/>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3" name="Line 745"/>
              <p:cNvSpPr>
                <a:spLocks noChangeShapeType="1"/>
              </p:cNvSpPr>
              <p:nvPr>
                <p:custDataLst>
                  <p:tags r:id="rId1120"/>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4" name="Line 746"/>
              <p:cNvSpPr>
                <a:spLocks noChangeShapeType="1"/>
              </p:cNvSpPr>
              <p:nvPr>
                <p:custDataLst>
                  <p:tags r:id="rId1121"/>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5" name="Line 747"/>
              <p:cNvSpPr>
                <a:spLocks noChangeShapeType="1"/>
              </p:cNvSpPr>
              <p:nvPr>
                <p:custDataLst>
                  <p:tags r:id="rId1122"/>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 name="Line 748"/>
              <p:cNvSpPr>
                <a:spLocks noChangeShapeType="1"/>
              </p:cNvSpPr>
              <p:nvPr>
                <p:custDataLst>
                  <p:tags r:id="rId1123"/>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 name="Line 749"/>
              <p:cNvSpPr>
                <a:spLocks noChangeShapeType="1"/>
              </p:cNvSpPr>
              <p:nvPr>
                <p:custDataLst>
                  <p:tags r:id="rId1124"/>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 name="Line 750"/>
              <p:cNvSpPr>
                <a:spLocks noChangeShapeType="1"/>
              </p:cNvSpPr>
              <p:nvPr>
                <p:custDataLst>
                  <p:tags r:id="rId1125"/>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 name="Line 751"/>
              <p:cNvSpPr>
                <a:spLocks noChangeShapeType="1"/>
              </p:cNvSpPr>
              <p:nvPr>
                <p:custDataLst>
                  <p:tags r:id="rId1126"/>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 name="Line 752"/>
              <p:cNvSpPr>
                <a:spLocks noChangeShapeType="1"/>
              </p:cNvSpPr>
              <p:nvPr>
                <p:custDataLst>
                  <p:tags r:id="rId1127"/>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 name="Line 753"/>
              <p:cNvSpPr>
                <a:spLocks noChangeShapeType="1"/>
              </p:cNvSpPr>
              <p:nvPr>
                <p:custDataLst>
                  <p:tags r:id="rId1128"/>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 name="Line 754"/>
              <p:cNvSpPr>
                <a:spLocks noChangeShapeType="1"/>
              </p:cNvSpPr>
              <p:nvPr>
                <p:custDataLst>
                  <p:tags r:id="rId1129"/>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 name="Line 755"/>
              <p:cNvSpPr>
                <a:spLocks noChangeShapeType="1"/>
              </p:cNvSpPr>
              <p:nvPr>
                <p:custDataLst>
                  <p:tags r:id="rId1130"/>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 name="Line 756"/>
              <p:cNvSpPr>
                <a:spLocks noChangeShapeType="1"/>
              </p:cNvSpPr>
              <p:nvPr>
                <p:custDataLst>
                  <p:tags r:id="rId1131"/>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 name="Line 757"/>
              <p:cNvSpPr>
                <a:spLocks noChangeShapeType="1"/>
              </p:cNvSpPr>
              <p:nvPr>
                <p:custDataLst>
                  <p:tags r:id="rId1132"/>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 name="Line 758"/>
              <p:cNvSpPr>
                <a:spLocks noChangeShapeType="1"/>
              </p:cNvSpPr>
              <p:nvPr>
                <p:custDataLst>
                  <p:tags r:id="rId1133"/>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 name="Line 759"/>
              <p:cNvSpPr>
                <a:spLocks noChangeShapeType="1"/>
              </p:cNvSpPr>
              <p:nvPr>
                <p:custDataLst>
                  <p:tags r:id="rId1134"/>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 name="Line 760"/>
              <p:cNvSpPr>
                <a:spLocks noChangeShapeType="1"/>
              </p:cNvSpPr>
              <p:nvPr>
                <p:custDataLst>
                  <p:tags r:id="rId1135"/>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 name="Line 761"/>
              <p:cNvSpPr>
                <a:spLocks noChangeShapeType="1"/>
              </p:cNvSpPr>
              <p:nvPr>
                <p:custDataLst>
                  <p:tags r:id="rId1136"/>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0" name="Line 762"/>
              <p:cNvSpPr>
                <a:spLocks noChangeShapeType="1"/>
              </p:cNvSpPr>
              <p:nvPr>
                <p:custDataLst>
                  <p:tags r:id="rId1137"/>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 name="Line 763"/>
              <p:cNvSpPr>
                <a:spLocks noChangeShapeType="1"/>
              </p:cNvSpPr>
              <p:nvPr>
                <p:custDataLst>
                  <p:tags r:id="rId1138"/>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 name="Line 764"/>
              <p:cNvSpPr>
                <a:spLocks noChangeShapeType="1"/>
              </p:cNvSpPr>
              <p:nvPr>
                <p:custDataLst>
                  <p:tags r:id="rId1139"/>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3" name="Line 765"/>
              <p:cNvSpPr>
                <a:spLocks noChangeShapeType="1"/>
              </p:cNvSpPr>
              <p:nvPr>
                <p:custDataLst>
                  <p:tags r:id="rId1140"/>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4" name="Line 766"/>
              <p:cNvSpPr>
                <a:spLocks noChangeShapeType="1"/>
              </p:cNvSpPr>
              <p:nvPr>
                <p:custDataLst>
                  <p:tags r:id="rId1141"/>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5" name="Line 767"/>
              <p:cNvSpPr>
                <a:spLocks noChangeShapeType="1"/>
              </p:cNvSpPr>
              <p:nvPr>
                <p:custDataLst>
                  <p:tags r:id="rId1142"/>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 name="Line 768"/>
              <p:cNvSpPr>
                <a:spLocks noChangeShapeType="1"/>
              </p:cNvSpPr>
              <p:nvPr>
                <p:custDataLst>
                  <p:tags r:id="rId1143"/>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 name="Line 769"/>
              <p:cNvSpPr>
                <a:spLocks noChangeShapeType="1"/>
              </p:cNvSpPr>
              <p:nvPr>
                <p:custDataLst>
                  <p:tags r:id="rId1144"/>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 name="Line 770"/>
              <p:cNvSpPr>
                <a:spLocks noChangeShapeType="1"/>
              </p:cNvSpPr>
              <p:nvPr>
                <p:custDataLst>
                  <p:tags r:id="rId1145"/>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 name="Line 771"/>
              <p:cNvSpPr>
                <a:spLocks noChangeShapeType="1"/>
              </p:cNvSpPr>
              <p:nvPr>
                <p:custDataLst>
                  <p:tags r:id="rId1146"/>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 name="Line 772"/>
              <p:cNvSpPr>
                <a:spLocks noChangeShapeType="1"/>
              </p:cNvSpPr>
              <p:nvPr>
                <p:custDataLst>
                  <p:tags r:id="rId1147"/>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 name="Line 773"/>
              <p:cNvSpPr>
                <a:spLocks noChangeShapeType="1"/>
              </p:cNvSpPr>
              <p:nvPr>
                <p:custDataLst>
                  <p:tags r:id="rId1148"/>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2" name="Line 774"/>
              <p:cNvSpPr>
                <a:spLocks noChangeShapeType="1"/>
              </p:cNvSpPr>
              <p:nvPr>
                <p:custDataLst>
                  <p:tags r:id="rId1149"/>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 name="Line 775"/>
              <p:cNvSpPr>
                <a:spLocks noChangeShapeType="1"/>
              </p:cNvSpPr>
              <p:nvPr>
                <p:custDataLst>
                  <p:tags r:id="rId1150"/>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4" name="Line 776"/>
              <p:cNvSpPr>
                <a:spLocks noChangeShapeType="1"/>
              </p:cNvSpPr>
              <p:nvPr>
                <p:custDataLst>
                  <p:tags r:id="rId1151"/>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5" name="Line 777"/>
              <p:cNvSpPr>
                <a:spLocks noChangeShapeType="1"/>
              </p:cNvSpPr>
              <p:nvPr>
                <p:custDataLst>
                  <p:tags r:id="rId1152"/>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6" name="Line 778"/>
              <p:cNvSpPr>
                <a:spLocks noChangeShapeType="1"/>
              </p:cNvSpPr>
              <p:nvPr>
                <p:custDataLst>
                  <p:tags r:id="rId1153"/>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 name="Line 779"/>
              <p:cNvSpPr>
                <a:spLocks noChangeShapeType="1"/>
              </p:cNvSpPr>
              <p:nvPr>
                <p:custDataLst>
                  <p:tags r:id="rId1154"/>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 name="Line 780"/>
              <p:cNvSpPr>
                <a:spLocks noChangeShapeType="1"/>
              </p:cNvSpPr>
              <p:nvPr>
                <p:custDataLst>
                  <p:tags r:id="rId1155"/>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9" name="Line 781"/>
              <p:cNvSpPr>
                <a:spLocks noChangeShapeType="1"/>
              </p:cNvSpPr>
              <p:nvPr>
                <p:custDataLst>
                  <p:tags r:id="rId1156"/>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0" name="Line 782"/>
              <p:cNvSpPr>
                <a:spLocks noChangeShapeType="1"/>
              </p:cNvSpPr>
              <p:nvPr>
                <p:custDataLst>
                  <p:tags r:id="rId1157"/>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1" name="Line 783"/>
              <p:cNvSpPr>
                <a:spLocks noChangeShapeType="1"/>
              </p:cNvSpPr>
              <p:nvPr>
                <p:custDataLst>
                  <p:tags r:id="rId1158"/>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2" name="Line 784"/>
              <p:cNvSpPr>
                <a:spLocks noChangeShapeType="1"/>
              </p:cNvSpPr>
              <p:nvPr>
                <p:custDataLst>
                  <p:tags r:id="rId1159"/>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3" name="Line 785"/>
              <p:cNvSpPr>
                <a:spLocks noChangeShapeType="1"/>
              </p:cNvSpPr>
              <p:nvPr>
                <p:custDataLst>
                  <p:tags r:id="rId1160"/>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4" name="Line 786"/>
              <p:cNvSpPr>
                <a:spLocks noChangeShapeType="1"/>
              </p:cNvSpPr>
              <p:nvPr>
                <p:custDataLst>
                  <p:tags r:id="rId1161"/>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5" name="Line 787"/>
              <p:cNvSpPr>
                <a:spLocks noChangeShapeType="1"/>
              </p:cNvSpPr>
              <p:nvPr>
                <p:custDataLst>
                  <p:tags r:id="rId1162"/>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6" name="Line 788"/>
              <p:cNvSpPr>
                <a:spLocks noChangeShapeType="1"/>
              </p:cNvSpPr>
              <p:nvPr>
                <p:custDataLst>
                  <p:tags r:id="rId1163"/>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 name="Line 789"/>
              <p:cNvSpPr>
                <a:spLocks noChangeShapeType="1"/>
              </p:cNvSpPr>
              <p:nvPr>
                <p:custDataLst>
                  <p:tags r:id="rId1164"/>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 name="Line 790"/>
              <p:cNvSpPr>
                <a:spLocks noChangeShapeType="1"/>
              </p:cNvSpPr>
              <p:nvPr>
                <p:custDataLst>
                  <p:tags r:id="rId1165"/>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9" name="Line 791"/>
              <p:cNvSpPr>
                <a:spLocks noChangeShapeType="1"/>
              </p:cNvSpPr>
              <p:nvPr>
                <p:custDataLst>
                  <p:tags r:id="rId1166"/>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0" name="Line 792"/>
              <p:cNvSpPr>
                <a:spLocks noChangeShapeType="1"/>
              </p:cNvSpPr>
              <p:nvPr>
                <p:custDataLst>
                  <p:tags r:id="rId1167"/>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1" name="Line 793"/>
              <p:cNvSpPr>
                <a:spLocks noChangeShapeType="1"/>
              </p:cNvSpPr>
              <p:nvPr>
                <p:custDataLst>
                  <p:tags r:id="rId1168"/>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2" name="Line 794"/>
              <p:cNvSpPr>
                <a:spLocks noChangeShapeType="1"/>
              </p:cNvSpPr>
              <p:nvPr>
                <p:custDataLst>
                  <p:tags r:id="rId1169"/>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3" name="Line 795"/>
              <p:cNvSpPr>
                <a:spLocks noChangeShapeType="1"/>
              </p:cNvSpPr>
              <p:nvPr>
                <p:custDataLst>
                  <p:tags r:id="rId1170"/>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Freeform 796"/>
              <p:cNvSpPr>
                <a:spLocks/>
              </p:cNvSpPr>
              <p:nvPr>
                <p:custDataLst>
                  <p:tags r:id="rId1171"/>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5" name="Freeform 797"/>
              <p:cNvSpPr>
                <a:spLocks/>
              </p:cNvSpPr>
              <p:nvPr>
                <p:custDataLst>
                  <p:tags r:id="rId1172"/>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6" name="Line 798"/>
              <p:cNvSpPr>
                <a:spLocks noChangeShapeType="1"/>
              </p:cNvSpPr>
              <p:nvPr>
                <p:custDataLst>
                  <p:tags r:id="rId1173"/>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Line 799"/>
              <p:cNvSpPr>
                <a:spLocks noChangeShapeType="1"/>
              </p:cNvSpPr>
              <p:nvPr>
                <p:custDataLst>
                  <p:tags r:id="rId1174"/>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 name="Line 800"/>
              <p:cNvSpPr>
                <a:spLocks noChangeShapeType="1"/>
              </p:cNvSpPr>
              <p:nvPr>
                <p:custDataLst>
                  <p:tags r:id="rId1175"/>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 name="Line 801"/>
              <p:cNvSpPr>
                <a:spLocks noChangeShapeType="1"/>
              </p:cNvSpPr>
              <p:nvPr>
                <p:custDataLst>
                  <p:tags r:id="rId1176"/>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 name="Line 802"/>
              <p:cNvSpPr>
                <a:spLocks noChangeShapeType="1"/>
              </p:cNvSpPr>
              <p:nvPr>
                <p:custDataLst>
                  <p:tags r:id="rId1177"/>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 name="Line 803"/>
              <p:cNvSpPr>
                <a:spLocks noChangeShapeType="1"/>
              </p:cNvSpPr>
              <p:nvPr>
                <p:custDataLst>
                  <p:tags r:id="rId1178"/>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 name="Line 804"/>
              <p:cNvSpPr>
                <a:spLocks noChangeShapeType="1"/>
              </p:cNvSpPr>
              <p:nvPr>
                <p:custDataLst>
                  <p:tags r:id="rId1179"/>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 name="Line 805"/>
              <p:cNvSpPr>
                <a:spLocks noChangeShapeType="1"/>
              </p:cNvSpPr>
              <p:nvPr>
                <p:custDataLst>
                  <p:tags r:id="rId1180"/>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 name="Line 806"/>
              <p:cNvSpPr>
                <a:spLocks noChangeShapeType="1"/>
              </p:cNvSpPr>
              <p:nvPr>
                <p:custDataLst>
                  <p:tags r:id="rId1181"/>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 name="Line 807"/>
              <p:cNvSpPr>
                <a:spLocks noChangeShapeType="1"/>
              </p:cNvSpPr>
              <p:nvPr>
                <p:custDataLst>
                  <p:tags r:id="rId1182"/>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6" name="Line 808"/>
              <p:cNvSpPr>
                <a:spLocks noChangeShapeType="1"/>
              </p:cNvSpPr>
              <p:nvPr>
                <p:custDataLst>
                  <p:tags r:id="rId1183"/>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 name="Line 809"/>
              <p:cNvSpPr>
                <a:spLocks noChangeShapeType="1"/>
              </p:cNvSpPr>
              <p:nvPr>
                <p:custDataLst>
                  <p:tags r:id="rId1184"/>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 name="Line 810"/>
              <p:cNvSpPr>
                <a:spLocks noChangeShapeType="1"/>
              </p:cNvSpPr>
              <p:nvPr>
                <p:custDataLst>
                  <p:tags r:id="rId1185"/>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 name="Line 811"/>
              <p:cNvSpPr>
                <a:spLocks noChangeShapeType="1"/>
              </p:cNvSpPr>
              <p:nvPr>
                <p:custDataLst>
                  <p:tags r:id="rId1186"/>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 name="Line 812"/>
              <p:cNvSpPr>
                <a:spLocks noChangeShapeType="1"/>
              </p:cNvSpPr>
              <p:nvPr>
                <p:custDataLst>
                  <p:tags r:id="rId1187"/>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 name="Line 813"/>
              <p:cNvSpPr>
                <a:spLocks noChangeShapeType="1"/>
              </p:cNvSpPr>
              <p:nvPr>
                <p:custDataLst>
                  <p:tags r:id="rId1188"/>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 name="Line 814"/>
              <p:cNvSpPr>
                <a:spLocks noChangeShapeType="1"/>
              </p:cNvSpPr>
              <p:nvPr>
                <p:custDataLst>
                  <p:tags r:id="rId1189"/>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 name="Line 815"/>
              <p:cNvSpPr>
                <a:spLocks noChangeShapeType="1"/>
              </p:cNvSpPr>
              <p:nvPr>
                <p:custDataLst>
                  <p:tags r:id="rId1190"/>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 name="Line 816"/>
              <p:cNvSpPr>
                <a:spLocks noChangeShapeType="1"/>
              </p:cNvSpPr>
              <p:nvPr>
                <p:custDataLst>
                  <p:tags r:id="rId1191"/>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 name="Line 817"/>
              <p:cNvSpPr>
                <a:spLocks noChangeShapeType="1"/>
              </p:cNvSpPr>
              <p:nvPr>
                <p:custDataLst>
                  <p:tags r:id="rId1192"/>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 name="Line 818"/>
              <p:cNvSpPr>
                <a:spLocks noChangeShapeType="1"/>
              </p:cNvSpPr>
              <p:nvPr>
                <p:custDataLst>
                  <p:tags r:id="rId1193"/>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7" name="Line 819"/>
              <p:cNvSpPr>
                <a:spLocks noChangeShapeType="1"/>
              </p:cNvSpPr>
              <p:nvPr>
                <p:custDataLst>
                  <p:tags r:id="rId1194"/>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 name="Line 820"/>
              <p:cNvSpPr>
                <a:spLocks noChangeShapeType="1"/>
              </p:cNvSpPr>
              <p:nvPr>
                <p:custDataLst>
                  <p:tags r:id="rId1195"/>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 name="Line 821"/>
              <p:cNvSpPr>
                <a:spLocks noChangeShapeType="1"/>
              </p:cNvSpPr>
              <p:nvPr>
                <p:custDataLst>
                  <p:tags r:id="rId1196"/>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 name="Line 822"/>
              <p:cNvSpPr>
                <a:spLocks noChangeShapeType="1"/>
              </p:cNvSpPr>
              <p:nvPr>
                <p:custDataLst>
                  <p:tags r:id="rId1197"/>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 name="Line 823"/>
              <p:cNvSpPr>
                <a:spLocks noChangeShapeType="1"/>
              </p:cNvSpPr>
              <p:nvPr>
                <p:custDataLst>
                  <p:tags r:id="rId1198"/>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 name="Line 824"/>
              <p:cNvSpPr>
                <a:spLocks noChangeShapeType="1"/>
              </p:cNvSpPr>
              <p:nvPr>
                <p:custDataLst>
                  <p:tags r:id="rId1199"/>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 name="Line 825"/>
              <p:cNvSpPr>
                <a:spLocks noChangeShapeType="1"/>
              </p:cNvSpPr>
              <p:nvPr>
                <p:custDataLst>
                  <p:tags r:id="rId1200"/>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 name="Line 826"/>
              <p:cNvSpPr>
                <a:spLocks noChangeShapeType="1"/>
              </p:cNvSpPr>
              <p:nvPr>
                <p:custDataLst>
                  <p:tags r:id="rId1201"/>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 name="Line 827"/>
              <p:cNvSpPr>
                <a:spLocks noChangeShapeType="1"/>
              </p:cNvSpPr>
              <p:nvPr>
                <p:custDataLst>
                  <p:tags r:id="rId1202"/>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6" name="Line 828"/>
              <p:cNvSpPr>
                <a:spLocks noChangeShapeType="1"/>
              </p:cNvSpPr>
              <p:nvPr>
                <p:custDataLst>
                  <p:tags r:id="rId1203"/>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7" name="Line 829"/>
              <p:cNvSpPr>
                <a:spLocks noChangeShapeType="1"/>
              </p:cNvSpPr>
              <p:nvPr>
                <p:custDataLst>
                  <p:tags r:id="rId1204"/>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 name="Line 830"/>
              <p:cNvSpPr>
                <a:spLocks noChangeShapeType="1"/>
              </p:cNvSpPr>
              <p:nvPr>
                <p:custDataLst>
                  <p:tags r:id="rId1205"/>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 name="Line 831"/>
              <p:cNvSpPr>
                <a:spLocks noChangeShapeType="1"/>
              </p:cNvSpPr>
              <p:nvPr>
                <p:custDataLst>
                  <p:tags r:id="rId1206"/>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 name="Line 832"/>
              <p:cNvSpPr>
                <a:spLocks noChangeShapeType="1"/>
              </p:cNvSpPr>
              <p:nvPr>
                <p:custDataLst>
                  <p:tags r:id="rId1207"/>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 name="Line 833"/>
              <p:cNvSpPr>
                <a:spLocks noChangeShapeType="1"/>
              </p:cNvSpPr>
              <p:nvPr>
                <p:custDataLst>
                  <p:tags r:id="rId1208"/>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 name="Line 834"/>
              <p:cNvSpPr>
                <a:spLocks noChangeShapeType="1"/>
              </p:cNvSpPr>
              <p:nvPr>
                <p:custDataLst>
                  <p:tags r:id="rId1209"/>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 name="Line 835"/>
              <p:cNvSpPr>
                <a:spLocks noChangeShapeType="1"/>
              </p:cNvSpPr>
              <p:nvPr>
                <p:custDataLst>
                  <p:tags r:id="rId1210"/>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 name="Line 836"/>
              <p:cNvSpPr>
                <a:spLocks noChangeShapeType="1"/>
              </p:cNvSpPr>
              <p:nvPr>
                <p:custDataLst>
                  <p:tags r:id="rId1211"/>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 name="Line 837"/>
              <p:cNvSpPr>
                <a:spLocks noChangeShapeType="1"/>
              </p:cNvSpPr>
              <p:nvPr>
                <p:custDataLst>
                  <p:tags r:id="rId1212"/>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6" name="Line 838"/>
              <p:cNvSpPr>
                <a:spLocks noChangeShapeType="1"/>
              </p:cNvSpPr>
              <p:nvPr>
                <p:custDataLst>
                  <p:tags r:id="rId1213"/>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7" name="Line 839"/>
              <p:cNvSpPr>
                <a:spLocks noChangeShapeType="1"/>
              </p:cNvSpPr>
              <p:nvPr>
                <p:custDataLst>
                  <p:tags r:id="rId1214"/>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 name="Line 840"/>
              <p:cNvSpPr>
                <a:spLocks noChangeShapeType="1"/>
              </p:cNvSpPr>
              <p:nvPr>
                <p:custDataLst>
                  <p:tags r:id="rId1215"/>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 name="Line 841"/>
              <p:cNvSpPr>
                <a:spLocks noChangeShapeType="1"/>
              </p:cNvSpPr>
              <p:nvPr>
                <p:custDataLst>
                  <p:tags r:id="rId1216"/>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 name="Line 842"/>
              <p:cNvSpPr>
                <a:spLocks noChangeShapeType="1"/>
              </p:cNvSpPr>
              <p:nvPr>
                <p:custDataLst>
                  <p:tags r:id="rId1217"/>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 name="Line 843"/>
              <p:cNvSpPr>
                <a:spLocks noChangeShapeType="1"/>
              </p:cNvSpPr>
              <p:nvPr>
                <p:custDataLst>
                  <p:tags r:id="rId1218"/>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 name="Line 844"/>
              <p:cNvSpPr>
                <a:spLocks noChangeShapeType="1"/>
              </p:cNvSpPr>
              <p:nvPr>
                <p:custDataLst>
                  <p:tags r:id="rId1219"/>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 name="Line 845"/>
              <p:cNvSpPr>
                <a:spLocks noChangeShapeType="1"/>
              </p:cNvSpPr>
              <p:nvPr>
                <p:custDataLst>
                  <p:tags r:id="rId1220"/>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 name="Line 846"/>
              <p:cNvSpPr>
                <a:spLocks noChangeShapeType="1"/>
              </p:cNvSpPr>
              <p:nvPr>
                <p:custDataLst>
                  <p:tags r:id="rId1221"/>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 name="Line 847"/>
              <p:cNvSpPr>
                <a:spLocks noChangeShapeType="1"/>
              </p:cNvSpPr>
              <p:nvPr>
                <p:custDataLst>
                  <p:tags r:id="rId1222"/>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 name="Line 848"/>
              <p:cNvSpPr>
                <a:spLocks noChangeShapeType="1"/>
              </p:cNvSpPr>
              <p:nvPr>
                <p:custDataLst>
                  <p:tags r:id="rId1223"/>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7" name="Line 849"/>
              <p:cNvSpPr>
                <a:spLocks noChangeShapeType="1"/>
              </p:cNvSpPr>
              <p:nvPr>
                <p:custDataLst>
                  <p:tags r:id="rId1224"/>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 name="Line 850"/>
              <p:cNvSpPr>
                <a:spLocks noChangeShapeType="1"/>
              </p:cNvSpPr>
              <p:nvPr>
                <p:custDataLst>
                  <p:tags r:id="rId1225"/>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 name="Line 851"/>
              <p:cNvSpPr>
                <a:spLocks noChangeShapeType="1"/>
              </p:cNvSpPr>
              <p:nvPr>
                <p:custDataLst>
                  <p:tags r:id="rId1226"/>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 name="Line 852"/>
              <p:cNvSpPr>
                <a:spLocks noChangeShapeType="1"/>
              </p:cNvSpPr>
              <p:nvPr>
                <p:custDataLst>
                  <p:tags r:id="rId1227"/>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 name="Line 853"/>
              <p:cNvSpPr>
                <a:spLocks noChangeShapeType="1"/>
              </p:cNvSpPr>
              <p:nvPr>
                <p:custDataLst>
                  <p:tags r:id="rId1228"/>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 name="Line 854"/>
              <p:cNvSpPr>
                <a:spLocks noChangeShapeType="1"/>
              </p:cNvSpPr>
              <p:nvPr>
                <p:custDataLst>
                  <p:tags r:id="rId1229"/>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 name="Line 855"/>
              <p:cNvSpPr>
                <a:spLocks noChangeShapeType="1"/>
              </p:cNvSpPr>
              <p:nvPr>
                <p:custDataLst>
                  <p:tags r:id="rId1230"/>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 name="Line 856"/>
              <p:cNvSpPr>
                <a:spLocks noChangeShapeType="1"/>
              </p:cNvSpPr>
              <p:nvPr>
                <p:custDataLst>
                  <p:tags r:id="rId1231"/>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 name="Line 857"/>
              <p:cNvSpPr>
                <a:spLocks noChangeShapeType="1"/>
              </p:cNvSpPr>
              <p:nvPr>
                <p:custDataLst>
                  <p:tags r:id="rId1232"/>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 name="Line 858"/>
              <p:cNvSpPr>
                <a:spLocks noChangeShapeType="1"/>
              </p:cNvSpPr>
              <p:nvPr>
                <p:custDataLst>
                  <p:tags r:id="rId1233"/>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 name="Line 859"/>
              <p:cNvSpPr>
                <a:spLocks noChangeShapeType="1"/>
              </p:cNvSpPr>
              <p:nvPr>
                <p:custDataLst>
                  <p:tags r:id="rId1234"/>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 name="Freeform 860"/>
              <p:cNvSpPr>
                <a:spLocks/>
              </p:cNvSpPr>
              <p:nvPr>
                <p:custDataLst>
                  <p:tags r:id="rId1235"/>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 name="Freeform 861"/>
              <p:cNvSpPr>
                <a:spLocks/>
              </p:cNvSpPr>
              <p:nvPr>
                <p:custDataLst>
                  <p:tags r:id="rId1236"/>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0" name="Freeform 862"/>
              <p:cNvSpPr>
                <a:spLocks/>
              </p:cNvSpPr>
              <p:nvPr>
                <p:custDataLst>
                  <p:tags r:id="rId1237"/>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1" name="Line 863"/>
              <p:cNvSpPr>
                <a:spLocks noChangeShapeType="1"/>
              </p:cNvSpPr>
              <p:nvPr>
                <p:custDataLst>
                  <p:tags r:id="rId1238"/>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 name="Line 864"/>
              <p:cNvSpPr>
                <a:spLocks noChangeShapeType="1"/>
              </p:cNvSpPr>
              <p:nvPr>
                <p:custDataLst>
                  <p:tags r:id="rId1239"/>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 name="Line 865"/>
              <p:cNvSpPr>
                <a:spLocks noChangeShapeType="1"/>
              </p:cNvSpPr>
              <p:nvPr>
                <p:custDataLst>
                  <p:tags r:id="rId1240"/>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 name="Line 866"/>
              <p:cNvSpPr>
                <a:spLocks noChangeShapeType="1"/>
              </p:cNvSpPr>
              <p:nvPr>
                <p:custDataLst>
                  <p:tags r:id="rId1241"/>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 name="Line 867"/>
              <p:cNvSpPr>
                <a:spLocks noChangeShapeType="1"/>
              </p:cNvSpPr>
              <p:nvPr>
                <p:custDataLst>
                  <p:tags r:id="rId1242"/>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 name="Line 868"/>
              <p:cNvSpPr>
                <a:spLocks noChangeShapeType="1"/>
              </p:cNvSpPr>
              <p:nvPr>
                <p:custDataLst>
                  <p:tags r:id="rId1243"/>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7" name="Line 869"/>
              <p:cNvSpPr>
                <a:spLocks noChangeShapeType="1"/>
              </p:cNvSpPr>
              <p:nvPr>
                <p:custDataLst>
                  <p:tags r:id="rId1244"/>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 name="Line 870"/>
              <p:cNvSpPr>
                <a:spLocks noChangeShapeType="1"/>
              </p:cNvSpPr>
              <p:nvPr>
                <p:custDataLst>
                  <p:tags r:id="rId1245"/>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 name="Line 871"/>
              <p:cNvSpPr>
                <a:spLocks noChangeShapeType="1"/>
              </p:cNvSpPr>
              <p:nvPr>
                <p:custDataLst>
                  <p:tags r:id="rId1246"/>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 name="Line 872"/>
              <p:cNvSpPr>
                <a:spLocks noChangeShapeType="1"/>
              </p:cNvSpPr>
              <p:nvPr>
                <p:custDataLst>
                  <p:tags r:id="rId1247"/>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 name="Line 873"/>
              <p:cNvSpPr>
                <a:spLocks noChangeShapeType="1"/>
              </p:cNvSpPr>
              <p:nvPr>
                <p:custDataLst>
                  <p:tags r:id="rId1248"/>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 name="Line 874"/>
              <p:cNvSpPr>
                <a:spLocks noChangeShapeType="1"/>
              </p:cNvSpPr>
              <p:nvPr>
                <p:custDataLst>
                  <p:tags r:id="rId1249"/>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 name="Line 875"/>
              <p:cNvSpPr>
                <a:spLocks noChangeShapeType="1"/>
              </p:cNvSpPr>
              <p:nvPr>
                <p:custDataLst>
                  <p:tags r:id="rId1250"/>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 name="Line 876"/>
              <p:cNvSpPr>
                <a:spLocks noChangeShapeType="1"/>
              </p:cNvSpPr>
              <p:nvPr>
                <p:custDataLst>
                  <p:tags r:id="rId1251"/>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 name="Line 877"/>
              <p:cNvSpPr>
                <a:spLocks noChangeShapeType="1"/>
              </p:cNvSpPr>
              <p:nvPr>
                <p:custDataLst>
                  <p:tags r:id="rId1252"/>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6" name="Line 878"/>
              <p:cNvSpPr>
                <a:spLocks noChangeShapeType="1"/>
              </p:cNvSpPr>
              <p:nvPr>
                <p:custDataLst>
                  <p:tags r:id="rId1253"/>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7" name="Line 879"/>
              <p:cNvSpPr>
                <a:spLocks noChangeShapeType="1"/>
              </p:cNvSpPr>
              <p:nvPr>
                <p:custDataLst>
                  <p:tags r:id="rId1254"/>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8" name="Line 880"/>
              <p:cNvSpPr>
                <a:spLocks noChangeShapeType="1"/>
              </p:cNvSpPr>
              <p:nvPr>
                <p:custDataLst>
                  <p:tags r:id="rId1255"/>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 name="Line 881"/>
              <p:cNvSpPr>
                <a:spLocks noChangeShapeType="1"/>
              </p:cNvSpPr>
              <p:nvPr>
                <p:custDataLst>
                  <p:tags r:id="rId1256"/>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 name="Line 882"/>
              <p:cNvSpPr>
                <a:spLocks noChangeShapeType="1"/>
              </p:cNvSpPr>
              <p:nvPr>
                <p:custDataLst>
                  <p:tags r:id="rId1257"/>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1" name="Line 883"/>
              <p:cNvSpPr>
                <a:spLocks noChangeShapeType="1"/>
              </p:cNvSpPr>
              <p:nvPr>
                <p:custDataLst>
                  <p:tags r:id="rId1258"/>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2" name="Line 884"/>
              <p:cNvSpPr>
                <a:spLocks noChangeShapeType="1"/>
              </p:cNvSpPr>
              <p:nvPr>
                <p:custDataLst>
                  <p:tags r:id="rId1259"/>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3" name="Line 885"/>
              <p:cNvSpPr>
                <a:spLocks noChangeShapeType="1"/>
              </p:cNvSpPr>
              <p:nvPr>
                <p:custDataLst>
                  <p:tags r:id="rId1260"/>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4" name="Line 886"/>
              <p:cNvSpPr>
                <a:spLocks noChangeShapeType="1"/>
              </p:cNvSpPr>
              <p:nvPr>
                <p:custDataLst>
                  <p:tags r:id="rId1261"/>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5" name="Line 887"/>
              <p:cNvSpPr>
                <a:spLocks noChangeShapeType="1"/>
              </p:cNvSpPr>
              <p:nvPr>
                <p:custDataLst>
                  <p:tags r:id="rId1262"/>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6" name="Line 888"/>
              <p:cNvSpPr>
                <a:spLocks noChangeShapeType="1"/>
              </p:cNvSpPr>
              <p:nvPr>
                <p:custDataLst>
                  <p:tags r:id="rId1263"/>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7" name="Line 889"/>
              <p:cNvSpPr>
                <a:spLocks noChangeShapeType="1"/>
              </p:cNvSpPr>
              <p:nvPr>
                <p:custDataLst>
                  <p:tags r:id="rId1264"/>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8" name="Line 890"/>
              <p:cNvSpPr>
                <a:spLocks noChangeShapeType="1"/>
              </p:cNvSpPr>
              <p:nvPr>
                <p:custDataLst>
                  <p:tags r:id="rId1265"/>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 name="Line 891"/>
              <p:cNvSpPr>
                <a:spLocks noChangeShapeType="1"/>
              </p:cNvSpPr>
              <p:nvPr>
                <p:custDataLst>
                  <p:tags r:id="rId1266"/>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 name="Line 892"/>
              <p:cNvSpPr>
                <a:spLocks noChangeShapeType="1"/>
              </p:cNvSpPr>
              <p:nvPr>
                <p:custDataLst>
                  <p:tags r:id="rId1267"/>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 name="Line 893"/>
              <p:cNvSpPr>
                <a:spLocks noChangeShapeType="1"/>
              </p:cNvSpPr>
              <p:nvPr>
                <p:custDataLst>
                  <p:tags r:id="rId1268"/>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2" name="Line 894"/>
              <p:cNvSpPr>
                <a:spLocks noChangeShapeType="1"/>
              </p:cNvSpPr>
              <p:nvPr>
                <p:custDataLst>
                  <p:tags r:id="rId1269"/>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3" name="Line 895"/>
              <p:cNvSpPr>
                <a:spLocks noChangeShapeType="1"/>
              </p:cNvSpPr>
              <p:nvPr>
                <p:custDataLst>
                  <p:tags r:id="rId1270"/>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4" name="Line 896"/>
              <p:cNvSpPr>
                <a:spLocks noChangeShapeType="1"/>
              </p:cNvSpPr>
              <p:nvPr>
                <p:custDataLst>
                  <p:tags r:id="rId1271"/>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5" name="Line 897"/>
              <p:cNvSpPr>
                <a:spLocks noChangeShapeType="1"/>
              </p:cNvSpPr>
              <p:nvPr>
                <p:custDataLst>
                  <p:tags r:id="rId1272"/>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6" name="Line 898"/>
              <p:cNvSpPr>
                <a:spLocks noChangeShapeType="1"/>
              </p:cNvSpPr>
              <p:nvPr>
                <p:custDataLst>
                  <p:tags r:id="rId1273"/>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7" name="Line 899"/>
              <p:cNvSpPr>
                <a:spLocks noChangeShapeType="1"/>
              </p:cNvSpPr>
              <p:nvPr>
                <p:custDataLst>
                  <p:tags r:id="rId1274"/>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 name="Line 900"/>
              <p:cNvSpPr>
                <a:spLocks noChangeShapeType="1"/>
              </p:cNvSpPr>
              <p:nvPr>
                <p:custDataLst>
                  <p:tags r:id="rId1275"/>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 name="Line 901"/>
              <p:cNvSpPr>
                <a:spLocks noChangeShapeType="1"/>
              </p:cNvSpPr>
              <p:nvPr>
                <p:custDataLst>
                  <p:tags r:id="rId1276"/>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 name="Line 902"/>
              <p:cNvSpPr>
                <a:spLocks noChangeShapeType="1"/>
              </p:cNvSpPr>
              <p:nvPr>
                <p:custDataLst>
                  <p:tags r:id="rId1277"/>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 name="Line 903"/>
              <p:cNvSpPr>
                <a:spLocks noChangeShapeType="1"/>
              </p:cNvSpPr>
              <p:nvPr>
                <p:custDataLst>
                  <p:tags r:id="rId1278"/>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 name="Line 904"/>
              <p:cNvSpPr>
                <a:spLocks noChangeShapeType="1"/>
              </p:cNvSpPr>
              <p:nvPr>
                <p:custDataLst>
                  <p:tags r:id="rId1279"/>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 name="Line 905"/>
              <p:cNvSpPr>
                <a:spLocks noChangeShapeType="1"/>
              </p:cNvSpPr>
              <p:nvPr>
                <p:custDataLst>
                  <p:tags r:id="rId1280"/>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4" name="Line 906"/>
              <p:cNvSpPr>
                <a:spLocks noChangeShapeType="1"/>
              </p:cNvSpPr>
              <p:nvPr>
                <p:custDataLst>
                  <p:tags r:id="rId1281"/>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5" name="Line 907"/>
              <p:cNvSpPr>
                <a:spLocks noChangeShapeType="1"/>
              </p:cNvSpPr>
              <p:nvPr>
                <p:custDataLst>
                  <p:tags r:id="rId1282"/>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6" name="Line 908"/>
              <p:cNvSpPr>
                <a:spLocks noChangeShapeType="1"/>
              </p:cNvSpPr>
              <p:nvPr>
                <p:custDataLst>
                  <p:tags r:id="rId1283"/>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7" name="Line 909"/>
              <p:cNvSpPr>
                <a:spLocks noChangeShapeType="1"/>
              </p:cNvSpPr>
              <p:nvPr>
                <p:custDataLst>
                  <p:tags r:id="rId1284"/>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8" name="Line 910"/>
              <p:cNvSpPr>
                <a:spLocks noChangeShapeType="1"/>
              </p:cNvSpPr>
              <p:nvPr>
                <p:custDataLst>
                  <p:tags r:id="rId1285"/>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9" name="Line 911"/>
              <p:cNvSpPr>
                <a:spLocks noChangeShapeType="1"/>
              </p:cNvSpPr>
              <p:nvPr>
                <p:custDataLst>
                  <p:tags r:id="rId1286"/>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 name="Line 912"/>
              <p:cNvSpPr>
                <a:spLocks noChangeShapeType="1"/>
              </p:cNvSpPr>
              <p:nvPr>
                <p:custDataLst>
                  <p:tags r:id="rId1287"/>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 name="Line 913"/>
              <p:cNvSpPr>
                <a:spLocks noChangeShapeType="1"/>
              </p:cNvSpPr>
              <p:nvPr>
                <p:custDataLst>
                  <p:tags r:id="rId1288"/>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2" name="Line 914"/>
              <p:cNvSpPr>
                <a:spLocks noChangeShapeType="1"/>
              </p:cNvSpPr>
              <p:nvPr>
                <p:custDataLst>
                  <p:tags r:id="rId1289"/>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3" name="Line 915"/>
              <p:cNvSpPr>
                <a:spLocks noChangeShapeType="1"/>
              </p:cNvSpPr>
              <p:nvPr>
                <p:custDataLst>
                  <p:tags r:id="rId1290"/>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4" name="Line 916"/>
              <p:cNvSpPr>
                <a:spLocks noChangeShapeType="1"/>
              </p:cNvSpPr>
              <p:nvPr>
                <p:custDataLst>
                  <p:tags r:id="rId1291"/>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5" name="Line 917"/>
              <p:cNvSpPr>
                <a:spLocks noChangeShapeType="1"/>
              </p:cNvSpPr>
              <p:nvPr>
                <p:custDataLst>
                  <p:tags r:id="rId1292"/>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6" name="Line 918"/>
              <p:cNvSpPr>
                <a:spLocks noChangeShapeType="1"/>
              </p:cNvSpPr>
              <p:nvPr>
                <p:custDataLst>
                  <p:tags r:id="rId1293"/>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7" name="Line 919"/>
              <p:cNvSpPr>
                <a:spLocks noChangeShapeType="1"/>
              </p:cNvSpPr>
              <p:nvPr>
                <p:custDataLst>
                  <p:tags r:id="rId1294"/>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8" name="Line 920"/>
              <p:cNvSpPr>
                <a:spLocks noChangeShapeType="1"/>
              </p:cNvSpPr>
              <p:nvPr>
                <p:custDataLst>
                  <p:tags r:id="rId1295"/>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9" name="Line 921"/>
              <p:cNvSpPr>
                <a:spLocks noChangeShapeType="1"/>
              </p:cNvSpPr>
              <p:nvPr>
                <p:custDataLst>
                  <p:tags r:id="rId1296"/>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 name="Line 922"/>
              <p:cNvSpPr>
                <a:spLocks noChangeShapeType="1"/>
              </p:cNvSpPr>
              <p:nvPr>
                <p:custDataLst>
                  <p:tags r:id="rId1297"/>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 name="Line 923"/>
              <p:cNvSpPr>
                <a:spLocks noChangeShapeType="1"/>
              </p:cNvSpPr>
              <p:nvPr>
                <p:custDataLst>
                  <p:tags r:id="rId1298"/>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2" name="Line 924"/>
              <p:cNvSpPr>
                <a:spLocks noChangeShapeType="1"/>
              </p:cNvSpPr>
              <p:nvPr>
                <p:custDataLst>
                  <p:tags r:id="rId1299"/>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3" name="Line 925"/>
              <p:cNvSpPr>
                <a:spLocks noChangeShapeType="1"/>
              </p:cNvSpPr>
              <p:nvPr>
                <p:custDataLst>
                  <p:tags r:id="rId1300"/>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4" name="Line 926"/>
              <p:cNvSpPr>
                <a:spLocks noChangeShapeType="1"/>
              </p:cNvSpPr>
              <p:nvPr>
                <p:custDataLst>
                  <p:tags r:id="rId1301"/>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5" name="Line 927"/>
              <p:cNvSpPr>
                <a:spLocks noChangeShapeType="1"/>
              </p:cNvSpPr>
              <p:nvPr>
                <p:custDataLst>
                  <p:tags r:id="rId1302"/>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6" name="Line 928"/>
              <p:cNvSpPr>
                <a:spLocks noChangeShapeType="1"/>
              </p:cNvSpPr>
              <p:nvPr>
                <p:custDataLst>
                  <p:tags r:id="rId1303"/>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7" name="Line 929"/>
              <p:cNvSpPr>
                <a:spLocks noChangeShapeType="1"/>
              </p:cNvSpPr>
              <p:nvPr>
                <p:custDataLst>
                  <p:tags r:id="rId1304"/>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8" name="Line 930"/>
              <p:cNvSpPr>
                <a:spLocks noChangeShapeType="1"/>
              </p:cNvSpPr>
              <p:nvPr>
                <p:custDataLst>
                  <p:tags r:id="rId1305"/>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9" name="Line 931"/>
              <p:cNvSpPr>
                <a:spLocks noChangeShapeType="1"/>
              </p:cNvSpPr>
              <p:nvPr>
                <p:custDataLst>
                  <p:tags r:id="rId1306"/>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 name="Line 932"/>
              <p:cNvSpPr>
                <a:spLocks noChangeShapeType="1"/>
              </p:cNvSpPr>
              <p:nvPr>
                <p:custDataLst>
                  <p:tags r:id="rId1307"/>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 name="Line 933"/>
              <p:cNvSpPr>
                <a:spLocks noChangeShapeType="1"/>
              </p:cNvSpPr>
              <p:nvPr>
                <p:custDataLst>
                  <p:tags r:id="rId1308"/>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2" name="Line 934"/>
              <p:cNvSpPr>
                <a:spLocks noChangeShapeType="1"/>
              </p:cNvSpPr>
              <p:nvPr>
                <p:custDataLst>
                  <p:tags r:id="rId1309"/>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3" name="Line 935"/>
              <p:cNvSpPr>
                <a:spLocks noChangeShapeType="1"/>
              </p:cNvSpPr>
              <p:nvPr>
                <p:custDataLst>
                  <p:tags r:id="rId1310"/>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4" name="Line 936"/>
              <p:cNvSpPr>
                <a:spLocks noChangeShapeType="1"/>
              </p:cNvSpPr>
              <p:nvPr>
                <p:custDataLst>
                  <p:tags r:id="rId1311"/>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5" name="Line 937"/>
              <p:cNvSpPr>
                <a:spLocks noChangeShapeType="1"/>
              </p:cNvSpPr>
              <p:nvPr>
                <p:custDataLst>
                  <p:tags r:id="rId1312"/>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6" name="Line 938"/>
              <p:cNvSpPr>
                <a:spLocks noChangeShapeType="1"/>
              </p:cNvSpPr>
              <p:nvPr>
                <p:custDataLst>
                  <p:tags r:id="rId1313"/>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7" name="Line 939"/>
              <p:cNvSpPr>
                <a:spLocks noChangeShapeType="1"/>
              </p:cNvSpPr>
              <p:nvPr>
                <p:custDataLst>
                  <p:tags r:id="rId1314"/>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8" name="Line 940"/>
              <p:cNvSpPr>
                <a:spLocks noChangeShapeType="1"/>
              </p:cNvSpPr>
              <p:nvPr>
                <p:custDataLst>
                  <p:tags r:id="rId1315"/>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9" name="Line 941"/>
              <p:cNvSpPr>
                <a:spLocks noChangeShapeType="1"/>
              </p:cNvSpPr>
              <p:nvPr>
                <p:custDataLst>
                  <p:tags r:id="rId1316"/>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0" name="Line 942"/>
              <p:cNvSpPr>
                <a:spLocks noChangeShapeType="1"/>
              </p:cNvSpPr>
              <p:nvPr>
                <p:custDataLst>
                  <p:tags r:id="rId1317"/>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 name="Line 943"/>
              <p:cNvSpPr>
                <a:spLocks noChangeShapeType="1"/>
              </p:cNvSpPr>
              <p:nvPr>
                <p:custDataLst>
                  <p:tags r:id="rId1318"/>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 name="Line 944"/>
              <p:cNvSpPr>
                <a:spLocks noChangeShapeType="1"/>
              </p:cNvSpPr>
              <p:nvPr>
                <p:custDataLst>
                  <p:tags r:id="rId1319"/>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3" name="Line 945"/>
              <p:cNvSpPr>
                <a:spLocks noChangeShapeType="1"/>
              </p:cNvSpPr>
              <p:nvPr>
                <p:custDataLst>
                  <p:tags r:id="rId1320"/>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4" name="Line 946"/>
              <p:cNvSpPr>
                <a:spLocks noChangeShapeType="1"/>
              </p:cNvSpPr>
              <p:nvPr>
                <p:custDataLst>
                  <p:tags r:id="rId1321"/>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5" name="Line 947"/>
              <p:cNvSpPr>
                <a:spLocks noChangeShapeType="1"/>
              </p:cNvSpPr>
              <p:nvPr>
                <p:custDataLst>
                  <p:tags r:id="rId1322"/>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6" name="Line 948"/>
              <p:cNvSpPr>
                <a:spLocks noChangeShapeType="1"/>
              </p:cNvSpPr>
              <p:nvPr>
                <p:custDataLst>
                  <p:tags r:id="rId1323"/>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7" name="Line 949"/>
              <p:cNvSpPr>
                <a:spLocks noChangeShapeType="1"/>
              </p:cNvSpPr>
              <p:nvPr>
                <p:custDataLst>
                  <p:tags r:id="rId1324"/>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8" name="Freeform 950"/>
              <p:cNvSpPr>
                <a:spLocks/>
              </p:cNvSpPr>
              <p:nvPr>
                <p:custDataLst>
                  <p:tags r:id="rId1325"/>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9" name="Freeform 951"/>
              <p:cNvSpPr>
                <a:spLocks/>
              </p:cNvSpPr>
              <p:nvPr>
                <p:custDataLst>
                  <p:tags r:id="rId1326"/>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0" name="Freeform 952"/>
              <p:cNvSpPr>
                <a:spLocks/>
              </p:cNvSpPr>
              <p:nvPr>
                <p:custDataLst>
                  <p:tags r:id="rId1327"/>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 name="Line 953"/>
              <p:cNvSpPr>
                <a:spLocks noChangeShapeType="1"/>
              </p:cNvSpPr>
              <p:nvPr>
                <p:custDataLst>
                  <p:tags r:id="rId1328"/>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 name="Line 954"/>
              <p:cNvSpPr>
                <a:spLocks noChangeShapeType="1"/>
              </p:cNvSpPr>
              <p:nvPr>
                <p:custDataLst>
                  <p:tags r:id="rId1329"/>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 name="Line 955"/>
              <p:cNvSpPr>
                <a:spLocks noChangeShapeType="1"/>
              </p:cNvSpPr>
              <p:nvPr>
                <p:custDataLst>
                  <p:tags r:id="rId1330"/>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 name="Line 956"/>
              <p:cNvSpPr>
                <a:spLocks noChangeShapeType="1"/>
              </p:cNvSpPr>
              <p:nvPr>
                <p:custDataLst>
                  <p:tags r:id="rId1331"/>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 name="Line 957"/>
              <p:cNvSpPr>
                <a:spLocks noChangeShapeType="1"/>
              </p:cNvSpPr>
              <p:nvPr>
                <p:custDataLst>
                  <p:tags r:id="rId1332"/>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 name="Line 958"/>
              <p:cNvSpPr>
                <a:spLocks noChangeShapeType="1"/>
              </p:cNvSpPr>
              <p:nvPr>
                <p:custDataLst>
                  <p:tags r:id="rId1333"/>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 name="Line 959"/>
              <p:cNvSpPr>
                <a:spLocks noChangeShapeType="1"/>
              </p:cNvSpPr>
              <p:nvPr>
                <p:custDataLst>
                  <p:tags r:id="rId1334"/>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 name="Line 960"/>
              <p:cNvSpPr>
                <a:spLocks noChangeShapeType="1"/>
              </p:cNvSpPr>
              <p:nvPr>
                <p:custDataLst>
                  <p:tags r:id="rId1335"/>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 name="Line 961"/>
              <p:cNvSpPr>
                <a:spLocks noChangeShapeType="1"/>
              </p:cNvSpPr>
              <p:nvPr>
                <p:custDataLst>
                  <p:tags r:id="rId1336"/>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 name="Line 962"/>
              <p:cNvSpPr>
                <a:spLocks noChangeShapeType="1"/>
              </p:cNvSpPr>
              <p:nvPr>
                <p:custDataLst>
                  <p:tags r:id="rId1337"/>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 name="Line 963"/>
              <p:cNvSpPr>
                <a:spLocks noChangeShapeType="1"/>
              </p:cNvSpPr>
              <p:nvPr>
                <p:custDataLst>
                  <p:tags r:id="rId1338"/>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 name="Line 964"/>
              <p:cNvSpPr>
                <a:spLocks noChangeShapeType="1"/>
              </p:cNvSpPr>
              <p:nvPr>
                <p:custDataLst>
                  <p:tags r:id="rId1339"/>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 name="Line 965"/>
              <p:cNvSpPr>
                <a:spLocks noChangeShapeType="1"/>
              </p:cNvSpPr>
              <p:nvPr>
                <p:custDataLst>
                  <p:tags r:id="rId1340"/>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 name="Line 966"/>
              <p:cNvSpPr>
                <a:spLocks noChangeShapeType="1"/>
              </p:cNvSpPr>
              <p:nvPr>
                <p:custDataLst>
                  <p:tags r:id="rId1341"/>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 name="Line 967"/>
              <p:cNvSpPr>
                <a:spLocks noChangeShapeType="1"/>
              </p:cNvSpPr>
              <p:nvPr>
                <p:custDataLst>
                  <p:tags r:id="rId1342"/>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 name="Line 968"/>
              <p:cNvSpPr>
                <a:spLocks noChangeShapeType="1"/>
              </p:cNvSpPr>
              <p:nvPr>
                <p:custDataLst>
                  <p:tags r:id="rId1343"/>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 name="Line 969"/>
              <p:cNvSpPr>
                <a:spLocks noChangeShapeType="1"/>
              </p:cNvSpPr>
              <p:nvPr>
                <p:custDataLst>
                  <p:tags r:id="rId1344"/>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 name="Line 970"/>
              <p:cNvSpPr>
                <a:spLocks noChangeShapeType="1"/>
              </p:cNvSpPr>
              <p:nvPr>
                <p:custDataLst>
                  <p:tags r:id="rId1345"/>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9" name="Line 971"/>
              <p:cNvSpPr>
                <a:spLocks noChangeShapeType="1"/>
              </p:cNvSpPr>
              <p:nvPr>
                <p:custDataLst>
                  <p:tags r:id="rId1346"/>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 name="Line 972"/>
              <p:cNvSpPr>
                <a:spLocks noChangeShapeType="1"/>
              </p:cNvSpPr>
              <p:nvPr>
                <p:custDataLst>
                  <p:tags r:id="rId1347"/>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 name="Line 973"/>
              <p:cNvSpPr>
                <a:spLocks noChangeShapeType="1"/>
              </p:cNvSpPr>
              <p:nvPr>
                <p:custDataLst>
                  <p:tags r:id="rId1348"/>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 name="Line 974"/>
              <p:cNvSpPr>
                <a:spLocks noChangeShapeType="1"/>
              </p:cNvSpPr>
              <p:nvPr>
                <p:custDataLst>
                  <p:tags r:id="rId1349"/>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 name="Line 975"/>
              <p:cNvSpPr>
                <a:spLocks noChangeShapeType="1"/>
              </p:cNvSpPr>
              <p:nvPr>
                <p:custDataLst>
                  <p:tags r:id="rId1350"/>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4" name="Line 976"/>
              <p:cNvSpPr>
                <a:spLocks noChangeShapeType="1"/>
              </p:cNvSpPr>
              <p:nvPr>
                <p:custDataLst>
                  <p:tags r:id="rId1351"/>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 name="Line 977"/>
              <p:cNvSpPr>
                <a:spLocks noChangeShapeType="1"/>
              </p:cNvSpPr>
              <p:nvPr>
                <p:custDataLst>
                  <p:tags r:id="rId1352"/>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 name="Line 978"/>
              <p:cNvSpPr>
                <a:spLocks noChangeShapeType="1"/>
              </p:cNvSpPr>
              <p:nvPr>
                <p:custDataLst>
                  <p:tags r:id="rId1353"/>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 name="Line 979"/>
              <p:cNvSpPr>
                <a:spLocks noChangeShapeType="1"/>
              </p:cNvSpPr>
              <p:nvPr>
                <p:custDataLst>
                  <p:tags r:id="rId1354"/>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 name="Line 980"/>
              <p:cNvSpPr>
                <a:spLocks noChangeShapeType="1"/>
              </p:cNvSpPr>
              <p:nvPr>
                <p:custDataLst>
                  <p:tags r:id="rId1355"/>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9" name="Line 981"/>
              <p:cNvSpPr>
                <a:spLocks noChangeShapeType="1"/>
              </p:cNvSpPr>
              <p:nvPr>
                <p:custDataLst>
                  <p:tags r:id="rId1356"/>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0" name="Line 982"/>
              <p:cNvSpPr>
                <a:spLocks noChangeShapeType="1"/>
              </p:cNvSpPr>
              <p:nvPr>
                <p:custDataLst>
                  <p:tags r:id="rId1357"/>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1" name="Line 983"/>
              <p:cNvSpPr>
                <a:spLocks noChangeShapeType="1"/>
              </p:cNvSpPr>
              <p:nvPr>
                <p:custDataLst>
                  <p:tags r:id="rId1358"/>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 name="Line 984"/>
              <p:cNvSpPr>
                <a:spLocks noChangeShapeType="1"/>
              </p:cNvSpPr>
              <p:nvPr>
                <p:custDataLst>
                  <p:tags r:id="rId1359"/>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 name="Line 985"/>
              <p:cNvSpPr>
                <a:spLocks noChangeShapeType="1"/>
              </p:cNvSpPr>
              <p:nvPr>
                <p:custDataLst>
                  <p:tags r:id="rId1360"/>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4" name="Line 986"/>
              <p:cNvSpPr>
                <a:spLocks noChangeShapeType="1"/>
              </p:cNvSpPr>
              <p:nvPr>
                <p:custDataLst>
                  <p:tags r:id="rId1361"/>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5" name="Line 987"/>
              <p:cNvSpPr>
                <a:spLocks noChangeShapeType="1"/>
              </p:cNvSpPr>
              <p:nvPr>
                <p:custDataLst>
                  <p:tags r:id="rId1362"/>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6" name="Line 988"/>
              <p:cNvSpPr>
                <a:spLocks noChangeShapeType="1"/>
              </p:cNvSpPr>
              <p:nvPr>
                <p:custDataLst>
                  <p:tags r:id="rId1363"/>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7" name="Line 989"/>
              <p:cNvSpPr>
                <a:spLocks noChangeShapeType="1"/>
              </p:cNvSpPr>
              <p:nvPr>
                <p:custDataLst>
                  <p:tags r:id="rId1364"/>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8" name="Line 990"/>
              <p:cNvSpPr>
                <a:spLocks noChangeShapeType="1"/>
              </p:cNvSpPr>
              <p:nvPr>
                <p:custDataLst>
                  <p:tags r:id="rId1365"/>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9" name="Line 991"/>
              <p:cNvSpPr>
                <a:spLocks noChangeShapeType="1"/>
              </p:cNvSpPr>
              <p:nvPr>
                <p:custDataLst>
                  <p:tags r:id="rId1366"/>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0" name="Line 992"/>
              <p:cNvSpPr>
                <a:spLocks noChangeShapeType="1"/>
              </p:cNvSpPr>
              <p:nvPr>
                <p:custDataLst>
                  <p:tags r:id="rId1367"/>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1" name="Line 993"/>
              <p:cNvSpPr>
                <a:spLocks noChangeShapeType="1"/>
              </p:cNvSpPr>
              <p:nvPr>
                <p:custDataLst>
                  <p:tags r:id="rId1368"/>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 name="Line 994"/>
              <p:cNvSpPr>
                <a:spLocks noChangeShapeType="1"/>
              </p:cNvSpPr>
              <p:nvPr>
                <p:custDataLst>
                  <p:tags r:id="rId1369"/>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 name="Line 995"/>
              <p:cNvSpPr>
                <a:spLocks noChangeShapeType="1"/>
              </p:cNvSpPr>
              <p:nvPr>
                <p:custDataLst>
                  <p:tags r:id="rId1370"/>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4" name="Line 996"/>
              <p:cNvSpPr>
                <a:spLocks noChangeShapeType="1"/>
              </p:cNvSpPr>
              <p:nvPr>
                <p:custDataLst>
                  <p:tags r:id="rId1371"/>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5" name="Line 997"/>
              <p:cNvSpPr>
                <a:spLocks noChangeShapeType="1"/>
              </p:cNvSpPr>
              <p:nvPr>
                <p:custDataLst>
                  <p:tags r:id="rId1372"/>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6" name="Line 998"/>
              <p:cNvSpPr>
                <a:spLocks noChangeShapeType="1"/>
              </p:cNvSpPr>
              <p:nvPr>
                <p:custDataLst>
                  <p:tags r:id="rId1373"/>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7" name="Line 999"/>
              <p:cNvSpPr>
                <a:spLocks noChangeShapeType="1"/>
              </p:cNvSpPr>
              <p:nvPr>
                <p:custDataLst>
                  <p:tags r:id="rId1374"/>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8" name="Line 1000"/>
              <p:cNvSpPr>
                <a:spLocks noChangeShapeType="1"/>
              </p:cNvSpPr>
              <p:nvPr>
                <p:custDataLst>
                  <p:tags r:id="rId1375"/>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9" name="Line 1001"/>
              <p:cNvSpPr>
                <a:spLocks noChangeShapeType="1"/>
              </p:cNvSpPr>
              <p:nvPr>
                <p:custDataLst>
                  <p:tags r:id="rId1376"/>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0" name="Line 1002"/>
              <p:cNvSpPr>
                <a:spLocks noChangeShapeType="1"/>
              </p:cNvSpPr>
              <p:nvPr>
                <p:custDataLst>
                  <p:tags r:id="rId1377"/>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1" name="Line 1003"/>
              <p:cNvSpPr>
                <a:spLocks noChangeShapeType="1"/>
              </p:cNvSpPr>
              <p:nvPr>
                <p:custDataLst>
                  <p:tags r:id="rId1378"/>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2" name="Line 1004"/>
              <p:cNvSpPr>
                <a:spLocks noChangeShapeType="1"/>
              </p:cNvSpPr>
              <p:nvPr>
                <p:custDataLst>
                  <p:tags r:id="rId1379"/>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3" name="Line 1005"/>
              <p:cNvSpPr>
                <a:spLocks noChangeShapeType="1"/>
              </p:cNvSpPr>
              <p:nvPr>
                <p:custDataLst>
                  <p:tags r:id="rId1380"/>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4" name="Line 1006"/>
              <p:cNvSpPr>
                <a:spLocks noChangeShapeType="1"/>
              </p:cNvSpPr>
              <p:nvPr>
                <p:custDataLst>
                  <p:tags r:id="rId1381"/>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5" name="Line 1007"/>
              <p:cNvSpPr>
                <a:spLocks noChangeShapeType="1"/>
              </p:cNvSpPr>
              <p:nvPr>
                <p:custDataLst>
                  <p:tags r:id="rId1382"/>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6" name="Line 1008"/>
              <p:cNvSpPr>
                <a:spLocks noChangeShapeType="1"/>
              </p:cNvSpPr>
              <p:nvPr>
                <p:custDataLst>
                  <p:tags r:id="rId1383"/>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7" name="Line 1009"/>
              <p:cNvSpPr>
                <a:spLocks noChangeShapeType="1"/>
              </p:cNvSpPr>
              <p:nvPr>
                <p:custDataLst>
                  <p:tags r:id="rId1384"/>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8" name="Line 1010"/>
              <p:cNvSpPr>
                <a:spLocks noChangeShapeType="1"/>
              </p:cNvSpPr>
              <p:nvPr>
                <p:custDataLst>
                  <p:tags r:id="rId1385"/>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9" name="Line 1011"/>
              <p:cNvSpPr>
                <a:spLocks noChangeShapeType="1"/>
              </p:cNvSpPr>
              <p:nvPr>
                <p:custDataLst>
                  <p:tags r:id="rId1386"/>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0" name="Line 1012"/>
              <p:cNvSpPr>
                <a:spLocks noChangeShapeType="1"/>
              </p:cNvSpPr>
              <p:nvPr>
                <p:custDataLst>
                  <p:tags r:id="rId1387"/>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1" name="Line 1013"/>
              <p:cNvSpPr>
                <a:spLocks noChangeShapeType="1"/>
              </p:cNvSpPr>
              <p:nvPr>
                <p:custDataLst>
                  <p:tags r:id="rId1388"/>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 name="Line 1014"/>
              <p:cNvSpPr>
                <a:spLocks noChangeShapeType="1"/>
              </p:cNvSpPr>
              <p:nvPr>
                <p:custDataLst>
                  <p:tags r:id="rId1389"/>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 name="Freeform 1015"/>
              <p:cNvSpPr>
                <a:spLocks/>
              </p:cNvSpPr>
              <p:nvPr>
                <p:custDataLst>
                  <p:tags r:id="rId1390"/>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4" name="Freeform 1016"/>
              <p:cNvSpPr>
                <a:spLocks/>
              </p:cNvSpPr>
              <p:nvPr>
                <p:custDataLst>
                  <p:tags r:id="rId1391"/>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5" name="Freeform 1017"/>
              <p:cNvSpPr>
                <a:spLocks/>
              </p:cNvSpPr>
              <p:nvPr>
                <p:custDataLst>
                  <p:tags r:id="rId1392"/>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 name="Group 1018"/>
            <p:cNvGrpSpPr>
              <a:grpSpLocks/>
            </p:cNvGrpSpPr>
            <p:nvPr>
              <p:custDataLst>
                <p:tags r:id="rId5"/>
              </p:custDataLst>
            </p:nvPr>
          </p:nvGrpSpPr>
          <p:grpSpPr bwMode="auto">
            <a:xfrm>
              <a:off x="2895600" y="4038600"/>
              <a:ext cx="1860550" cy="1374775"/>
              <a:chOff x="1276" y="1911"/>
              <a:chExt cx="2972" cy="2196"/>
            </a:xfrm>
          </p:grpSpPr>
          <p:sp>
            <p:nvSpPr>
              <p:cNvPr id="474" name="Rectangle 1019"/>
              <p:cNvSpPr>
                <a:spLocks noChangeArrowheads="1"/>
              </p:cNvSpPr>
              <p:nvPr>
                <p:custDataLst>
                  <p:tags r:id="rId471"/>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475" name="Rectangle 1020"/>
              <p:cNvSpPr>
                <a:spLocks noChangeArrowheads="1"/>
              </p:cNvSpPr>
              <p:nvPr>
                <p:custDataLst>
                  <p:tags r:id="rId472"/>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476" name="Freeform 1021"/>
              <p:cNvSpPr>
                <a:spLocks/>
              </p:cNvSpPr>
              <p:nvPr>
                <p:custDataLst>
                  <p:tags r:id="rId473"/>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1022"/>
              <p:cNvSpPr>
                <a:spLocks/>
              </p:cNvSpPr>
              <p:nvPr>
                <p:custDataLst>
                  <p:tags r:id="rId474"/>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Line 1023"/>
              <p:cNvSpPr>
                <a:spLocks noChangeShapeType="1"/>
              </p:cNvSpPr>
              <p:nvPr>
                <p:custDataLst>
                  <p:tags r:id="rId475"/>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9" name="Line 1024"/>
              <p:cNvSpPr>
                <a:spLocks noChangeShapeType="1"/>
              </p:cNvSpPr>
              <p:nvPr>
                <p:custDataLst>
                  <p:tags r:id="rId476"/>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 name="Line 1025"/>
              <p:cNvSpPr>
                <a:spLocks noChangeShapeType="1"/>
              </p:cNvSpPr>
              <p:nvPr>
                <p:custDataLst>
                  <p:tags r:id="rId477"/>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 name="Rectangle 1026"/>
              <p:cNvSpPr>
                <a:spLocks noChangeArrowheads="1"/>
              </p:cNvSpPr>
              <p:nvPr>
                <p:custDataLst>
                  <p:tags r:id="rId478"/>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482" name="Freeform 1027"/>
              <p:cNvSpPr>
                <a:spLocks/>
              </p:cNvSpPr>
              <p:nvPr>
                <p:custDataLst>
                  <p:tags r:id="rId479"/>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1028"/>
              <p:cNvSpPr>
                <a:spLocks/>
              </p:cNvSpPr>
              <p:nvPr>
                <p:custDataLst>
                  <p:tags r:id="rId480"/>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Line 1029"/>
              <p:cNvSpPr>
                <a:spLocks noChangeShapeType="1"/>
              </p:cNvSpPr>
              <p:nvPr>
                <p:custDataLst>
                  <p:tags r:id="rId481"/>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5" name="Line 1030"/>
              <p:cNvSpPr>
                <a:spLocks noChangeShapeType="1"/>
              </p:cNvSpPr>
              <p:nvPr>
                <p:custDataLst>
                  <p:tags r:id="rId482"/>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6" name="Line 1031"/>
              <p:cNvSpPr>
                <a:spLocks noChangeShapeType="1"/>
              </p:cNvSpPr>
              <p:nvPr>
                <p:custDataLst>
                  <p:tags r:id="rId483"/>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 name="Rectangle 1032"/>
              <p:cNvSpPr>
                <a:spLocks noChangeArrowheads="1"/>
              </p:cNvSpPr>
              <p:nvPr>
                <p:custDataLst>
                  <p:tags r:id="rId484"/>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488" name="Freeform 1033"/>
              <p:cNvSpPr>
                <a:spLocks/>
              </p:cNvSpPr>
              <p:nvPr>
                <p:custDataLst>
                  <p:tags r:id="rId485"/>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1034"/>
              <p:cNvSpPr>
                <a:spLocks/>
              </p:cNvSpPr>
              <p:nvPr>
                <p:custDataLst>
                  <p:tags r:id="rId486"/>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Line 1035"/>
              <p:cNvSpPr>
                <a:spLocks noChangeShapeType="1"/>
              </p:cNvSpPr>
              <p:nvPr>
                <p:custDataLst>
                  <p:tags r:id="rId487"/>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 name="Line 1036"/>
              <p:cNvSpPr>
                <a:spLocks noChangeShapeType="1"/>
              </p:cNvSpPr>
              <p:nvPr>
                <p:custDataLst>
                  <p:tags r:id="rId488"/>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 name="Line 1037"/>
              <p:cNvSpPr>
                <a:spLocks noChangeShapeType="1"/>
              </p:cNvSpPr>
              <p:nvPr>
                <p:custDataLst>
                  <p:tags r:id="rId489"/>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 name="Rectangle 1038"/>
              <p:cNvSpPr>
                <a:spLocks noChangeArrowheads="1"/>
              </p:cNvSpPr>
              <p:nvPr>
                <p:custDataLst>
                  <p:tags r:id="rId490"/>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494" name="Freeform 1039"/>
              <p:cNvSpPr>
                <a:spLocks/>
              </p:cNvSpPr>
              <p:nvPr>
                <p:custDataLst>
                  <p:tags r:id="rId491"/>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1040"/>
              <p:cNvSpPr>
                <a:spLocks/>
              </p:cNvSpPr>
              <p:nvPr>
                <p:custDataLst>
                  <p:tags r:id="rId492"/>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Line 1041"/>
              <p:cNvSpPr>
                <a:spLocks noChangeShapeType="1"/>
              </p:cNvSpPr>
              <p:nvPr>
                <p:custDataLst>
                  <p:tags r:id="rId493"/>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7" name="Line 1042"/>
              <p:cNvSpPr>
                <a:spLocks noChangeShapeType="1"/>
              </p:cNvSpPr>
              <p:nvPr>
                <p:custDataLst>
                  <p:tags r:id="rId494"/>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8" name="Line 1043"/>
              <p:cNvSpPr>
                <a:spLocks noChangeShapeType="1"/>
              </p:cNvSpPr>
              <p:nvPr>
                <p:custDataLst>
                  <p:tags r:id="rId495"/>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9" name="Rectangle 1044"/>
              <p:cNvSpPr>
                <a:spLocks noChangeArrowheads="1"/>
              </p:cNvSpPr>
              <p:nvPr>
                <p:custDataLst>
                  <p:tags r:id="rId496"/>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500" name="Rectangle 1045"/>
              <p:cNvSpPr>
                <a:spLocks noChangeArrowheads="1"/>
              </p:cNvSpPr>
              <p:nvPr>
                <p:custDataLst>
                  <p:tags r:id="rId497"/>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01" name="Rectangle 1046"/>
              <p:cNvSpPr>
                <a:spLocks noChangeArrowheads="1"/>
              </p:cNvSpPr>
              <p:nvPr>
                <p:custDataLst>
                  <p:tags r:id="rId498"/>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502" name="Rectangle 1047"/>
              <p:cNvSpPr>
                <a:spLocks noChangeArrowheads="1"/>
              </p:cNvSpPr>
              <p:nvPr>
                <p:custDataLst>
                  <p:tags r:id="rId499"/>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503" name="Rectangle 1048"/>
              <p:cNvSpPr>
                <a:spLocks noChangeArrowheads="1"/>
              </p:cNvSpPr>
              <p:nvPr>
                <p:custDataLst>
                  <p:tags r:id="rId500"/>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504" name="Freeform 1049"/>
              <p:cNvSpPr>
                <a:spLocks/>
              </p:cNvSpPr>
              <p:nvPr>
                <p:custDataLst>
                  <p:tags r:id="rId501"/>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1050"/>
              <p:cNvSpPr>
                <a:spLocks/>
              </p:cNvSpPr>
              <p:nvPr>
                <p:custDataLst>
                  <p:tags r:id="rId502"/>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1051"/>
              <p:cNvSpPr>
                <a:spLocks/>
              </p:cNvSpPr>
              <p:nvPr>
                <p:custDataLst>
                  <p:tags r:id="rId503"/>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1052"/>
              <p:cNvSpPr>
                <a:spLocks/>
              </p:cNvSpPr>
              <p:nvPr>
                <p:custDataLst>
                  <p:tags r:id="rId504"/>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1053"/>
              <p:cNvSpPr>
                <a:spLocks/>
              </p:cNvSpPr>
              <p:nvPr>
                <p:custDataLst>
                  <p:tags r:id="rId505"/>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1054"/>
              <p:cNvSpPr>
                <a:spLocks/>
              </p:cNvSpPr>
              <p:nvPr>
                <p:custDataLst>
                  <p:tags r:id="rId506"/>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Line 1055"/>
              <p:cNvSpPr>
                <a:spLocks noChangeShapeType="1"/>
              </p:cNvSpPr>
              <p:nvPr>
                <p:custDataLst>
                  <p:tags r:id="rId507"/>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1" name="Line 1056"/>
              <p:cNvSpPr>
                <a:spLocks noChangeShapeType="1"/>
              </p:cNvSpPr>
              <p:nvPr>
                <p:custDataLst>
                  <p:tags r:id="rId508"/>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 name="Rectangle 1057"/>
              <p:cNvSpPr>
                <a:spLocks noChangeArrowheads="1"/>
              </p:cNvSpPr>
              <p:nvPr>
                <p:custDataLst>
                  <p:tags r:id="rId509"/>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13" name="Rectangle 1058"/>
              <p:cNvSpPr>
                <a:spLocks noChangeArrowheads="1"/>
              </p:cNvSpPr>
              <p:nvPr>
                <p:custDataLst>
                  <p:tags r:id="rId510"/>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514" name="Rectangle 1059"/>
              <p:cNvSpPr>
                <a:spLocks noChangeArrowheads="1"/>
              </p:cNvSpPr>
              <p:nvPr>
                <p:custDataLst>
                  <p:tags r:id="rId511"/>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515" name="Rectangle 1060"/>
              <p:cNvSpPr>
                <a:spLocks noChangeArrowheads="1"/>
              </p:cNvSpPr>
              <p:nvPr>
                <p:custDataLst>
                  <p:tags r:id="rId512"/>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516" name="Rectangle 1061"/>
              <p:cNvSpPr>
                <a:spLocks noChangeArrowheads="1"/>
              </p:cNvSpPr>
              <p:nvPr>
                <p:custDataLst>
                  <p:tags r:id="rId513"/>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17" name="Rectangle 1062"/>
              <p:cNvSpPr>
                <a:spLocks noChangeArrowheads="1"/>
              </p:cNvSpPr>
              <p:nvPr>
                <p:custDataLst>
                  <p:tags r:id="rId514"/>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518" name="Rectangle 1063"/>
              <p:cNvSpPr>
                <a:spLocks noChangeArrowheads="1"/>
              </p:cNvSpPr>
              <p:nvPr>
                <p:custDataLst>
                  <p:tags r:id="rId515"/>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519" name="Rectangle 1064"/>
              <p:cNvSpPr>
                <a:spLocks noChangeArrowheads="1"/>
              </p:cNvSpPr>
              <p:nvPr>
                <p:custDataLst>
                  <p:tags r:id="rId516"/>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520" name="Rectangle 1065"/>
              <p:cNvSpPr>
                <a:spLocks noChangeArrowheads="1"/>
              </p:cNvSpPr>
              <p:nvPr>
                <p:custDataLst>
                  <p:tags r:id="rId517"/>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21" name="Rectangle 1066"/>
              <p:cNvSpPr>
                <a:spLocks noChangeArrowheads="1"/>
              </p:cNvSpPr>
              <p:nvPr>
                <p:custDataLst>
                  <p:tags r:id="rId518"/>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522" name="Rectangle 1067"/>
              <p:cNvSpPr>
                <a:spLocks noChangeArrowheads="1"/>
              </p:cNvSpPr>
              <p:nvPr>
                <p:custDataLst>
                  <p:tags r:id="rId519"/>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523" name="Rectangle 1068"/>
              <p:cNvSpPr>
                <a:spLocks noChangeArrowheads="1"/>
              </p:cNvSpPr>
              <p:nvPr>
                <p:custDataLst>
                  <p:tags r:id="rId520"/>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524" name="Freeform 1069"/>
              <p:cNvSpPr>
                <a:spLocks/>
              </p:cNvSpPr>
              <p:nvPr>
                <p:custDataLst>
                  <p:tags r:id="rId521"/>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1070"/>
              <p:cNvSpPr>
                <a:spLocks/>
              </p:cNvSpPr>
              <p:nvPr>
                <p:custDataLst>
                  <p:tags r:id="rId522"/>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1071"/>
              <p:cNvSpPr>
                <a:spLocks/>
              </p:cNvSpPr>
              <p:nvPr>
                <p:custDataLst>
                  <p:tags r:id="rId523"/>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1072"/>
              <p:cNvSpPr>
                <a:spLocks/>
              </p:cNvSpPr>
              <p:nvPr>
                <p:custDataLst>
                  <p:tags r:id="rId524"/>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Line 1073"/>
              <p:cNvSpPr>
                <a:spLocks noChangeShapeType="1"/>
              </p:cNvSpPr>
              <p:nvPr>
                <p:custDataLst>
                  <p:tags r:id="rId525"/>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 name="Line 1074"/>
              <p:cNvSpPr>
                <a:spLocks noChangeShapeType="1"/>
              </p:cNvSpPr>
              <p:nvPr>
                <p:custDataLst>
                  <p:tags r:id="rId526"/>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 name="Freeform 1075"/>
              <p:cNvSpPr>
                <a:spLocks/>
              </p:cNvSpPr>
              <p:nvPr>
                <p:custDataLst>
                  <p:tags r:id="rId527"/>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1076"/>
              <p:cNvSpPr>
                <a:spLocks/>
              </p:cNvSpPr>
              <p:nvPr>
                <p:custDataLst>
                  <p:tags r:id="rId528"/>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1077"/>
              <p:cNvSpPr>
                <a:spLocks/>
              </p:cNvSpPr>
              <p:nvPr>
                <p:custDataLst>
                  <p:tags r:id="rId529"/>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078"/>
              <p:cNvSpPr>
                <a:spLocks/>
              </p:cNvSpPr>
              <p:nvPr>
                <p:custDataLst>
                  <p:tags r:id="rId530"/>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79"/>
              <p:cNvSpPr>
                <a:spLocks/>
              </p:cNvSpPr>
              <p:nvPr>
                <p:custDataLst>
                  <p:tags r:id="rId531"/>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80"/>
              <p:cNvSpPr>
                <a:spLocks/>
              </p:cNvSpPr>
              <p:nvPr>
                <p:custDataLst>
                  <p:tags r:id="rId532"/>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81"/>
              <p:cNvSpPr>
                <a:spLocks/>
              </p:cNvSpPr>
              <p:nvPr>
                <p:custDataLst>
                  <p:tags r:id="rId533"/>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82"/>
              <p:cNvSpPr>
                <a:spLocks/>
              </p:cNvSpPr>
              <p:nvPr>
                <p:custDataLst>
                  <p:tags r:id="rId534"/>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Line 1083"/>
              <p:cNvSpPr>
                <a:spLocks noChangeShapeType="1"/>
              </p:cNvSpPr>
              <p:nvPr>
                <p:custDataLst>
                  <p:tags r:id="rId535"/>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9" name="Line 1084"/>
              <p:cNvSpPr>
                <a:spLocks noChangeShapeType="1"/>
              </p:cNvSpPr>
              <p:nvPr>
                <p:custDataLst>
                  <p:tags r:id="rId536"/>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0" name="Line 1085"/>
              <p:cNvSpPr>
                <a:spLocks noChangeShapeType="1"/>
              </p:cNvSpPr>
              <p:nvPr>
                <p:custDataLst>
                  <p:tags r:id="rId537"/>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1" name="Line 1086"/>
              <p:cNvSpPr>
                <a:spLocks noChangeShapeType="1"/>
              </p:cNvSpPr>
              <p:nvPr>
                <p:custDataLst>
                  <p:tags r:id="rId538"/>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 name="Line 1087"/>
              <p:cNvSpPr>
                <a:spLocks noChangeShapeType="1"/>
              </p:cNvSpPr>
              <p:nvPr>
                <p:custDataLst>
                  <p:tags r:id="rId539"/>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 name="Line 1088"/>
              <p:cNvSpPr>
                <a:spLocks noChangeShapeType="1"/>
              </p:cNvSpPr>
              <p:nvPr>
                <p:custDataLst>
                  <p:tags r:id="rId540"/>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 name="Line 1089"/>
              <p:cNvSpPr>
                <a:spLocks noChangeShapeType="1"/>
              </p:cNvSpPr>
              <p:nvPr>
                <p:custDataLst>
                  <p:tags r:id="rId541"/>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 name="Line 1090"/>
              <p:cNvSpPr>
                <a:spLocks noChangeShapeType="1"/>
              </p:cNvSpPr>
              <p:nvPr>
                <p:custDataLst>
                  <p:tags r:id="rId542"/>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 name="Line 1091"/>
              <p:cNvSpPr>
                <a:spLocks noChangeShapeType="1"/>
              </p:cNvSpPr>
              <p:nvPr>
                <p:custDataLst>
                  <p:tags r:id="rId543"/>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 name="Line 1092"/>
              <p:cNvSpPr>
                <a:spLocks noChangeShapeType="1"/>
              </p:cNvSpPr>
              <p:nvPr>
                <p:custDataLst>
                  <p:tags r:id="rId544"/>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 name="Line 1093"/>
              <p:cNvSpPr>
                <a:spLocks noChangeShapeType="1"/>
              </p:cNvSpPr>
              <p:nvPr>
                <p:custDataLst>
                  <p:tags r:id="rId545"/>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 name="Line 1094"/>
              <p:cNvSpPr>
                <a:spLocks noChangeShapeType="1"/>
              </p:cNvSpPr>
              <p:nvPr>
                <p:custDataLst>
                  <p:tags r:id="rId546"/>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 name="Line 1095"/>
              <p:cNvSpPr>
                <a:spLocks noChangeShapeType="1"/>
              </p:cNvSpPr>
              <p:nvPr>
                <p:custDataLst>
                  <p:tags r:id="rId547"/>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 name="Line 1096"/>
              <p:cNvSpPr>
                <a:spLocks noChangeShapeType="1"/>
              </p:cNvSpPr>
              <p:nvPr>
                <p:custDataLst>
                  <p:tags r:id="rId548"/>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 name="Freeform 1097"/>
              <p:cNvSpPr>
                <a:spLocks/>
              </p:cNvSpPr>
              <p:nvPr>
                <p:custDataLst>
                  <p:tags r:id="rId549"/>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098"/>
              <p:cNvSpPr>
                <a:spLocks/>
              </p:cNvSpPr>
              <p:nvPr>
                <p:custDataLst>
                  <p:tags r:id="rId550"/>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Rectangle 1099"/>
              <p:cNvSpPr>
                <a:spLocks noChangeArrowheads="1"/>
              </p:cNvSpPr>
              <p:nvPr>
                <p:custDataLst>
                  <p:tags r:id="rId551"/>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dirty="0">
                    <a:solidFill>
                      <a:srgbClr val="000000"/>
                    </a:solidFill>
                  </a:rPr>
                  <a:t>P</a:t>
                </a:r>
                <a:endParaRPr lang="de-DE" altLang="en-US" sz="600" dirty="0"/>
              </a:p>
            </p:txBody>
          </p:sp>
          <p:sp>
            <p:nvSpPr>
              <p:cNvPr id="555" name="Rectangle 1100"/>
              <p:cNvSpPr>
                <a:spLocks noChangeArrowheads="1"/>
              </p:cNvSpPr>
              <p:nvPr>
                <p:custDataLst>
                  <p:tags r:id="rId552"/>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556" name="Rectangle 1101"/>
              <p:cNvSpPr>
                <a:spLocks noChangeArrowheads="1"/>
              </p:cNvSpPr>
              <p:nvPr>
                <p:custDataLst>
                  <p:tags r:id="rId553"/>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57" name="Rectangle 1102"/>
              <p:cNvSpPr>
                <a:spLocks noChangeArrowheads="1"/>
              </p:cNvSpPr>
              <p:nvPr>
                <p:custDataLst>
                  <p:tags r:id="rId554"/>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558" name="Rectangle 1103"/>
              <p:cNvSpPr>
                <a:spLocks noChangeArrowheads="1"/>
              </p:cNvSpPr>
              <p:nvPr>
                <p:custDataLst>
                  <p:tags r:id="rId555"/>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59" name="Rectangle 1104"/>
              <p:cNvSpPr>
                <a:spLocks noChangeArrowheads="1"/>
              </p:cNvSpPr>
              <p:nvPr>
                <p:custDataLst>
                  <p:tags r:id="rId556"/>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560" name="Rectangle 1105"/>
              <p:cNvSpPr>
                <a:spLocks noChangeArrowheads="1"/>
              </p:cNvSpPr>
              <p:nvPr>
                <p:custDataLst>
                  <p:tags r:id="rId557"/>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61" name="Rectangle 1106"/>
              <p:cNvSpPr>
                <a:spLocks noChangeArrowheads="1"/>
              </p:cNvSpPr>
              <p:nvPr>
                <p:custDataLst>
                  <p:tags r:id="rId558"/>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562" name="Line 1107"/>
              <p:cNvSpPr>
                <a:spLocks noChangeShapeType="1"/>
              </p:cNvSpPr>
              <p:nvPr>
                <p:custDataLst>
                  <p:tags r:id="rId559"/>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 name="Line 1108"/>
              <p:cNvSpPr>
                <a:spLocks noChangeShapeType="1"/>
              </p:cNvSpPr>
              <p:nvPr>
                <p:custDataLst>
                  <p:tags r:id="rId560"/>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 name="Line 1109"/>
              <p:cNvSpPr>
                <a:spLocks noChangeShapeType="1"/>
              </p:cNvSpPr>
              <p:nvPr>
                <p:custDataLst>
                  <p:tags r:id="rId561"/>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 name="Line 1110"/>
              <p:cNvSpPr>
                <a:spLocks noChangeShapeType="1"/>
              </p:cNvSpPr>
              <p:nvPr>
                <p:custDataLst>
                  <p:tags r:id="rId562"/>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 name="Line 1111"/>
              <p:cNvSpPr>
                <a:spLocks noChangeShapeType="1"/>
              </p:cNvSpPr>
              <p:nvPr>
                <p:custDataLst>
                  <p:tags r:id="rId563"/>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 name="Line 1112"/>
              <p:cNvSpPr>
                <a:spLocks noChangeShapeType="1"/>
              </p:cNvSpPr>
              <p:nvPr>
                <p:custDataLst>
                  <p:tags r:id="rId564"/>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 name="Line 1113"/>
              <p:cNvSpPr>
                <a:spLocks noChangeShapeType="1"/>
              </p:cNvSpPr>
              <p:nvPr>
                <p:custDataLst>
                  <p:tags r:id="rId565"/>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 name="Line 1114"/>
              <p:cNvSpPr>
                <a:spLocks noChangeShapeType="1"/>
              </p:cNvSpPr>
              <p:nvPr>
                <p:custDataLst>
                  <p:tags r:id="rId566"/>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0" name="Line 1115"/>
              <p:cNvSpPr>
                <a:spLocks noChangeShapeType="1"/>
              </p:cNvSpPr>
              <p:nvPr>
                <p:custDataLst>
                  <p:tags r:id="rId567"/>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 name="Line 1116"/>
              <p:cNvSpPr>
                <a:spLocks noChangeShapeType="1"/>
              </p:cNvSpPr>
              <p:nvPr>
                <p:custDataLst>
                  <p:tags r:id="rId568"/>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 name="Rectangle 1117"/>
              <p:cNvSpPr>
                <a:spLocks noChangeArrowheads="1"/>
              </p:cNvSpPr>
              <p:nvPr>
                <p:custDataLst>
                  <p:tags r:id="rId569"/>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573" name="Rectangle 1118"/>
              <p:cNvSpPr>
                <a:spLocks noChangeArrowheads="1"/>
              </p:cNvSpPr>
              <p:nvPr>
                <p:custDataLst>
                  <p:tags r:id="rId570"/>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574" name="Rectangle 1119"/>
              <p:cNvSpPr>
                <a:spLocks noChangeArrowheads="1"/>
              </p:cNvSpPr>
              <p:nvPr>
                <p:custDataLst>
                  <p:tags r:id="rId571"/>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575" name="Rectangle 1120"/>
              <p:cNvSpPr>
                <a:spLocks noChangeArrowheads="1"/>
              </p:cNvSpPr>
              <p:nvPr>
                <p:custDataLst>
                  <p:tags r:id="rId572"/>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576" name="Freeform 1121"/>
              <p:cNvSpPr>
                <a:spLocks/>
              </p:cNvSpPr>
              <p:nvPr>
                <p:custDataLst>
                  <p:tags r:id="rId573"/>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122"/>
              <p:cNvSpPr>
                <a:spLocks/>
              </p:cNvSpPr>
              <p:nvPr>
                <p:custDataLst>
                  <p:tags r:id="rId574"/>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123"/>
              <p:cNvSpPr>
                <a:spLocks/>
              </p:cNvSpPr>
              <p:nvPr>
                <p:custDataLst>
                  <p:tags r:id="rId575"/>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124"/>
              <p:cNvSpPr>
                <a:spLocks/>
              </p:cNvSpPr>
              <p:nvPr>
                <p:custDataLst>
                  <p:tags r:id="rId576"/>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125"/>
              <p:cNvSpPr>
                <a:spLocks/>
              </p:cNvSpPr>
              <p:nvPr>
                <p:custDataLst>
                  <p:tags r:id="rId577"/>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126"/>
              <p:cNvSpPr>
                <a:spLocks/>
              </p:cNvSpPr>
              <p:nvPr>
                <p:custDataLst>
                  <p:tags r:id="rId578"/>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Line 1127"/>
              <p:cNvSpPr>
                <a:spLocks noChangeShapeType="1"/>
              </p:cNvSpPr>
              <p:nvPr>
                <p:custDataLst>
                  <p:tags r:id="rId579"/>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 name="Line 1128"/>
              <p:cNvSpPr>
                <a:spLocks noChangeShapeType="1"/>
              </p:cNvSpPr>
              <p:nvPr>
                <p:custDataLst>
                  <p:tags r:id="rId580"/>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 name="Line 1129"/>
              <p:cNvSpPr>
                <a:spLocks noChangeShapeType="1"/>
              </p:cNvSpPr>
              <p:nvPr>
                <p:custDataLst>
                  <p:tags r:id="rId581"/>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 name="Line 1130"/>
              <p:cNvSpPr>
                <a:spLocks noChangeShapeType="1"/>
              </p:cNvSpPr>
              <p:nvPr>
                <p:custDataLst>
                  <p:tags r:id="rId582"/>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 name="Line 1131"/>
              <p:cNvSpPr>
                <a:spLocks noChangeShapeType="1"/>
              </p:cNvSpPr>
              <p:nvPr>
                <p:custDataLst>
                  <p:tags r:id="rId583"/>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 name="Line 1132"/>
              <p:cNvSpPr>
                <a:spLocks noChangeShapeType="1"/>
              </p:cNvSpPr>
              <p:nvPr>
                <p:custDataLst>
                  <p:tags r:id="rId584"/>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 name="Rectangle 1133"/>
              <p:cNvSpPr>
                <a:spLocks noChangeArrowheads="1"/>
              </p:cNvSpPr>
              <p:nvPr>
                <p:custDataLst>
                  <p:tags r:id="rId585"/>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589" name="Rectangle 1134"/>
              <p:cNvSpPr>
                <a:spLocks noChangeArrowheads="1"/>
              </p:cNvSpPr>
              <p:nvPr>
                <p:custDataLst>
                  <p:tags r:id="rId586"/>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590" name="Line 1135"/>
              <p:cNvSpPr>
                <a:spLocks noChangeShapeType="1"/>
              </p:cNvSpPr>
              <p:nvPr>
                <p:custDataLst>
                  <p:tags r:id="rId587"/>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 name="Rectangle 1136"/>
              <p:cNvSpPr>
                <a:spLocks noChangeArrowheads="1"/>
              </p:cNvSpPr>
              <p:nvPr>
                <p:custDataLst>
                  <p:tags r:id="rId588"/>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592" name="Rectangle 1137"/>
              <p:cNvSpPr>
                <a:spLocks noChangeArrowheads="1"/>
              </p:cNvSpPr>
              <p:nvPr>
                <p:custDataLst>
                  <p:tags r:id="rId589"/>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593" name="Rectangle 1138"/>
              <p:cNvSpPr>
                <a:spLocks noChangeArrowheads="1"/>
              </p:cNvSpPr>
              <p:nvPr>
                <p:custDataLst>
                  <p:tags r:id="rId590"/>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594" name="Rectangle 1139"/>
              <p:cNvSpPr>
                <a:spLocks noChangeArrowheads="1"/>
              </p:cNvSpPr>
              <p:nvPr>
                <p:custDataLst>
                  <p:tags r:id="rId591"/>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595" name="Line 1140"/>
              <p:cNvSpPr>
                <a:spLocks noChangeShapeType="1"/>
              </p:cNvSpPr>
              <p:nvPr>
                <p:custDataLst>
                  <p:tags r:id="rId592"/>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 name="Line 1141"/>
              <p:cNvSpPr>
                <a:spLocks noChangeShapeType="1"/>
              </p:cNvSpPr>
              <p:nvPr>
                <p:custDataLst>
                  <p:tags r:id="rId593"/>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 name="Line 1142"/>
              <p:cNvSpPr>
                <a:spLocks noChangeShapeType="1"/>
              </p:cNvSpPr>
              <p:nvPr>
                <p:custDataLst>
                  <p:tags r:id="rId594"/>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8" name="Line 1143"/>
              <p:cNvSpPr>
                <a:spLocks noChangeShapeType="1"/>
              </p:cNvSpPr>
              <p:nvPr>
                <p:custDataLst>
                  <p:tags r:id="rId595"/>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 name="Rectangle 1144"/>
              <p:cNvSpPr>
                <a:spLocks noChangeArrowheads="1"/>
              </p:cNvSpPr>
              <p:nvPr>
                <p:custDataLst>
                  <p:tags r:id="rId596"/>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600" name="Rectangle 1145"/>
              <p:cNvSpPr>
                <a:spLocks noChangeArrowheads="1"/>
              </p:cNvSpPr>
              <p:nvPr>
                <p:custDataLst>
                  <p:tags r:id="rId597"/>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601" name="Rectangle 1146"/>
              <p:cNvSpPr>
                <a:spLocks noChangeArrowheads="1"/>
              </p:cNvSpPr>
              <p:nvPr>
                <p:custDataLst>
                  <p:tags r:id="rId598"/>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602" name="Rectangle 1147"/>
              <p:cNvSpPr>
                <a:spLocks noChangeArrowheads="1"/>
              </p:cNvSpPr>
              <p:nvPr>
                <p:custDataLst>
                  <p:tags r:id="rId599"/>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603" name="Rectangle 1148"/>
              <p:cNvSpPr>
                <a:spLocks noChangeArrowheads="1"/>
              </p:cNvSpPr>
              <p:nvPr>
                <p:custDataLst>
                  <p:tags r:id="rId600"/>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604" name="Rectangle 1149"/>
              <p:cNvSpPr>
                <a:spLocks noChangeArrowheads="1"/>
              </p:cNvSpPr>
              <p:nvPr>
                <p:custDataLst>
                  <p:tags r:id="rId601"/>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605" name="Rectangle 1150"/>
              <p:cNvSpPr>
                <a:spLocks noChangeArrowheads="1"/>
              </p:cNvSpPr>
              <p:nvPr>
                <p:custDataLst>
                  <p:tags r:id="rId602"/>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606" name="Rectangle 1151"/>
              <p:cNvSpPr>
                <a:spLocks noChangeArrowheads="1"/>
              </p:cNvSpPr>
              <p:nvPr>
                <p:custDataLst>
                  <p:tags r:id="rId603"/>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607" name="Rectangle 1152"/>
              <p:cNvSpPr>
                <a:spLocks noChangeArrowheads="1"/>
              </p:cNvSpPr>
              <p:nvPr>
                <p:custDataLst>
                  <p:tags r:id="rId604"/>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608" name="Rectangle 1153"/>
              <p:cNvSpPr>
                <a:spLocks noChangeArrowheads="1"/>
              </p:cNvSpPr>
              <p:nvPr>
                <p:custDataLst>
                  <p:tags r:id="rId605"/>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609" name="Rectangle 1154"/>
              <p:cNvSpPr>
                <a:spLocks noChangeArrowheads="1"/>
              </p:cNvSpPr>
              <p:nvPr>
                <p:custDataLst>
                  <p:tags r:id="rId606"/>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610" name="Rectangle 1155"/>
              <p:cNvSpPr>
                <a:spLocks noChangeArrowheads="1"/>
              </p:cNvSpPr>
              <p:nvPr>
                <p:custDataLst>
                  <p:tags r:id="rId607"/>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611" name="Rectangle 1156"/>
              <p:cNvSpPr>
                <a:spLocks noChangeArrowheads="1"/>
              </p:cNvSpPr>
              <p:nvPr>
                <p:custDataLst>
                  <p:tags r:id="rId608"/>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612" name="Rectangle 1157"/>
              <p:cNvSpPr>
                <a:spLocks noChangeArrowheads="1"/>
              </p:cNvSpPr>
              <p:nvPr>
                <p:custDataLst>
                  <p:tags r:id="rId609"/>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613" name="Rectangle 1158"/>
              <p:cNvSpPr>
                <a:spLocks noChangeArrowheads="1"/>
              </p:cNvSpPr>
              <p:nvPr>
                <p:custDataLst>
                  <p:tags r:id="rId610"/>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614" name="Rectangle 1159"/>
              <p:cNvSpPr>
                <a:spLocks noChangeArrowheads="1"/>
              </p:cNvSpPr>
              <p:nvPr>
                <p:custDataLst>
                  <p:tags r:id="rId611"/>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615" name="Rectangle 1160"/>
              <p:cNvSpPr>
                <a:spLocks noChangeArrowheads="1"/>
              </p:cNvSpPr>
              <p:nvPr>
                <p:custDataLst>
                  <p:tags r:id="rId612"/>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616" name="Rectangle 1161"/>
              <p:cNvSpPr>
                <a:spLocks noChangeArrowheads="1"/>
              </p:cNvSpPr>
              <p:nvPr>
                <p:custDataLst>
                  <p:tags r:id="rId613"/>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617" name="Rectangle 1162"/>
              <p:cNvSpPr>
                <a:spLocks noChangeArrowheads="1"/>
              </p:cNvSpPr>
              <p:nvPr>
                <p:custDataLst>
                  <p:tags r:id="rId614"/>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618" name="Rectangle 1163"/>
              <p:cNvSpPr>
                <a:spLocks noChangeArrowheads="1"/>
              </p:cNvSpPr>
              <p:nvPr>
                <p:custDataLst>
                  <p:tags r:id="rId615"/>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619" name="Rectangle 1164"/>
              <p:cNvSpPr>
                <a:spLocks noChangeArrowheads="1"/>
              </p:cNvSpPr>
              <p:nvPr>
                <p:custDataLst>
                  <p:tags r:id="rId616"/>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620" name="Rectangle 1165"/>
              <p:cNvSpPr>
                <a:spLocks noChangeArrowheads="1"/>
              </p:cNvSpPr>
              <p:nvPr>
                <p:custDataLst>
                  <p:tags r:id="rId617"/>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621" name="Rectangle 1166"/>
              <p:cNvSpPr>
                <a:spLocks noChangeArrowheads="1"/>
              </p:cNvSpPr>
              <p:nvPr>
                <p:custDataLst>
                  <p:tags r:id="rId618"/>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622" name="Rectangle 1167"/>
              <p:cNvSpPr>
                <a:spLocks noChangeArrowheads="1"/>
              </p:cNvSpPr>
              <p:nvPr>
                <p:custDataLst>
                  <p:tags r:id="rId619"/>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623" name="Rectangle 1168"/>
              <p:cNvSpPr>
                <a:spLocks noChangeArrowheads="1"/>
              </p:cNvSpPr>
              <p:nvPr>
                <p:custDataLst>
                  <p:tags r:id="rId620"/>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624" name="Rectangle 1169"/>
              <p:cNvSpPr>
                <a:spLocks noChangeArrowheads="1"/>
              </p:cNvSpPr>
              <p:nvPr>
                <p:custDataLst>
                  <p:tags r:id="rId621"/>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625" name="Line 1170"/>
              <p:cNvSpPr>
                <a:spLocks noChangeShapeType="1"/>
              </p:cNvSpPr>
              <p:nvPr>
                <p:custDataLst>
                  <p:tags r:id="rId622"/>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 name="Line 1171"/>
              <p:cNvSpPr>
                <a:spLocks noChangeShapeType="1"/>
              </p:cNvSpPr>
              <p:nvPr>
                <p:custDataLst>
                  <p:tags r:id="rId623"/>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 name="Line 1172"/>
              <p:cNvSpPr>
                <a:spLocks noChangeShapeType="1"/>
              </p:cNvSpPr>
              <p:nvPr>
                <p:custDataLst>
                  <p:tags r:id="rId624"/>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 name="Line 1173"/>
              <p:cNvSpPr>
                <a:spLocks noChangeShapeType="1"/>
              </p:cNvSpPr>
              <p:nvPr>
                <p:custDataLst>
                  <p:tags r:id="rId625"/>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 name="Line 1174"/>
              <p:cNvSpPr>
                <a:spLocks noChangeShapeType="1"/>
              </p:cNvSpPr>
              <p:nvPr>
                <p:custDataLst>
                  <p:tags r:id="rId626"/>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 name="Line 1175"/>
              <p:cNvSpPr>
                <a:spLocks noChangeShapeType="1"/>
              </p:cNvSpPr>
              <p:nvPr>
                <p:custDataLst>
                  <p:tags r:id="rId627"/>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 name="Line 1176"/>
              <p:cNvSpPr>
                <a:spLocks noChangeShapeType="1"/>
              </p:cNvSpPr>
              <p:nvPr>
                <p:custDataLst>
                  <p:tags r:id="rId628"/>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 name="Line 1177"/>
              <p:cNvSpPr>
                <a:spLocks noChangeShapeType="1"/>
              </p:cNvSpPr>
              <p:nvPr>
                <p:custDataLst>
                  <p:tags r:id="rId629"/>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 name="Line 1178"/>
              <p:cNvSpPr>
                <a:spLocks noChangeShapeType="1"/>
              </p:cNvSpPr>
              <p:nvPr>
                <p:custDataLst>
                  <p:tags r:id="rId630"/>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 name="Line 1179"/>
              <p:cNvSpPr>
                <a:spLocks noChangeShapeType="1"/>
              </p:cNvSpPr>
              <p:nvPr>
                <p:custDataLst>
                  <p:tags r:id="rId631"/>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 name="Line 1180"/>
              <p:cNvSpPr>
                <a:spLocks noChangeShapeType="1"/>
              </p:cNvSpPr>
              <p:nvPr>
                <p:custDataLst>
                  <p:tags r:id="rId632"/>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 name="Line 1181"/>
              <p:cNvSpPr>
                <a:spLocks noChangeShapeType="1"/>
              </p:cNvSpPr>
              <p:nvPr>
                <p:custDataLst>
                  <p:tags r:id="rId633"/>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 name="Line 1182"/>
              <p:cNvSpPr>
                <a:spLocks noChangeShapeType="1"/>
              </p:cNvSpPr>
              <p:nvPr>
                <p:custDataLst>
                  <p:tags r:id="rId634"/>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 name="Line 1183"/>
              <p:cNvSpPr>
                <a:spLocks noChangeShapeType="1"/>
              </p:cNvSpPr>
              <p:nvPr>
                <p:custDataLst>
                  <p:tags r:id="rId635"/>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 name="Line 1184"/>
              <p:cNvSpPr>
                <a:spLocks noChangeShapeType="1"/>
              </p:cNvSpPr>
              <p:nvPr>
                <p:custDataLst>
                  <p:tags r:id="rId636"/>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 name="Line 1185"/>
              <p:cNvSpPr>
                <a:spLocks noChangeShapeType="1"/>
              </p:cNvSpPr>
              <p:nvPr>
                <p:custDataLst>
                  <p:tags r:id="rId637"/>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1" name="Line 1186"/>
              <p:cNvSpPr>
                <a:spLocks noChangeShapeType="1"/>
              </p:cNvSpPr>
              <p:nvPr>
                <p:custDataLst>
                  <p:tags r:id="rId638"/>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2" name="Line 1187"/>
              <p:cNvSpPr>
                <a:spLocks noChangeShapeType="1"/>
              </p:cNvSpPr>
              <p:nvPr>
                <p:custDataLst>
                  <p:tags r:id="rId639"/>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 name="Line 1188"/>
              <p:cNvSpPr>
                <a:spLocks noChangeShapeType="1"/>
              </p:cNvSpPr>
              <p:nvPr>
                <p:custDataLst>
                  <p:tags r:id="rId640"/>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 name="Line 1189"/>
              <p:cNvSpPr>
                <a:spLocks noChangeShapeType="1"/>
              </p:cNvSpPr>
              <p:nvPr>
                <p:custDataLst>
                  <p:tags r:id="rId641"/>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 name="Line 1190"/>
              <p:cNvSpPr>
                <a:spLocks noChangeShapeType="1"/>
              </p:cNvSpPr>
              <p:nvPr>
                <p:custDataLst>
                  <p:tags r:id="rId642"/>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 name="Line 1191"/>
              <p:cNvSpPr>
                <a:spLocks noChangeShapeType="1"/>
              </p:cNvSpPr>
              <p:nvPr>
                <p:custDataLst>
                  <p:tags r:id="rId643"/>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7" name="Line 1192"/>
              <p:cNvSpPr>
                <a:spLocks noChangeShapeType="1"/>
              </p:cNvSpPr>
              <p:nvPr>
                <p:custDataLst>
                  <p:tags r:id="rId644"/>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8" name="Line 1193"/>
              <p:cNvSpPr>
                <a:spLocks noChangeShapeType="1"/>
              </p:cNvSpPr>
              <p:nvPr>
                <p:custDataLst>
                  <p:tags r:id="rId645"/>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9" name="Line 1194"/>
              <p:cNvSpPr>
                <a:spLocks noChangeShapeType="1"/>
              </p:cNvSpPr>
              <p:nvPr>
                <p:custDataLst>
                  <p:tags r:id="rId646"/>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0" name="Line 1195"/>
              <p:cNvSpPr>
                <a:spLocks noChangeShapeType="1"/>
              </p:cNvSpPr>
              <p:nvPr>
                <p:custDataLst>
                  <p:tags r:id="rId647"/>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1" name="Line 1196"/>
              <p:cNvSpPr>
                <a:spLocks noChangeShapeType="1"/>
              </p:cNvSpPr>
              <p:nvPr>
                <p:custDataLst>
                  <p:tags r:id="rId648"/>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2" name="Line 1197"/>
              <p:cNvSpPr>
                <a:spLocks noChangeShapeType="1"/>
              </p:cNvSpPr>
              <p:nvPr>
                <p:custDataLst>
                  <p:tags r:id="rId649"/>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3" name="Line 1198"/>
              <p:cNvSpPr>
                <a:spLocks noChangeShapeType="1"/>
              </p:cNvSpPr>
              <p:nvPr>
                <p:custDataLst>
                  <p:tags r:id="rId650"/>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4" name="Line 1199"/>
              <p:cNvSpPr>
                <a:spLocks noChangeShapeType="1"/>
              </p:cNvSpPr>
              <p:nvPr>
                <p:custDataLst>
                  <p:tags r:id="rId651"/>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 name="Line 1200"/>
              <p:cNvSpPr>
                <a:spLocks noChangeShapeType="1"/>
              </p:cNvSpPr>
              <p:nvPr>
                <p:custDataLst>
                  <p:tags r:id="rId652"/>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 name="Line 1201"/>
              <p:cNvSpPr>
                <a:spLocks noChangeShapeType="1"/>
              </p:cNvSpPr>
              <p:nvPr>
                <p:custDataLst>
                  <p:tags r:id="rId653"/>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7" name="Line 1202"/>
              <p:cNvSpPr>
                <a:spLocks noChangeShapeType="1"/>
              </p:cNvSpPr>
              <p:nvPr>
                <p:custDataLst>
                  <p:tags r:id="rId654"/>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8" name="Line 1203"/>
              <p:cNvSpPr>
                <a:spLocks noChangeShapeType="1"/>
              </p:cNvSpPr>
              <p:nvPr>
                <p:custDataLst>
                  <p:tags r:id="rId655"/>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9" name="Line 1204"/>
              <p:cNvSpPr>
                <a:spLocks noChangeShapeType="1"/>
              </p:cNvSpPr>
              <p:nvPr>
                <p:custDataLst>
                  <p:tags r:id="rId656"/>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0" name="Line 1205"/>
              <p:cNvSpPr>
                <a:spLocks noChangeShapeType="1"/>
              </p:cNvSpPr>
              <p:nvPr>
                <p:custDataLst>
                  <p:tags r:id="rId657"/>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1" name="Line 1206"/>
              <p:cNvSpPr>
                <a:spLocks noChangeShapeType="1"/>
              </p:cNvSpPr>
              <p:nvPr>
                <p:custDataLst>
                  <p:tags r:id="rId658"/>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2" name="Line 1207"/>
              <p:cNvSpPr>
                <a:spLocks noChangeShapeType="1"/>
              </p:cNvSpPr>
              <p:nvPr>
                <p:custDataLst>
                  <p:tags r:id="rId659"/>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3" name="Line 1208"/>
              <p:cNvSpPr>
                <a:spLocks noChangeShapeType="1"/>
              </p:cNvSpPr>
              <p:nvPr>
                <p:custDataLst>
                  <p:tags r:id="rId660"/>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4" name="Line 1209"/>
              <p:cNvSpPr>
                <a:spLocks noChangeShapeType="1"/>
              </p:cNvSpPr>
              <p:nvPr>
                <p:custDataLst>
                  <p:tags r:id="rId661"/>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 name="Line 1210"/>
              <p:cNvSpPr>
                <a:spLocks noChangeShapeType="1"/>
              </p:cNvSpPr>
              <p:nvPr>
                <p:custDataLst>
                  <p:tags r:id="rId662"/>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 name="Line 1211"/>
              <p:cNvSpPr>
                <a:spLocks noChangeShapeType="1"/>
              </p:cNvSpPr>
              <p:nvPr>
                <p:custDataLst>
                  <p:tags r:id="rId663"/>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 name="Line 1212"/>
              <p:cNvSpPr>
                <a:spLocks noChangeShapeType="1"/>
              </p:cNvSpPr>
              <p:nvPr>
                <p:custDataLst>
                  <p:tags r:id="rId664"/>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8" name="Line 1213"/>
              <p:cNvSpPr>
                <a:spLocks noChangeShapeType="1"/>
              </p:cNvSpPr>
              <p:nvPr>
                <p:custDataLst>
                  <p:tags r:id="rId665"/>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9" name="Line 1214"/>
              <p:cNvSpPr>
                <a:spLocks noChangeShapeType="1"/>
              </p:cNvSpPr>
              <p:nvPr>
                <p:custDataLst>
                  <p:tags r:id="rId666"/>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0" name="Line 1215"/>
              <p:cNvSpPr>
                <a:spLocks noChangeShapeType="1"/>
              </p:cNvSpPr>
              <p:nvPr>
                <p:custDataLst>
                  <p:tags r:id="rId667"/>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1" name="Line 1216"/>
              <p:cNvSpPr>
                <a:spLocks noChangeShapeType="1"/>
              </p:cNvSpPr>
              <p:nvPr>
                <p:custDataLst>
                  <p:tags r:id="rId668"/>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2" name="Line 1217"/>
              <p:cNvSpPr>
                <a:spLocks noChangeShapeType="1"/>
              </p:cNvSpPr>
              <p:nvPr>
                <p:custDataLst>
                  <p:tags r:id="rId669"/>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3" name="Line 1218"/>
              <p:cNvSpPr>
                <a:spLocks noChangeShapeType="1"/>
              </p:cNvSpPr>
              <p:nvPr>
                <p:custDataLst>
                  <p:tags r:id="rId670"/>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4" name="Line 1219"/>
              <p:cNvSpPr>
                <a:spLocks noChangeShapeType="1"/>
              </p:cNvSpPr>
              <p:nvPr>
                <p:custDataLst>
                  <p:tags r:id="rId671"/>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 name="Line 1220"/>
              <p:cNvSpPr>
                <a:spLocks noChangeShapeType="1"/>
              </p:cNvSpPr>
              <p:nvPr>
                <p:custDataLst>
                  <p:tags r:id="rId672"/>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 name="Line 1221"/>
              <p:cNvSpPr>
                <a:spLocks noChangeShapeType="1"/>
              </p:cNvSpPr>
              <p:nvPr>
                <p:custDataLst>
                  <p:tags r:id="rId673"/>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7" name="Line 1222"/>
              <p:cNvSpPr>
                <a:spLocks noChangeShapeType="1"/>
              </p:cNvSpPr>
              <p:nvPr>
                <p:custDataLst>
                  <p:tags r:id="rId674"/>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 name="Line 1223"/>
              <p:cNvSpPr>
                <a:spLocks noChangeShapeType="1"/>
              </p:cNvSpPr>
              <p:nvPr>
                <p:custDataLst>
                  <p:tags r:id="rId675"/>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 name="Line 1224"/>
              <p:cNvSpPr>
                <a:spLocks noChangeShapeType="1"/>
              </p:cNvSpPr>
              <p:nvPr>
                <p:custDataLst>
                  <p:tags r:id="rId676"/>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 name="Line 1225"/>
              <p:cNvSpPr>
                <a:spLocks noChangeShapeType="1"/>
              </p:cNvSpPr>
              <p:nvPr>
                <p:custDataLst>
                  <p:tags r:id="rId677"/>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1" name="Line 1226"/>
              <p:cNvSpPr>
                <a:spLocks noChangeShapeType="1"/>
              </p:cNvSpPr>
              <p:nvPr>
                <p:custDataLst>
                  <p:tags r:id="rId678"/>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2" name="Line 1227"/>
              <p:cNvSpPr>
                <a:spLocks noChangeShapeType="1"/>
              </p:cNvSpPr>
              <p:nvPr>
                <p:custDataLst>
                  <p:tags r:id="rId679"/>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 name="Line 1228"/>
              <p:cNvSpPr>
                <a:spLocks noChangeShapeType="1"/>
              </p:cNvSpPr>
              <p:nvPr>
                <p:custDataLst>
                  <p:tags r:id="rId680"/>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4" name="Line 1229"/>
              <p:cNvSpPr>
                <a:spLocks noChangeShapeType="1"/>
              </p:cNvSpPr>
              <p:nvPr>
                <p:custDataLst>
                  <p:tags r:id="rId681"/>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5" name="Line 1230"/>
              <p:cNvSpPr>
                <a:spLocks noChangeShapeType="1"/>
              </p:cNvSpPr>
              <p:nvPr>
                <p:custDataLst>
                  <p:tags r:id="rId682"/>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 name="Line 1231"/>
              <p:cNvSpPr>
                <a:spLocks noChangeShapeType="1"/>
              </p:cNvSpPr>
              <p:nvPr>
                <p:custDataLst>
                  <p:tags r:id="rId683"/>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 name="Line 1232"/>
              <p:cNvSpPr>
                <a:spLocks noChangeShapeType="1"/>
              </p:cNvSpPr>
              <p:nvPr>
                <p:custDataLst>
                  <p:tags r:id="rId684"/>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8" name="Line 1233"/>
              <p:cNvSpPr>
                <a:spLocks noChangeShapeType="1"/>
              </p:cNvSpPr>
              <p:nvPr>
                <p:custDataLst>
                  <p:tags r:id="rId685"/>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9" name="Line 1234"/>
              <p:cNvSpPr>
                <a:spLocks noChangeShapeType="1"/>
              </p:cNvSpPr>
              <p:nvPr>
                <p:custDataLst>
                  <p:tags r:id="rId686"/>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 name="Line 1235"/>
              <p:cNvSpPr>
                <a:spLocks noChangeShapeType="1"/>
              </p:cNvSpPr>
              <p:nvPr>
                <p:custDataLst>
                  <p:tags r:id="rId687"/>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 name="Line 1236"/>
              <p:cNvSpPr>
                <a:spLocks noChangeShapeType="1"/>
              </p:cNvSpPr>
              <p:nvPr>
                <p:custDataLst>
                  <p:tags r:id="rId688"/>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 name="Line 1237"/>
              <p:cNvSpPr>
                <a:spLocks noChangeShapeType="1"/>
              </p:cNvSpPr>
              <p:nvPr>
                <p:custDataLst>
                  <p:tags r:id="rId689"/>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 name="Line 1238"/>
              <p:cNvSpPr>
                <a:spLocks noChangeShapeType="1"/>
              </p:cNvSpPr>
              <p:nvPr>
                <p:custDataLst>
                  <p:tags r:id="rId690"/>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4" name="Line 1239"/>
              <p:cNvSpPr>
                <a:spLocks noChangeShapeType="1"/>
              </p:cNvSpPr>
              <p:nvPr>
                <p:custDataLst>
                  <p:tags r:id="rId691"/>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5" name="Line 1240"/>
              <p:cNvSpPr>
                <a:spLocks noChangeShapeType="1"/>
              </p:cNvSpPr>
              <p:nvPr>
                <p:custDataLst>
                  <p:tags r:id="rId692"/>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 name="Line 1241"/>
              <p:cNvSpPr>
                <a:spLocks noChangeShapeType="1"/>
              </p:cNvSpPr>
              <p:nvPr>
                <p:custDataLst>
                  <p:tags r:id="rId693"/>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 name="Line 1242"/>
              <p:cNvSpPr>
                <a:spLocks noChangeShapeType="1"/>
              </p:cNvSpPr>
              <p:nvPr>
                <p:custDataLst>
                  <p:tags r:id="rId694"/>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8" name="Line 1243"/>
              <p:cNvSpPr>
                <a:spLocks noChangeShapeType="1"/>
              </p:cNvSpPr>
              <p:nvPr>
                <p:custDataLst>
                  <p:tags r:id="rId695"/>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 name="Line 1244"/>
              <p:cNvSpPr>
                <a:spLocks noChangeShapeType="1"/>
              </p:cNvSpPr>
              <p:nvPr>
                <p:custDataLst>
                  <p:tags r:id="rId696"/>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 name="Line 1245"/>
              <p:cNvSpPr>
                <a:spLocks noChangeShapeType="1"/>
              </p:cNvSpPr>
              <p:nvPr>
                <p:custDataLst>
                  <p:tags r:id="rId697"/>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1" name="Line 1246"/>
              <p:cNvSpPr>
                <a:spLocks noChangeShapeType="1"/>
              </p:cNvSpPr>
              <p:nvPr>
                <p:custDataLst>
                  <p:tags r:id="rId698"/>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2" name="Line 1247"/>
              <p:cNvSpPr>
                <a:spLocks noChangeShapeType="1"/>
              </p:cNvSpPr>
              <p:nvPr>
                <p:custDataLst>
                  <p:tags r:id="rId699"/>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3" name="Line 1248"/>
              <p:cNvSpPr>
                <a:spLocks noChangeShapeType="1"/>
              </p:cNvSpPr>
              <p:nvPr>
                <p:custDataLst>
                  <p:tags r:id="rId700"/>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4" name="Line 1249"/>
              <p:cNvSpPr>
                <a:spLocks noChangeShapeType="1"/>
              </p:cNvSpPr>
              <p:nvPr>
                <p:custDataLst>
                  <p:tags r:id="rId701"/>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 name="Line 1250"/>
              <p:cNvSpPr>
                <a:spLocks noChangeShapeType="1"/>
              </p:cNvSpPr>
              <p:nvPr>
                <p:custDataLst>
                  <p:tags r:id="rId702"/>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 name="Line 1251"/>
              <p:cNvSpPr>
                <a:spLocks noChangeShapeType="1"/>
              </p:cNvSpPr>
              <p:nvPr>
                <p:custDataLst>
                  <p:tags r:id="rId703"/>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 name="Line 1252"/>
              <p:cNvSpPr>
                <a:spLocks noChangeShapeType="1"/>
              </p:cNvSpPr>
              <p:nvPr>
                <p:custDataLst>
                  <p:tags r:id="rId704"/>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 name="Line 1253"/>
              <p:cNvSpPr>
                <a:spLocks noChangeShapeType="1"/>
              </p:cNvSpPr>
              <p:nvPr>
                <p:custDataLst>
                  <p:tags r:id="rId705"/>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9" name="Line 1254"/>
              <p:cNvSpPr>
                <a:spLocks noChangeShapeType="1"/>
              </p:cNvSpPr>
              <p:nvPr>
                <p:custDataLst>
                  <p:tags r:id="rId706"/>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0" name="Line 1255"/>
              <p:cNvSpPr>
                <a:spLocks noChangeShapeType="1"/>
              </p:cNvSpPr>
              <p:nvPr>
                <p:custDataLst>
                  <p:tags r:id="rId707"/>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1" name="Line 1256"/>
              <p:cNvSpPr>
                <a:spLocks noChangeShapeType="1"/>
              </p:cNvSpPr>
              <p:nvPr>
                <p:custDataLst>
                  <p:tags r:id="rId708"/>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2" name="Line 1257"/>
              <p:cNvSpPr>
                <a:spLocks noChangeShapeType="1"/>
              </p:cNvSpPr>
              <p:nvPr>
                <p:custDataLst>
                  <p:tags r:id="rId709"/>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 name="Freeform 1258"/>
              <p:cNvSpPr>
                <a:spLocks/>
              </p:cNvSpPr>
              <p:nvPr>
                <p:custDataLst>
                  <p:tags r:id="rId710"/>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 name="Freeform 1259"/>
              <p:cNvSpPr>
                <a:spLocks/>
              </p:cNvSpPr>
              <p:nvPr>
                <p:custDataLst>
                  <p:tags r:id="rId711"/>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5" name="Line 1260"/>
              <p:cNvSpPr>
                <a:spLocks noChangeShapeType="1"/>
              </p:cNvSpPr>
              <p:nvPr>
                <p:custDataLst>
                  <p:tags r:id="rId712"/>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 name="Line 1261"/>
              <p:cNvSpPr>
                <a:spLocks noChangeShapeType="1"/>
              </p:cNvSpPr>
              <p:nvPr>
                <p:custDataLst>
                  <p:tags r:id="rId713"/>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 name="Line 1262"/>
              <p:cNvSpPr>
                <a:spLocks noChangeShapeType="1"/>
              </p:cNvSpPr>
              <p:nvPr>
                <p:custDataLst>
                  <p:tags r:id="rId714"/>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 name="Line 1263"/>
              <p:cNvSpPr>
                <a:spLocks noChangeShapeType="1"/>
              </p:cNvSpPr>
              <p:nvPr>
                <p:custDataLst>
                  <p:tags r:id="rId715"/>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 name="Line 1264"/>
              <p:cNvSpPr>
                <a:spLocks noChangeShapeType="1"/>
              </p:cNvSpPr>
              <p:nvPr>
                <p:custDataLst>
                  <p:tags r:id="rId716"/>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 name="Line 1265"/>
              <p:cNvSpPr>
                <a:spLocks noChangeShapeType="1"/>
              </p:cNvSpPr>
              <p:nvPr>
                <p:custDataLst>
                  <p:tags r:id="rId717"/>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 name="Line 1266"/>
              <p:cNvSpPr>
                <a:spLocks noChangeShapeType="1"/>
              </p:cNvSpPr>
              <p:nvPr>
                <p:custDataLst>
                  <p:tags r:id="rId718"/>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 name="Line 1267"/>
              <p:cNvSpPr>
                <a:spLocks noChangeShapeType="1"/>
              </p:cNvSpPr>
              <p:nvPr>
                <p:custDataLst>
                  <p:tags r:id="rId719"/>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 name="Line 1268"/>
              <p:cNvSpPr>
                <a:spLocks noChangeShapeType="1"/>
              </p:cNvSpPr>
              <p:nvPr>
                <p:custDataLst>
                  <p:tags r:id="rId720"/>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 name="Line 1269"/>
              <p:cNvSpPr>
                <a:spLocks noChangeShapeType="1"/>
              </p:cNvSpPr>
              <p:nvPr>
                <p:custDataLst>
                  <p:tags r:id="rId721"/>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 name="Line 1270"/>
              <p:cNvSpPr>
                <a:spLocks noChangeShapeType="1"/>
              </p:cNvSpPr>
              <p:nvPr>
                <p:custDataLst>
                  <p:tags r:id="rId722"/>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 name="Line 1271"/>
              <p:cNvSpPr>
                <a:spLocks noChangeShapeType="1"/>
              </p:cNvSpPr>
              <p:nvPr>
                <p:custDataLst>
                  <p:tags r:id="rId723"/>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 name="Line 1272"/>
              <p:cNvSpPr>
                <a:spLocks noChangeShapeType="1"/>
              </p:cNvSpPr>
              <p:nvPr>
                <p:custDataLst>
                  <p:tags r:id="rId724"/>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 name="Line 1273"/>
              <p:cNvSpPr>
                <a:spLocks noChangeShapeType="1"/>
              </p:cNvSpPr>
              <p:nvPr>
                <p:custDataLst>
                  <p:tags r:id="rId725"/>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 name="Line 1274"/>
              <p:cNvSpPr>
                <a:spLocks noChangeShapeType="1"/>
              </p:cNvSpPr>
              <p:nvPr>
                <p:custDataLst>
                  <p:tags r:id="rId726"/>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 name="Line 1275"/>
              <p:cNvSpPr>
                <a:spLocks noChangeShapeType="1"/>
              </p:cNvSpPr>
              <p:nvPr>
                <p:custDataLst>
                  <p:tags r:id="rId727"/>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 name="Line 1276"/>
              <p:cNvSpPr>
                <a:spLocks noChangeShapeType="1"/>
              </p:cNvSpPr>
              <p:nvPr>
                <p:custDataLst>
                  <p:tags r:id="rId728"/>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 name="Line 1277"/>
              <p:cNvSpPr>
                <a:spLocks noChangeShapeType="1"/>
              </p:cNvSpPr>
              <p:nvPr>
                <p:custDataLst>
                  <p:tags r:id="rId729"/>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 name="Line 1278"/>
              <p:cNvSpPr>
                <a:spLocks noChangeShapeType="1"/>
              </p:cNvSpPr>
              <p:nvPr>
                <p:custDataLst>
                  <p:tags r:id="rId730"/>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 name="Line 1279"/>
              <p:cNvSpPr>
                <a:spLocks noChangeShapeType="1"/>
              </p:cNvSpPr>
              <p:nvPr>
                <p:custDataLst>
                  <p:tags r:id="rId731"/>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5" name="Line 1280"/>
              <p:cNvSpPr>
                <a:spLocks noChangeShapeType="1"/>
              </p:cNvSpPr>
              <p:nvPr>
                <p:custDataLst>
                  <p:tags r:id="rId732"/>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6" name="Line 1281"/>
              <p:cNvSpPr>
                <a:spLocks noChangeShapeType="1"/>
              </p:cNvSpPr>
              <p:nvPr>
                <p:custDataLst>
                  <p:tags r:id="rId733"/>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 name="Line 1282"/>
              <p:cNvSpPr>
                <a:spLocks noChangeShapeType="1"/>
              </p:cNvSpPr>
              <p:nvPr>
                <p:custDataLst>
                  <p:tags r:id="rId734"/>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 name="Line 1283"/>
              <p:cNvSpPr>
                <a:spLocks noChangeShapeType="1"/>
              </p:cNvSpPr>
              <p:nvPr>
                <p:custDataLst>
                  <p:tags r:id="rId735"/>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 name="Line 1284"/>
              <p:cNvSpPr>
                <a:spLocks noChangeShapeType="1"/>
              </p:cNvSpPr>
              <p:nvPr>
                <p:custDataLst>
                  <p:tags r:id="rId736"/>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 name="Line 1285"/>
              <p:cNvSpPr>
                <a:spLocks noChangeShapeType="1"/>
              </p:cNvSpPr>
              <p:nvPr>
                <p:custDataLst>
                  <p:tags r:id="rId737"/>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 name="Line 1286"/>
              <p:cNvSpPr>
                <a:spLocks noChangeShapeType="1"/>
              </p:cNvSpPr>
              <p:nvPr>
                <p:custDataLst>
                  <p:tags r:id="rId738"/>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 name="Line 1287"/>
              <p:cNvSpPr>
                <a:spLocks noChangeShapeType="1"/>
              </p:cNvSpPr>
              <p:nvPr>
                <p:custDataLst>
                  <p:tags r:id="rId739"/>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 name="Line 1288"/>
              <p:cNvSpPr>
                <a:spLocks noChangeShapeType="1"/>
              </p:cNvSpPr>
              <p:nvPr>
                <p:custDataLst>
                  <p:tags r:id="rId740"/>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4" name="Line 1289"/>
              <p:cNvSpPr>
                <a:spLocks noChangeShapeType="1"/>
              </p:cNvSpPr>
              <p:nvPr>
                <p:custDataLst>
                  <p:tags r:id="rId741"/>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5" name="Line 1290"/>
              <p:cNvSpPr>
                <a:spLocks noChangeShapeType="1"/>
              </p:cNvSpPr>
              <p:nvPr>
                <p:custDataLst>
                  <p:tags r:id="rId742"/>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6" name="Line 1291"/>
              <p:cNvSpPr>
                <a:spLocks noChangeShapeType="1"/>
              </p:cNvSpPr>
              <p:nvPr>
                <p:custDataLst>
                  <p:tags r:id="rId743"/>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 name="Line 1292"/>
              <p:cNvSpPr>
                <a:spLocks noChangeShapeType="1"/>
              </p:cNvSpPr>
              <p:nvPr>
                <p:custDataLst>
                  <p:tags r:id="rId744"/>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8" name="Line 1293"/>
              <p:cNvSpPr>
                <a:spLocks noChangeShapeType="1"/>
              </p:cNvSpPr>
              <p:nvPr>
                <p:custDataLst>
                  <p:tags r:id="rId745"/>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9" name="Line 1294"/>
              <p:cNvSpPr>
                <a:spLocks noChangeShapeType="1"/>
              </p:cNvSpPr>
              <p:nvPr>
                <p:custDataLst>
                  <p:tags r:id="rId746"/>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0" name="Line 1295"/>
              <p:cNvSpPr>
                <a:spLocks noChangeShapeType="1"/>
              </p:cNvSpPr>
              <p:nvPr>
                <p:custDataLst>
                  <p:tags r:id="rId747"/>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1" name="Line 1296"/>
              <p:cNvSpPr>
                <a:spLocks noChangeShapeType="1"/>
              </p:cNvSpPr>
              <p:nvPr>
                <p:custDataLst>
                  <p:tags r:id="rId748"/>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2" name="Line 1297"/>
              <p:cNvSpPr>
                <a:spLocks noChangeShapeType="1"/>
              </p:cNvSpPr>
              <p:nvPr>
                <p:custDataLst>
                  <p:tags r:id="rId749"/>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3" name="Line 1298"/>
              <p:cNvSpPr>
                <a:spLocks noChangeShapeType="1"/>
              </p:cNvSpPr>
              <p:nvPr>
                <p:custDataLst>
                  <p:tags r:id="rId750"/>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4" name="Line 1299"/>
              <p:cNvSpPr>
                <a:spLocks noChangeShapeType="1"/>
              </p:cNvSpPr>
              <p:nvPr>
                <p:custDataLst>
                  <p:tags r:id="rId751"/>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 name="Line 1300"/>
              <p:cNvSpPr>
                <a:spLocks noChangeShapeType="1"/>
              </p:cNvSpPr>
              <p:nvPr>
                <p:custDataLst>
                  <p:tags r:id="rId752"/>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6" name="Line 1301"/>
              <p:cNvSpPr>
                <a:spLocks noChangeShapeType="1"/>
              </p:cNvSpPr>
              <p:nvPr>
                <p:custDataLst>
                  <p:tags r:id="rId753"/>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 name="Line 1302"/>
              <p:cNvSpPr>
                <a:spLocks noChangeShapeType="1"/>
              </p:cNvSpPr>
              <p:nvPr>
                <p:custDataLst>
                  <p:tags r:id="rId754"/>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 name="Line 1303"/>
              <p:cNvSpPr>
                <a:spLocks noChangeShapeType="1"/>
              </p:cNvSpPr>
              <p:nvPr>
                <p:custDataLst>
                  <p:tags r:id="rId755"/>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9" name="Line 1304"/>
              <p:cNvSpPr>
                <a:spLocks noChangeShapeType="1"/>
              </p:cNvSpPr>
              <p:nvPr>
                <p:custDataLst>
                  <p:tags r:id="rId756"/>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0" name="Line 1305"/>
              <p:cNvSpPr>
                <a:spLocks noChangeShapeType="1"/>
              </p:cNvSpPr>
              <p:nvPr>
                <p:custDataLst>
                  <p:tags r:id="rId757"/>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1" name="Line 1306"/>
              <p:cNvSpPr>
                <a:spLocks noChangeShapeType="1"/>
              </p:cNvSpPr>
              <p:nvPr>
                <p:custDataLst>
                  <p:tags r:id="rId758"/>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2" name="Line 1307"/>
              <p:cNvSpPr>
                <a:spLocks noChangeShapeType="1"/>
              </p:cNvSpPr>
              <p:nvPr>
                <p:custDataLst>
                  <p:tags r:id="rId759"/>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3" name="Line 1308"/>
              <p:cNvSpPr>
                <a:spLocks noChangeShapeType="1"/>
              </p:cNvSpPr>
              <p:nvPr>
                <p:custDataLst>
                  <p:tags r:id="rId760"/>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 name="Line 1309"/>
              <p:cNvSpPr>
                <a:spLocks noChangeShapeType="1"/>
              </p:cNvSpPr>
              <p:nvPr>
                <p:custDataLst>
                  <p:tags r:id="rId761"/>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5" name="Line 1310"/>
              <p:cNvSpPr>
                <a:spLocks noChangeShapeType="1"/>
              </p:cNvSpPr>
              <p:nvPr>
                <p:custDataLst>
                  <p:tags r:id="rId762"/>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6" name="Line 1311"/>
              <p:cNvSpPr>
                <a:spLocks noChangeShapeType="1"/>
              </p:cNvSpPr>
              <p:nvPr>
                <p:custDataLst>
                  <p:tags r:id="rId763"/>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7" name="Line 1312"/>
              <p:cNvSpPr>
                <a:spLocks noChangeShapeType="1"/>
              </p:cNvSpPr>
              <p:nvPr>
                <p:custDataLst>
                  <p:tags r:id="rId764"/>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 name="Line 1313"/>
              <p:cNvSpPr>
                <a:spLocks noChangeShapeType="1"/>
              </p:cNvSpPr>
              <p:nvPr>
                <p:custDataLst>
                  <p:tags r:id="rId765"/>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9" name="Line 1314"/>
              <p:cNvSpPr>
                <a:spLocks noChangeShapeType="1"/>
              </p:cNvSpPr>
              <p:nvPr>
                <p:custDataLst>
                  <p:tags r:id="rId766"/>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0" name="Line 1315"/>
              <p:cNvSpPr>
                <a:spLocks noChangeShapeType="1"/>
              </p:cNvSpPr>
              <p:nvPr>
                <p:custDataLst>
                  <p:tags r:id="rId767"/>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1" name="Line 1316"/>
              <p:cNvSpPr>
                <a:spLocks noChangeShapeType="1"/>
              </p:cNvSpPr>
              <p:nvPr>
                <p:custDataLst>
                  <p:tags r:id="rId768"/>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2" name="Line 1317"/>
              <p:cNvSpPr>
                <a:spLocks noChangeShapeType="1"/>
              </p:cNvSpPr>
              <p:nvPr>
                <p:custDataLst>
                  <p:tags r:id="rId769"/>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3" name="Line 1318"/>
              <p:cNvSpPr>
                <a:spLocks noChangeShapeType="1"/>
              </p:cNvSpPr>
              <p:nvPr>
                <p:custDataLst>
                  <p:tags r:id="rId770"/>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4" name="Line 1319"/>
              <p:cNvSpPr>
                <a:spLocks noChangeShapeType="1"/>
              </p:cNvSpPr>
              <p:nvPr>
                <p:custDataLst>
                  <p:tags r:id="rId771"/>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5" name="Line 1320"/>
              <p:cNvSpPr>
                <a:spLocks noChangeShapeType="1"/>
              </p:cNvSpPr>
              <p:nvPr>
                <p:custDataLst>
                  <p:tags r:id="rId772"/>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6" name="Line 1321"/>
              <p:cNvSpPr>
                <a:spLocks noChangeShapeType="1"/>
              </p:cNvSpPr>
              <p:nvPr>
                <p:custDataLst>
                  <p:tags r:id="rId773"/>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 name="Freeform 1322"/>
              <p:cNvSpPr>
                <a:spLocks/>
              </p:cNvSpPr>
              <p:nvPr>
                <p:custDataLst>
                  <p:tags r:id="rId774"/>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 name="Freeform 1323"/>
              <p:cNvSpPr>
                <a:spLocks/>
              </p:cNvSpPr>
              <p:nvPr>
                <p:custDataLst>
                  <p:tags r:id="rId775"/>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 name="Freeform 1324"/>
              <p:cNvSpPr>
                <a:spLocks/>
              </p:cNvSpPr>
              <p:nvPr>
                <p:custDataLst>
                  <p:tags r:id="rId776"/>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 name="Line 1325"/>
              <p:cNvSpPr>
                <a:spLocks noChangeShapeType="1"/>
              </p:cNvSpPr>
              <p:nvPr>
                <p:custDataLst>
                  <p:tags r:id="rId777"/>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1" name="Line 1326"/>
              <p:cNvSpPr>
                <a:spLocks noChangeShapeType="1"/>
              </p:cNvSpPr>
              <p:nvPr>
                <p:custDataLst>
                  <p:tags r:id="rId778"/>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 name="Line 1327"/>
              <p:cNvSpPr>
                <a:spLocks noChangeShapeType="1"/>
              </p:cNvSpPr>
              <p:nvPr>
                <p:custDataLst>
                  <p:tags r:id="rId779"/>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3" name="Line 1328"/>
              <p:cNvSpPr>
                <a:spLocks noChangeShapeType="1"/>
              </p:cNvSpPr>
              <p:nvPr>
                <p:custDataLst>
                  <p:tags r:id="rId780"/>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 name="Line 1329"/>
              <p:cNvSpPr>
                <a:spLocks noChangeShapeType="1"/>
              </p:cNvSpPr>
              <p:nvPr>
                <p:custDataLst>
                  <p:tags r:id="rId781"/>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5" name="Line 1330"/>
              <p:cNvSpPr>
                <a:spLocks noChangeShapeType="1"/>
              </p:cNvSpPr>
              <p:nvPr>
                <p:custDataLst>
                  <p:tags r:id="rId782"/>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6" name="Line 1331"/>
              <p:cNvSpPr>
                <a:spLocks noChangeShapeType="1"/>
              </p:cNvSpPr>
              <p:nvPr>
                <p:custDataLst>
                  <p:tags r:id="rId783"/>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7" name="Line 1332"/>
              <p:cNvSpPr>
                <a:spLocks noChangeShapeType="1"/>
              </p:cNvSpPr>
              <p:nvPr>
                <p:custDataLst>
                  <p:tags r:id="rId784"/>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 name="Line 1333"/>
              <p:cNvSpPr>
                <a:spLocks noChangeShapeType="1"/>
              </p:cNvSpPr>
              <p:nvPr>
                <p:custDataLst>
                  <p:tags r:id="rId785"/>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 name="Line 1334"/>
              <p:cNvSpPr>
                <a:spLocks noChangeShapeType="1"/>
              </p:cNvSpPr>
              <p:nvPr>
                <p:custDataLst>
                  <p:tags r:id="rId786"/>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 name="Line 1335"/>
              <p:cNvSpPr>
                <a:spLocks noChangeShapeType="1"/>
              </p:cNvSpPr>
              <p:nvPr>
                <p:custDataLst>
                  <p:tags r:id="rId787"/>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1" name="Line 1336"/>
              <p:cNvSpPr>
                <a:spLocks noChangeShapeType="1"/>
              </p:cNvSpPr>
              <p:nvPr>
                <p:custDataLst>
                  <p:tags r:id="rId788"/>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2" name="Line 1337"/>
              <p:cNvSpPr>
                <a:spLocks noChangeShapeType="1"/>
              </p:cNvSpPr>
              <p:nvPr>
                <p:custDataLst>
                  <p:tags r:id="rId789"/>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3" name="Line 1338"/>
              <p:cNvSpPr>
                <a:spLocks noChangeShapeType="1"/>
              </p:cNvSpPr>
              <p:nvPr>
                <p:custDataLst>
                  <p:tags r:id="rId790"/>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4" name="Line 1339"/>
              <p:cNvSpPr>
                <a:spLocks noChangeShapeType="1"/>
              </p:cNvSpPr>
              <p:nvPr>
                <p:custDataLst>
                  <p:tags r:id="rId791"/>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5" name="Line 1340"/>
              <p:cNvSpPr>
                <a:spLocks noChangeShapeType="1"/>
              </p:cNvSpPr>
              <p:nvPr>
                <p:custDataLst>
                  <p:tags r:id="rId792"/>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6" name="Line 1341"/>
              <p:cNvSpPr>
                <a:spLocks noChangeShapeType="1"/>
              </p:cNvSpPr>
              <p:nvPr>
                <p:custDataLst>
                  <p:tags r:id="rId793"/>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7" name="Line 1342"/>
              <p:cNvSpPr>
                <a:spLocks noChangeShapeType="1"/>
              </p:cNvSpPr>
              <p:nvPr>
                <p:custDataLst>
                  <p:tags r:id="rId794"/>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 name="Line 1343"/>
              <p:cNvSpPr>
                <a:spLocks noChangeShapeType="1"/>
              </p:cNvSpPr>
              <p:nvPr>
                <p:custDataLst>
                  <p:tags r:id="rId795"/>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 name="Line 1344"/>
              <p:cNvSpPr>
                <a:spLocks noChangeShapeType="1"/>
              </p:cNvSpPr>
              <p:nvPr>
                <p:custDataLst>
                  <p:tags r:id="rId796"/>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0" name="Line 1345"/>
              <p:cNvSpPr>
                <a:spLocks noChangeShapeType="1"/>
              </p:cNvSpPr>
              <p:nvPr>
                <p:custDataLst>
                  <p:tags r:id="rId797"/>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1" name="Line 1346"/>
              <p:cNvSpPr>
                <a:spLocks noChangeShapeType="1"/>
              </p:cNvSpPr>
              <p:nvPr>
                <p:custDataLst>
                  <p:tags r:id="rId798"/>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2" name="Line 1347"/>
              <p:cNvSpPr>
                <a:spLocks noChangeShapeType="1"/>
              </p:cNvSpPr>
              <p:nvPr>
                <p:custDataLst>
                  <p:tags r:id="rId799"/>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3" name="Line 1348"/>
              <p:cNvSpPr>
                <a:spLocks noChangeShapeType="1"/>
              </p:cNvSpPr>
              <p:nvPr>
                <p:custDataLst>
                  <p:tags r:id="rId800"/>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4" name="Line 1349"/>
              <p:cNvSpPr>
                <a:spLocks noChangeShapeType="1"/>
              </p:cNvSpPr>
              <p:nvPr>
                <p:custDataLst>
                  <p:tags r:id="rId801"/>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5" name="Line 1350"/>
              <p:cNvSpPr>
                <a:spLocks noChangeShapeType="1"/>
              </p:cNvSpPr>
              <p:nvPr>
                <p:custDataLst>
                  <p:tags r:id="rId802"/>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6" name="Line 1351"/>
              <p:cNvSpPr>
                <a:spLocks noChangeShapeType="1"/>
              </p:cNvSpPr>
              <p:nvPr>
                <p:custDataLst>
                  <p:tags r:id="rId803"/>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7" name="Line 1352"/>
              <p:cNvSpPr>
                <a:spLocks noChangeShapeType="1"/>
              </p:cNvSpPr>
              <p:nvPr>
                <p:custDataLst>
                  <p:tags r:id="rId804"/>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8" name="Line 1353"/>
              <p:cNvSpPr>
                <a:spLocks noChangeShapeType="1"/>
              </p:cNvSpPr>
              <p:nvPr>
                <p:custDataLst>
                  <p:tags r:id="rId805"/>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 name="Line 1354"/>
              <p:cNvSpPr>
                <a:spLocks noChangeShapeType="1"/>
              </p:cNvSpPr>
              <p:nvPr>
                <p:custDataLst>
                  <p:tags r:id="rId806"/>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0" name="Line 1355"/>
              <p:cNvSpPr>
                <a:spLocks noChangeShapeType="1"/>
              </p:cNvSpPr>
              <p:nvPr>
                <p:custDataLst>
                  <p:tags r:id="rId807"/>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1" name="Line 1356"/>
              <p:cNvSpPr>
                <a:spLocks noChangeShapeType="1"/>
              </p:cNvSpPr>
              <p:nvPr>
                <p:custDataLst>
                  <p:tags r:id="rId808"/>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2" name="Line 1357"/>
              <p:cNvSpPr>
                <a:spLocks noChangeShapeType="1"/>
              </p:cNvSpPr>
              <p:nvPr>
                <p:custDataLst>
                  <p:tags r:id="rId809"/>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3" name="Line 1358"/>
              <p:cNvSpPr>
                <a:spLocks noChangeShapeType="1"/>
              </p:cNvSpPr>
              <p:nvPr>
                <p:custDataLst>
                  <p:tags r:id="rId810"/>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4" name="Line 1359"/>
              <p:cNvSpPr>
                <a:spLocks noChangeShapeType="1"/>
              </p:cNvSpPr>
              <p:nvPr>
                <p:custDataLst>
                  <p:tags r:id="rId811"/>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5" name="Line 1360"/>
              <p:cNvSpPr>
                <a:spLocks noChangeShapeType="1"/>
              </p:cNvSpPr>
              <p:nvPr>
                <p:custDataLst>
                  <p:tags r:id="rId812"/>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6" name="Line 1361"/>
              <p:cNvSpPr>
                <a:spLocks noChangeShapeType="1"/>
              </p:cNvSpPr>
              <p:nvPr>
                <p:custDataLst>
                  <p:tags r:id="rId813"/>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7" name="Line 1362"/>
              <p:cNvSpPr>
                <a:spLocks noChangeShapeType="1"/>
              </p:cNvSpPr>
              <p:nvPr>
                <p:custDataLst>
                  <p:tags r:id="rId814"/>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8" name="Line 1363"/>
              <p:cNvSpPr>
                <a:spLocks noChangeShapeType="1"/>
              </p:cNvSpPr>
              <p:nvPr>
                <p:custDataLst>
                  <p:tags r:id="rId815"/>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 name="Line 1364"/>
              <p:cNvSpPr>
                <a:spLocks noChangeShapeType="1"/>
              </p:cNvSpPr>
              <p:nvPr>
                <p:custDataLst>
                  <p:tags r:id="rId816"/>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 name="Line 1365"/>
              <p:cNvSpPr>
                <a:spLocks noChangeShapeType="1"/>
              </p:cNvSpPr>
              <p:nvPr>
                <p:custDataLst>
                  <p:tags r:id="rId817"/>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 name="Line 1366"/>
              <p:cNvSpPr>
                <a:spLocks noChangeShapeType="1"/>
              </p:cNvSpPr>
              <p:nvPr>
                <p:custDataLst>
                  <p:tags r:id="rId818"/>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 name="Line 1367"/>
              <p:cNvSpPr>
                <a:spLocks noChangeShapeType="1"/>
              </p:cNvSpPr>
              <p:nvPr>
                <p:custDataLst>
                  <p:tags r:id="rId819"/>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 name="Line 1368"/>
              <p:cNvSpPr>
                <a:spLocks noChangeShapeType="1"/>
              </p:cNvSpPr>
              <p:nvPr>
                <p:custDataLst>
                  <p:tags r:id="rId820"/>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 name="Line 1369"/>
              <p:cNvSpPr>
                <a:spLocks noChangeShapeType="1"/>
              </p:cNvSpPr>
              <p:nvPr>
                <p:custDataLst>
                  <p:tags r:id="rId821"/>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 name="Line 1370"/>
              <p:cNvSpPr>
                <a:spLocks noChangeShapeType="1"/>
              </p:cNvSpPr>
              <p:nvPr>
                <p:custDataLst>
                  <p:tags r:id="rId822"/>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 name="Line 1371"/>
              <p:cNvSpPr>
                <a:spLocks noChangeShapeType="1"/>
              </p:cNvSpPr>
              <p:nvPr>
                <p:custDataLst>
                  <p:tags r:id="rId823"/>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 name="Line 1372"/>
              <p:cNvSpPr>
                <a:spLocks noChangeShapeType="1"/>
              </p:cNvSpPr>
              <p:nvPr>
                <p:custDataLst>
                  <p:tags r:id="rId824"/>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 name="Line 1373"/>
              <p:cNvSpPr>
                <a:spLocks noChangeShapeType="1"/>
              </p:cNvSpPr>
              <p:nvPr>
                <p:custDataLst>
                  <p:tags r:id="rId825"/>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 name="Line 1374"/>
              <p:cNvSpPr>
                <a:spLocks noChangeShapeType="1"/>
              </p:cNvSpPr>
              <p:nvPr>
                <p:custDataLst>
                  <p:tags r:id="rId826"/>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 name="Line 1375"/>
              <p:cNvSpPr>
                <a:spLocks noChangeShapeType="1"/>
              </p:cNvSpPr>
              <p:nvPr>
                <p:custDataLst>
                  <p:tags r:id="rId827"/>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 name="Line 1376"/>
              <p:cNvSpPr>
                <a:spLocks noChangeShapeType="1"/>
              </p:cNvSpPr>
              <p:nvPr>
                <p:custDataLst>
                  <p:tags r:id="rId828"/>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 name="Line 1377"/>
              <p:cNvSpPr>
                <a:spLocks noChangeShapeType="1"/>
              </p:cNvSpPr>
              <p:nvPr>
                <p:custDataLst>
                  <p:tags r:id="rId829"/>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3" name="Line 1378"/>
              <p:cNvSpPr>
                <a:spLocks noChangeShapeType="1"/>
              </p:cNvSpPr>
              <p:nvPr>
                <p:custDataLst>
                  <p:tags r:id="rId830"/>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4" name="Line 1379"/>
              <p:cNvSpPr>
                <a:spLocks noChangeShapeType="1"/>
              </p:cNvSpPr>
              <p:nvPr>
                <p:custDataLst>
                  <p:tags r:id="rId831"/>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5" name="Line 1380"/>
              <p:cNvSpPr>
                <a:spLocks noChangeShapeType="1"/>
              </p:cNvSpPr>
              <p:nvPr>
                <p:custDataLst>
                  <p:tags r:id="rId832"/>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6" name="Line 1381"/>
              <p:cNvSpPr>
                <a:spLocks noChangeShapeType="1"/>
              </p:cNvSpPr>
              <p:nvPr>
                <p:custDataLst>
                  <p:tags r:id="rId833"/>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7" name="Line 1382"/>
              <p:cNvSpPr>
                <a:spLocks noChangeShapeType="1"/>
              </p:cNvSpPr>
              <p:nvPr>
                <p:custDataLst>
                  <p:tags r:id="rId834"/>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8" name="Line 1383"/>
              <p:cNvSpPr>
                <a:spLocks noChangeShapeType="1"/>
              </p:cNvSpPr>
              <p:nvPr>
                <p:custDataLst>
                  <p:tags r:id="rId835"/>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 name="Line 1384"/>
              <p:cNvSpPr>
                <a:spLocks noChangeShapeType="1"/>
              </p:cNvSpPr>
              <p:nvPr>
                <p:custDataLst>
                  <p:tags r:id="rId836"/>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 name="Line 1385"/>
              <p:cNvSpPr>
                <a:spLocks noChangeShapeType="1"/>
              </p:cNvSpPr>
              <p:nvPr>
                <p:custDataLst>
                  <p:tags r:id="rId837"/>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 name="Line 1386"/>
              <p:cNvSpPr>
                <a:spLocks noChangeShapeType="1"/>
              </p:cNvSpPr>
              <p:nvPr>
                <p:custDataLst>
                  <p:tags r:id="rId838"/>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 name="Line 1387"/>
              <p:cNvSpPr>
                <a:spLocks noChangeShapeType="1"/>
              </p:cNvSpPr>
              <p:nvPr>
                <p:custDataLst>
                  <p:tags r:id="rId839"/>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 name="Line 1388"/>
              <p:cNvSpPr>
                <a:spLocks noChangeShapeType="1"/>
              </p:cNvSpPr>
              <p:nvPr>
                <p:custDataLst>
                  <p:tags r:id="rId840"/>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4" name="Line 1389"/>
              <p:cNvSpPr>
                <a:spLocks noChangeShapeType="1"/>
              </p:cNvSpPr>
              <p:nvPr>
                <p:custDataLst>
                  <p:tags r:id="rId841"/>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5" name="Line 1390"/>
              <p:cNvSpPr>
                <a:spLocks noChangeShapeType="1"/>
              </p:cNvSpPr>
              <p:nvPr>
                <p:custDataLst>
                  <p:tags r:id="rId842"/>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6" name="Line 1391"/>
              <p:cNvSpPr>
                <a:spLocks noChangeShapeType="1"/>
              </p:cNvSpPr>
              <p:nvPr>
                <p:custDataLst>
                  <p:tags r:id="rId843"/>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7" name="Line 1392"/>
              <p:cNvSpPr>
                <a:spLocks noChangeShapeType="1"/>
              </p:cNvSpPr>
              <p:nvPr>
                <p:custDataLst>
                  <p:tags r:id="rId844"/>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8" name="Line 1393"/>
              <p:cNvSpPr>
                <a:spLocks noChangeShapeType="1"/>
              </p:cNvSpPr>
              <p:nvPr>
                <p:custDataLst>
                  <p:tags r:id="rId845"/>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9" name="Line 1394"/>
              <p:cNvSpPr>
                <a:spLocks noChangeShapeType="1"/>
              </p:cNvSpPr>
              <p:nvPr>
                <p:custDataLst>
                  <p:tags r:id="rId846"/>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 name="Line 1395"/>
              <p:cNvSpPr>
                <a:spLocks noChangeShapeType="1"/>
              </p:cNvSpPr>
              <p:nvPr>
                <p:custDataLst>
                  <p:tags r:id="rId847"/>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 name="Line 1396"/>
              <p:cNvSpPr>
                <a:spLocks noChangeShapeType="1"/>
              </p:cNvSpPr>
              <p:nvPr>
                <p:custDataLst>
                  <p:tags r:id="rId848"/>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2" name="Line 1397"/>
              <p:cNvSpPr>
                <a:spLocks noChangeShapeType="1"/>
              </p:cNvSpPr>
              <p:nvPr>
                <p:custDataLst>
                  <p:tags r:id="rId849"/>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3" name="Line 1398"/>
              <p:cNvSpPr>
                <a:spLocks noChangeShapeType="1"/>
              </p:cNvSpPr>
              <p:nvPr>
                <p:custDataLst>
                  <p:tags r:id="rId850"/>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4" name="Line 1399"/>
              <p:cNvSpPr>
                <a:spLocks noChangeShapeType="1"/>
              </p:cNvSpPr>
              <p:nvPr>
                <p:custDataLst>
                  <p:tags r:id="rId851"/>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5" name="Line 1400"/>
              <p:cNvSpPr>
                <a:spLocks noChangeShapeType="1"/>
              </p:cNvSpPr>
              <p:nvPr>
                <p:custDataLst>
                  <p:tags r:id="rId852"/>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6" name="Line 1401"/>
              <p:cNvSpPr>
                <a:spLocks noChangeShapeType="1"/>
              </p:cNvSpPr>
              <p:nvPr>
                <p:custDataLst>
                  <p:tags r:id="rId853"/>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7" name="Line 1402"/>
              <p:cNvSpPr>
                <a:spLocks noChangeShapeType="1"/>
              </p:cNvSpPr>
              <p:nvPr>
                <p:custDataLst>
                  <p:tags r:id="rId854"/>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8" name="Line 1403"/>
              <p:cNvSpPr>
                <a:spLocks noChangeShapeType="1"/>
              </p:cNvSpPr>
              <p:nvPr>
                <p:custDataLst>
                  <p:tags r:id="rId855"/>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9" name="Line 1404"/>
              <p:cNvSpPr>
                <a:spLocks noChangeShapeType="1"/>
              </p:cNvSpPr>
              <p:nvPr>
                <p:custDataLst>
                  <p:tags r:id="rId856"/>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 name="Line 1405"/>
              <p:cNvSpPr>
                <a:spLocks noChangeShapeType="1"/>
              </p:cNvSpPr>
              <p:nvPr>
                <p:custDataLst>
                  <p:tags r:id="rId857"/>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1" name="Line 1406"/>
              <p:cNvSpPr>
                <a:spLocks noChangeShapeType="1"/>
              </p:cNvSpPr>
              <p:nvPr>
                <p:custDataLst>
                  <p:tags r:id="rId858"/>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2" name="Line 1407"/>
              <p:cNvSpPr>
                <a:spLocks noChangeShapeType="1"/>
              </p:cNvSpPr>
              <p:nvPr>
                <p:custDataLst>
                  <p:tags r:id="rId859"/>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3" name="Line 1408"/>
              <p:cNvSpPr>
                <a:spLocks noChangeShapeType="1"/>
              </p:cNvSpPr>
              <p:nvPr>
                <p:custDataLst>
                  <p:tags r:id="rId860"/>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4" name="Line 1409"/>
              <p:cNvSpPr>
                <a:spLocks noChangeShapeType="1"/>
              </p:cNvSpPr>
              <p:nvPr>
                <p:custDataLst>
                  <p:tags r:id="rId861"/>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5" name="Line 1410"/>
              <p:cNvSpPr>
                <a:spLocks noChangeShapeType="1"/>
              </p:cNvSpPr>
              <p:nvPr>
                <p:custDataLst>
                  <p:tags r:id="rId862"/>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6" name="Line 1411"/>
              <p:cNvSpPr>
                <a:spLocks noChangeShapeType="1"/>
              </p:cNvSpPr>
              <p:nvPr>
                <p:custDataLst>
                  <p:tags r:id="rId863"/>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7" name="Freeform 1412"/>
              <p:cNvSpPr>
                <a:spLocks/>
              </p:cNvSpPr>
              <p:nvPr>
                <p:custDataLst>
                  <p:tags r:id="rId864"/>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8" name="Freeform 1413"/>
              <p:cNvSpPr>
                <a:spLocks/>
              </p:cNvSpPr>
              <p:nvPr>
                <p:custDataLst>
                  <p:tags r:id="rId865"/>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9" name="Freeform 1414"/>
              <p:cNvSpPr>
                <a:spLocks/>
              </p:cNvSpPr>
              <p:nvPr>
                <p:custDataLst>
                  <p:tags r:id="rId866"/>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 name="Line 1415"/>
              <p:cNvSpPr>
                <a:spLocks noChangeShapeType="1"/>
              </p:cNvSpPr>
              <p:nvPr>
                <p:custDataLst>
                  <p:tags r:id="rId867"/>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 name="Line 1416"/>
              <p:cNvSpPr>
                <a:spLocks noChangeShapeType="1"/>
              </p:cNvSpPr>
              <p:nvPr>
                <p:custDataLst>
                  <p:tags r:id="rId868"/>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2" name="Line 1417"/>
              <p:cNvSpPr>
                <a:spLocks noChangeShapeType="1"/>
              </p:cNvSpPr>
              <p:nvPr>
                <p:custDataLst>
                  <p:tags r:id="rId869"/>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3" name="Line 1418"/>
              <p:cNvSpPr>
                <a:spLocks noChangeShapeType="1"/>
              </p:cNvSpPr>
              <p:nvPr>
                <p:custDataLst>
                  <p:tags r:id="rId870"/>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4" name="Line 1419"/>
              <p:cNvSpPr>
                <a:spLocks noChangeShapeType="1"/>
              </p:cNvSpPr>
              <p:nvPr>
                <p:custDataLst>
                  <p:tags r:id="rId871"/>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5" name="Line 1420"/>
              <p:cNvSpPr>
                <a:spLocks noChangeShapeType="1"/>
              </p:cNvSpPr>
              <p:nvPr>
                <p:custDataLst>
                  <p:tags r:id="rId872"/>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6" name="Line 1421"/>
              <p:cNvSpPr>
                <a:spLocks noChangeShapeType="1"/>
              </p:cNvSpPr>
              <p:nvPr>
                <p:custDataLst>
                  <p:tags r:id="rId873"/>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7" name="Line 1422"/>
              <p:cNvSpPr>
                <a:spLocks noChangeShapeType="1"/>
              </p:cNvSpPr>
              <p:nvPr>
                <p:custDataLst>
                  <p:tags r:id="rId874"/>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8" name="Line 1423"/>
              <p:cNvSpPr>
                <a:spLocks noChangeShapeType="1"/>
              </p:cNvSpPr>
              <p:nvPr>
                <p:custDataLst>
                  <p:tags r:id="rId875"/>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9" name="Line 1424"/>
              <p:cNvSpPr>
                <a:spLocks noChangeShapeType="1"/>
              </p:cNvSpPr>
              <p:nvPr>
                <p:custDataLst>
                  <p:tags r:id="rId876"/>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 name="Line 1425"/>
              <p:cNvSpPr>
                <a:spLocks noChangeShapeType="1"/>
              </p:cNvSpPr>
              <p:nvPr>
                <p:custDataLst>
                  <p:tags r:id="rId877"/>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 name="Line 1426"/>
              <p:cNvSpPr>
                <a:spLocks noChangeShapeType="1"/>
              </p:cNvSpPr>
              <p:nvPr>
                <p:custDataLst>
                  <p:tags r:id="rId878"/>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2" name="Line 1427"/>
              <p:cNvSpPr>
                <a:spLocks noChangeShapeType="1"/>
              </p:cNvSpPr>
              <p:nvPr>
                <p:custDataLst>
                  <p:tags r:id="rId879"/>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3" name="Line 1428"/>
              <p:cNvSpPr>
                <a:spLocks noChangeShapeType="1"/>
              </p:cNvSpPr>
              <p:nvPr>
                <p:custDataLst>
                  <p:tags r:id="rId880"/>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4" name="Line 1429"/>
              <p:cNvSpPr>
                <a:spLocks noChangeShapeType="1"/>
              </p:cNvSpPr>
              <p:nvPr>
                <p:custDataLst>
                  <p:tags r:id="rId881"/>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5" name="Line 1430"/>
              <p:cNvSpPr>
                <a:spLocks noChangeShapeType="1"/>
              </p:cNvSpPr>
              <p:nvPr>
                <p:custDataLst>
                  <p:tags r:id="rId882"/>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6" name="Line 1431"/>
              <p:cNvSpPr>
                <a:spLocks noChangeShapeType="1"/>
              </p:cNvSpPr>
              <p:nvPr>
                <p:custDataLst>
                  <p:tags r:id="rId883"/>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7" name="Line 1432"/>
              <p:cNvSpPr>
                <a:spLocks noChangeShapeType="1"/>
              </p:cNvSpPr>
              <p:nvPr>
                <p:custDataLst>
                  <p:tags r:id="rId884"/>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8" name="Line 1433"/>
              <p:cNvSpPr>
                <a:spLocks noChangeShapeType="1"/>
              </p:cNvSpPr>
              <p:nvPr>
                <p:custDataLst>
                  <p:tags r:id="rId885"/>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9" name="Line 1434"/>
              <p:cNvSpPr>
                <a:spLocks noChangeShapeType="1"/>
              </p:cNvSpPr>
              <p:nvPr>
                <p:custDataLst>
                  <p:tags r:id="rId886"/>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 name="Line 1435"/>
              <p:cNvSpPr>
                <a:spLocks noChangeShapeType="1"/>
              </p:cNvSpPr>
              <p:nvPr>
                <p:custDataLst>
                  <p:tags r:id="rId887"/>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 name="Line 1436"/>
              <p:cNvSpPr>
                <a:spLocks noChangeShapeType="1"/>
              </p:cNvSpPr>
              <p:nvPr>
                <p:custDataLst>
                  <p:tags r:id="rId888"/>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2" name="Line 1437"/>
              <p:cNvSpPr>
                <a:spLocks noChangeShapeType="1"/>
              </p:cNvSpPr>
              <p:nvPr>
                <p:custDataLst>
                  <p:tags r:id="rId889"/>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3" name="Line 1438"/>
              <p:cNvSpPr>
                <a:spLocks noChangeShapeType="1"/>
              </p:cNvSpPr>
              <p:nvPr>
                <p:custDataLst>
                  <p:tags r:id="rId890"/>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4" name="Line 1439"/>
              <p:cNvSpPr>
                <a:spLocks noChangeShapeType="1"/>
              </p:cNvSpPr>
              <p:nvPr>
                <p:custDataLst>
                  <p:tags r:id="rId891"/>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5" name="Line 1440"/>
              <p:cNvSpPr>
                <a:spLocks noChangeShapeType="1"/>
              </p:cNvSpPr>
              <p:nvPr>
                <p:custDataLst>
                  <p:tags r:id="rId892"/>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6" name="Line 1441"/>
              <p:cNvSpPr>
                <a:spLocks noChangeShapeType="1"/>
              </p:cNvSpPr>
              <p:nvPr>
                <p:custDataLst>
                  <p:tags r:id="rId893"/>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7" name="Line 1442"/>
              <p:cNvSpPr>
                <a:spLocks noChangeShapeType="1"/>
              </p:cNvSpPr>
              <p:nvPr>
                <p:custDataLst>
                  <p:tags r:id="rId894"/>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8" name="Line 1443"/>
              <p:cNvSpPr>
                <a:spLocks noChangeShapeType="1"/>
              </p:cNvSpPr>
              <p:nvPr>
                <p:custDataLst>
                  <p:tags r:id="rId895"/>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9" name="Line 1444"/>
              <p:cNvSpPr>
                <a:spLocks noChangeShapeType="1"/>
              </p:cNvSpPr>
              <p:nvPr>
                <p:custDataLst>
                  <p:tags r:id="rId896"/>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0" name="Line 1445"/>
              <p:cNvSpPr>
                <a:spLocks noChangeShapeType="1"/>
              </p:cNvSpPr>
              <p:nvPr>
                <p:custDataLst>
                  <p:tags r:id="rId897"/>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 name="Line 1446"/>
              <p:cNvSpPr>
                <a:spLocks noChangeShapeType="1"/>
              </p:cNvSpPr>
              <p:nvPr>
                <p:custDataLst>
                  <p:tags r:id="rId898"/>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2" name="Line 1447"/>
              <p:cNvSpPr>
                <a:spLocks noChangeShapeType="1"/>
              </p:cNvSpPr>
              <p:nvPr>
                <p:custDataLst>
                  <p:tags r:id="rId899"/>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3" name="Line 1448"/>
              <p:cNvSpPr>
                <a:spLocks noChangeShapeType="1"/>
              </p:cNvSpPr>
              <p:nvPr>
                <p:custDataLst>
                  <p:tags r:id="rId900"/>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4" name="Line 1449"/>
              <p:cNvSpPr>
                <a:spLocks noChangeShapeType="1"/>
              </p:cNvSpPr>
              <p:nvPr>
                <p:custDataLst>
                  <p:tags r:id="rId901"/>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5" name="Line 1450"/>
              <p:cNvSpPr>
                <a:spLocks noChangeShapeType="1"/>
              </p:cNvSpPr>
              <p:nvPr>
                <p:custDataLst>
                  <p:tags r:id="rId902"/>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6" name="Line 1451"/>
              <p:cNvSpPr>
                <a:spLocks noChangeShapeType="1"/>
              </p:cNvSpPr>
              <p:nvPr>
                <p:custDataLst>
                  <p:tags r:id="rId903"/>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7" name="Line 1452"/>
              <p:cNvSpPr>
                <a:spLocks noChangeShapeType="1"/>
              </p:cNvSpPr>
              <p:nvPr>
                <p:custDataLst>
                  <p:tags r:id="rId904"/>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8" name="Line 1453"/>
              <p:cNvSpPr>
                <a:spLocks noChangeShapeType="1"/>
              </p:cNvSpPr>
              <p:nvPr>
                <p:custDataLst>
                  <p:tags r:id="rId905"/>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9" name="Line 1454"/>
              <p:cNvSpPr>
                <a:spLocks noChangeShapeType="1"/>
              </p:cNvSpPr>
              <p:nvPr>
                <p:custDataLst>
                  <p:tags r:id="rId906"/>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0" name="Line 1455"/>
              <p:cNvSpPr>
                <a:spLocks noChangeShapeType="1"/>
              </p:cNvSpPr>
              <p:nvPr>
                <p:custDataLst>
                  <p:tags r:id="rId907"/>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 name="Line 1456"/>
              <p:cNvSpPr>
                <a:spLocks noChangeShapeType="1"/>
              </p:cNvSpPr>
              <p:nvPr>
                <p:custDataLst>
                  <p:tags r:id="rId908"/>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 name="Line 1457"/>
              <p:cNvSpPr>
                <a:spLocks noChangeShapeType="1"/>
              </p:cNvSpPr>
              <p:nvPr>
                <p:custDataLst>
                  <p:tags r:id="rId909"/>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3" name="Line 1458"/>
              <p:cNvSpPr>
                <a:spLocks noChangeShapeType="1"/>
              </p:cNvSpPr>
              <p:nvPr>
                <p:custDataLst>
                  <p:tags r:id="rId910"/>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4" name="Line 1459"/>
              <p:cNvSpPr>
                <a:spLocks noChangeShapeType="1"/>
              </p:cNvSpPr>
              <p:nvPr>
                <p:custDataLst>
                  <p:tags r:id="rId911"/>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5" name="Line 1460"/>
              <p:cNvSpPr>
                <a:spLocks noChangeShapeType="1"/>
              </p:cNvSpPr>
              <p:nvPr>
                <p:custDataLst>
                  <p:tags r:id="rId912"/>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6" name="Line 1461"/>
              <p:cNvSpPr>
                <a:spLocks noChangeShapeType="1"/>
              </p:cNvSpPr>
              <p:nvPr>
                <p:custDataLst>
                  <p:tags r:id="rId913"/>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7" name="Line 1462"/>
              <p:cNvSpPr>
                <a:spLocks noChangeShapeType="1"/>
              </p:cNvSpPr>
              <p:nvPr>
                <p:custDataLst>
                  <p:tags r:id="rId914"/>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8" name="Line 1463"/>
              <p:cNvSpPr>
                <a:spLocks noChangeShapeType="1"/>
              </p:cNvSpPr>
              <p:nvPr>
                <p:custDataLst>
                  <p:tags r:id="rId915"/>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9" name="Line 1464"/>
              <p:cNvSpPr>
                <a:spLocks noChangeShapeType="1"/>
              </p:cNvSpPr>
              <p:nvPr>
                <p:custDataLst>
                  <p:tags r:id="rId916"/>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0" name="Line 1465"/>
              <p:cNvSpPr>
                <a:spLocks noChangeShapeType="1"/>
              </p:cNvSpPr>
              <p:nvPr>
                <p:custDataLst>
                  <p:tags r:id="rId917"/>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 name="Line 1466"/>
              <p:cNvSpPr>
                <a:spLocks noChangeShapeType="1"/>
              </p:cNvSpPr>
              <p:nvPr>
                <p:custDataLst>
                  <p:tags r:id="rId918"/>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 name="Line 1467"/>
              <p:cNvSpPr>
                <a:spLocks noChangeShapeType="1"/>
              </p:cNvSpPr>
              <p:nvPr>
                <p:custDataLst>
                  <p:tags r:id="rId919"/>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 name="Line 1468"/>
              <p:cNvSpPr>
                <a:spLocks noChangeShapeType="1"/>
              </p:cNvSpPr>
              <p:nvPr>
                <p:custDataLst>
                  <p:tags r:id="rId920"/>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 name="Line 1469"/>
              <p:cNvSpPr>
                <a:spLocks noChangeShapeType="1"/>
              </p:cNvSpPr>
              <p:nvPr>
                <p:custDataLst>
                  <p:tags r:id="rId921"/>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 name="Line 1470"/>
              <p:cNvSpPr>
                <a:spLocks noChangeShapeType="1"/>
              </p:cNvSpPr>
              <p:nvPr>
                <p:custDataLst>
                  <p:tags r:id="rId922"/>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 name="Line 1471"/>
              <p:cNvSpPr>
                <a:spLocks noChangeShapeType="1"/>
              </p:cNvSpPr>
              <p:nvPr>
                <p:custDataLst>
                  <p:tags r:id="rId923"/>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 name="Line 1472"/>
              <p:cNvSpPr>
                <a:spLocks noChangeShapeType="1"/>
              </p:cNvSpPr>
              <p:nvPr>
                <p:custDataLst>
                  <p:tags r:id="rId924"/>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 name="Line 1473"/>
              <p:cNvSpPr>
                <a:spLocks noChangeShapeType="1"/>
              </p:cNvSpPr>
              <p:nvPr>
                <p:custDataLst>
                  <p:tags r:id="rId925"/>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 name="Line 1474"/>
              <p:cNvSpPr>
                <a:spLocks noChangeShapeType="1"/>
              </p:cNvSpPr>
              <p:nvPr>
                <p:custDataLst>
                  <p:tags r:id="rId926"/>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0" name="Line 1475"/>
              <p:cNvSpPr>
                <a:spLocks noChangeShapeType="1"/>
              </p:cNvSpPr>
              <p:nvPr>
                <p:custDataLst>
                  <p:tags r:id="rId927"/>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 name="Line 1476"/>
              <p:cNvSpPr>
                <a:spLocks noChangeShapeType="1"/>
              </p:cNvSpPr>
              <p:nvPr>
                <p:custDataLst>
                  <p:tags r:id="rId928"/>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 name="Freeform 1477"/>
              <p:cNvSpPr>
                <a:spLocks/>
              </p:cNvSpPr>
              <p:nvPr>
                <p:custDataLst>
                  <p:tags r:id="rId929"/>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3" name="Freeform 1478"/>
              <p:cNvSpPr>
                <a:spLocks/>
              </p:cNvSpPr>
              <p:nvPr>
                <p:custDataLst>
                  <p:tags r:id="rId930"/>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 name="Freeform 1479"/>
              <p:cNvSpPr>
                <a:spLocks/>
              </p:cNvSpPr>
              <p:nvPr>
                <p:custDataLst>
                  <p:tags r:id="rId931"/>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 name="Line 1481"/>
            <p:cNvSpPr>
              <a:spLocks noChangeShapeType="1"/>
            </p:cNvSpPr>
            <p:nvPr>
              <p:custDataLst>
                <p:tags r:id="rId6"/>
              </p:custDataLst>
            </p:nvPr>
          </p:nvSpPr>
          <p:spPr bwMode="auto">
            <a:xfrm flipH="1" flipV="1">
              <a:off x="5715000" y="5638800"/>
              <a:ext cx="12192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482"/>
            <p:cNvSpPr>
              <a:spLocks noChangeShapeType="1"/>
            </p:cNvSpPr>
            <p:nvPr>
              <p:custDataLst>
                <p:tags r:id="rId7"/>
              </p:custDataLst>
            </p:nvPr>
          </p:nvSpPr>
          <p:spPr bwMode="auto">
            <a:xfrm flipH="1" flipV="1">
              <a:off x="3657600" y="5334000"/>
              <a:ext cx="1219200" cy="22860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945"/>
            <p:cNvSpPr>
              <a:spLocks noChangeShapeType="1"/>
            </p:cNvSpPr>
            <p:nvPr>
              <p:custDataLst>
                <p:tags r:id="rId8"/>
              </p:custDataLst>
            </p:nvPr>
          </p:nvSpPr>
          <p:spPr bwMode="auto">
            <a:xfrm flipH="1">
              <a:off x="2438400" y="51816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 name="Group 1946"/>
            <p:cNvGrpSpPr>
              <a:grpSpLocks/>
            </p:cNvGrpSpPr>
            <p:nvPr>
              <p:custDataLst>
                <p:tags r:id="rId9"/>
              </p:custDataLst>
            </p:nvPr>
          </p:nvGrpSpPr>
          <p:grpSpPr bwMode="auto">
            <a:xfrm>
              <a:off x="666750" y="4968875"/>
              <a:ext cx="1860550" cy="1374775"/>
              <a:chOff x="1276" y="1911"/>
              <a:chExt cx="2972" cy="2196"/>
            </a:xfrm>
          </p:grpSpPr>
          <p:sp>
            <p:nvSpPr>
              <p:cNvPr id="13" name="Rectangle 1947"/>
              <p:cNvSpPr>
                <a:spLocks noChangeArrowheads="1"/>
              </p:cNvSpPr>
              <p:nvPr>
                <p:custDataLst>
                  <p:tags r:id="rId10"/>
                </p:custDataLst>
              </p:nvPr>
            </p:nvSpPr>
            <p:spPr bwMode="auto">
              <a:xfrm>
                <a:off x="3561"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4" name="Rectangle 1948"/>
              <p:cNvSpPr>
                <a:spLocks noChangeArrowheads="1"/>
              </p:cNvSpPr>
              <p:nvPr>
                <p:custDataLst>
                  <p:tags r:id="rId11"/>
                </p:custDataLst>
              </p:nvPr>
            </p:nvSpPr>
            <p:spPr bwMode="auto">
              <a:xfrm>
                <a:off x="3622"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5" name="Freeform 1949"/>
              <p:cNvSpPr>
                <a:spLocks/>
              </p:cNvSpPr>
              <p:nvPr>
                <p:custDataLst>
                  <p:tags r:id="rId12"/>
                </p:custDataLst>
              </p:nvPr>
            </p:nvSpPr>
            <p:spPr bwMode="auto">
              <a:xfrm>
                <a:off x="3531" y="2168"/>
                <a:ext cx="410" cy="205"/>
              </a:xfrm>
              <a:custGeom>
                <a:avLst/>
                <a:gdLst>
                  <a:gd name="T0" fmla="*/ 0 w 410"/>
                  <a:gd name="T1" fmla="*/ 0 h 205"/>
                  <a:gd name="T2" fmla="*/ 51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1"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950"/>
              <p:cNvSpPr>
                <a:spLocks/>
              </p:cNvSpPr>
              <p:nvPr>
                <p:custDataLst>
                  <p:tags r:id="rId13"/>
                </p:custDataLst>
              </p:nvPr>
            </p:nvSpPr>
            <p:spPr bwMode="auto">
              <a:xfrm>
                <a:off x="3531" y="2168"/>
                <a:ext cx="410" cy="102"/>
              </a:xfrm>
              <a:custGeom>
                <a:avLst/>
                <a:gdLst>
                  <a:gd name="T0" fmla="*/ 410 w 410"/>
                  <a:gd name="T1" fmla="*/ 0 h 102"/>
                  <a:gd name="T2" fmla="*/ 230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0"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Line 1951"/>
              <p:cNvSpPr>
                <a:spLocks noChangeShapeType="1"/>
              </p:cNvSpPr>
              <p:nvPr>
                <p:custDataLst>
                  <p:tags r:id="rId14"/>
                </p:custDataLst>
              </p:nvPr>
            </p:nvSpPr>
            <p:spPr bwMode="auto">
              <a:xfrm>
                <a:off x="3608"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952"/>
              <p:cNvSpPr>
                <a:spLocks noChangeShapeType="1"/>
              </p:cNvSpPr>
              <p:nvPr>
                <p:custDataLst>
                  <p:tags r:id="rId15"/>
                </p:custDataLst>
              </p:nvPr>
            </p:nvSpPr>
            <p:spPr bwMode="auto">
              <a:xfrm>
                <a:off x="386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953"/>
              <p:cNvSpPr>
                <a:spLocks noChangeShapeType="1"/>
              </p:cNvSpPr>
              <p:nvPr>
                <p:custDataLst>
                  <p:tags r:id="rId16"/>
                </p:custDataLst>
              </p:nvPr>
            </p:nvSpPr>
            <p:spPr bwMode="auto">
              <a:xfrm>
                <a:off x="3736"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1954"/>
              <p:cNvSpPr>
                <a:spLocks noChangeArrowheads="1"/>
              </p:cNvSpPr>
              <p:nvPr>
                <p:custDataLst>
                  <p:tags r:id="rId17"/>
                </p:custDataLst>
              </p:nvPr>
            </p:nvSpPr>
            <p:spPr bwMode="auto">
              <a:xfrm>
                <a:off x="3708"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1" name="Freeform 1955"/>
              <p:cNvSpPr>
                <a:spLocks/>
              </p:cNvSpPr>
              <p:nvPr>
                <p:custDataLst>
                  <p:tags r:id="rId18"/>
                </p:custDataLst>
              </p:nvPr>
            </p:nvSpPr>
            <p:spPr bwMode="auto">
              <a:xfrm>
                <a:off x="3019" y="2168"/>
                <a:ext cx="410" cy="205"/>
              </a:xfrm>
              <a:custGeom>
                <a:avLst/>
                <a:gdLst>
                  <a:gd name="T0" fmla="*/ 0 w 410"/>
                  <a:gd name="T1" fmla="*/ 0 h 205"/>
                  <a:gd name="T2" fmla="*/ 50 w 410"/>
                  <a:gd name="T3" fmla="*/ 205 h 205"/>
                  <a:gd name="T4" fmla="*/ 358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0" y="205"/>
                    </a:lnTo>
                    <a:lnTo>
                      <a:pt x="358"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956"/>
              <p:cNvSpPr>
                <a:spLocks/>
              </p:cNvSpPr>
              <p:nvPr>
                <p:custDataLst>
                  <p:tags r:id="rId19"/>
                </p:custDataLst>
              </p:nvPr>
            </p:nvSpPr>
            <p:spPr bwMode="auto">
              <a:xfrm>
                <a:off x="3019" y="2168"/>
                <a:ext cx="410" cy="102"/>
              </a:xfrm>
              <a:custGeom>
                <a:avLst/>
                <a:gdLst>
                  <a:gd name="T0" fmla="*/ 410 w 410"/>
                  <a:gd name="T1" fmla="*/ 0 h 102"/>
                  <a:gd name="T2" fmla="*/ 229 w 410"/>
                  <a:gd name="T3" fmla="*/ 0 h 102"/>
                  <a:gd name="T4" fmla="*/ 205 w 410"/>
                  <a:gd name="T5" fmla="*/ 102 h 102"/>
                  <a:gd name="T6" fmla="*/ 179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29" y="0"/>
                    </a:lnTo>
                    <a:lnTo>
                      <a:pt x="205" y="102"/>
                    </a:lnTo>
                    <a:lnTo>
                      <a:pt x="179"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957"/>
              <p:cNvSpPr>
                <a:spLocks noChangeShapeType="1"/>
              </p:cNvSpPr>
              <p:nvPr>
                <p:custDataLst>
                  <p:tags r:id="rId20"/>
                </p:custDataLst>
              </p:nvPr>
            </p:nvSpPr>
            <p:spPr bwMode="auto">
              <a:xfrm>
                <a:off x="3095"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58"/>
              <p:cNvSpPr>
                <a:spLocks noChangeShapeType="1"/>
              </p:cNvSpPr>
              <p:nvPr>
                <p:custDataLst>
                  <p:tags r:id="rId21"/>
                </p:custDataLst>
              </p:nvPr>
            </p:nvSpPr>
            <p:spPr bwMode="auto">
              <a:xfrm>
                <a:off x="335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959"/>
              <p:cNvSpPr>
                <a:spLocks noChangeShapeType="1"/>
              </p:cNvSpPr>
              <p:nvPr>
                <p:custDataLst>
                  <p:tags r:id="rId22"/>
                </p:custDataLst>
              </p:nvPr>
            </p:nvSpPr>
            <p:spPr bwMode="auto">
              <a:xfrm>
                <a:off x="3224"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1960"/>
              <p:cNvSpPr>
                <a:spLocks noChangeArrowheads="1"/>
              </p:cNvSpPr>
              <p:nvPr>
                <p:custDataLst>
                  <p:tags r:id="rId23"/>
                </p:custDataLst>
              </p:nvPr>
            </p:nvSpPr>
            <p:spPr bwMode="auto">
              <a:xfrm>
                <a:off x="3196"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27" name="Freeform 1961"/>
              <p:cNvSpPr>
                <a:spLocks/>
              </p:cNvSpPr>
              <p:nvPr>
                <p:custDataLst>
                  <p:tags r:id="rId24"/>
                </p:custDataLst>
              </p:nvPr>
            </p:nvSpPr>
            <p:spPr bwMode="auto">
              <a:xfrm>
                <a:off x="2505" y="2168"/>
                <a:ext cx="411" cy="205"/>
              </a:xfrm>
              <a:custGeom>
                <a:avLst/>
                <a:gdLst>
                  <a:gd name="T0" fmla="*/ 0 w 411"/>
                  <a:gd name="T1" fmla="*/ 0 h 205"/>
                  <a:gd name="T2" fmla="*/ 52 w 411"/>
                  <a:gd name="T3" fmla="*/ 205 h 205"/>
                  <a:gd name="T4" fmla="*/ 360 w 411"/>
                  <a:gd name="T5" fmla="*/ 205 h 205"/>
                  <a:gd name="T6" fmla="*/ 411 w 411"/>
                  <a:gd name="T7" fmla="*/ 0 h 205"/>
                  <a:gd name="T8" fmla="*/ 0 60000 65536"/>
                  <a:gd name="T9" fmla="*/ 0 60000 65536"/>
                  <a:gd name="T10" fmla="*/ 0 60000 65536"/>
                  <a:gd name="T11" fmla="*/ 0 60000 65536"/>
                  <a:gd name="T12" fmla="*/ 0 w 411"/>
                  <a:gd name="T13" fmla="*/ 0 h 205"/>
                  <a:gd name="T14" fmla="*/ 411 w 411"/>
                  <a:gd name="T15" fmla="*/ 205 h 205"/>
                </a:gdLst>
                <a:ahLst/>
                <a:cxnLst>
                  <a:cxn ang="T8">
                    <a:pos x="T0" y="T1"/>
                  </a:cxn>
                  <a:cxn ang="T9">
                    <a:pos x="T2" y="T3"/>
                  </a:cxn>
                  <a:cxn ang="T10">
                    <a:pos x="T4" y="T5"/>
                  </a:cxn>
                  <a:cxn ang="T11">
                    <a:pos x="T6" y="T7"/>
                  </a:cxn>
                </a:cxnLst>
                <a:rect l="T12" t="T13" r="T14" b="T15"/>
                <a:pathLst>
                  <a:path w="411" h="205">
                    <a:moveTo>
                      <a:pt x="0" y="0"/>
                    </a:moveTo>
                    <a:lnTo>
                      <a:pt x="52" y="205"/>
                    </a:lnTo>
                    <a:lnTo>
                      <a:pt x="360" y="205"/>
                    </a:lnTo>
                    <a:lnTo>
                      <a:pt x="41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962"/>
              <p:cNvSpPr>
                <a:spLocks/>
              </p:cNvSpPr>
              <p:nvPr>
                <p:custDataLst>
                  <p:tags r:id="rId25"/>
                </p:custDataLst>
              </p:nvPr>
            </p:nvSpPr>
            <p:spPr bwMode="auto">
              <a:xfrm>
                <a:off x="2505" y="2168"/>
                <a:ext cx="411" cy="102"/>
              </a:xfrm>
              <a:custGeom>
                <a:avLst/>
                <a:gdLst>
                  <a:gd name="T0" fmla="*/ 411 w 411"/>
                  <a:gd name="T1" fmla="*/ 0 h 102"/>
                  <a:gd name="T2" fmla="*/ 231 w 411"/>
                  <a:gd name="T3" fmla="*/ 0 h 102"/>
                  <a:gd name="T4" fmla="*/ 205 w 411"/>
                  <a:gd name="T5" fmla="*/ 102 h 102"/>
                  <a:gd name="T6" fmla="*/ 181 w 411"/>
                  <a:gd name="T7" fmla="*/ 0 h 102"/>
                  <a:gd name="T8" fmla="*/ 0 w 411"/>
                  <a:gd name="T9" fmla="*/ 0 h 102"/>
                  <a:gd name="T10" fmla="*/ 0 60000 65536"/>
                  <a:gd name="T11" fmla="*/ 0 60000 65536"/>
                  <a:gd name="T12" fmla="*/ 0 60000 65536"/>
                  <a:gd name="T13" fmla="*/ 0 60000 65536"/>
                  <a:gd name="T14" fmla="*/ 0 60000 65536"/>
                  <a:gd name="T15" fmla="*/ 0 w 411"/>
                  <a:gd name="T16" fmla="*/ 0 h 102"/>
                  <a:gd name="T17" fmla="*/ 411 w 411"/>
                  <a:gd name="T18" fmla="*/ 102 h 102"/>
                </a:gdLst>
                <a:ahLst/>
                <a:cxnLst>
                  <a:cxn ang="T10">
                    <a:pos x="T0" y="T1"/>
                  </a:cxn>
                  <a:cxn ang="T11">
                    <a:pos x="T2" y="T3"/>
                  </a:cxn>
                  <a:cxn ang="T12">
                    <a:pos x="T4" y="T5"/>
                  </a:cxn>
                  <a:cxn ang="T13">
                    <a:pos x="T6" y="T7"/>
                  </a:cxn>
                  <a:cxn ang="T14">
                    <a:pos x="T8" y="T9"/>
                  </a:cxn>
                </a:cxnLst>
                <a:rect l="T15" t="T16" r="T17" b="T18"/>
                <a:pathLst>
                  <a:path w="411" h="102">
                    <a:moveTo>
                      <a:pt x="411" y="0"/>
                    </a:moveTo>
                    <a:lnTo>
                      <a:pt x="231" y="0"/>
                    </a:lnTo>
                    <a:lnTo>
                      <a:pt x="205" y="102"/>
                    </a:lnTo>
                    <a:lnTo>
                      <a:pt x="181"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Line 1963"/>
              <p:cNvSpPr>
                <a:spLocks noChangeShapeType="1"/>
              </p:cNvSpPr>
              <p:nvPr>
                <p:custDataLst>
                  <p:tags r:id="rId26"/>
                </p:custDataLst>
              </p:nvPr>
            </p:nvSpPr>
            <p:spPr bwMode="auto">
              <a:xfrm>
                <a:off x="2583"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964"/>
              <p:cNvSpPr>
                <a:spLocks noChangeShapeType="1"/>
              </p:cNvSpPr>
              <p:nvPr>
                <p:custDataLst>
                  <p:tags r:id="rId27"/>
                </p:custDataLst>
              </p:nvPr>
            </p:nvSpPr>
            <p:spPr bwMode="auto">
              <a:xfrm>
                <a:off x="2839"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965"/>
              <p:cNvSpPr>
                <a:spLocks noChangeShapeType="1"/>
              </p:cNvSpPr>
              <p:nvPr>
                <p:custDataLst>
                  <p:tags r:id="rId28"/>
                </p:custDataLst>
              </p:nvPr>
            </p:nvSpPr>
            <p:spPr bwMode="auto">
              <a:xfrm>
                <a:off x="2710"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Rectangle 1966"/>
              <p:cNvSpPr>
                <a:spLocks noChangeArrowheads="1"/>
              </p:cNvSpPr>
              <p:nvPr>
                <p:custDataLst>
                  <p:tags r:id="rId29"/>
                </p:custDataLst>
              </p:nvPr>
            </p:nvSpPr>
            <p:spPr bwMode="auto">
              <a:xfrm>
                <a:off x="2683"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33" name="Freeform 1967"/>
              <p:cNvSpPr>
                <a:spLocks/>
              </p:cNvSpPr>
              <p:nvPr>
                <p:custDataLst>
                  <p:tags r:id="rId30"/>
                </p:custDataLst>
              </p:nvPr>
            </p:nvSpPr>
            <p:spPr bwMode="auto">
              <a:xfrm>
                <a:off x="1993" y="2168"/>
                <a:ext cx="410" cy="205"/>
              </a:xfrm>
              <a:custGeom>
                <a:avLst/>
                <a:gdLst>
                  <a:gd name="T0" fmla="*/ 0 w 410"/>
                  <a:gd name="T1" fmla="*/ 0 h 205"/>
                  <a:gd name="T2" fmla="*/ 52 w 410"/>
                  <a:gd name="T3" fmla="*/ 205 h 205"/>
                  <a:gd name="T4" fmla="*/ 359 w 410"/>
                  <a:gd name="T5" fmla="*/ 205 h 205"/>
                  <a:gd name="T6" fmla="*/ 410 w 410"/>
                  <a:gd name="T7" fmla="*/ 0 h 205"/>
                  <a:gd name="T8" fmla="*/ 0 60000 65536"/>
                  <a:gd name="T9" fmla="*/ 0 60000 65536"/>
                  <a:gd name="T10" fmla="*/ 0 60000 65536"/>
                  <a:gd name="T11" fmla="*/ 0 60000 65536"/>
                  <a:gd name="T12" fmla="*/ 0 w 410"/>
                  <a:gd name="T13" fmla="*/ 0 h 205"/>
                  <a:gd name="T14" fmla="*/ 410 w 410"/>
                  <a:gd name="T15" fmla="*/ 205 h 205"/>
                </a:gdLst>
                <a:ahLst/>
                <a:cxnLst>
                  <a:cxn ang="T8">
                    <a:pos x="T0" y="T1"/>
                  </a:cxn>
                  <a:cxn ang="T9">
                    <a:pos x="T2" y="T3"/>
                  </a:cxn>
                  <a:cxn ang="T10">
                    <a:pos x="T4" y="T5"/>
                  </a:cxn>
                  <a:cxn ang="T11">
                    <a:pos x="T6" y="T7"/>
                  </a:cxn>
                </a:cxnLst>
                <a:rect l="T12" t="T13" r="T14" b="T15"/>
                <a:pathLst>
                  <a:path w="410" h="205">
                    <a:moveTo>
                      <a:pt x="0" y="0"/>
                    </a:moveTo>
                    <a:lnTo>
                      <a:pt x="52" y="205"/>
                    </a:lnTo>
                    <a:lnTo>
                      <a:pt x="359" y="205"/>
                    </a:lnTo>
                    <a:lnTo>
                      <a:pt x="41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1968"/>
              <p:cNvSpPr>
                <a:spLocks/>
              </p:cNvSpPr>
              <p:nvPr>
                <p:custDataLst>
                  <p:tags r:id="rId31"/>
                </p:custDataLst>
              </p:nvPr>
            </p:nvSpPr>
            <p:spPr bwMode="auto">
              <a:xfrm>
                <a:off x="1993" y="2168"/>
                <a:ext cx="410" cy="102"/>
              </a:xfrm>
              <a:custGeom>
                <a:avLst/>
                <a:gdLst>
                  <a:gd name="T0" fmla="*/ 410 w 410"/>
                  <a:gd name="T1" fmla="*/ 0 h 102"/>
                  <a:gd name="T2" fmla="*/ 231 w 410"/>
                  <a:gd name="T3" fmla="*/ 0 h 102"/>
                  <a:gd name="T4" fmla="*/ 205 w 410"/>
                  <a:gd name="T5" fmla="*/ 102 h 102"/>
                  <a:gd name="T6" fmla="*/ 180 w 410"/>
                  <a:gd name="T7" fmla="*/ 0 h 102"/>
                  <a:gd name="T8" fmla="*/ 0 w 410"/>
                  <a:gd name="T9" fmla="*/ 0 h 102"/>
                  <a:gd name="T10" fmla="*/ 0 60000 65536"/>
                  <a:gd name="T11" fmla="*/ 0 60000 65536"/>
                  <a:gd name="T12" fmla="*/ 0 60000 65536"/>
                  <a:gd name="T13" fmla="*/ 0 60000 65536"/>
                  <a:gd name="T14" fmla="*/ 0 60000 65536"/>
                  <a:gd name="T15" fmla="*/ 0 w 410"/>
                  <a:gd name="T16" fmla="*/ 0 h 102"/>
                  <a:gd name="T17" fmla="*/ 410 w 410"/>
                  <a:gd name="T18" fmla="*/ 102 h 102"/>
                </a:gdLst>
                <a:ahLst/>
                <a:cxnLst>
                  <a:cxn ang="T10">
                    <a:pos x="T0" y="T1"/>
                  </a:cxn>
                  <a:cxn ang="T11">
                    <a:pos x="T2" y="T3"/>
                  </a:cxn>
                  <a:cxn ang="T12">
                    <a:pos x="T4" y="T5"/>
                  </a:cxn>
                  <a:cxn ang="T13">
                    <a:pos x="T6" y="T7"/>
                  </a:cxn>
                  <a:cxn ang="T14">
                    <a:pos x="T8" y="T9"/>
                  </a:cxn>
                </a:cxnLst>
                <a:rect l="T15" t="T16" r="T17" b="T18"/>
                <a:pathLst>
                  <a:path w="410" h="102">
                    <a:moveTo>
                      <a:pt x="410" y="0"/>
                    </a:moveTo>
                    <a:lnTo>
                      <a:pt x="231" y="0"/>
                    </a:lnTo>
                    <a:lnTo>
                      <a:pt x="205" y="102"/>
                    </a:lnTo>
                    <a:lnTo>
                      <a:pt x="180"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Line 1969"/>
              <p:cNvSpPr>
                <a:spLocks noChangeShapeType="1"/>
              </p:cNvSpPr>
              <p:nvPr>
                <p:custDataLst>
                  <p:tags r:id="rId32"/>
                </p:custDataLst>
              </p:nvPr>
            </p:nvSpPr>
            <p:spPr bwMode="auto">
              <a:xfrm>
                <a:off x="2071"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970"/>
              <p:cNvSpPr>
                <a:spLocks noChangeShapeType="1"/>
              </p:cNvSpPr>
              <p:nvPr>
                <p:custDataLst>
                  <p:tags r:id="rId33"/>
                </p:custDataLst>
              </p:nvPr>
            </p:nvSpPr>
            <p:spPr bwMode="auto">
              <a:xfrm>
                <a:off x="2326" y="2116"/>
                <a:ext cx="0" cy="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971"/>
              <p:cNvSpPr>
                <a:spLocks noChangeShapeType="1"/>
              </p:cNvSpPr>
              <p:nvPr>
                <p:custDataLst>
                  <p:tags r:id="rId34"/>
                </p:custDataLst>
              </p:nvPr>
            </p:nvSpPr>
            <p:spPr bwMode="auto">
              <a:xfrm>
                <a:off x="2198" y="2373"/>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1972"/>
              <p:cNvSpPr>
                <a:spLocks noChangeArrowheads="1"/>
              </p:cNvSpPr>
              <p:nvPr>
                <p:custDataLst>
                  <p:tags r:id="rId35"/>
                </p:custDataLst>
              </p:nvPr>
            </p:nvSpPr>
            <p:spPr bwMode="auto">
              <a:xfrm>
                <a:off x="2171" y="2266"/>
                <a:ext cx="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t>
                </a:r>
                <a:endParaRPr lang="de-DE" altLang="en-US" sz="600"/>
              </a:p>
            </p:txBody>
          </p:sp>
          <p:sp>
            <p:nvSpPr>
              <p:cNvPr id="39" name="Rectangle 1973"/>
              <p:cNvSpPr>
                <a:spLocks noChangeArrowheads="1"/>
              </p:cNvSpPr>
              <p:nvPr>
                <p:custDataLst>
                  <p:tags r:id="rId36"/>
                </p:custDataLst>
              </p:nvPr>
            </p:nvSpPr>
            <p:spPr bwMode="auto">
              <a:xfrm>
                <a:off x="3292" y="367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40" name="Rectangle 1974"/>
              <p:cNvSpPr>
                <a:spLocks noChangeArrowheads="1"/>
              </p:cNvSpPr>
              <p:nvPr>
                <p:custDataLst>
                  <p:tags r:id="rId37"/>
                </p:custDataLst>
              </p:nvPr>
            </p:nvSpPr>
            <p:spPr bwMode="auto">
              <a:xfrm>
                <a:off x="3353" y="3732"/>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41" name="Rectangle 1975"/>
              <p:cNvSpPr>
                <a:spLocks noChangeArrowheads="1"/>
              </p:cNvSpPr>
              <p:nvPr>
                <p:custDataLst>
                  <p:tags r:id="rId38"/>
                </p:custDataLst>
              </p:nvPr>
            </p:nvSpPr>
            <p:spPr bwMode="auto">
              <a:xfrm>
                <a:off x="3987" y="27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42" name="Rectangle 1976"/>
              <p:cNvSpPr>
                <a:spLocks noChangeArrowheads="1"/>
              </p:cNvSpPr>
              <p:nvPr>
                <p:custDataLst>
                  <p:tags r:id="rId39"/>
                </p:custDataLst>
              </p:nvPr>
            </p:nvSpPr>
            <p:spPr bwMode="auto">
              <a:xfrm>
                <a:off x="4058" y="275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43" name="Freeform 1977"/>
              <p:cNvSpPr>
                <a:spLocks/>
              </p:cNvSpPr>
              <p:nvPr>
                <p:custDataLst>
                  <p:tags r:id="rId40"/>
                </p:custDataLst>
              </p:nvPr>
            </p:nvSpPr>
            <p:spPr bwMode="auto">
              <a:xfrm>
                <a:off x="2557" y="2807"/>
                <a:ext cx="103" cy="205"/>
              </a:xfrm>
              <a:custGeom>
                <a:avLst/>
                <a:gdLst>
                  <a:gd name="T0" fmla="*/ 103 w 103"/>
                  <a:gd name="T1" fmla="*/ 205 h 205"/>
                  <a:gd name="T2" fmla="*/ 79 w 103"/>
                  <a:gd name="T3" fmla="*/ 203 h 205"/>
                  <a:gd name="T4" fmla="*/ 58 w 103"/>
                  <a:gd name="T5" fmla="*/ 195 h 205"/>
                  <a:gd name="T6" fmla="*/ 38 w 103"/>
                  <a:gd name="T7" fmla="*/ 183 h 205"/>
                  <a:gd name="T8" fmla="*/ 22 w 103"/>
                  <a:gd name="T9" fmla="*/ 167 h 205"/>
                  <a:gd name="T10" fmla="*/ 10 w 103"/>
                  <a:gd name="T11" fmla="*/ 147 h 205"/>
                  <a:gd name="T12" fmla="*/ 3 w 103"/>
                  <a:gd name="T13" fmla="*/ 126 h 205"/>
                  <a:gd name="T14" fmla="*/ 0 w 103"/>
                  <a:gd name="T15" fmla="*/ 102 h 205"/>
                  <a:gd name="T16" fmla="*/ 3 w 103"/>
                  <a:gd name="T17" fmla="*/ 81 h 205"/>
                  <a:gd name="T18" fmla="*/ 10 w 103"/>
                  <a:gd name="T19" fmla="*/ 59 h 205"/>
                  <a:gd name="T20" fmla="*/ 22 w 103"/>
                  <a:gd name="T21" fmla="*/ 40 h 205"/>
                  <a:gd name="T22" fmla="*/ 38 w 103"/>
                  <a:gd name="T23" fmla="*/ 23 h 205"/>
                  <a:gd name="T24" fmla="*/ 58 w 103"/>
                  <a:gd name="T25" fmla="*/ 11 h 205"/>
                  <a:gd name="T26" fmla="*/ 79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79" y="203"/>
                    </a:lnTo>
                    <a:lnTo>
                      <a:pt x="58" y="195"/>
                    </a:lnTo>
                    <a:lnTo>
                      <a:pt x="38" y="183"/>
                    </a:lnTo>
                    <a:lnTo>
                      <a:pt x="22" y="167"/>
                    </a:lnTo>
                    <a:lnTo>
                      <a:pt x="10" y="147"/>
                    </a:lnTo>
                    <a:lnTo>
                      <a:pt x="3" y="126"/>
                    </a:lnTo>
                    <a:lnTo>
                      <a:pt x="0" y="102"/>
                    </a:lnTo>
                    <a:lnTo>
                      <a:pt x="3" y="81"/>
                    </a:lnTo>
                    <a:lnTo>
                      <a:pt x="10" y="59"/>
                    </a:lnTo>
                    <a:lnTo>
                      <a:pt x="22" y="40"/>
                    </a:lnTo>
                    <a:lnTo>
                      <a:pt x="38" y="23"/>
                    </a:lnTo>
                    <a:lnTo>
                      <a:pt x="58" y="11"/>
                    </a:lnTo>
                    <a:lnTo>
                      <a:pt x="79"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978"/>
              <p:cNvSpPr>
                <a:spLocks/>
              </p:cNvSpPr>
              <p:nvPr>
                <p:custDataLst>
                  <p:tags r:id="rId41"/>
                </p:custDataLst>
              </p:nvPr>
            </p:nvSpPr>
            <p:spPr bwMode="auto">
              <a:xfrm>
                <a:off x="2660" y="2807"/>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979"/>
              <p:cNvSpPr>
                <a:spLocks/>
              </p:cNvSpPr>
              <p:nvPr>
                <p:custDataLst>
                  <p:tags r:id="rId42"/>
                </p:custDataLst>
              </p:nvPr>
            </p:nvSpPr>
            <p:spPr bwMode="auto">
              <a:xfrm>
                <a:off x="2300" y="2704"/>
                <a:ext cx="205" cy="103"/>
              </a:xfrm>
              <a:custGeom>
                <a:avLst/>
                <a:gdLst>
                  <a:gd name="T0" fmla="*/ 0 w 205"/>
                  <a:gd name="T1" fmla="*/ 103 h 103"/>
                  <a:gd name="T2" fmla="*/ 3 w 205"/>
                  <a:gd name="T3" fmla="*/ 88 h 103"/>
                  <a:gd name="T4" fmla="*/ 11 w 205"/>
                  <a:gd name="T5" fmla="*/ 71 h 103"/>
                  <a:gd name="T6" fmla="*/ 24 w 205"/>
                  <a:gd name="T7" fmla="*/ 56 h 103"/>
                  <a:gd name="T8" fmla="*/ 40 w 205"/>
                  <a:gd name="T9" fmla="*/ 43 h 103"/>
                  <a:gd name="T10" fmla="*/ 60 w 205"/>
                  <a:gd name="T11" fmla="*/ 31 h 103"/>
                  <a:gd name="T12" fmla="*/ 85 w 205"/>
                  <a:gd name="T13" fmla="*/ 21 h 103"/>
                  <a:gd name="T14" fmla="*/ 112 w 205"/>
                  <a:gd name="T15" fmla="*/ 13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8"/>
                    </a:lnTo>
                    <a:lnTo>
                      <a:pt x="11" y="71"/>
                    </a:lnTo>
                    <a:lnTo>
                      <a:pt x="24" y="56"/>
                    </a:lnTo>
                    <a:lnTo>
                      <a:pt x="40" y="43"/>
                    </a:lnTo>
                    <a:lnTo>
                      <a:pt x="60" y="31"/>
                    </a:lnTo>
                    <a:lnTo>
                      <a:pt x="85" y="21"/>
                    </a:lnTo>
                    <a:lnTo>
                      <a:pt x="112" y="13"/>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980"/>
              <p:cNvSpPr>
                <a:spLocks/>
              </p:cNvSpPr>
              <p:nvPr>
                <p:custDataLst>
                  <p:tags r:id="rId43"/>
                </p:custDataLst>
              </p:nvPr>
            </p:nvSpPr>
            <p:spPr bwMode="auto">
              <a:xfrm>
                <a:off x="2300" y="2807"/>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4 w 205"/>
                  <a:gd name="T15" fmla="*/ 46 h 102"/>
                  <a:gd name="T16" fmla="*/ 11 w 205"/>
                  <a:gd name="T17" fmla="*/ 33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4" y="46"/>
                    </a:lnTo>
                    <a:lnTo>
                      <a:pt x="11" y="33"/>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981"/>
              <p:cNvSpPr>
                <a:spLocks/>
              </p:cNvSpPr>
              <p:nvPr>
                <p:custDataLst>
                  <p:tags r:id="rId44"/>
                </p:custDataLst>
              </p:nvPr>
            </p:nvSpPr>
            <p:spPr bwMode="auto">
              <a:xfrm>
                <a:off x="2531" y="2704"/>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982"/>
              <p:cNvSpPr>
                <a:spLocks/>
              </p:cNvSpPr>
              <p:nvPr>
                <p:custDataLst>
                  <p:tags r:id="rId45"/>
                </p:custDataLst>
              </p:nvPr>
            </p:nvSpPr>
            <p:spPr bwMode="auto">
              <a:xfrm>
                <a:off x="2531" y="2807"/>
                <a:ext cx="23" cy="102"/>
              </a:xfrm>
              <a:custGeom>
                <a:avLst/>
                <a:gdLst>
                  <a:gd name="T0" fmla="*/ 0 w 23"/>
                  <a:gd name="T1" fmla="*/ 0 h 102"/>
                  <a:gd name="T2" fmla="*/ 2 w 23"/>
                  <a:gd name="T3" fmla="*/ 23 h 102"/>
                  <a:gd name="T4" fmla="*/ 3 w 23"/>
                  <a:gd name="T5" fmla="*/ 45 h 102"/>
                  <a:gd name="T6" fmla="*/ 6 w 23"/>
                  <a:gd name="T7" fmla="*/ 64 h 102"/>
                  <a:gd name="T8" fmla="*/ 8 w 23"/>
                  <a:gd name="T9" fmla="*/ 81 h 102"/>
                  <a:gd name="T10" fmla="*/ 14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2" y="23"/>
                    </a:lnTo>
                    <a:lnTo>
                      <a:pt x="3" y="45"/>
                    </a:lnTo>
                    <a:lnTo>
                      <a:pt x="6" y="64"/>
                    </a:lnTo>
                    <a:lnTo>
                      <a:pt x="8" y="81"/>
                    </a:lnTo>
                    <a:lnTo>
                      <a:pt x="14"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Line 1983"/>
              <p:cNvSpPr>
                <a:spLocks noChangeShapeType="1"/>
              </p:cNvSpPr>
              <p:nvPr>
                <p:custDataLst>
                  <p:tags r:id="rId46"/>
                </p:custDataLst>
              </p:nvPr>
            </p:nvSpPr>
            <p:spPr bwMode="auto">
              <a:xfrm flipH="1">
                <a:off x="2505" y="2909"/>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984"/>
              <p:cNvSpPr>
                <a:spLocks noChangeShapeType="1"/>
              </p:cNvSpPr>
              <p:nvPr>
                <p:custDataLst>
                  <p:tags r:id="rId47"/>
                </p:custDataLst>
              </p:nvPr>
            </p:nvSpPr>
            <p:spPr bwMode="auto">
              <a:xfrm flipH="1">
                <a:off x="2505" y="2704"/>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Rectangle 1985"/>
              <p:cNvSpPr>
                <a:spLocks noChangeArrowheads="1"/>
              </p:cNvSpPr>
              <p:nvPr>
                <p:custDataLst>
                  <p:tags r:id="rId48"/>
                </p:custDataLst>
              </p:nvPr>
            </p:nvSpPr>
            <p:spPr bwMode="auto">
              <a:xfrm>
                <a:off x="3987" y="28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2" name="Rectangle 1986"/>
              <p:cNvSpPr>
                <a:spLocks noChangeArrowheads="1"/>
              </p:cNvSpPr>
              <p:nvPr>
                <p:custDataLst>
                  <p:tags r:id="rId49"/>
                </p:custDataLst>
              </p:nvPr>
            </p:nvSpPr>
            <p:spPr bwMode="auto">
              <a:xfrm>
                <a:off x="4048" y="2859"/>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53" name="Rectangle 1987"/>
              <p:cNvSpPr>
                <a:spLocks noChangeArrowheads="1"/>
              </p:cNvSpPr>
              <p:nvPr>
                <p:custDataLst>
                  <p:tags r:id="rId50"/>
                </p:custDataLst>
              </p:nvPr>
            </p:nvSpPr>
            <p:spPr bwMode="auto">
              <a:xfrm>
                <a:off x="3987" y="2905"/>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54" name="Rectangle 1988"/>
              <p:cNvSpPr>
                <a:spLocks noChangeArrowheads="1"/>
              </p:cNvSpPr>
              <p:nvPr>
                <p:custDataLst>
                  <p:tags r:id="rId51"/>
                </p:custDataLst>
              </p:nvPr>
            </p:nvSpPr>
            <p:spPr bwMode="auto">
              <a:xfrm>
                <a:off x="4058" y="2963"/>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55" name="Rectangle 1989"/>
              <p:cNvSpPr>
                <a:spLocks noChangeArrowheads="1"/>
              </p:cNvSpPr>
              <p:nvPr>
                <p:custDataLst>
                  <p:tags r:id="rId52"/>
                </p:custDataLst>
              </p:nvPr>
            </p:nvSpPr>
            <p:spPr bwMode="auto">
              <a:xfrm>
                <a:off x="3987" y="3009"/>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56" name="Rectangle 1990"/>
              <p:cNvSpPr>
                <a:spLocks noChangeArrowheads="1"/>
              </p:cNvSpPr>
              <p:nvPr>
                <p:custDataLst>
                  <p:tags r:id="rId53"/>
                </p:custDataLst>
              </p:nvPr>
            </p:nvSpPr>
            <p:spPr bwMode="auto">
              <a:xfrm>
                <a:off x="4048" y="3067"/>
                <a:ext cx="6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57" name="Rectangle 1991"/>
              <p:cNvSpPr>
                <a:spLocks noChangeArrowheads="1"/>
              </p:cNvSpPr>
              <p:nvPr>
                <p:custDataLst>
                  <p:tags r:id="rId54"/>
                </p:custDataLst>
              </p:nvPr>
            </p:nvSpPr>
            <p:spPr bwMode="auto">
              <a:xfrm>
                <a:off x="3987" y="3111"/>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58" name="Rectangle 1992"/>
              <p:cNvSpPr>
                <a:spLocks noChangeArrowheads="1"/>
              </p:cNvSpPr>
              <p:nvPr>
                <p:custDataLst>
                  <p:tags r:id="rId55"/>
                </p:custDataLst>
              </p:nvPr>
            </p:nvSpPr>
            <p:spPr bwMode="auto">
              <a:xfrm>
                <a:off x="4058" y="316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59" name="Rectangle 1993"/>
              <p:cNvSpPr>
                <a:spLocks noChangeArrowheads="1"/>
              </p:cNvSpPr>
              <p:nvPr>
                <p:custDataLst>
                  <p:tags r:id="rId56"/>
                </p:custDataLst>
              </p:nvPr>
            </p:nvSpPr>
            <p:spPr bwMode="auto">
              <a:xfrm>
                <a:off x="3987" y="3215"/>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60" name="Rectangle 1994"/>
              <p:cNvSpPr>
                <a:spLocks noChangeArrowheads="1"/>
              </p:cNvSpPr>
              <p:nvPr>
                <p:custDataLst>
                  <p:tags r:id="rId57"/>
                </p:custDataLst>
              </p:nvPr>
            </p:nvSpPr>
            <p:spPr bwMode="auto">
              <a:xfrm>
                <a:off x="4048" y="3268"/>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61" name="Rectangle 1995"/>
              <p:cNvSpPr>
                <a:spLocks noChangeArrowheads="1"/>
              </p:cNvSpPr>
              <p:nvPr>
                <p:custDataLst>
                  <p:tags r:id="rId58"/>
                </p:custDataLst>
              </p:nvPr>
            </p:nvSpPr>
            <p:spPr bwMode="auto">
              <a:xfrm>
                <a:off x="3987" y="3316"/>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62" name="Rectangle 1996"/>
              <p:cNvSpPr>
                <a:spLocks noChangeArrowheads="1"/>
              </p:cNvSpPr>
              <p:nvPr>
                <p:custDataLst>
                  <p:tags r:id="rId59"/>
                </p:custDataLst>
              </p:nvPr>
            </p:nvSpPr>
            <p:spPr bwMode="auto">
              <a:xfrm>
                <a:off x="4058" y="337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63" name="Freeform 1997"/>
              <p:cNvSpPr>
                <a:spLocks/>
              </p:cNvSpPr>
              <p:nvPr>
                <p:custDataLst>
                  <p:tags r:id="rId60"/>
                </p:custDataLst>
              </p:nvPr>
            </p:nvSpPr>
            <p:spPr bwMode="auto">
              <a:xfrm>
                <a:off x="2814" y="2909"/>
                <a:ext cx="205" cy="103"/>
              </a:xfrm>
              <a:custGeom>
                <a:avLst/>
                <a:gdLst>
                  <a:gd name="T0" fmla="*/ 0 w 205"/>
                  <a:gd name="T1" fmla="*/ 103 h 103"/>
                  <a:gd name="T2" fmla="*/ 1 w 205"/>
                  <a:gd name="T3" fmla="*/ 88 h 103"/>
                  <a:gd name="T4" fmla="*/ 10 w 205"/>
                  <a:gd name="T5" fmla="*/ 71 h 103"/>
                  <a:gd name="T6" fmla="*/ 22 w 205"/>
                  <a:gd name="T7" fmla="*/ 56 h 103"/>
                  <a:gd name="T8" fmla="*/ 38 w 205"/>
                  <a:gd name="T9" fmla="*/ 43 h 103"/>
                  <a:gd name="T10" fmla="*/ 59 w 205"/>
                  <a:gd name="T11" fmla="*/ 30 h 103"/>
                  <a:gd name="T12" fmla="*/ 83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1" y="88"/>
                    </a:lnTo>
                    <a:lnTo>
                      <a:pt x="10" y="71"/>
                    </a:lnTo>
                    <a:lnTo>
                      <a:pt x="22" y="56"/>
                    </a:lnTo>
                    <a:lnTo>
                      <a:pt x="38" y="43"/>
                    </a:lnTo>
                    <a:lnTo>
                      <a:pt x="59" y="30"/>
                    </a:lnTo>
                    <a:lnTo>
                      <a:pt x="83"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1998"/>
              <p:cNvSpPr>
                <a:spLocks/>
              </p:cNvSpPr>
              <p:nvPr>
                <p:custDataLst>
                  <p:tags r:id="rId61"/>
                </p:custDataLst>
              </p:nvPr>
            </p:nvSpPr>
            <p:spPr bwMode="auto">
              <a:xfrm>
                <a:off x="2814" y="3012"/>
                <a:ext cx="205" cy="102"/>
              </a:xfrm>
              <a:custGeom>
                <a:avLst/>
                <a:gdLst>
                  <a:gd name="T0" fmla="*/ 205 w 205"/>
                  <a:gd name="T1" fmla="*/ 102 h 102"/>
                  <a:gd name="T2" fmla="*/ 172 w 205"/>
                  <a:gd name="T3" fmla="*/ 101 h 102"/>
                  <a:gd name="T4" fmla="*/ 141 w 205"/>
                  <a:gd name="T5" fmla="*/ 98 h 102"/>
                  <a:gd name="T6" fmla="*/ 111 w 205"/>
                  <a:gd name="T7" fmla="*/ 91 h 102"/>
                  <a:gd name="T8" fmla="*/ 83 w 205"/>
                  <a:gd name="T9" fmla="*/ 83 h 102"/>
                  <a:gd name="T10" fmla="*/ 59 w 205"/>
                  <a:gd name="T11" fmla="*/ 72 h 102"/>
                  <a:gd name="T12" fmla="*/ 38 w 205"/>
                  <a:gd name="T13" fmla="*/ 61 h 102"/>
                  <a:gd name="T14" fmla="*/ 22 w 205"/>
                  <a:gd name="T15" fmla="*/ 46 h 102"/>
                  <a:gd name="T16" fmla="*/ 10 w 205"/>
                  <a:gd name="T17" fmla="*/ 33 h 102"/>
                  <a:gd name="T18" fmla="*/ 1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1"/>
                    </a:lnTo>
                    <a:lnTo>
                      <a:pt x="141" y="98"/>
                    </a:lnTo>
                    <a:lnTo>
                      <a:pt x="111" y="91"/>
                    </a:lnTo>
                    <a:lnTo>
                      <a:pt x="83" y="83"/>
                    </a:lnTo>
                    <a:lnTo>
                      <a:pt x="59" y="72"/>
                    </a:lnTo>
                    <a:lnTo>
                      <a:pt x="38" y="61"/>
                    </a:lnTo>
                    <a:lnTo>
                      <a:pt x="22" y="46"/>
                    </a:lnTo>
                    <a:lnTo>
                      <a:pt x="10" y="33"/>
                    </a:lnTo>
                    <a:lnTo>
                      <a:pt x="1"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1999"/>
              <p:cNvSpPr>
                <a:spLocks/>
              </p:cNvSpPr>
              <p:nvPr>
                <p:custDataLst>
                  <p:tags r:id="rId62"/>
                </p:custDataLst>
              </p:nvPr>
            </p:nvSpPr>
            <p:spPr bwMode="auto">
              <a:xfrm>
                <a:off x="3043" y="2909"/>
                <a:ext cx="26" cy="103"/>
              </a:xfrm>
              <a:custGeom>
                <a:avLst/>
                <a:gdLst>
                  <a:gd name="T0" fmla="*/ 0 w 26"/>
                  <a:gd name="T1" fmla="*/ 103 h 103"/>
                  <a:gd name="T2" fmla="*/ 2 w 26"/>
                  <a:gd name="T3" fmla="*/ 81 h 103"/>
                  <a:gd name="T4" fmla="*/ 3 w 26"/>
                  <a:gd name="T5" fmla="*/ 59 h 103"/>
                  <a:gd name="T6" fmla="*/ 6 w 26"/>
                  <a:gd name="T7" fmla="*/ 40 h 103"/>
                  <a:gd name="T8" fmla="*/ 10 w 26"/>
                  <a:gd name="T9" fmla="*/ 24 h 103"/>
                  <a:gd name="T10" fmla="*/ 15 w 26"/>
                  <a:gd name="T11" fmla="*/ 11 h 103"/>
                  <a:gd name="T12" fmla="*/ 21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2" y="81"/>
                    </a:lnTo>
                    <a:lnTo>
                      <a:pt x="3" y="59"/>
                    </a:lnTo>
                    <a:lnTo>
                      <a:pt x="6" y="40"/>
                    </a:lnTo>
                    <a:lnTo>
                      <a:pt x="10" y="24"/>
                    </a:lnTo>
                    <a:lnTo>
                      <a:pt x="15" y="11"/>
                    </a:lnTo>
                    <a:lnTo>
                      <a:pt x="21"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2000"/>
              <p:cNvSpPr>
                <a:spLocks/>
              </p:cNvSpPr>
              <p:nvPr>
                <p:custDataLst>
                  <p:tags r:id="rId63"/>
                </p:custDataLst>
              </p:nvPr>
            </p:nvSpPr>
            <p:spPr bwMode="auto">
              <a:xfrm>
                <a:off x="3043" y="3012"/>
                <a:ext cx="24" cy="102"/>
              </a:xfrm>
              <a:custGeom>
                <a:avLst/>
                <a:gdLst>
                  <a:gd name="T0" fmla="*/ 0 w 24"/>
                  <a:gd name="T1" fmla="*/ 0 h 102"/>
                  <a:gd name="T2" fmla="*/ 2 w 24"/>
                  <a:gd name="T3" fmla="*/ 23 h 102"/>
                  <a:gd name="T4" fmla="*/ 3 w 24"/>
                  <a:gd name="T5" fmla="*/ 45 h 102"/>
                  <a:gd name="T6" fmla="*/ 6 w 24"/>
                  <a:gd name="T7" fmla="*/ 64 h 102"/>
                  <a:gd name="T8" fmla="*/ 9 w 24"/>
                  <a:gd name="T9" fmla="*/ 80 h 102"/>
                  <a:gd name="T10" fmla="*/ 14 w 24"/>
                  <a:gd name="T11" fmla="*/ 93 h 102"/>
                  <a:gd name="T12" fmla="*/ 18 w 24"/>
                  <a:gd name="T13" fmla="*/ 101 h 102"/>
                  <a:gd name="T14" fmla="*/ 24 w 24"/>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2"/>
                  <a:gd name="T26" fmla="*/ 24 w 24"/>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2">
                    <a:moveTo>
                      <a:pt x="0" y="0"/>
                    </a:moveTo>
                    <a:lnTo>
                      <a:pt x="2" y="23"/>
                    </a:lnTo>
                    <a:lnTo>
                      <a:pt x="3" y="45"/>
                    </a:lnTo>
                    <a:lnTo>
                      <a:pt x="6" y="64"/>
                    </a:lnTo>
                    <a:lnTo>
                      <a:pt x="9" y="80"/>
                    </a:lnTo>
                    <a:lnTo>
                      <a:pt x="14" y="93"/>
                    </a:lnTo>
                    <a:lnTo>
                      <a:pt x="18" y="101"/>
                    </a:lnTo>
                    <a:lnTo>
                      <a:pt x="24"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Line 2001"/>
              <p:cNvSpPr>
                <a:spLocks noChangeShapeType="1"/>
              </p:cNvSpPr>
              <p:nvPr>
                <p:custDataLst>
                  <p:tags r:id="rId64"/>
                </p:custDataLst>
              </p:nvPr>
            </p:nvSpPr>
            <p:spPr bwMode="auto">
              <a:xfrm flipH="1">
                <a:off x="3019" y="3114"/>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2002"/>
              <p:cNvSpPr>
                <a:spLocks noChangeShapeType="1"/>
              </p:cNvSpPr>
              <p:nvPr>
                <p:custDataLst>
                  <p:tags r:id="rId65"/>
                </p:custDataLst>
              </p:nvPr>
            </p:nvSpPr>
            <p:spPr bwMode="auto">
              <a:xfrm flipH="1">
                <a:off x="3019" y="290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Freeform 2003"/>
              <p:cNvSpPr>
                <a:spLocks/>
              </p:cNvSpPr>
              <p:nvPr>
                <p:custDataLst>
                  <p:tags r:id="rId66"/>
                </p:custDataLst>
              </p:nvPr>
            </p:nvSpPr>
            <p:spPr bwMode="auto">
              <a:xfrm>
                <a:off x="3069" y="3012"/>
                <a:ext cx="103" cy="205"/>
              </a:xfrm>
              <a:custGeom>
                <a:avLst/>
                <a:gdLst>
                  <a:gd name="T0" fmla="*/ 103 w 103"/>
                  <a:gd name="T1" fmla="*/ 205 h 205"/>
                  <a:gd name="T2" fmla="*/ 80 w 103"/>
                  <a:gd name="T3" fmla="*/ 203 h 205"/>
                  <a:gd name="T4" fmla="*/ 58 w 103"/>
                  <a:gd name="T5" fmla="*/ 195 h 205"/>
                  <a:gd name="T6" fmla="*/ 39 w 103"/>
                  <a:gd name="T7" fmla="*/ 183 h 205"/>
                  <a:gd name="T8" fmla="*/ 22 w 103"/>
                  <a:gd name="T9" fmla="*/ 166 h 205"/>
                  <a:gd name="T10" fmla="*/ 10 w 103"/>
                  <a:gd name="T11" fmla="*/ 147 h 205"/>
                  <a:gd name="T12" fmla="*/ 3 w 103"/>
                  <a:gd name="T13" fmla="*/ 125 h 205"/>
                  <a:gd name="T14" fmla="*/ 0 w 103"/>
                  <a:gd name="T15" fmla="*/ 102 h 205"/>
                  <a:gd name="T16" fmla="*/ 3 w 103"/>
                  <a:gd name="T17" fmla="*/ 80 h 205"/>
                  <a:gd name="T18" fmla="*/ 10 w 103"/>
                  <a:gd name="T19" fmla="*/ 59 h 205"/>
                  <a:gd name="T20" fmla="*/ 22 w 103"/>
                  <a:gd name="T21" fmla="*/ 39 h 205"/>
                  <a:gd name="T22" fmla="*/ 39 w 103"/>
                  <a:gd name="T23" fmla="*/ 23 h 205"/>
                  <a:gd name="T24" fmla="*/ 58 w 103"/>
                  <a:gd name="T25" fmla="*/ 11 h 205"/>
                  <a:gd name="T26" fmla="*/ 80 w 103"/>
                  <a:gd name="T27" fmla="*/ 3 h 205"/>
                  <a:gd name="T28" fmla="*/ 103 w 103"/>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5"/>
                  <a:gd name="T47" fmla="*/ 103 w 103"/>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5">
                    <a:moveTo>
                      <a:pt x="103" y="205"/>
                    </a:moveTo>
                    <a:lnTo>
                      <a:pt x="80" y="203"/>
                    </a:lnTo>
                    <a:lnTo>
                      <a:pt x="58" y="195"/>
                    </a:lnTo>
                    <a:lnTo>
                      <a:pt x="39" y="183"/>
                    </a:lnTo>
                    <a:lnTo>
                      <a:pt x="22" y="166"/>
                    </a:lnTo>
                    <a:lnTo>
                      <a:pt x="10" y="147"/>
                    </a:lnTo>
                    <a:lnTo>
                      <a:pt x="3" y="125"/>
                    </a:lnTo>
                    <a:lnTo>
                      <a:pt x="0" y="102"/>
                    </a:lnTo>
                    <a:lnTo>
                      <a:pt x="3" y="80"/>
                    </a:lnTo>
                    <a:lnTo>
                      <a:pt x="10" y="59"/>
                    </a:lnTo>
                    <a:lnTo>
                      <a:pt x="22" y="39"/>
                    </a:lnTo>
                    <a:lnTo>
                      <a:pt x="39" y="23"/>
                    </a:lnTo>
                    <a:lnTo>
                      <a:pt x="58" y="11"/>
                    </a:lnTo>
                    <a:lnTo>
                      <a:pt x="80" y="3"/>
                    </a:lnTo>
                    <a:lnTo>
                      <a:pt x="103"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2004"/>
              <p:cNvSpPr>
                <a:spLocks/>
              </p:cNvSpPr>
              <p:nvPr>
                <p:custDataLst>
                  <p:tags r:id="rId67"/>
                </p:custDataLst>
              </p:nvPr>
            </p:nvSpPr>
            <p:spPr bwMode="auto">
              <a:xfrm>
                <a:off x="3172" y="3012"/>
                <a:ext cx="154" cy="205"/>
              </a:xfrm>
              <a:custGeom>
                <a:avLst/>
                <a:gdLst>
                  <a:gd name="T0" fmla="*/ 0 w 154"/>
                  <a:gd name="T1" fmla="*/ 205 h 205"/>
                  <a:gd name="T2" fmla="*/ 154 w 154"/>
                  <a:gd name="T3" fmla="*/ 205 h 205"/>
                  <a:gd name="T4" fmla="*/ 154 w 154"/>
                  <a:gd name="T5" fmla="*/ 0 h 205"/>
                  <a:gd name="T6" fmla="*/ 0 w 154"/>
                  <a:gd name="T7" fmla="*/ 0 h 205"/>
                  <a:gd name="T8" fmla="*/ 0 60000 65536"/>
                  <a:gd name="T9" fmla="*/ 0 60000 65536"/>
                  <a:gd name="T10" fmla="*/ 0 60000 65536"/>
                  <a:gd name="T11" fmla="*/ 0 60000 65536"/>
                  <a:gd name="T12" fmla="*/ 0 w 154"/>
                  <a:gd name="T13" fmla="*/ 0 h 205"/>
                  <a:gd name="T14" fmla="*/ 154 w 154"/>
                  <a:gd name="T15" fmla="*/ 205 h 205"/>
                </a:gdLst>
                <a:ahLst/>
                <a:cxnLst>
                  <a:cxn ang="T8">
                    <a:pos x="T0" y="T1"/>
                  </a:cxn>
                  <a:cxn ang="T9">
                    <a:pos x="T2" y="T3"/>
                  </a:cxn>
                  <a:cxn ang="T10">
                    <a:pos x="T4" y="T5"/>
                  </a:cxn>
                  <a:cxn ang="T11">
                    <a:pos x="T6" y="T7"/>
                  </a:cxn>
                </a:cxnLst>
                <a:rect l="T12" t="T13" r="T14" b="T15"/>
                <a:pathLst>
                  <a:path w="154" h="205">
                    <a:moveTo>
                      <a:pt x="0" y="205"/>
                    </a:moveTo>
                    <a:lnTo>
                      <a:pt x="154" y="205"/>
                    </a:lnTo>
                    <a:lnTo>
                      <a:pt x="154"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2005"/>
              <p:cNvSpPr>
                <a:spLocks/>
              </p:cNvSpPr>
              <p:nvPr>
                <p:custDataLst>
                  <p:tags r:id="rId68"/>
                </p:custDataLst>
              </p:nvPr>
            </p:nvSpPr>
            <p:spPr bwMode="auto">
              <a:xfrm>
                <a:off x="3582" y="3217"/>
                <a:ext cx="102" cy="205"/>
              </a:xfrm>
              <a:custGeom>
                <a:avLst/>
                <a:gdLst>
                  <a:gd name="T0" fmla="*/ 102 w 102"/>
                  <a:gd name="T1" fmla="*/ 205 h 205"/>
                  <a:gd name="T2" fmla="*/ 79 w 102"/>
                  <a:gd name="T3" fmla="*/ 203 h 205"/>
                  <a:gd name="T4" fmla="*/ 58 w 102"/>
                  <a:gd name="T5" fmla="*/ 195 h 205"/>
                  <a:gd name="T6" fmla="*/ 38 w 102"/>
                  <a:gd name="T7" fmla="*/ 183 h 205"/>
                  <a:gd name="T8" fmla="*/ 22 w 102"/>
                  <a:gd name="T9" fmla="*/ 166 h 205"/>
                  <a:gd name="T10" fmla="*/ 9 w 102"/>
                  <a:gd name="T11" fmla="*/ 147 h 205"/>
                  <a:gd name="T12" fmla="*/ 2 w 102"/>
                  <a:gd name="T13" fmla="*/ 125 h 205"/>
                  <a:gd name="T14" fmla="*/ 0 w 102"/>
                  <a:gd name="T15" fmla="*/ 102 h 205"/>
                  <a:gd name="T16" fmla="*/ 2 w 102"/>
                  <a:gd name="T17" fmla="*/ 80 h 205"/>
                  <a:gd name="T18" fmla="*/ 9 w 102"/>
                  <a:gd name="T19" fmla="*/ 58 h 205"/>
                  <a:gd name="T20" fmla="*/ 22 w 102"/>
                  <a:gd name="T21" fmla="*/ 39 h 205"/>
                  <a:gd name="T22" fmla="*/ 38 w 102"/>
                  <a:gd name="T23" fmla="*/ 23 h 205"/>
                  <a:gd name="T24" fmla="*/ 58 w 102"/>
                  <a:gd name="T25" fmla="*/ 11 h 205"/>
                  <a:gd name="T26" fmla="*/ 79 w 102"/>
                  <a:gd name="T27" fmla="*/ 2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3"/>
                    </a:lnTo>
                    <a:lnTo>
                      <a:pt x="58" y="195"/>
                    </a:lnTo>
                    <a:lnTo>
                      <a:pt x="38" y="183"/>
                    </a:lnTo>
                    <a:lnTo>
                      <a:pt x="22" y="166"/>
                    </a:lnTo>
                    <a:lnTo>
                      <a:pt x="9" y="147"/>
                    </a:lnTo>
                    <a:lnTo>
                      <a:pt x="2" y="125"/>
                    </a:lnTo>
                    <a:lnTo>
                      <a:pt x="0" y="102"/>
                    </a:lnTo>
                    <a:lnTo>
                      <a:pt x="2" y="80"/>
                    </a:lnTo>
                    <a:lnTo>
                      <a:pt x="9" y="58"/>
                    </a:lnTo>
                    <a:lnTo>
                      <a:pt x="22" y="39"/>
                    </a:lnTo>
                    <a:lnTo>
                      <a:pt x="38" y="23"/>
                    </a:lnTo>
                    <a:lnTo>
                      <a:pt x="58" y="11"/>
                    </a:lnTo>
                    <a:lnTo>
                      <a:pt x="79" y="2"/>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2006"/>
              <p:cNvSpPr>
                <a:spLocks/>
              </p:cNvSpPr>
              <p:nvPr>
                <p:custDataLst>
                  <p:tags r:id="rId69"/>
                </p:custDataLst>
              </p:nvPr>
            </p:nvSpPr>
            <p:spPr bwMode="auto">
              <a:xfrm>
                <a:off x="3684" y="3217"/>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2007"/>
              <p:cNvSpPr>
                <a:spLocks/>
              </p:cNvSpPr>
              <p:nvPr>
                <p:custDataLst>
                  <p:tags r:id="rId70"/>
                </p:custDataLst>
              </p:nvPr>
            </p:nvSpPr>
            <p:spPr bwMode="auto">
              <a:xfrm>
                <a:off x="3326" y="3114"/>
                <a:ext cx="205" cy="103"/>
              </a:xfrm>
              <a:custGeom>
                <a:avLst/>
                <a:gdLst>
                  <a:gd name="T0" fmla="*/ 0 w 205"/>
                  <a:gd name="T1" fmla="*/ 103 h 103"/>
                  <a:gd name="T2" fmla="*/ 2 w 205"/>
                  <a:gd name="T3" fmla="*/ 88 h 103"/>
                  <a:gd name="T4" fmla="*/ 10 w 205"/>
                  <a:gd name="T5" fmla="*/ 71 h 103"/>
                  <a:gd name="T6" fmla="*/ 22 w 205"/>
                  <a:gd name="T7" fmla="*/ 56 h 103"/>
                  <a:gd name="T8" fmla="*/ 38 w 205"/>
                  <a:gd name="T9" fmla="*/ 43 h 103"/>
                  <a:gd name="T10" fmla="*/ 59 w 205"/>
                  <a:gd name="T11" fmla="*/ 30 h 103"/>
                  <a:gd name="T12" fmla="*/ 84 w 205"/>
                  <a:gd name="T13" fmla="*/ 21 h 103"/>
                  <a:gd name="T14" fmla="*/ 111 w 205"/>
                  <a:gd name="T15" fmla="*/ 13 h 103"/>
                  <a:gd name="T16" fmla="*/ 141 w 205"/>
                  <a:gd name="T17" fmla="*/ 6 h 103"/>
                  <a:gd name="T18" fmla="*/ 172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2" y="88"/>
                    </a:lnTo>
                    <a:lnTo>
                      <a:pt x="10" y="71"/>
                    </a:lnTo>
                    <a:lnTo>
                      <a:pt x="22" y="56"/>
                    </a:lnTo>
                    <a:lnTo>
                      <a:pt x="38" y="43"/>
                    </a:lnTo>
                    <a:lnTo>
                      <a:pt x="59" y="30"/>
                    </a:lnTo>
                    <a:lnTo>
                      <a:pt x="84" y="21"/>
                    </a:lnTo>
                    <a:lnTo>
                      <a:pt x="111" y="13"/>
                    </a:lnTo>
                    <a:lnTo>
                      <a:pt x="141" y="6"/>
                    </a:lnTo>
                    <a:lnTo>
                      <a:pt x="172"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2008"/>
              <p:cNvSpPr>
                <a:spLocks/>
              </p:cNvSpPr>
              <p:nvPr>
                <p:custDataLst>
                  <p:tags r:id="rId71"/>
                </p:custDataLst>
              </p:nvPr>
            </p:nvSpPr>
            <p:spPr bwMode="auto">
              <a:xfrm>
                <a:off x="3326" y="3217"/>
                <a:ext cx="205" cy="102"/>
              </a:xfrm>
              <a:custGeom>
                <a:avLst/>
                <a:gdLst>
                  <a:gd name="T0" fmla="*/ 205 w 205"/>
                  <a:gd name="T1" fmla="*/ 102 h 102"/>
                  <a:gd name="T2" fmla="*/ 172 w 205"/>
                  <a:gd name="T3" fmla="*/ 102 h 102"/>
                  <a:gd name="T4" fmla="*/ 141 w 205"/>
                  <a:gd name="T5" fmla="*/ 98 h 102"/>
                  <a:gd name="T6" fmla="*/ 111 w 205"/>
                  <a:gd name="T7" fmla="*/ 91 h 102"/>
                  <a:gd name="T8" fmla="*/ 84 w 205"/>
                  <a:gd name="T9" fmla="*/ 83 h 102"/>
                  <a:gd name="T10" fmla="*/ 59 w 205"/>
                  <a:gd name="T11" fmla="*/ 72 h 102"/>
                  <a:gd name="T12" fmla="*/ 38 w 205"/>
                  <a:gd name="T13" fmla="*/ 61 h 102"/>
                  <a:gd name="T14" fmla="*/ 22 w 205"/>
                  <a:gd name="T15" fmla="*/ 46 h 102"/>
                  <a:gd name="T16" fmla="*/ 10 w 205"/>
                  <a:gd name="T17" fmla="*/ 32 h 102"/>
                  <a:gd name="T18" fmla="*/ 2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2" y="102"/>
                    </a:lnTo>
                    <a:lnTo>
                      <a:pt x="141" y="98"/>
                    </a:lnTo>
                    <a:lnTo>
                      <a:pt x="111" y="91"/>
                    </a:lnTo>
                    <a:lnTo>
                      <a:pt x="84" y="83"/>
                    </a:lnTo>
                    <a:lnTo>
                      <a:pt x="59" y="72"/>
                    </a:lnTo>
                    <a:lnTo>
                      <a:pt x="38" y="61"/>
                    </a:lnTo>
                    <a:lnTo>
                      <a:pt x="22" y="46"/>
                    </a:lnTo>
                    <a:lnTo>
                      <a:pt x="10" y="32"/>
                    </a:lnTo>
                    <a:lnTo>
                      <a:pt x="2"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2009"/>
              <p:cNvSpPr>
                <a:spLocks/>
              </p:cNvSpPr>
              <p:nvPr>
                <p:custDataLst>
                  <p:tags r:id="rId72"/>
                </p:custDataLst>
              </p:nvPr>
            </p:nvSpPr>
            <p:spPr bwMode="auto">
              <a:xfrm>
                <a:off x="3556" y="3114"/>
                <a:ext cx="26" cy="103"/>
              </a:xfrm>
              <a:custGeom>
                <a:avLst/>
                <a:gdLst>
                  <a:gd name="T0" fmla="*/ 0 w 26"/>
                  <a:gd name="T1" fmla="*/ 103 h 103"/>
                  <a:gd name="T2" fmla="*/ 1 w 26"/>
                  <a:gd name="T3" fmla="*/ 81 h 103"/>
                  <a:gd name="T4" fmla="*/ 2 w 26"/>
                  <a:gd name="T5" fmla="*/ 59 h 103"/>
                  <a:gd name="T6" fmla="*/ 5 w 26"/>
                  <a:gd name="T7" fmla="*/ 40 h 103"/>
                  <a:gd name="T8" fmla="*/ 9 w 26"/>
                  <a:gd name="T9" fmla="*/ 23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2" y="59"/>
                    </a:lnTo>
                    <a:lnTo>
                      <a:pt x="5" y="40"/>
                    </a:lnTo>
                    <a:lnTo>
                      <a:pt x="9" y="23"/>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2010"/>
              <p:cNvSpPr>
                <a:spLocks/>
              </p:cNvSpPr>
              <p:nvPr>
                <p:custDataLst>
                  <p:tags r:id="rId73"/>
                </p:custDataLst>
              </p:nvPr>
            </p:nvSpPr>
            <p:spPr bwMode="auto">
              <a:xfrm>
                <a:off x="3556" y="3217"/>
                <a:ext cx="23" cy="102"/>
              </a:xfrm>
              <a:custGeom>
                <a:avLst/>
                <a:gdLst>
                  <a:gd name="T0" fmla="*/ 0 w 23"/>
                  <a:gd name="T1" fmla="*/ 0 h 102"/>
                  <a:gd name="T2" fmla="*/ 1 w 23"/>
                  <a:gd name="T3" fmla="*/ 23 h 102"/>
                  <a:gd name="T4" fmla="*/ 2 w 23"/>
                  <a:gd name="T5" fmla="*/ 45 h 102"/>
                  <a:gd name="T6" fmla="*/ 5 w 23"/>
                  <a:gd name="T7" fmla="*/ 64 h 102"/>
                  <a:gd name="T8" fmla="*/ 8 w 23"/>
                  <a:gd name="T9" fmla="*/ 80 h 102"/>
                  <a:gd name="T10" fmla="*/ 13 w 23"/>
                  <a:gd name="T11" fmla="*/ 93 h 102"/>
                  <a:gd name="T12" fmla="*/ 18 w 23"/>
                  <a:gd name="T13" fmla="*/ 101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2" y="45"/>
                    </a:lnTo>
                    <a:lnTo>
                      <a:pt x="5" y="64"/>
                    </a:lnTo>
                    <a:lnTo>
                      <a:pt x="8" y="80"/>
                    </a:lnTo>
                    <a:lnTo>
                      <a:pt x="13" y="93"/>
                    </a:lnTo>
                    <a:lnTo>
                      <a:pt x="18" y="101"/>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Line 2011"/>
              <p:cNvSpPr>
                <a:spLocks noChangeShapeType="1"/>
              </p:cNvSpPr>
              <p:nvPr>
                <p:custDataLst>
                  <p:tags r:id="rId74"/>
                </p:custDataLst>
              </p:nvPr>
            </p:nvSpPr>
            <p:spPr bwMode="auto">
              <a:xfrm flipH="1">
                <a:off x="3531" y="331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2012"/>
              <p:cNvSpPr>
                <a:spLocks noChangeShapeType="1"/>
              </p:cNvSpPr>
              <p:nvPr>
                <p:custDataLst>
                  <p:tags r:id="rId75"/>
                </p:custDataLst>
              </p:nvPr>
            </p:nvSpPr>
            <p:spPr bwMode="auto">
              <a:xfrm flipH="1">
                <a:off x="3531" y="3114"/>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2013"/>
              <p:cNvSpPr>
                <a:spLocks noChangeShapeType="1"/>
              </p:cNvSpPr>
              <p:nvPr>
                <p:custDataLst>
                  <p:tags r:id="rId76"/>
                </p:custDataLst>
              </p:nvPr>
            </p:nvSpPr>
            <p:spPr bwMode="auto">
              <a:xfrm>
                <a:off x="3839" y="3371"/>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2014"/>
              <p:cNvSpPr>
                <a:spLocks noChangeShapeType="1"/>
              </p:cNvSpPr>
              <p:nvPr>
                <p:custDataLst>
                  <p:tags r:id="rId77"/>
                </p:custDataLst>
              </p:nvPr>
            </p:nvSpPr>
            <p:spPr bwMode="auto">
              <a:xfrm>
                <a:off x="3839" y="3269"/>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2015"/>
              <p:cNvSpPr>
                <a:spLocks noChangeShapeType="1"/>
              </p:cNvSpPr>
              <p:nvPr>
                <p:custDataLst>
                  <p:tags r:id="rId78"/>
                </p:custDataLst>
              </p:nvPr>
            </p:nvSpPr>
            <p:spPr bwMode="auto">
              <a:xfrm>
                <a:off x="3560" y="3166"/>
                <a:ext cx="38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2016"/>
              <p:cNvSpPr>
                <a:spLocks noChangeShapeType="1"/>
              </p:cNvSpPr>
              <p:nvPr>
                <p:custDataLst>
                  <p:tags r:id="rId79"/>
                </p:custDataLst>
              </p:nvPr>
            </p:nvSpPr>
            <p:spPr bwMode="auto">
              <a:xfrm>
                <a:off x="3326" y="3064"/>
                <a:ext cx="61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2017"/>
              <p:cNvSpPr>
                <a:spLocks noChangeShapeType="1"/>
              </p:cNvSpPr>
              <p:nvPr>
                <p:custDataLst>
                  <p:tags r:id="rId80"/>
                </p:custDataLst>
              </p:nvPr>
            </p:nvSpPr>
            <p:spPr bwMode="auto">
              <a:xfrm>
                <a:off x="3053" y="2961"/>
                <a:ext cx="888"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2018"/>
              <p:cNvSpPr>
                <a:spLocks noChangeShapeType="1"/>
              </p:cNvSpPr>
              <p:nvPr>
                <p:custDataLst>
                  <p:tags r:id="rId81"/>
                </p:custDataLst>
              </p:nvPr>
            </p:nvSpPr>
            <p:spPr bwMode="auto">
              <a:xfrm>
                <a:off x="2814" y="2859"/>
                <a:ext cx="112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019"/>
              <p:cNvSpPr>
                <a:spLocks noChangeShapeType="1"/>
              </p:cNvSpPr>
              <p:nvPr>
                <p:custDataLst>
                  <p:tags r:id="rId82"/>
                </p:custDataLst>
              </p:nvPr>
            </p:nvSpPr>
            <p:spPr bwMode="auto">
              <a:xfrm>
                <a:off x="2539" y="2756"/>
                <a:ext cx="14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2020"/>
              <p:cNvSpPr>
                <a:spLocks noChangeShapeType="1"/>
              </p:cNvSpPr>
              <p:nvPr>
                <p:custDataLst>
                  <p:tags r:id="rId83"/>
                </p:custDataLst>
              </p:nvPr>
            </p:nvSpPr>
            <p:spPr bwMode="auto">
              <a:xfrm flipH="1">
                <a:off x="3813" y="3883"/>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2021"/>
              <p:cNvSpPr>
                <a:spLocks noChangeShapeType="1"/>
              </p:cNvSpPr>
              <p:nvPr>
                <p:custDataLst>
                  <p:tags r:id="rId84"/>
                </p:custDataLst>
              </p:nvPr>
            </p:nvSpPr>
            <p:spPr bwMode="auto">
              <a:xfrm flipH="1">
                <a:off x="3813" y="378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2022"/>
              <p:cNvSpPr>
                <a:spLocks noChangeShapeType="1"/>
              </p:cNvSpPr>
              <p:nvPr>
                <p:custDataLst>
                  <p:tags r:id="rId85"/>
                </p:custDataLst>
              </p:nvPr>
            </p:nvSpPr>
            <p:spPr bwMode="auto">
              <a:xfrm>
                <a:off x="3505" y="3807"/>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2023"/>
              <p:cNvSpPr>
                <a:spLocks noChangeShapeType="1"/>
              </p:cNvSpPr>
              <p:nvPr>
                <p:custDataLst>
                  <p:tags r:id="rId86"/>
                </p:custDataLst>
              </p:nvPr>
            </p:nvSpPr>
            <p:spPr bwMode="auto">
              <a:xfrm>
                <a:off x="3813" y="3831"/>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2024"/>
              <p:cNvSpPr>
                <a:spLocks noChangeShapeType="1"/>
              </p:cNvSpPr>
              <p:nvPr>
                <p:custDataLst>
                  <p:tags r:id="rId87"/>
                </p:custDataLst>
              </p:nvPr>
            </p:nvSpPr>
            <p:spPr bwMode="auto">
              <a:xfrm flipH="1">
                <a:off x="3813" y="3729"/>
                <a:ext cx="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Freeform 2025"/>
              <p:cNvSpPr>
                <a:spLocks/>
              </p:cNvSpPr>
              <p:nvPr>
                <p:custDataLst>
                  <p:tags r:id="rId88"/>
                </p:custDataLst>
              </p:nvPr>
            </p:nvSpPr>
            <p:spPr bwMode="auto">
              <a:xfrm>
                <a:off x="3556" y="3704"/>
                <a:ext cx="102" cy="205"/>
              </a:xfrm>
              <a:custGeom>
                <a:avLst/>
                <a:gdLst>
                  <a:gd name="T0" fmla="*/ 102 w 102"/>
                  <a:gd name="T1" fmla="*/ 205 h 205"/>
                  <a:gd name="T2" fmla="*/ 80 w 102"/>
                  <a:gd name="T3" fmla="*/ 203 h 205"/>
                  <a:gd name="T4" fmla="*/ 58 w 102"/>
                  <a:gd name="T5" fmla="*/ 194 h 205"/>
                  <a:gd name="T6" fmla="*/ 39 w 102"/>
                  <a:gd name="T7" fmla="*/ 182 h 205"/>
                  <a:gd name="T8" fmla="*/ 23 w 102"/>
                  <a:gd name="T9" fmla="*/ 166 h 205"/>
                  <a:gd name="T10" fmla="*/ 11 w 102"/>
                  <a:gd name="T11" fmla="*/ 147 h 205"/>
                  <a:gd name="T12" fmla="*/ 2 w 102"/>
                  <a:gd name="T13" fmla="*/ 125 h 205"/>
                  <a:gd name="T14" fmla="*/ 0 w 102"/>
                  <a:gd name="T15" fmla="*/ 103 h 205"/>
                  <a:gd name="T16" fmla="*/ 2 w 102"/>
                  <a:gd name="T17" fmla="*/ 80 h 205"/>
                  <a:gd name="T18" fmla="*/ 11 w 102"/>
                  <a:gd name="T19" fmla="*/ 58 h 205"/>
                  <a:gd name="T20" fmla="*/ 23 w 102"/>
                  <a:gd name="T21" fmla="*/ 39 h 205"/>
                  <a:gd name="T22" fmla="*/ 39 w 102"/>
                  <a:gd name="T23" fmla="*/ 22 h 205"/>
                  <a:gd name="T24" fmla="*/ 58 w 102"/>
                  <a:gd name="T25" fmla="*/ 10 h 205"/>
                  <a:gd name="T26" fmla="*/ 80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80" y="203"/>
                    </a:lnTo>
                    <a:lnTo>
                      <a:pt x="58" y="194"/>
                    </a:lnTo>
                    <a:lnTo>
                      <a:pt x="39" y="182"/>
                    </a:lnTo>
                    <a:lnTo>
                      <a:pt x="23" y="166"/>
                    </a:lnTo>
                    <a:lnTo>
                      <a:pt x="11" y="147"/>
                    </a:lnTo>
                    <a:lnTo>
                      <a:pt x="2" y="125"/>
                    </a:lnTo>
                    <a:lnTo>
                      <a:pt x="0" y="103"/>
                    </a:lnTo>
                    <a:lnTo>
                      <a:pt x="2" y="80"/>
                    </a:lnTo>
                    <a:lnTo>
                      <a:pt x="11" y="58"/>
                    </a:lnTo>
                    <a:lnTo>
                      <a:pt x="23" y="39"/>
                    </a:lnTo>
                    <a:lnTo>
                      <a:pt x="39" y="22"/>
                    </a:lnTo>
                    <a:lnTo>
                      <a:pt x="58" y="10"/>
                    </a:lnTo>
                    <a:lnTo>
                      <a:pt x="80"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2026"/>
              <p:cNvSpPr>
                <a:spLocks/>
              </p:cNvSpPr>
              <p:nvPr>
                <p:custDataLst>
                  <p:tags r:id="rId89"/>
                </p:custDataLst>
              </p:nvPr>
            </p:nvSpPr>
            <p:spPr bwMode="auto">
              <a:xfrm>
                <a:off x="3658" y="3704"/>
                <a:ext cx="155" cy="205"/>
              </a:xfrm>
              <a:custGeom>
                <a:avLst/>
                <a:gdLst>
                  <a:gd name="T0" fmla="*/ 0 w 155"/>
                  <a:gd name="T1" fmla="*/ 205 h 205"/>
                  <a:gd name="T2" fmla="*/ 155 w 155"/>
                  <a:gd name="T3" fmla="*/ 205 h 205"/>
                  <a:gd name="T4" fmla="*/ 155 w 155"/>
                  <a:gd name="T5" fmla="*/ 0 h 205"/>
                  <a:gd name="T6" fmla="*/ 0 w 155"/>
                  <a:gd name="T7" fmla="*/ 0 h 205"/>
                  <a:gd name="T8" fmla="*/ 0 60000 65536"/>
                  <a:gd name="T9" fmla="*/ 0 60000 65536"/>
                  <a:gd name="T10" fmla="*/ 0 60000 65536"/>
                  <a:gd name="T11" fmla="*/ 0 60000 65536"/>
                  <a:gd name="T12" fmla="*/ 0 w 155"/>
                  <a:gd name="T13" fmla="*/ 0 h 205"/>
                  <a:gd name="T14" fmla="*/ 155 w 155"/>
                  <a:gd name="T15" fmla="*/ 205 h 205"/>
                </a:gdLst>
                <a:ahLst/>
                <a:cxnLst>
                  <a:cxn ang="T8">
                    <a:pos x="T0" y="T1"/>
                  </a:cxn>
                  <a:cxn ang="T9">
                    <a:pos x="T2" y="T3"/>
                  </a:cxn>
                  <a:cxn ang="T10">
                    <a:pos x="T4" y="T5"/>
                  </a:cxn>
                  <a:cxn ang="T11">
                    <a:pos x="T6" y="T7"/>
                  </a:cxn>
                </a:cxnLst>
                <a:rect l="T12" t="T13" r="T14" b="T15"/>
                <a:pathLst>
                  <a:path w="155" h="205">
                    <a:moveTo>
                      <a:pt x="0" y="205"/>
                    </a:moveTo>
                    <a:lnTo>
                      <a:pt x="155" y="205"/>
                    </a:lnTo>
                    <a:lnTo>
                      <a:pt x="155"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2027"/>
              <p:cNvSpPr>
                <a:spLocks noChangeArrowheads="1"/>
              </p:cNvSpPr>
              <p:nvPr>
                <p:custDataLst>
                  <p:tags r:id="rId90"/>
                </p:custDataLst>
              </p:nvPr>
            </p:nvSpPr>
            <p:spPr bwMode="auto">
              <a:xfrm>
                <a:off x="3987" y="3597"/>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94" name="Rectangle 2028"/>
              <p:cNvSpPr>
                <a:spLocks noChangeArrowheads="1"/>
              </p:cNvSpPr>
              <p:nvPr>
                <p:custDataLst>
                  <p:tags r:id="rId91"/>
                </p:custDataLst>
              </p:nvPr>
            </p:nvSpPr>
            <p:spPr bwMode="auto">
              <a:xfrm>
                <a:off x="4048" y="3656"/>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95" name="Rectangle 2029"/>
              <p:cNvSpPr>
                <a:spLocks noChangeArrowheads="1"/>
              </p:cNvSpPr>
              <p:nvPr>
                <p:custDataLst>
                  <p:tags r:id="rId92"/>
                </p:custDataLst>
              </p:nvPr>
            </p:nvSpPr>
            <p:spPr bwMode="auto">
              <a:xfrm>
                <a:off x="3987" y="3701"/>
                <a:ext cx="8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96" name="Rectangle 2030"/>
              <p:cNvSpPr>
                <a:spLocks noChangeArrowheads="1"/>
              </p:cNvSpPr>
              <p:nvPr>
                <p:custDataLst>
                  <p:tags r:id="rId93"/>
                </p:custDataLst>
              </p:nvPr>
            </p:nvSpPr>
            <p:spPr bwMode="auto">
              <a:xfrm>
                <a:off x="4048" y="3757"/>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97" name="Rectangle 2031"/>
              <p:cNvSpPr>
                <a:spLocks noChangeArrowheads="1"/>
              </p:cNvSpPr>
              <p:nvPr>
                <p:custDataLst>
                  <p:tags r:id="rId94"/>
                </p:custDataLst>
              </p:nvPr>
            </p:nvSpPr>
            <p:spPr bwMode="auto">
              <a:xfrm>
                <a:off x="3987" y="3803"/>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98" name="Rectangle 2032"/>
              <p:cNvSpPr>
                <a:spLocks noChangeArrowheads="1"/>
              </p:cNvSpPr>
              <p:nvPr>
                <p:custDataLst>
                  <p:tags r:id="rId95"/>
                </p:custDataLst>
              </p:nvPr>
            </p:nvSpPr>
            <p:spPr bwMode="auto">
              <a:xfrm>
                <a:off x="4048" y="3859"/>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99" name="Rectangle 2033"/>
              <p:cNvSpPr>
                <a:spLocks noChangeArrowheads="1"/>
              </p:cNvSpPr>
              <p:nvPr>
                <p:custDataLst>
                  <p:tags r:id="rId96"/>
                </p:custDataLst>
              </p:nvPr>
            </p:nvSpPr>
            <p:spPr bwMode="auto">
              <a:xfrm>
                <a:off x="3987" y="390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P</a:t>
                </a:r>
                <a:endParaRPr lang="de-DE" altLang="en-US" sz="600"/>
              </a:p>
            </p:txBody>
          </p:sp>
          <p:sp>
            <p:nvSpPr>
              <p:cNvPr id="100" name="Rectangle 2034"/>
              <p:cNvSpPr>
                <a:spLocks noChangeArrowheads="1"/>
              </p:cNvSpPr>
              <p:nvPr>
                <p:custDataLst>
                  <p:tags r:id="rId97"/>
                </p:custDataLst>
              </p:nvPr>
            </p:nvSpPr>
            <p:spPr bwMode="auto">
              <a:xfrm>
                <a:off x="4048" y="3960"/>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01" name="Line 2035"/>
              <p:cNvSpPr>
                <a:spLocks noChangeShapeType="1"/>
              </p:cNvSpPr>
              <p:nvPr>
                <p:custDataLst>
                  <p:tags r:id="rId98"/>
                </p:custDataLst>
              </p:nvPr>
            </p:nvSpPr>
            <p:spPr bwMode="auto">
              <a:xfrm flipV="1">
                <a:off x="3863" y="3652"/>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036"/>
              <p:cNvSpPr>
                <a:spLocks noChangeShapeType="1"/>
              </p:cNvSpPr>
              <p:nvPr>
                <p:custDataLst>
                  <p:tags r:id="rId99"/>
                </p:custDataLst>
              </p:nvPr>
            </p:nvSpPr>
            <p:spPr bwMode="auto">
              <a:xfrm flipV="1">
                <a:off x="3863" y="3755"/>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2037"/>
              <p:cNvSpPr>
                <a:spLocks noChangeShapeType="1"/>
              </p:cNvSpPr>
              <p:nvPr>
                <p:custDataLst>
                  <p:tags r:id="rId100"/>
                </p:custDataLst>
              </p:nvPr>
            </p:nvSpPr>
            <p:spPr bwMode="auto">
              <a:xfrm>
                <a:off x="3863" y="3831"/>
                <a:ext cx="52" cy="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2038"/>
              <p:cNvSpPr>
                <a:spLocks noChangeShapeType="1"/>
              </p:cNvSpPr>
              <p:nvPr>
                <p:custDataLst>
                  <p:tags r:id="rId101"/>
                </p:custDataLst>
              </p:nvPr>
            </p:nvSpPr>
            <p:spPr bwMode="auto">
              <a:xfrm>
                <a:off x="3863" y="3883"/>
                <a:ext cx="52" cy="7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2039"/>
              <p:cNvSpPr>
                <a:spLocks noChangeShapeType="1"/>
              </p:cNvSpPr>
              <p:nvPr>
                <p:custDataLst>
                  <p:tags r:id="rId102"/>
                </p:custDataLst>
              </p:nvPr>
            </p:nvSpPr>
            <p:spPr bwMode="auto">
              <a:xfrm>
                <a:off x="3915" y="3652"/>
                <a:ext cx="2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2040"/>
              <p:cNvSpPr>
                <a:spLocks noChangeShapeType="1"/>
              </p:cNvSpPr>
              <p:nvPr>
                <p:custDataLst>
                  <p:tags r:id="rId103"/>
                </p:custDataLst>
              </p:nvPr>
            </p:nvSpPr>
            <p:spPr bwMode="auto">
              <a:xfrm>
                <a:off x="3915" y="3755"/>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2041"/>
              <p:cNvSpPr>
                <a:spLocks noChangeShapeType="1"/>
              </p:cNvSpPr>
              <p:nvPr>
                <p:custDataLst>
                  <p:tags r:id="rId104"/>
                </p:custDataLst>
              </p:nvPr>
            </p:nvSpPr>
            <p:spPr bwMode="auto">
              <a:xfrm>
                <a:off x="3915" y="3857"/>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2042"/>
              <p:cNvSpPr>
                <a:spLocks noChangeShapeType="1"/>
              </p:cNvSpPr>
              <p:nvPr>
                <p:custDataLst>
                  <p:tags r:id="rId105"/>
                </p:custDataLst>
              </p:nvPr>
            </p:nvSpPr>
            <p:spPr bwMode="auto">
              <a:xfrm flipH="1">
                <a:off x="3915" y="3960"/>
                <a:ext cx="26"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2043"/>
              <p:cNvSpPr>
                <a:spLocks noChangeShapeType="1"/>
              </p:cNvSpPr>
              <p:nvPr>
                <p:custDataLst>
                  <p:tags r:id="rId106"/>
                </p:custDataLst>
              </p:nvPr>
            </p:nvSpPr>
            <p:spPr bwMode="auto">
              <a:xfrm>
                <a:off x="2198" y="2807"/>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2044"/>
              <p:cNvSpPr>
                <a:spLocks noChangeShapeType="1"/>
              </p:cNvSpPr>
              <p:nvPr>
                <p:custDataLst>
                  <p:tags r:id="rId107"/>
                </p:custDataLst>
              </p:nvPr>
            </p:nvSpPr>
            <p:spPr bwMode="auto">
              <a:xfrm flipH="1">
                <a:off x="2198" y="3807"/>
                <a:ext cx="133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Rectangle 2045"/>
              <p:cNvSpPr>
                <a:spLocks noChangeArrowheads="1"/>
              </p:cNvSpPr>
              <p:nvPr>
                <p:custDataLst>
                  <p:tags r:id="rId108"/>
                </p:custDataLst>
              </p:nvPr>
            </p:nvSpPr>
            <p:spPr bwMode="auto">
              <a:xfrm>
                <a:off x="2090" y="2674"/>
                <a:ext cx="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G</a:t>
                </a:r>
                <a:endParaRPr lang="de-DE" altLang="en-US" sz="600"/>
              </a:p>
            </p:txBody>
          </p:sp>
          <p:sp>
            <p:nvSpPr>
              <p:cNvPr id="112" name="Rectangle 2046"/>
              <p:cNvSpPr>
                <a:spLocks noChangeArrowheads="1"/>
              </p:cNvSpPr>
              <p:nvPr>
                <p:custDataLst>
                  <p:tags r:id="rId109"/>
                </p:custDataLst>
              </p:nvPr>
            </p:nvSpPr>
            <p:spPr bwMode="auto">
              <a:xfrm>
                <a:off x="2161" y="2733"/>
                <a:ext cx="17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3:0</a:t>
                </a:r>
                <a:endParaRPr lang="de-DE" altLang="en-US" sz="600"/>
              </a:p>
            </p:txBody>
          </p:sp>
          <p:sp>
            <p:nvSpPr>
              <p:cNvPr id="113" name="Rectangle 2047"/>
              <p:cNvSpPr>
                <a:spLocks noChangeArrowheads="1"/>
              </p:cNvSpPr>
              <p:nvPr>
                <p:custDataLst>
                  <p:tags r:id="rId110"/>
                </p:custDataLst>
              </p:nvPr>
            </p:nvSpPr>
            <p:spPr bwMode="auto">
              <a:xfrm>
                <a:off x="2242" y="3853"/>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14" name="Rectangle 2048"/>
              <p:cNvSpPr>
                <a:spLocks noChangeArrowheads="1"/>
              </p:cNvSpPr>
              <p:nvPr>
                <p:custDataLst>
                  <p:tags r:id="rId111"/>
                </p:custDataLst>
              </p:nvPr>
            </p:nvSpPr>
            <p:spPr bwMode="auto">
              <a:xfrm>
                <a:off x="2308" y="3912"/>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115" name="Freeform 2049"/>
              <p:cNvSpPr>
                <a:spLocks/>
              </p:cNvSpPr>
              <p:nvPr>
                <p:custDataLst>
                  <p:tags r:id="rId112"/>
                </p:custDataLst>
              </p:nvPr>
            </p:nvSpPr>
            <p:spPr bwMode="auto">
              <a:xfrm>
                <a:off x="1840" y="3755"/>
                <a:ext cx="102" cy="205"/>
              </a:xfrm>
              <a:custGeom>
                <a:avLst/>
                <a:gdLst>
                  <a:gd name="T0" fmla="*/ 102 w 102"/>
                  <a:gd name="T1" fmla="*/ 205 h 205"/>
                  <a:gd name="T2" fmla="*/ 79 w 102"/>
                  <a:gd name="T3" fmla="*/ 202 h 205"/>
                  <a:gd name="T4" fmla="*/ 57 w 102"/>
                  <a:gd name="T5" fmla="*/ 195 h 205"/>
                  <a:gd name="T6" fmla="*/ 38 w 102"/>
                  <a:gd name="T7" fmla="*/ 183 h 205"/>
                  <a:gd name="T8" fmla="*/ 22 w 102"/>
                  <a:gd name="T9" fmla="*/ 167 h 205"/>
                  <a:gd name="T10" fmla="*/ 10 w 102"/>
                  <a:gd name="T11" fmla="*/ 147 h 205"/>
                  <a:gd name="T12" fmla="*/ 3 w 102"/>
                  <a:gd name="T13" fmla="*/ 126 h 205"/>
                  <a:gd name="T14" fmla="*/ 0 w 102"/>
                  <a:gd name="T15" fmla="*/ 102 h 205"/>
                  <a:gd name="T16" fmla="*/ 3 w 102"/>
                  <a:gd name="T17" fmla="*/ 80 h 205"/>
                  <a:gd name="T18" fmla="*/ 10 w 102"/>
                  <a:gd name="T19" fmla="*/ 59 h 205"/>
                  <a:gd name="T20" fmla="*/ 22 w 102"/>
                  <a:gd name="T21" fmla="*/ 38 h 205"/>
                  <a:gd name="T22" fmla="*/ 38 w 102"/>
                  <a:gd name="T23" fmla="*/ 23 h 205"/>
                  <a:gd name="T24" fmla="*/ 57 w 102"/>
                  <a:gd name="T25" fmla="*/ 11 h 205"/>
                  <a:gd name="T26" fmla="*/ 79 w 102"/>
                  <a:gd name="T27" fmla="*/ 3 h 205"/>
                  <a:gd name="T28" fmla="*/ 102 w 102"/>
                  <a:gd name="T29" fmla="*/ 0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205"/>
                  <a:gd name="T47" fmla="*/ 102 w 102"/>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205">
                    <a:moveTo>
                      <a:pt x="102" y="205"/>
                    </a:moveTo>
                    <a:lnTo>
                      <a:pt x="79" y="202"/>
                    </a:lnTo>
                    <a:lnTo>
                      <a:pt x="57" y="195"/>
                    </a:lnTo>
                    <a:lnTo>
                      <a:pt x="38" y="183"/>
                    </a:lnTo>
                    <a:lnTo>
                      <a:pt x="22" y="167"/>
                    </a:lnTo>
                    <a:lnTo>
                      <a:pt x="10" y="147"/>
                    </a:lnTo>
                    <a:lnTo>
                      <a:pt x="3" y="126"/>
                    </a:lnTo>
                    <a:lnTo>
                      <a:pt x="0" y="102"/>
                    </a:lnTo>
                    <a:lnTo>
                      <a:pt x="3" y="80"/>
                    </a:lnTo>
                    <a:lnTo>
                      <a:pt x="10" y="59"/>
                    </a:lnTo>
                    <a:lnTo>
                      <a:pt x="22" y="38"/>
                    </a:lnTo>
                    <a:lnTo>
                      <a:pt x="38" y="23"/>
                    </a:lnTo>
                    <a:lnTo>
                      <a:pt x="57" y="11"/>
                    </a:lnTo>
                    <a:lnTo>
                      <a:pt x="79" y="3"/>
                    </a:lnTo>
                    <a:lnTo>
                      <a:pt x="10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2050"/>
              <p:cNvSpPr>
                <a:spLocks/>
              </p:cNvSpPr>
              <p:nvPr>
                <p:custDataLst>
                  <p:tags r:id="rId113"/>
                </p:custDataLst>
              </p:nvPr>
            </p:nvSpPr>
            <p:spPr bwMode="auto">
              <a:xfrm>
                <a:off x="1942" y="3755"/>
                <a:ext cx="153" cy="205"/>
              </a:xfrm>
              <a:custGeom>
                <a:avLst/>
                <a:gdLst>
                  <a:gd name="T0" fmla="*/ 0 w 153"/>
                  <a:gd name="T1" fmla="*/ 205 h 205"/>
                  <a:gd name="T2" fmla="*/ 153 w 153"/>
                  <a:gd name="T3" fmla="*/ 205 h 205"/>
                  <a:gd name="T4" fmla="*/ 153 w 153"/>
                  <a:gd name="T5" fmla="*/ 0 h 205"/>
                  <a:gd name="T6" fmla="*/ 0 w 153"/>
                  <a:gd name="T7" fmla="*/ 0 h 205"/>
                  <a:gd name="T8" fmla="*/ 0 60000 65536"/>
                  <a:gd name="T9" fmla="*/ 0 60000 65536"/>
                  <a:gd name="T10" fmla="*/ 0 60000 65536"/>
                  <a:gd name="T11" fmla="*/ 0 60000 65536"/>
                  <a:gd name="T12" fmla="*/ 0 w 153"/>
                  <a:gd name="T13" fmla="*/ 0 h 205"/>
                  <a:gd name="T14" fmla="*/ 153 w 153"/>
                  <a:gd name="T15" fmla="*/ 205 h 205"/>
                </a:gdLst>
                <a:ahLst/>
                <a:cxnLst>
                  <a:cxn ang="T8">
                    <a:pos x="T0" y="T1"/>
                  </a:cxn>
                  <a:cxn ang="T9">
                    <a:pos x="T2" y="T3"/>
                  </a:cxn>
                  <a:cxn ang="T10">
                    <a:pos x="T4" y="T5"/>
                  </a:cxn>
                  <a:cxn ang="T11">
                    <a:pos x="T6" y="T7"/>
                  </a:cxn>
                </a:cxnLst>
                <a:rect l="T12" t="T13" r="T14" b="T15"/>
                <a:pathLst>
                  <a:path w="153" h="205">
                    <a:moveTo>
                      <a:pt x="0" y="205"/>
                    </a:moveTo>
                    <a:lnTo>
                      <a:pt x="153" y="205"/>
                    </a:lnTo>
                    <a:lnTo>
                      <a:pt x="153" y="0"/>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2051"/>
              <p:cNvSpPr>
                <a:spLocks/>
              </p:cNvSpPr>
              <p:nvPr>
                <p:custDataLst>
                  <p:tags r:id="rId114"/>
                </p:custDataLst>
              </p:nvPr>
            </p:nvSpPr>
            <p:spPr bwMode="auto">
              <a:xfrm>
                <a:off x="1583" y="3652"/>
                <a:ext cx="205" cy="103"/>
              </a:xfrm>
              <a:custGeom>
                <a:avLst/>
                <a:gdLst>
                  <a:gd name="T0" fmla="*/ 0 w 205"/>
                  <a:gd name="T1" fmla="*/ 103 h 103"/>
                  <a:gd name="T2" fmla="*/ 3 w 205"/>
                  <a:gd name="T3" fmla="*/ 87 h 103"/>
                  <a:gd name="T4" fmla="*/ 11 w 205"/>
                  <a:gd name="T5" fmla="*/ 71 h 103"/>
                  <a:gd name="T6" fmla="*/ 23 w 205"/>
                  <a:gd name="T7" fmla="*/ 56 h 103"/>
                  <a:gd name="T8" fmla="*/ 40 w 205"/>
                  <a:gd name="T9" fmla="*/ 43 h 103"/>
                  <a:gd name="T10" fmla="*/ 60 w 205"/>
                  <a:gd name="T11" fmla="*/ 31 h 103"/>
                  <a:gd name="T12" fmla="*/ 85 w 205"/>
                  <a:gd name="T13" fmla="*/ 21 h 103"/>
                  <a:gd name="T14" fmla="*/ 112 w 205"/>
                  <a:gd name="T15" fmla="*/ 11 h 103"/>
                  <a:gd name="T16" fmla="*/ 142 w 205"/>
                  <a:gd name="T17" fmla="*/ 6 h 103"/>
                  <a:gd name="T18" fmla="*/ 174 w 205"/>
                  <a:gd name="T19" fmla="*/ 2 h 103"/>
                  <a:gd name="T20" fmla="*/ 205 w 205"/>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3"/>
                  <a:gd name="T35" fmla="*/ 205 w 205"/>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3">
                    <a:moveTo>
                      <a:pt x="0" y="103"/>
                    </a:moveTo>
                    <a:lnTo>
                      <a:pt x="3" y="87"/>
                    </a:lnTo>
                    <a:lnTo>
                      <a:pt x="11" y="71"/>
                    </a:lnTo>
                    <a:lnTo>
                      <a:pt x="23" y="56"/>
                    </a:lnTo>
                    <a:lnTo>
                      <a:pt x="40" y="43"/>
                    </a:lnTo>
                    <a:lnTo>
                      <a:pt x="60" y="31"/>
                    </a:lnTo>
                    <a:lnTo>
                      <a:pt x="85" y="21"/>
                    </a:lnTo>
                    <a:lnTo>
                      <a:pt x="112" y="11"/>
                    </a:lnTo>
                    <a:lnTo>
                      <a:pt x="142" y="6"/>
                    </a:lnTo>
                    <a:lnTo>
                      <a:pt x="174" y="2"/>
                    </a:lnTo>
                    <a:lnTo>
                      <a:pt x="205"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2052"/>
              <p:cNvSpPr>
                <a:spLocks/>
              </p:cNvSpPr>
              <p:nvPr>
                <p:custDataLst>
                  <p:tags r:id="rId115"/>
                </p:custDataLst>
              </p:nvPr>
            </p:nvSpPr>
            <p:spPr bwMode="auto">
              <a:xfrm>
                <a:off x="1583" y="3755"/>
                <a:ext cx="205" cy="102"/>
              </a:xfrm>
              <a:custGeom>
                <a:avLst/>
                <a:gdLst>
                  <a:gd name="T0" fmla="*/ 205 w 205"/>
                  <a:gd name="T1" fmla="*/ 102 h 102"/>
                  <a:gd name="T2" fmla="*/ 174 w 205"/>
                  <a:gd name="T3" fmla="*/ 101 h 102"/>
                  <a:gd name="T4" fmla="*/ 142 w 205"/>
                  <a:gd name="T5" fmla="*/ 98 h 102"/>
                  <a:gd name="T6" fmla="*/ 112 w 205"/>
                  <a:gd name="T7" fmla="*/ 91 h 102"/>
                  <a:gd name="T8" fmla="*/ 85 w 205"/>
                  <a:gd name="T9" fmla="*/ 83 h 102"/>
                  <a:gd name="T10" fmla="*/ 60 w 205"/>
                  <a:gd name="T11" fmla="*/ 72 h 102"/>
                  <a:gd name="T12" fmla="*/ 40 w 205"/>
                  <a:gd name="T13" fmla="*/ 60 h 102"/>
                  <a:gd name="T14" fmla="*/ 23 w 205"/>
                  <a:gd name="T15" fmla="*/ 46 h 102"/>
                  <a:gd name="T16" fmla="*/ 11 w 205"/>
                  <a:gd name="T17" fmla="*/ 31 h 102"/>
                  <a:gd name="T18" fmla="*/ 3 w 205"/>
                  <a:gd name="T19" fmla="*/ 16 h 102"/>
                  <a:gd name="T20" fmla="*/ 0 w 205"/>
                  <a:gd name="T21" fmla="*/ 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02"/>
                  <a:gd name="T35" fmla="*/ 205 w 205"/>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02">
                    <a:moveTo>
                      <a:pt x="205" y="102"/>
                    </a:moveTo>
                    <a:lnTo>
                      <a:pt x="174" y="101"/>
                    </a:lnTo>
                    <a:lnTo>
                      <a:pt x="142" y="98"/>
                    </a:lnTo>
                    <a:lnTo>
                      <a:pt x="112" y="91"/>
                    </a:lnTo>
                    <a:lnTo>
                      <a:pt x="85" y="83"/>
                    </a:lnTo>
                    <a:lnTo>
                      <a:pt x="60" y="72"/>
                    </a:lnTo>
                    <a:lnTo>
                      <a:pt x="40" y="60"/>
                    </a:lnTo>
                    <a:lnTo>
                      <a:pt x="23" y="46"/>
                    </a:lnTo>
                    <a:lnTo>
                      <a:pt x="11" y="31"/>
                    </a:lnTo>
                    <a:lnTo>
                      <a:pt x="3" y="1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2053"/>
              <p:cNvSpPr>
                <a:spLocks/>
              </p:cNvSpPr>
              <p:nvPr>
                <p:custDataLst>
                  <p:tags r:id="rId116"/>
                </p:custDataLst>
              </p:nvPr>
            </p:nvSpPr>
            <p:spPr bwMode="auto">
              <a:xfrm>
                <a:off x="1814" y="3652"/>
                <a:ext cx="26" cy="103"/>
              </a:xfrm>
              <a:custGeom>
                <a:avLst/>
                <a:gdLst>
                  <a:gd name="T0" fmla="*/ 0 w 26"/>
                  <a:gd name="T1" fmla="*/ 103 h 103"/>
                  <a:gd name="T2" fmla="*/ 1 w 26"/>
                  <a:gd name="T3" fmla="*/ 81 h 103"/>
                  <a:gd name="T4" fmla="*/ 3 w 26"/>
                  <a:gd name="T5" fmla="*/ 59 h 103"/>
                  <a:gd name="T6" fmla="*/ 5 w 26"/>
                  <a:gd name="T7" fmla="*/ 39 h 103"/>
                  <a:gd name="T8" fmla="*/ 10 w 26"/>
                  <a:gd name="T9" fmla="*/ 24 h 103"/>
                  <a:gd name="T10" fmla="*/ 15 w 26"/>
                  <a:gd name="T11" fmla="*/ 11 h 103"/>
                  <a:gd name="T12" fmla="*/ 20 w 26"/>
                  <a:gd name="T13" fmla="*/ 3 h 103"/>
                  <a:gd name="T14" fmla="*/ 26 w 26"/>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03"/>
                  <a:gd name="T26" fmla="*/ 26 w 26"/>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03">
                    <a:moveTo>
                      <a:pt x="0" y="103"/>
                    </a:moveTo>
                    <a:lnTo>
                      <a:pt x="1" y="81"/>
                    </a:lnTo>
                    <a:lnTo>
                      <a:pt x="3" y="59"/>
                    </a:lnTo>
                    <a:lnTo>
                      <a:pt x="5" y="39"/>
                    </a:lnTo>
                    <a:lnTo>
                      <a:pt x="10" y="24"/>
                    </a:lnTo>
                    <a:lnTo>
                      <a:pt x="15" y="11"/>
                    </a:lnTo>
                    <a:lnTo>
                      <a:pt x="20" y="3"/>
                    </a:lnTo>
                    <a:lnTo>
                      <a:pt x="26"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2054"/>
              <p:cNvSpPr>
                <a:spLocks/>
              </p:cNvSpPr>
              <p:nvPr>
                <p:custDataLst>
                  <p:tags r:id="rId117"/>
                </p:custDataLst>
              </p:nvPr>
            </p:nvSpPr>
            <p:spPr bwMode="auto">
              <a:xfrm>
                <a:off x="1814" y="3755"/>
                <a:ext cx="23" cy="102"/>
              </a:xfrm>
              <a:custGeom>
                <a:avLst/>
                <a:gdLst>
                  <a:gd name="T0" fmla="*/ 0 w 23"/>
                  <a:gd name="T1" fmla="*/ 0 h 102"/>
                  <a:gd name="T2" fmla="*/ 1 w 23"/>
                  <a:gd name="T3" fmla="*/ 23 h 102"/>
                  <a:gd name="T4" fmla="*/ 3 w 23"/>
                  <a:gd name="T5" fmla="*/ 45 h 102"/>
                  <a:gd name="T6" fmla="*/ 5 w 23"/>
                  <a:gd name="T7" fmla="*/ 64 h 102"/>
                  <a:gd name="T8" fmla="*/ 8 w 23"/>
                  <a:gd name="T9" fmla="*/ 80 h 102"/>
                  <a:gd name="T10" fmla="*/ 12 w 23"/>
                  <a:gd name="T11" fmla="*/ 93 h 102"/>
                  <a:gd name="T12" fmla="*/ 18 w 23"/>
                  <a:gd name="T13" fmla="*/ 100 h 102"/>
                  <a:gd name="T14" fmla="*/ 23 w 23"/>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2"/>
                  <a:gd name="T26" fmla="*/ 23 w 2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2">
                    <a:moveTo>
                      <a:pt x="0" y="0"/>
                    </a:moveTo>
                    <a:lnTo>
                      <a:pt x="1" y="23"/>
                    </a:lnTo>
                    <a:lnTo>
                      <a:pt x="3" y="45"/>
                    </a:lnTo>
                    <a:lnTo>
                      <a:pt x="5" y="64"/>
                    </a:lnTo>
                    <a:lnTo>
                      <a:pt x="8" y="80"/>
                    </a:lnTo>
                    <a:lnTo>
                      <a:pt x="12" y="93"/>
                    </a:lnTo>
                    <a:lnTo>
                      <a:pt x="18" y="100"/>
                    </a:lnTo>
                    <a:lnTo>
                      <a:pt x="23" y="1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Line 2055"/>
              <p:cNvSpPr>
                <a:spLocks noChangeShapeType="1"/>
              </p:cNvSpPr>
              <p:nvPr>
                <p:custDataLst>
                  <p:tags r:id="rId118"/>
                </p:custDataLst>
              </p:nvPr>
            </p:nvSpPr>
            <p:spPr bwMode="auto">
              <a:xfrm flipH="1">
                <a:off x="1788" y="3857"/>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2056"/>
              <p:cNvSpPr>
                <a:spLocks noChangeShapeType="1"/>
              </p:cNvSpPr>
              <p:nvPr>
                <p:custDataLst>
                  <p:tags r:id="rId119"/>
                </p:custDataLst>
              </p:nvPr>
            </p:nvSpPr>
            <p:spPr bwMode="auto">
              <a:xfrm flipH="1">
                <a:off x="1788" y="3652"/>
                <a:ext cx="5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057"/>
              <p:cNvSpPr>
                <a:spLocks noChangeShapeType="1"/>
              </p:cNvSpPr>
              <p:nvPr>
                <p:custDataLst>
                  <p:tags r:id="rId120"/>
                </p:custDataLst>
              </p:nvPr>
            </p:nvSpPr>
            <p:spPr bwMode="auto">
              <a:xfrm>
                <a:off x="2095" y="3909"/>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2058"/>
              <p:cNvSpPr>
                <a:spLocks noChangeShapeType="1"/>
              </p:cNvSpPr>
              <p:nvPr>
                <p:custDataLst>
                  <p:tags r:id="rId121"/>
                </p:custDataLst>
              </p:nvPr>
            </p:nvSpPr>
            <p:spPr bwMode="auto">
              <a:xfrm>
                <a:off x="2095" y="3807"/>
                <a:ext cx="10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2059"/>
              <p:cNvSpPr>
                <a:spLocks noChangeShapeType="1"/>
              </p:cNvSpPr>
              <p:nvPr>
                <p:custDataLst>
                  <p:tags r:id="rId122"/>
                </p:custDataLst>
              </p:nvPr>
            </p:nvSpPr>
            <p:spPr bwMode="auto">
              <a:xfrm>
                <a:off x="1818" y="3704"/>
                <a:ext cx="38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2060"/>
              <p:cNvSpPr>
                <a:spLocks noChangeShapeType="1"/>
              </p:cNvSpPr>
              <p:nvPr>
                <p:custDataLst>
                  <p:tags r:id="rId123"/>
                </p:custDataLst>
              </p:nvPr>
            </p:nvSpPr>
            <p:spPr bwMode="auto">
              <a:xfrm>
                <a:off x="1481" y="3755"/>
                <a:ext cx="10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Rectangle 2061"/>
              <p:cNvSpPr>
                <a:spLocks noChangeArrowheads="1"/>
              </p:cNvSpPr>
              <p:nvPr>
                <p:custDataLst>
                  <p:tags r:id="rId124"/>
                </p:custDataLst>
              </p:nvPr>
            </p:nvSpPr>
            <p:spPr bwMode="auto">
              <a:xfrm>
                <a:off x="1322" y="369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28" name="Rectangle 2062"/>
              <p:cNvSpPr>
                <a:spLocks noChangeArrowheads="1"/>
              </p:cNvSpPr>
              <p:nvPr>
                <p:custDataLst>
                  <p:tags r:id="rId125"/>
                </p:custDataLst>
              </p:nvPr>
            </p:nvSpPr>
            <p:spPr bwMode="auto">
              <a:xfrm>
                <a:off x="1388" y="3757"/>
                <a:ext cx="1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out</a:t>
                </a:r>
                <a:endParaRPr lang="de-DE" altLang="en-US" sz="600"/>
              </a:p>
            </p:txBody>
          </p:sp>
          <p:sp>
            <p:nvSpPr>
              <p:cNvPr id="129" name="Line 2063"/>
              <p:cNvSpPr>
                <a:spLocks noChangeShapeType="1"/>
              </p:cNvSpPr>
              <p:nvPr>
                <p:custDataLst>
                  <p:tags r:id="rId126"/>
                </p:custDataLst>
              </p:nvPr>
            </p:nvSpPr>
            <p:spPr bwMode="auto">
              <a:xfrm>
                <a:off x="2198" y="2807"/>
                <a:ext cx="0" cy="89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Rectangle 2064"/>
              <p:cNvSpPr>
                <a:spLocks noChangeArrowheads="1"/>
              </p:cNvSpPr>
              <p:nvPr>
                <p:custDataLst>
                  <p:tags r:id="rId127"/>
                </p:custDataLst>
              </p:nvPr>
            </p:nvSpPr>
            <p:spPr bwMode="auto">
              <a:xfrm>
                <a:off x="3817"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31" name="Rectangle 2065"/>
              <p:cNvSpPr>
                <a:spLocks noChangeArrowheads="1"/>
              </p:cNvSpPr>
              <p:nvPr>
                <p:custDataLst>
                  <p:tags r:id="rId128"/>
                </p:custDataLst>
              </p:nvPr>
            </p:nvSpPr>
            <p:spPr bwMode="auto">
              <a:xfrm>
                <a:off x="3878"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32" name="Rectangle 2066"/>
              <p:cNvSpPr>
                <a:spLocks noChangeArrowheads="1"/>
              </p:cNvSpPr>
              <p:nvPr>
                <p:custDataLst>
                  <p:tags r:id="rId129"/>
                </p:custDataLst>
              </p:nvPr>
            </p:nvSpPr>
            <p:spPr bwMode="auto">
              <a:xfrm>
                <a:off x="3688"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33" name="Rectangle 2067"/>
              <p:cNvSpPr>
                <a:spLocks noChangeArrowheads="1"/>
              </p:cNvSpPr>
              <p:nvPr>
                <p:custDataLst>
                  <p:tags r:id="rId130"/>
                </p:custDataLst>
              </p:nvPr>
            </p:nvSpPr>
            <p:spPr bwMode="auto">
              <a:xfrm>
                <a:off x="3748"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34" name="Line 2068"/>
              <p:cNvSpPr>
                <a:spLocks noChangeShapeType="1"/>
              </p:cNvSpPr>
              <p:nvPr>
                <p:custDataLst>
                  <p:tags r:id="rId131"/>
                </p:custDataLst>
              </p:nvPr>
            </p:nvSpPr>
            <p:spPr bwMode="auto">
              <a:xfrm flipH="1">
                <a:off x="3915" y="2270"/>
                <a:ext cx="7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2069"/>
              <p:cNvSpPr>
                <a:spLocks noChangeShapeType="1"/>
              </p:cNvSpPr>
              <p:nvPr>
                <p:custDataLst>
                  <p:tags r:id="rId132"/>
                </p:custDataLst>
              </p:nvPr>
            </p:nvSpPr>
            <p:spPr bwMode="auto">
              <a:xfrm flipH="1">
                <a:off x="3403" y="2269"/>
                <a:ext cx="15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2070"/>
              <p:cNvSpPr>
                <a:spLocks noChangeShapeType="1"/>
              </p:cNvSpPr>
              <p:nvPr>
                <p:custDataLst>
                  <p:tags r:id="rId133"/>
                </p:custDataLst>
              </p:nvPr>
            </p:nvSpPr>
            <p:spPr bwMode="auto">
              <a:xfrm flipH="1">
                <a:off x="2890" y="2271"/>
                <a:ext cx="155"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2071"/>
              <p:cNvSpPr>
                <a:spLocks noChangeShapeType="1"/>
              </p:cNvSpPr>
              <p:nvPr>
                <p:custDataLst>
                  <p:tags r:id="rId134"/>
                </p:custDataLst>
              </p:nvPr>
            </p:nvSpPr>
            <p:spPr bwMode="auto">
              <a:xfrm flipH="1">
                <a:off x="2377" y="2269"/>
                <a:ext cx="154"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Rectangle 2072"/>
              <p:cNvSpPr>
                <a:spLocks noChangeArrowheads="1"/>
              </p:cNvSpPr>
              <p:nvPr>
                <p:custDataLst>
                  <p:tags r:id="rId135"/>
                </p:custDataLst>
              </p:nvPr>
            </p:nvSpPr>
            <p:spPr bwMode="auto">
              <a:xfrm>
                <a:off x="3429"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39" name="Rectangle 2073"/>
              <p:cNvSpPr>
                <a:spLocks noChangeArrowheads="1"/>
              </p:cNvSpPr>
              <p:nvPr>
                <p:custDataLst>
                  <p:tags r:id="rId136"/>
                </p:custDataLst>
              </p:nvPr>
            </p:nvSpPr>
            <p:spPr bwMode="auto">
              <a:xfrm>
                <a:off x="3495"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0</a:t>
                </a:r>
                <a:endParaRPr lang="de-DE" altLang="en-US" sz="600"/>
              </a:p>
            </p:txBody>
          </p:sp>
          <p:sp>
            <p:nvSpPr>
              <p:cNvPr id="140" name="Rectangle 2074"/>
              <p:cNvSpPr>
                <a:spLocks noChangeArrowheads="1"/>
              </p:cNvSpPr>
              <p:nvPr>
                <p:custDataLst>
                  <p:tags r:id="rId137"/>
                </p:custDataLst>
              </p:nvPr>
            </p:nvSpPr>
            <p:spPr bwMode="auto">
              <a:xfrm>
                <a:off x="3049"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41" name="Rectangle 2075"/>
              <p:cNvSpPr>
                <a:spLocks noChangeArrowheads="1"/>
              </p:cNvSpPr>
              <p:nvPr>
                <p:custDataLst>
                  <p:tags r:id="rId138"/>
                </p:custDataLst>
              </p:nvPr>
            </p:nvSpPr>
            <p:spPr bwMode="auto">
              <a:xfrm>
                <a:off x="3109"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42" name="Rectangle 2076"/>
              <p:cNvSpPr>
                <a:spLocks noChangeArrowheads="1"/>
              </p:cNvSpPr>
              <p:nvPr>
                <p:custDataLst>
                  <p:tags r:id="rId139"/>
                </p:custDataLst>
              </p:nvPr>
            </p:nvSpPr>
            <p:spPr bwMode="auto">
              <a:xfrm>
                <a:off x="3305"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43" name="Rectangle 2077"/>
              <p:cNvSpPr>
                <a:spLocks noChangeArrowheads="1"/>
              </p:cNvSpPr>
              <p:nvPr>
                <p:custDataLst>
                  <p:tags r:id="rId140"/>
                </p:custDataLst>
              </p:nvPr>
            </p:nvSpPr>
            <p:spPr bwMode="auto">
              <a:xfrm>
                <a:off x="3368"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44" name="Rectangle 2078"/>
              <p:cNvSpPr>
                <a:spLocks noChangeArrowheads="1"/>
              </p:cNvSpPr>
              <p:nvPr>
                <p:custDataLst>
                  <p:tags r:id="rId141"/>
                </p:custDataLst>
              </p:nvPr>
            </p:nvSpPr>
            <p:spPr bwMode="auto">
              <a:xfrm>
                <a:off x="3175"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45" name="Rectangle 2079"/>
              <p:cNvSpPr>
                <a:spLocks noChangeArrowheads="1"/>
              </p:cNvSpPr>
              <p:nvPr>
                <p:custDataLst>
                  <p:tags r:id="rId142"/>
                </p:custDataLst>
              </p:nvPr>
            </p:nvSpPr>
            <p:spPr bwMode="auto">
              <a:xfrm>
                <a:off x="3239" y="2502"/>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46" name="Rectangle 2080"/>
              <p:cNvSpPr>
                <a:spLocks noChangeArrowheads="1"/>
              </p:cNvSpPr>
              <p:nvPr>
                <p:custDataLst>
                  <p:tags r:id="rId143"/>
                </p:custDataLst>
              </p:nvPr>
            </p:nvSpPr>
            <p:spPr bwMode="auto">
              <a:xfrm>
                <a:off x="2917" y="2139"/>
                <a:ext cx="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47" name="Rectangle 2081"/>
              <p:cNvSpPr>
                <a:spLocks noChangeArrowheads="1"/>
              </p:cNvSpPr>
              <p:nvPr>
                <p:custDataLst>
                  <p:tags r:id="rId144"/>
                </p:custDataLst>
              </p:nvPr>
            </p:nvSpPr>
            <p:spPr bwMode="auto">
              <a:xfrm>
                <a:off x="2985" y="2195"/>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1</a:t>
                </a:r>
                <a:endParaRPr lang="de-DE" altLang="en-US" sz="600"/>
              </a:p>
            </p:txBody>
          </p:sp>
          <p:sp>
            <p:nvSpPr>
              <p:cNvPr id="148" name="Rectangle 2082"/>
              <p:cNvSpPr>
                <a:spLocks noChangeArrowheads="1"/>
              </p:cNvSpPr>
              <p:nvPr>
                <p:custDataLst>
                  <p:tags r:id="rId145"/>
                </p:custDataLst>
              </p:nvPr>
            </p:nvSpPr>
            <p:spPr bwMode="auto">
              <a:xfrm>
                <a:off x="253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49" name="Rectangle 2083"/>
              <p:cNvSpPr>
                <a:spLocks noChangeArrowheads="1"/>
              </p:cNvSpPr>
              <p:nvPr>
                <p:custDataLst>
                  <p:tags r:id="rId146"/>
                </p:custDataLst>
              </p:nvPr>
            </p:nvSpPr>
            <p:spPr bwMode="auto">
              <a:xfrm>
                <a:off x="2597"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0" name="Rectangle 2084"/>
              <p:cNvSpPr>
                <a:spLocks noChangeArrowheads="1"/>
              </p:cNvSpPr>
              <p:nvPr>
                <p:custDataLst>
                  <p:tags r:id="rId147"/>
                </p:custDataLst>
              </p:nvPr>
            </p:nvSpPr>
            <p:spPr bwMode="auto">
              <a:xfrm>
                <a:off x="2792" y="1987"/>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51" name="Rectangle 2085"/>
              <p:cNvSpPr>
                <a:spLocks noChangeArrowheads="1"/>
              </p:cNvSpPr>
              <p:nvPr>
                <p:custDataLst>
                  <p:tags r:id="rId148"/>
                </p:custDataLst>
              </p:nvPr>
            </p:nvSpPr>
            <p:spPr bwMode="auto">
              <a:xfrm>
                <a:off x="2856"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2" name="Rectangle 2086"/>
              <p:cNvSpPr>
                <a:spLocks noChangeArrowheads="1"/>
              </p:cNvSpPr>
              <p:nvPr>
                <p:custDataLst>
                  <p:tags r:id="rId149"/>
                </p:custDataLst>
              </p:nvPr>
            </p:nvSpPr>
            <p:spPr bwMode="auto">
              <a:xfrm>
                <a:off x="2666" y="2444"/>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53" name="Rectangle 2087"/>
              <p:cNvSpPr>
                <a:spLocks noChangeArrowheads="1"/>
              </p:cNvSpPr>
              <p:nvPr>
                <p:custDataLst>
                  <p:tags r:id="rId150"/>
                </p:custDataLst>
              </p:nvPr>
            </p:nvSpPr>
            <p:spPr bwMode="auto">
              <a:xfrm>
                <a:off x="2726"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4" name="Rectangle 2088"/>
              <p:cNvSpPr>
                <a:spLocks noChangeArrowheads="1"/>
              </p:cNvSpPr>
              <p:nvPr>
                <p:custDataLst>
                  <p:tags r:id="rId151"/>
                </p:custDataLst>
              </p:nvPr>
            </p:nvSpPr>
            <p:spPr bwMode="auto">
              <a:xfrm>
                <a:off x="2404" y="2139"/>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55" name="Rectangle 2089"/>
              <p:cNvSpPr>
                <a:spLocks noChangeArrowheads="1"/>
              </p:cNvSpPr>
              <p:nvPr>
                <p:custDataLst>
                  <p:tags r:id="rId152"/>
                </p:custDataLst>
              </p:nvPr>
            </p:nvSpPr>
            <p:spPr bwMode="auto">
              <a:xfrm>
                <a:off x="2473" y="219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2</a:t>
                </a:r>
                <a:endParaRPr lang="de-DE" altLang="en-US" sz="600"/>
              </a:p>
            </p:txBody>
          </p:sp>
          <p:sp>
            <p:nvSpPr>
              <p:cNvPr id="156" name="Rectangle 2090"/>
              <p:cNvSpPr>
                <a:spLocks noChangeArrowheads="1"/>
              </p:cNvSpPr>
              <p:nvPr>
                <p:custDataLst>
                  <p:tags r:id="rId153"/>
                </p:custDataLst>
              </p:nvPr>
            </p:nvSpPr>
            <p:spPr bwMode="auto">
              <a:xfrm>
                <a:off x="2024"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B</a:t>
                </a:r>
                <a:endParaRPr lang="de-DE" altLang="en-US" sz="600"/>
              </a:p>
            </p:txBody>
          </p:sp>
          <p:sp>
            <p:nvSpPr>
              <p:cNvPr id="157" name="Rectangle 2091"/>
              <p:cNvSpPr>
                <a:spLocks noChangeArrowheads="1"/>
              </p:cNvSpPr>
              <p:nvPr>
                <p:custDataLst>
                  <p:tags r:id="rId154"/>
                </p:custDataLst>
              </p:nvPr>
            </p:nvSpPr>
            <p:spPr bwMode="auto">
              <a:xfrm>
                <a:off x="2085" y="204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58" name="Rectangle 2092"/>
              <p:cNvSpPr>
                <a:spLocks noChangeArrowheads="1"/>
              </p:cNvSpPr>
              <p:nvPr>
                <p:custDataLst>
                  <p:tags r:id="rId155"/>
                </p:custDataLst>
              </p:nvPr>
            </p:nvSpPr>
            <p:spPr bwMode="auto">
              <a:xfrm>
                <a:off x="2280" y="1987"/>
                <a:ext cx="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A</a:t>
                </a:r>
                <a:endParaRPr lang="de-DE" altLang="en-US" sz="600"/>
              </a:p>
            </p:txBody>
          </p:sp>
          <p:sp>
            <p:nvSpPr>
              <p:cNvPr id="159" name="Rectangle 2093"/>
              <p:cNvSpPr>
                <a:spLocks noChangeArrowheads="1"/>
              </p:cNvSpPr>
              <p:nvPr>
                <p:custDataLst>
                  <p:tags r:id="rId156"/>
                </p:custDataLst>
              </p:nvPr>
            </p:nvSpPr>
            <p:spPr bwMode="auto">
              <a:xfrm>
                <a:off x="2341" y="2043"/>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60" name="Rectangle 2094"/>
              <p:cNvSpPr>
                <a:spLocks noChangeArrowheads="1"/>
              </p:cNvSpPr>
              <p:nvPr>
                <p:custDataLst>
                  <p:tags r:id="rId157"/>
                </p:custDataLst>
              </p:nvPr>
            </p:nvSpPr>
            <p:spPr bwMode="auto">
              <a:xfrm>
                <a:off x="2153" y="2444"/>
                <a:ext cx="8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S</a:t>
                </a:r>
                <a:endParaRPr lang="de-DE" altLang="en-US" sz="600"/>
              </a:p>
            </p:txBody>
          </p:sp>
          <p:sp>
            <p:nvSpPr>
              <p:cNvPr id="161" name="Rectangle 2095"/>
              <p:cNvSpPr>
                <a:spLocks noChangeArrowheads="1"/>
              </p:cNvSpPr>
              <p:nvPr>
                <p:custDataLst>
                  <p:tags r:id="rId158"/>
                </p:custDataLst>
              </p:nvPr>
            </p:nvSpPr>
            <p:spPr bwMode="auto">
              <a:xfrm>
                <a:off x="2214" y="2502"/>
                <a:ext cx="6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3</a:t>
                </a:r>
                <a:endParaRPr lang="de-DE" altLang="en-US" sz="600"/>
              </a:p>
            </p:txBody>
          </p:sp>
          <p:sp>
            <p:nvSpPr>
              <p:cNvPr id="162" name="Rectangle 2096"/>
              <p:cNvSpPr>
                <a:spLocks noChangeArrowheads="1"/>
              </p:cNvSpPr>
              <p:nvPr>
                <p:custDataLst>
                  <p:tags r:id="rId159"/>
                </p:custDataLst>
              </p:nvPr>
            </p:nvSpPr>
            <p:spPr bwMode="auto">
              <a:xfrm>
                <a:off x="4012" y="2215"/>
                <a:ext cx="8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C</a:t>
                </a:r>
                <a:endParaRPr lang="de-DE" altLang="en-US" sz="600"/>
              </a:p>
            </p:txBody>
          </p:sp>
          <p:sp>
            <p:nvSpPr>
              <p:cNvPr id="163" name="Rectangle 2097"/>
              <p:cNvSpPr>
                <a:spLocks noChangeArrowheads="1"/>
              </p:cNvSpPr>
              <p:nvPr>
                <p:custDataLst>
                  <p:tags r:id="rId160"/>
                </p:custDataLst>
              </p:nvPr>
            </p:nvSpPr>
            <p:spPr bwMode="auto">
              <a:xfrm>
                <a:off x="4078" y="2271"/>
                <a:ext cx="9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600">
                    <a:solidFill>
                      <a:srgbClr val="000000"/>
                    </a:solidFill>
                  </a:rPr>
                  <a:t>in</a:t>
                </a:r>
                <a:endParaRPr lang="de-DE" altLang="en-US" sz="600"/>
              </a:p>
            </p:txBody>
          </p:sp>
          <p:sp>
            <p:nvSpPr>
              <p:cNvPr id="164" name="Line 2098"/>
              <p:cNvSpPr>
                <a:spLocks noChangeShapeType="1"/>
              </p:cNvSpPr>
              <p:nvPr>
                <p:custDataLst>
                  <p:tags r:id="rId161"/>
                </p:custDataLst>
              </p:nvPr>
            </p:nvSpPr>
            <p:spPr bwMode="auto">
              <a:xfrm>
                <a:off x="1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2099"/>
              <p:cNvSpPr>
                <a:spLocks noChangeShapeType="1"/>
              </p:cNvSpPr>
              <p:nvPr>
                <p:custDataLst>
                  <p:tags r:id="rId162"/>
                </p:custDataLst>
              </p:nvPr>
            </p:nvSpPr>
            <p:spPr bwMode="auto">
              <a:xfrm>
                <a:off x="1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2100"/>
              <p:cNvSpPr>
                <a:spLocks noChangeShapeType="1"/>
              </p:cNvSpPr>
              <p:nvPr>
                <p:custDataLst>
                  <p:tags r:id="rId163"/>
                </p:custDataLst>
              </p:nvPr>
            </p:nvSpPr>
            <p:spPr bwMode="auto">
              <a:xfrm>
                <a:off x="1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2101"/>
              <p:cNvSpPr>
                <a:spLocks noChangeShapeType="1"/>
              </p:cNvSpPr>
              <p:nvPr>
                <p:custDataLst>
                  <p:tags r:id="rId164"/>
                </p:custDataLst>
              </p:nvPr>
            </p:nvSpPr>
            <p:spPr bwMode="auto">
              <a:xfrm>
                <a:off x="1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2102"/>
              <p:cNvSpPr>
                <a:spLocks noChangeShapeType="1"/>
              </p:cNvSpPr>
              <p:nvPr>
                <p:custDataLst>
                  <p:tags r:id="rId165"/>
                </p:custDataLst>
              </p:nvPr>
            </p:nvSpPr>
            <p:spPr bwMode="auto">
              <a:xfrm>
                <a:off x="1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2103"/>
              <p:cNvSpPr>
                <a:spLocks noChangeShapeType="1"/>
              </p:cNvSpPr>
              <p:nvPr>
                <p:custDataLst>
                  <p:tags r:id="rId166"/>
                </p:custDataLst>
              </p:nvPr>
            </p:nvSpPr>
            <p:spPr bwMode="auto">
              <a:xfrm>
                <a:off x="1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2104"/>
              <p:cNvSpPr>
                <a:spLocks noChangeShapeType="1"/>
              </p:cNvSpPr>
              <p:nvPr>
                <p:custDataLst>
                  <p:tags r:id="rId167"/>
                </p:custDataLst>
              </p:nvPr>
            </p:nvSpPr>
            <p:spPr bwMode="auto">
              <a:xfrm>
                <a:off x="1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2105"/>
              <p:cNvSpPr>
                <a:spLocks noChangeShapeType="1"/>
              </p:cNvSpPr>
              <p:nvPr>
                <p:custDataLst>
                  <p:tags r:id="rId168"/>
                </p:custDataLst>
              </p:nvPr>
            </p:nvSpPr>
            <p:spPr bwMode="auto">
              <a:xfrm>
                <a:off x="1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2106"/>
              <p:cNvSpPr>
                <a:spLocks noChangeShapeType="1"/>
              </p:cNvSpPr>
              <p:nvPr>
                <p:custDataLst>
                  <p:tags r:id="rId169"/>
                </p:custDataLst>
              </p:nvPr>
            </p:nvSpPr>
            <p:spPr bwMode="auto">
              <a:xfrm>
                <a:off x="1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2107"/>
              <p:cNvSpPr>
                <a:spLocks noChangeShapeType="1"/>
              </p:cNvSpPr>
              <p:nvPr>
                <p:custDataLst>
                  <p:tags r:id="rId170"/>
                </p:custDataLst>
              </p:nvPr>
            </p:nvSpPr>
            <p:spPr bwMode="auto">
              <a:xfrm>
                <a:off x="1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2108"/>
              <p:cNvSpPr>
                <a:spLocks noChangeShapeType="1"/>
              </p:cNvSpPr>
              <p:nvPr>
                <p:custDataLst>
                  <p:tags r:id="rId171"/>
                </p:custDataLst>
              </p:nvPr>
            </p:nvSpPr>
            <p:spPr bwMode="auto">
              <a:xfrm>
                <a:off x="165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2109"/>
              <p:cNvSpPr>
                <a:spLocks noChangeShapeType="1"/>
              </p:cNvSpPr>
              <p:nvPr>
                <p:custDataLst>
                  <p:tags r:id="rId172"/>
                </p:custDataLst>
              </p:nvPr>
            </p:nvSpPr>
            <p:spPr bwMode="auto">
              <a:xfrm>
                <a:off x="1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2110"/>
              <p:cNvSpPr>
                <a:spLocks noChangeShapeType="1"/>
              </p:cNvSpPr>
              <p:nvPr>
                <p:custDataLst>
                  <p:tags r:id="rId173"/>
                </p:custDataLst>
              </p:nvPr>
            </p:nvSpPr>
            <p:spPr bwMode="auto">
              <a:xfrm>
                <a:off x="1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2111"/>
              <p:cNvSpPr>
                <a:spLocks noChangeShapeType="1"/>
              </p:cNvSpPr>
              <p:nvPr>
                <p:custDataLst>
                  <p:tags r:id="rId174"/>
                </p:custDataLst>
              </p:nvPr>
            </p:nvSpPr>
            <p:spPr bwMode="auto">
              <a:xfrm>
                <a:off x="1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2112"/>
              <p:cNvSpPr>
                <a:spLocks noChangeShapeType="1"/>
              </p:cNvSpPr>
              <p:nvPr>
                <p:custDataLst>
                  <p:tags r:id="rId175"/>
                </p:custDataLst>
              </p:nvPr>
            </p:nvSpPr>
            <p:spPr bwMode="auto">
              <a:xfrm>
                <a:off x="1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2113"/>
              <p:cNvSpPr>
                <a:spLocks noChangeShapeType="1"/>
              </p:cNvSpPr>
              <p:nvPr>
                <p:custDataLst>
                  <p:tags r:id="rId176"/>
                </p:custDataLst>
              </p:nvPr>
            </p:nvSpPr>
            <p:spPr bwMode="auto">
              <a:xfrm>
                <a:off x="1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2114"/>
              <p:cNvSpPr>
                <a:spLocks noChangeShapeType="1"/>
              </p:cNvSpPr>
              <p:nvPr>
                <p:custDataLst>
                  <p:tags r:id="rId177"/>
                </p:custDataLst>
              </p:nvPr>
            </p:nvSpPr>
            <p:spPr bwMode="auto">
              <a:xfrm>
                <a:off x="1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2115"/>
              <p:cNvSpPr>
                <a:spLocks noChangeShapeType="1"/>
              </p:cNvSpPr>
              <p:nvPr>
                <p:custDataLst>
                  <p:tags r:id="rId178"/>
                </p:custDataLst>
              </p:nvPr>
            </p:nvSpPr>
            <p:spPr bwMode="auto">
              <a:xfrm>
                <a:off x="1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2116"/>
              <p:cNvSpPr>
                <a:spLocks noChangeShapeType="1"/>
              </p:cNvSpPr>
              <p:nvPr>
                <p:custDataLst>
                  <p:tags r:id="rId179"/>
                </p:custDataLst>
              </p:nvPr>
            </p:nvSpPr>
            <p:spPr bwMode="auto">
              <a:xfrm>
                <a:off x="1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2117"/>
              <p:cNvSpPr>
                <a:spLocks noChangeShapeType="1"/>
              </p:cNvSpPr>
              <p:nvPr>
                <p:custDataLst>
                  <p:tags r:id="rId180"/>
                </p:custDataLst>
              </p:nvPr>
            </p:nvSpPr>
            <p:spPr bwMode="auto">
              <a:xfrm>
                <a:off x="1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2118"/>
              <p:cNvSpPr>
                <a:spLocks noChangeShapeType="1"/>
              </p:cNvSpPr>
              <p:nvPr>
                <p:custDataLst>
                  <p:tags r:id="rId181"/>
                </p:custDataLst>
              </p:nvPr>
            </p:nvSpPr>
            <p:spPr bwMode="auto">
              <a:xfrm>
                <a:off x="1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2119"/>
              <p:cNvSpPr>
                <a:spLocks noChangeShapeType="1"/>
              </p:cNvSpPr>
              <p:nvPr>
                <p:custDataLst>
                  <p:tags r:id="rId182"/>
                </p:custDataLst>
              </p:nvPr>
            </p:nvSpPr>
            <p:spPr bwMode="auto">
              <a:xfrm>
                <a:off x="2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2120"/>
              <p:cNvSpPr>
                <a:spLocks noChangeShapeType="1"/>
              </p:cNvSpPr>
              <p:nvPr>
                <p:custDataLst>
                  <p:tags r:id="rId183"/>
                </p:custDataLst>
              </p:nvPr>
            </p:nvSpPr>
            <p:spPr bwMode="auto">
              <a:xfrm>
                <a:off x="2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2121"/>
              <p:cNvSpPr>
                <a:spLocks noChangeShapeType="1"/>
              </p:cNvSpPr>
              <p:nvPr>
                <p:custDataLst>
                  <p:tags r:id="rId184"/>
                </p:custDataLst>
              </p:nvPr>
            </p:nvSpPr>
            <p:spPr bwMode="auto">
              <a:xfrm>
                <a:off x="2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2122"/>
              <p:cNvSpPr>
                <a:spLocks noChangeShapeType="1"/>
              </p:cNvSpPr>
              <p:nvPr>
                <p:custDataLst>
                  <p:tags r:id="rId185"/>
                </p:custDataLst>
              </p:nvPr>
            </p:nvSpPr>
            <p:spPr bwMode="auto">
              <a:xfrm>
                <a:off x="211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2123"/>
              <p:cNvSpPr>
                <a:spLocks noChangeShapeType="1"/>
              </p:cNvSpPr>
              <p:nvPr>
                <p:custDataLst>
                  <p:tags r:id="rId186"/>
                </p:custDataLst>
              </p:nvPr>
            </p:nvSpPr>
            <p:spPr bwMode="auto">
              <a:xfrm>
                <a:off x="2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2124"/>
              <p:cNvSpPr>
                <a:spLocks noChangeShapeType="1"/>
              </p:cNvSpPr>
              <p:nvPr>
                <p:custDataLst>
                  <p:tags r:id="rId187"/>
                </p:custDataLst>
              </p:nvPr>
            </p:nvSpPr>
            <p:spPr bwMode="auto">
              <a:xfrm>
                <a:off x="2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2125"/>
              <p:cNvSpPr>
                <a:spLocks noChangeShapeType="1"/>
              </p:cNvSpPr>
              <p:nvPr>
                <p:custDataLst>
                  <p:tags r:id="rId188"/>
                </p:custDataLst>
              </p:nvPr>
            </p:nvSpPr>
            <p:spPr bwMode="auto">
              <a:xfrm>
                <a:off x="221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2126"/>
              <p:cNvSpPr>
                <a:spLocks noChangeShapeType="1"/>
              </p:cNvSpPr>
              <p:nvPr>
                <p:custDataLst>
                  <p:tags r:id="rId189"/>
                </p:custDataLst>
              </p:nvPr>
            </p:nvSpPr>
            <p:spPr bwMode="auto">
              <a:xfrm>
                <a:off x="224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2127"/>
              <p:cNvSpPr>
                <a:spLocks noChangeShapeType="1"/>
              </p:cNvSpPr>
              <p:nvPr>
                <p:custDataLst>
                  <p:tags r:id="rId190"/>
                </p:custDataLst>
              </p:nvPr>
            </p:nvSpPr>
            <p:spPr bwMode="auto">
              <a:xfrm>
                <a:off x="227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2128"/>
              <p:cNvSpPr>
                <a:spLocks noChangeShapeType="1"/>
              </p:cNvSpPr>
              <p:nvPr>
                <p:custDataLst>
                  <p:tags r:id="rId191"/>
                </p:custDataLst>
              </p:nvPr>
            </p:nvSpPr>
            <p:spPr bwMode="auto">
              <a:xfrm>
                <a:off x="231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2129"/>
              <p:cNvSpPr>
                <a:spLocks noChangeShapeType="1"/>
              </p:cNvSpPr>
              <p:nvPr>
                <p:custDataLst>
                  <p:tags r:id="rId192"/>
                </p:custDataLst>
              </p:nvPr>
            </p:nvSpPr>
            <p:spPr bwMode="auto">
              <a:xfrm>
                <a:off x="234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2130"/>
              <p:cNvSpPr>
                <a:spLocks noChangeShapeType="1"/>
              </p:cNvSpPr>
              <p:nvPr>
                <p:custDataLst>
                  <p:tags r:id="rId193"/>
                </p:custDataLst>
              </p:nvPr>
            </p:nvSpPr>
            <p:spPr bwMode="auto">
              <a:xfrm>
                <a:off x="237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2131"/>
              <p:cNvSpPr>
                <a:spLocks noChangeShapeType="1"/>
              </p:cNvSpPr>
              <p:nvPr>
                <p:custDataLst>
                  <p:tags r:id="rId194"/>
                </p:custDataLst>
              </p:nvPr>
            </p:nvSpPr>
            <p:spPr bwMode="auto">
              <a:xfrm>
                <a:off x="241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2132"/>
              <p:cNvSpPr>
                <a:spLocks noChangeShapeType="1"/>
              </p:cNvSpPr>
              <p:nvPr>
                <p:custDataLst>
                  <p:tags r:id="rId195"/>
                </p:custDataLst>
              </p:nvPr>
            </p:nvSpPr>
            <p:spPr bwMode="auto">
              <a:xfrm>
                <a:off x="244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133"/>
              <p:cNvSpPr>
                <a:spLocks noChangeShapeType="1"/>
              </p:cNvSpPr>
              <p:nvPr>
                <p:custDataLst>
                  <p:tags r:id="rId196"/>
                </p:custDataLst>
              </p:nvPr>
            </p:nvSpPr>
            <p:spPr bwMode="auto">
              <a:xfrm>
                <a:off x="247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134"/>
              <p:cNvSpPr>
                <a:spLocks noChangeShapeType="1"/>
              </p:cNvSpPr>
              <p:nvPr>
                <p:custDataLst>
                  <p:tags r:id="rId197"/>
                </p:custDataLst>
              </p:nvPr>
            </p:nvSpPr>
            <p:spPr bwMode="auto">
              <a:xfrm>
                <a:off x="250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2135"/>
              <p:cNvSpPr>
                <a:spLocks noChangeShapeType="1"/>
              </p:cNvSpPr>
              <p:nvPr>
                <p:custDataLst>
                  <p:tags r:id="rId198"/>
                </p:custDataLst>
              </p:nvPr>
            </p:nvSpPr>
            <p:spPr bwMode="auto">
              <a:xfrm>
                <a:off x="254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2136"/>
              <p:cNvSpPr>
                <a:spLocks noChangeShapeType="1"/>
              </p:cNvSpPr>
              <p:nvPr>
                <p:custDataLst>
                  <p:tags r:id="rId199"/>
                </p:custDataLst>
              </p:nvPr>
            </p:nvSpPr>
            <p:spPr bwMode="auto">
              <a:xfrm>
                <a:off x="257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2137"/>
              <p:cNvSpPr>
                <a:spLocks noChangeShapeType="1"/>
              </p:cNvSpPr>
              <p:nvPr>
                <p:custDataLst>
                  <p:tags r:id="rId200"/>
                </p:custDataLst>
              </p:nvPr>
            </p:nvSpPr>
            <p:spPr bwMode="auto">
              <a:xfrm>
                <a:off x="260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2138"/>
              <p:cNvSpPr>
                <a:spLocks noChangeShapeType="1"/>
              </p:cNvSpPr>
              <p:nvPr>
                <p:custDataLst>
                  <p:tags r:id="rId201"/>
                </p:custDataLst>
              </p:nvPr>
            </p:nvSpPr>
            <p:spPr bwMode="auto">
              <a:xfrm>
                <a:off x="263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2139"/>
              <p:cNvSpPr>
                <a:spLocks noChangeShapeType="1"/>
              </p:cNvSpPr>
              <p:nvPr>
                <p:custDataLst>
                  <p:tags r:id="rId202"/>
                </p:custDataLst>
              </p:nvPr>
            </p:nvSpPr>
            <p:spPr bwMode="auto">
              <a:xfrm>
                <a:off x="267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2140"/>
              <p:cNvSpPr>
                <a:spLocks noChangeShapeType="1"/>
              </p:cNvSpPr>
              <p:nvPr>
                <p:custDataLst>
                  <p:tags r:id="rId203"/>
                </p:custDataLst>
              </p:nvPr>
            </p:nvSpPr>
            <p:spPr bwMode="auto">
              <a:xfrm>
                <a:off x="270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2141"/>
              <p:cNvSpPr>
                <a:spLocks noChangeShapeType="1"/>
              </p:cNvSpPr>
              <p:nvPr>
                <p:custDataLst>
                  <p:tags r:id="rId204"/>
                </p:custDataLst>
              </p:nvPr>
            </p:nvSpPr>
            <p:spPr bwMode="auto">
              <a:xfrm>
                <a:off x="273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2142"/>
              <p:cNvSpPr>
                <a:spLocks noChangeShapeType="1"/>
              </p:cNvSpPr>
              <p:nvPr>
                <p:custDataLst>
                  <p:tags r:id="rId205"/>
                </p:custDataLst>
              </p:nvPr>
            </p:nvSpPr>
            <p:spPr bwMode="auto">
              <a:xfrm>
                <a:off x="277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2143"/>
              <p:cNvSpPr>
                <a:spLocks noChangeShapeType="1"/>
              </p:cNvSpPr>
              <p:nvPr>
                <p:custDataLst>
                  <p:tags r:id="rId206"/>
                </p:custDataLst>
              </p:nvPr>
            </p:nvSpPr>
            <p:spPr bwMode="auto">
              <a:xfrm>
                <a:off x="280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2144"/>
              <p:cNvSpPr>
                <a:spLocks noChangeShapeType="1"/>
              </p:cNvSpPr>
              <p:nvPr>
                <p:custDataLst>
                  <p:tags r:id="rId207"/>
                </p:custDataLst>
              </p:nvPr>
            </p:nvSpPr>
            <p:spPr bwMode="auto">
              <a:xfrm>
                <a:off x="283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2145"/>
              <p:cNvSpPr>
                <a:spLocks noChangeShapeType="1"/>
              </p:cNvSpPr>
              <p:nvPr>
                <p:custDataLst>
                  <p:tags r:id="rId208"/>
                </p:custDataLst>
              </p:nvPr>
            </p:nvSpPr>
            <p:spPr bwMode="auto">
              <a:xfrm>
                <a:off x="286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2146"/>
              <p:cNvSpPr>
                <a:spLocks noChangeShapeType="1"/>
              </p:cNvSpPr>
              <p:nvPr>
                <p:custDataLst>
                  <p:tags r:id="rId209"/>
                </p:custDataLst>
              </p:nvPr>
            </p:nvSpPr>
            <p:spPr bwMode="auto">
              <a:xfrm>
                <a:off x="2901"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147"/>
              <p:cNvSpPr>
                <a:spLocks noChangeShapeType="1"/>
              </p:cNvSpPr>
              <p:nvPr>
                <p:custDataLst>
                  <p:tags r:id="rId210"/>
                </p:custDataLst>
              </p:nvPr>
            </p:nvSpPr>
            <p:spPr bwMode="auto">
              <a:xfrm>
                <a:off x="293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2148"/>
              <p:cNvSpPr>
                <a:spLocks noChangeShapeType="1"/>
              </p:cNvSpPr>
              <p:nvPr>
                <p:custDataLst>
                  <p:tags r:id="rId211"/>
                </p:custDataLst>
              </p:nvPr>
            </p:nvSpPr>
            <p:spPr bwMode="auto">
              <a:xfrm>
                <a:off x="296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2149"/>
              <p:cNvSpPr>
                <a:spLocks noChangeShapeType="1"/>
              </p:cNvSpPr>
              <p:nvPr>
                <p:custDataLst>
                  <p:tags r:id="rId212"/>
                </p:custDataLst>
              </p:nvPr>
            </p:nvSpPr>
            <p:spPr bwMode="auto">
              <a:xfrm>
                <a:off x="300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2150"/>
              <p:cNvSpPr>
                <a:spLocks noChangeShapeType="1"/>
              </p:cNvSpPr>
              <p:nvPr>
                <p:custDataLst>
                  <p:tags r:id="rId213"/>
                </p:custDataLst>
              </p:nvPr>
            </p:nvSpPr>
            <p:spPr bwMode="auto">
              <a:xfrm>
                <a:off x="303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2151"/>
              <p:cNvSpPr>
                <a:spLocks noChangeShapeType="1"/>
              </p:cNvSpPr>
              <p:nvPr>
                <p:custDataLst>
                  <p:tags r:id="rId214"/>
                </p:custDataLst>
              </p:nvPr>
            </p:nvSpPr>
            <p:spPr bwMode="auto">
              <a:xfrm>
                <a:off x="306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2152"/>
              <p:cNvSpPr>
                <a:spLocks noChangeShapeType="1"/>
              </p:cNvSpPr>
              <p:nvPr>
                <p:custDataLst>
                  <p:tags r:id="rId215"/>
                </p:custDataLst>
              </p:nvPr>
            </p:nvSpPr>
            <p:spPr bwMode="auto">
              <a:xfrm>
                <a:off x="309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2153"/>
              <p:cNvSpPr>
                <a:spLocks noChangeShapeType="1"/>
              </p:cNvSpPr>
              <p:nvPr>
                <p:custDataLst>
                  <p:tags r:id="rId216"/>
                </p:custDataLst>
              </p:nvPr>
            </p:nvSpPr>
            <p:spPr bwMode="auto">
              <a:xfrm>
                <a:off x="313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2154"/>
              <p:cNvSpPr>
                <a:spLocks noChangeShapeType="1"/>
              </p:cNvSpPr>
              <p:nvPr>
                <p:custDataLst>
                  <p:tags r:id="rId217"/>
                </p:custDataLst>
              </p:nvPr>
            </p:nvSpPr>
            <p:spPr bwMode="auto">
              <a:xfrm>
                <a:off x="316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2155"/>
              <p:cNvSpPr>
                <a:spLocks noChangeShapeType="1"/>
              </p:cNvSpPr>
              <p:nvPr>
                <p:custDataLst>
                  <p:tags r:id="rId218"/>
                </p:custDataLst>
              </p:nvPr>
            </p:nvSpPr>
            <p:spPr bwMode="auto">
              <a:xfrm>
                <a:off x="319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2156"/>
              <p:cNvSpPr>
                <a:spLocks noChangeShapeType="1"/>
              </p:cNvSpPr>
              <p:nvPr>
                <p:custDataLst>
                  <p:tags r:id="rId219"/>
                </p:custDataLst>
              </p:nvPr>
            </p:nvSpPr>
            <p:spPr bwMode="auto">
              <a:xfrm>
                <a:off x="322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2157"/>
              <p:cNvSpPr>
                <a:spLocks noChangeShapeType="1"/>
              </p:cNvSpPr>
              <p:nvPr>
                <p:custDataLst>
                  <p:tags r:id="rId220"/>
                </p:custDataLst>
              </p:nvPr>
            </p:nvSpPr>
            <p:spPr bwMode="auto">
              <a:xfrm>
                <a:off x="326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2158"/>
              <p:cNvSpPr>
                <a:spLocks noChangeShapeType="1"/>
              </p:cNvSpPr>
              <p:nvPr>
                <p:custDataLst>
                  <p:tags r:id="rId221"/>
                </p:custDataLst>
              </p:nvPr>
            </p:nvSpPr>
            <p:spPr bwMode="auto">
              <a:xfrm>
                <a:off x="329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2159"/>
              <p:cNvSpPr>
                <a:spLocks noChangeShapeType="1"/>
              </p:cNvSpPr>
              <p:nvPr>
                <p:custDataLst>
                  <p:tags r:id="rId222"/>
                </p:custDataLst>
              </p:nvPr>
            </p:nvSpPr>
            <p:spPr bwMode="auto">
              <a:xfrm>
                <a:off x="332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160"/>
              <p:cNvSpPr>
                <a:spLocks noChangeShapeType="1"/>
              </p:cNvSpPr>
              <p:nvPr>
                <p:custDataLst>
                  <p:tags r:id="rId223"/>
                </p:custDataLst>
              </p:nvPr>
            </p:nvSpPr>
            <p:spPr bwMode="auto">
              <a:xfrm>
                <a:off x="3360"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161"/>
              <p:cNvSpPr>
                <a:spLocks noChangeShapeType="1"/>
              </p:cNvSpPr>
              <p:nvPr>
                <p:custDataLst>
                  <p:tags r:id="rId224"/>
                </p:custDataLst>
              </p:nvPr>
            </p:nvSpPr>
            <p:spPr bwMode="auto">
              <a:xfrm>
                <a:off x="339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2162"/>
              <p:cNvSpPr>
                <a:spLocks noChangeShapeType="1"/>
              </p:cNvSpPr>
              <p:nvPr>
                <p:custDataLst>
                  <p:tags r:id="rId225"/>
                </p:custDataLst>
              </p:nvPr>
            </p:nvSpPr>
            <p:spPr bwMode="auto">
              <a:xfrm>
                <a:off x="3426"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2163"/>
              <p:cNvSpPr>
                <a:spLocks noChangeShapeType="1"/>
              </p:cNvSpPr>
              <p:nvPr>
                <p:custDataLst>
                  <p:tags r:id="rId226"/>
                </p:custDataLst>
              </p:nvPr>
            </p:nvSpPr>
            <p:spPr bwMode="auto">
              <a:xfrm>
                <a:off x="345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2164"/>
              <p:cNvSpPr>
                <a:spLocks noChangeShapeType="1"/>
              </p:cNvSpPr>
              <p:nvPr>
                <p:custDataLst>
                  <p:tags r:id="rId227"/>
                </p:custDataLst>
              </p:nvPr>
            </p:nvSpPr>
            <p:spPr bwMode="auto">
              <a:xfrm>
                <a:off x="349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2165"/>
              <p:cNvSpPr>
                <a:spLocks noChangeShapeType="1"/>
              </p:cNvSpPr>
              <p:nvPr>
                <p:custDataLst>
                  <p:tags r:id="rId228"/>
                </p:custDataLst>
              </p:nvPr>
            </p:nvSpPr>
            <p:spPr bwMode="auto">
              <a:xfrm>
                <a:off x="352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2166"/>
              <p:cNvSpPr>
                <a:spLocks noChangeShapeType="1"/>
              </p:cNvSpPr>
              <p:nvPr>
                <p:custDataLst>
                  <p:tags r:id="rId229"/>
                </p:custDataLst>
              </p:nvPr>
            </p:nvSpPr>
            <p:spPr bwMode="auto">
              <a:xfrm>
                <a:off x="355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2167"/>
              <p:cNvSpPr>
                <a:spLocks noChangeShapeType="1"/>
              </p:cNvSpPr>
              <p:nvPr>
                <p:custDataLst>
                  <p:tags r:id="rId230"/>
                </p:custDataLst>
              </p:nvPr>
            </p:nvSpPr>
            <p:spPr bwMode="auto">
              <a:xfrm>
                <a:off x="359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2168"/>
              <p:cNvSpPr>
                <a:spLocks noChangeShapeType="1"/>
              </p:cNvSpPr>
              <p:nvPr>
                <p:custDataLst>
                  <p:tags r:id="rId231"/>
                </p:custDataLst>
              </p:nvPr>
            </p:nvSpPr>
            <p:spPr bwMode="auto">
              <a:xfrm>
                <a:off x="3623"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2169"/>
              <p:cNvSpPr>
                <a:spLocks noChangeShapeType="1"/>
              </p:cNvSpPr>
              <p:nvPr>
                <p:custDataLst>
                  <p:tags r:id="rId232"/>
                </p:custDataLst>
              </p:nvPr>
            </p:nvSpPr>
            <p:spPr bwMode="auto">
              <a:xfrm>
                <a:off x="3655"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2170"/>
              <p:cNvSpPr>
                <a:spLocks noChangeShapeType="1"/>
              </p:cNvSpPr>
              <p:nvPr>
                <p:custDataLst>
                  <p:tags r:id="rId233"/>
                </p:custDataLst>
              </p:nvPr>
            </p:nvSpPr>
            <p:spPr bwMode="auto">
              <a:xfrm>
                <a:off x="3688"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2171"/>
              <p:cNvSpPr>
                <a:spLocks noChangeShapeType="1"/>
              </p:cNvSpPr>
              <p:nvPr>
                <p:custDataLst>
                  <p:tags r:id="rId234"/>
                </p:custDataLst>
              </p:nvPr>
            </p:nvSpPr>
            <p:spPr bwMode="auto">
              <a:xfrm>
                <a:off x="372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2172"/>
              <p:cNvSpPr>
                <a:spLocks noChangeShapeType="1"/>
              </p:cNvSpPr>
              <p:nvPr>
                <p:custDataLst>
                  <p:tags r:id="rId235"/>
                </p:custDataLst>
              </p:nvPr>
            </p:nvSpPr>
            <p:spPr bwMode="auto">
              <a:xfrm>
                <a:off x="3754"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2173"/>
              <p:cNvSpPr>
                <a:spLocks noChangeShapeType="1"/>
              </p:cNvSpPr>
              <p:nvPr>
                <p:custDataLst>
                  <p:tags r:id="rId236"/>
                </p:custDataLst>
              </p:nvPr>
            </p:nvSpPr>
            <p:spPr bwMode="auto">
              <a:xfrm>
                <a:off x="3787"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2174"/>
              <p:cNvSpPr>
                <a:spLocks noChangeShapeType="1"/>
              </p:cNvSpPr>
              <p:nvPr>
                <p:custDataLst>
                  <p:tags r:id="rId237"/>
                </p:custDataLst>
              </p:nvPr>
            </p:nvSpPr>
            <p:spPr bwMode="auto">
              <a:xfrm>
                <a:off x="3819"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2175"/>
              <p:cNvSpPr>
                <a:spLocks noChangeShapeType="1"/>
              </p:cNvSpPr>
              <p:nvPr>
                <p:custDataLst>
                  <p:tags r:id="rId238"/>
                </p:custDataLst>
              </p:nvPr>
            </p:nvSpPr>
            <p:spPr bwMode="auto">
              <a:xfrm>
                <a:off x="3852"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2176"/>
              <p:cNvSpPr>
                <a:spLocks noChangeShapeType="1"/>
              </p:cNvSpPr>
              <p:nvPr>
                <p:custDataLst>
                  <p:tags r:id="rId239"/>
                </p:custDataLst>
              </p:nvPr>
            </p:nvSpPr>
            <p:spPr bwMode="auto">
              <a:xfrm>
                <a:off x="3885"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2177"/>
              <p:cNvSpPr>
                <a:spLocks noChangeShapeType="1"/>
              </p:cNvSpPr>
              <p:nvPr>
                <p:custDataLst>
                  <p:tags r:id="rId240"/>
                </p:custDataLst>
              </p:nvPr>
            </p:nvSpPr>
            <p:spPr bwMode="auto">
              <a:xfrm>
                <a:off x="3918"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2178"/>
              <p:cNvSpPr>
                <a:spLocks noChangeShapeType="1"/>
              </p:cNvSpPr>
              <p:nvPr>
                <p:custDataLst>
                  <p:tags r:id="rId241"/>
                </p:custDataLst>
              </p:nvPr>
            </p:nvSpPr>
            <p:spPr bwMode="auto">
              <a:xfrm>
                <a:off x="3951"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2179"/>
              <p:cNvSpPr>
                <a:spLocks noChangeShapeType="1"/>
              </p:cNvSpPr>
              <p:nvPr>
                <p:custDataLst>
                  <p:tags r:id="rId242"/>
                </p:custDataLst>
              </p:nvPr>
            </p:nvSpPr>
            <p:spPr bwMode="auto">
              <a:xfrm>
                <a:off x="3983"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2180"/>
              <p:cNvSpPr>
                <a:spLocks noChangeShapeType="1"/>
              </p:cNvSpPr>
              <p:nvPr>
                <p:custDataLst>
                  <p:tags r:id="rId243"/>
                </p:custDataLst>
              </p:nvPr>
            </p:nvSpPr>
            <p:spPr bwMode="auto">
              <a:xfrm>
                <a:off x="4016"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2181"/>
              <p:cNvSpPr>
                <a:spLocks noChangeShapeType="1"/>
              </p:cNvSpPr>
              <p:nvPr>
                <p:custDataLst>
                  <p:tags r:id="rId244"/>
                </p:custDataLst>
              </p:nvPr>
            </p:nvSpPr>
            <p:spPr bwMode="auto">
              <a:xfrm>
                <a:off x="4049"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2182"/>
              <p:cNvSpPr>
                <a:spLocks noChangeShapeType="1"/>
              </p:cNvSpPr>
              <p:nvPr>
                <p:custDataLst>
                  <p:tags r:id="rId245"/>
                </p:custDataLst>
              </p:nvPr>
            </p:nvSpPr>
            <p:spPr bwMode="auto">
              <a:xfrm>
                <a:off x="4082"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2183"/>
              <p:cNvSpPr>
                <a:spLocks noChangeShapeType="1"/>
              </p:cNvSpPr>
              <p:nvPr>
                <p:custDataLst>
                  <p:tags r:id="rId246"/>
                </p:custDataLst>
              </p:nvPr>
            </p:nvSpPr>
            <p:spPr bwMode="auto">
              <a:xfrm>
                <a:off x="4114"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2184"/>
              <p:cNvSpPr>
                <a:spLocks noChangeShapeType="1"/>
              </p:cNvSpPr>
              <p:nvPr>
                <p:custDataLst>
                  <p:tags r:id="rId247"/>
                </p:custDataLst>
              </p:nvPr>
            </p:nvSpPr>
            <p:spPr bwMode="auto">
              <a:xfrm>
                <a:off x="4147" y="4062"/>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2185"/>
              <p:cNvSpPr>
                <a:spLocks noChangeShapeType="1"/>
              </p:cNvSpPr>
              <p:nvPr>
                <p:custDataLst>
                  <p:tags r:id="rId248"/>
                </p:custDataLst>
              </p:nvPr>
            </p:nvSpPr>
            <p:spPr bwMode="auto">
              <a:xfrm>
                <a:off x="4180" y="4062"/>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Freeform 2186"/>
              <p:cNvSpPr>
                <a:spLocks/>
              </p:cNvSpPr>
              <p:nvPr>
                <p:custDataLst>
                  <p:tags r:id="rId249"/>
                </p:custDataLst>
              </p:nvPr>
            </p:nvSpPr>
            <p:spPr bwMode="auto">
              <a:xfrm>
                <a:off x="4213" y="4051"/>
                <a:ext cx="15" cy="9"/>
              </a:xfrm>
              <a:custGeom>
                <a:avLst/>
                <a:gdLst>
                  <a:gd name="T0" fmla="*/ 0 w 11"/>
                  <a:gd name="T1" fmla="*/ 9368 h 6"/>
                  <a:gd name="T2" fmla="*/ 2693 w 11"/>
                  <a:gd name="T3" fmla="*/ 2397 h 6"/>
                  <a:gd name="T4" fmla="*/ 2824 w 11"/>
                  <a:gd name="T5" fmla="*/ 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0" y="6"/>
                    </a:moveTo>
                    <a:lnTo>
                      <a:pt x="10" y="1"/>
                    </a:lnTo>
                    <a:lnTo>
                      <a:pt x="11"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187"/>
              <p:cNvSpPr>
                <a:spLocks/>
              </p:cNvSpPr>
              <p:nvPr>
                <p:custDataLst>
                  <p:tags r:id="rId250"/>
                </p:custDataLst>
              </p:nvPr>
            </p:nvSpPr>
            <p:spPr bwMode="auto">
              <a:xfrm>
                <a:off x="4239" y="4024"/>
                <a:ext cx="7" cy="15"/>
              </a:xfrm>
              <a:custGeom>
                <a:avLst/>
                <a:gdLst>
                  <a:gd name="T0" fmla="*/ 0 w 5"/>
                  <a:gd name="T1" fmla="*/ 2824 h 11"/>
                  <a:gd name="T2" fmla="*/ 2220 w 5"/>
                  <a:gd name="T3" fmla="*/ 571 h 11"/>
                  <a:gd name="T4" fmla="*/ 2220 w 5"/>
                  <a:gd name="T5" fmla="*/ 0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0" y="11"/>
                    </a:moveTo>
                    <a:lnTo>
                      <a:pt x="5" y="2"/>
                    </a:lnTo>
                    <a:lnTo>
                      <a:pt x="5"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Line 2188"/>
              <p:cNvSpPr>
                <a:spLocks noChangeShapeType="1"/>
              </p:cNvSpPr>
              <p:nvPr>
                <p:custDataLst>
                  <p:tags r:id="rId251"/>
                </p:custDataLst>
              </p:nvPr>
            </p:nvSpPr>
            <p:spPr bwMode="auto">
              <a:xfrm flipV="1">
                <a:off x="4248" y="3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2189"/>
              <p:cNvSpPr>
                <a:spLocks noChangeShapeType="1"/>
              </p:cNvSpPr>
              <p:nvPr>
                <p:custDataLst>
                  <p:tags r:id="rId252"/>
                </p:custDataLst>
              </p:nvPr>
            </p:nvSpPr>
            <p:spPr bwMode="auto">
              <a:xfrm flipV="1">
                <a:off x="4248" y="395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2190"/>
              <p:cNvSpPr>
                <a:spLocks noChangeShapeType="1"/>
              </p:cNvSpPr>
              <p:nvPr>
                <p:custDataLst>
                  <p:tags r:id="rId253"/>
                </p:custDataLst>
              </p:nvPr>
            </p:nvSpPr>
            <p:spPr bwMode="auto">
              <a:xfrm flipV="1">
                <a:off x="4248" y="39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2191"/>
              <p:cNvSpPr>
                <a:spLocks noChangeShapeType="1"/>
              </p:cNvSpPr>
              <p:nvPr>
                <p:custDataLst>
                  <p:tags r:id="rId254"/>
                </p:custDataLst>
              </p:nvPr>
            </p:nvSpPr>
            <p:spPr bwMode="auto">
              <a:xfrm flipV="1">
                <a:off x="4248" y="38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2192"/>
              <p:cNvSpPr>
                <a:spLocks noChangeShapeType="1"/>
              </p:cNvSpPr>
              <p:nvPr>
                <p:custDataLst>
                  <p:tags r:id="rId255"/>
                </p:custDataLst>
              </p:nvPr>
            </p:nvSpPr>
            <p:spPr bwMode="auto">
              <a:xfrm flipV="1">
                <a:off x="4248" y="386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2193"/>
              <p:cNvSpPr>
                <a:spLocks noChangeShapeType="1"/>
              </p:cNvSpPr>
              <p:nvPr>
                <p:custDataLst>
                  <p:tags r:id="rId256"/>
                </p:custDataLst>
              </p:nvPr>
            </p:nvSpPr>
            <p:spPr bwMode="auto">
              <a:xfrm flipV="1">
                <a:off x="4248" y="38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2194"/>
              <p:cNvSpPr>
                <a:spLocks noChangeShapeType="1"/>
              </p:cNvSpPr>
              <p:nvPr>
                <p:custDataLst>
                  <p:tags r:id="rId257"/>
                </p:custDataLst>
              </p:nvPr>
            </p:nvSpPr>
            <p:spPr bwMode="auto">
              <a:xfrm flipV="1">
                <a:off x="4248" y="37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2195"/>
              <p:cNvSpPr>
                <a:spLocks noChangeShapeType="1"/>
              </p:cNvSpPr>
              <p:nvPr>
                <p:custDataLst>
                  <p:tags r:id="rId258"/>
                </p:custDataLst>
              </p:nvPr>
            </p:nvSpPr>
            <p:spPr bwMode="auto">
              <a:xfrm flipV="1">
                <a:off x="4248" y="37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2196"/>
              <p:cNvSpPr>
                <a:spLocks noChangeShapeType="1"/>
              </p:cNvSpPr>
              <p:nvPr>
                <p:custDataLst>
                  <p:tags r:id="rId259"/>
                </p:custDataLst>
              </p:nvPr>
            </p:nvSpPr>
            <p:spPr bwMode="auto">
              <a:xfrm flipV="1">
                <a:off x="4248" y="37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2197"/>
              <p:cNvSpPr>
                <a:spLocks noChangeShapeType="1"/>
              </p:cNvSpPr>
              <p:nvPr>
                <p:custDataLst>
                  <p:tags r:id="rId260"/>
                </p:custDataLst>
              </p:nvPr>
            </p:nvSpPr>
            <p:spPr bwMode="auto">
              <a:xfrm flipV="1">
                <a:off x="4248" y="36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2198"/>
              <p:cNvSpPr>
                <a:spLocks noChangeShapeType="1"/>
              </p:cNvSpPr>
              <p:nvPr>
                <p:custDataLst>
                  <p:tags r:id="rId261"/>
                </p:custDataLst>
              </p:nvPr>
            </p:nvSpPr>
            <p:spPr bwMode="auto">
              <a:xfrm flipV="1">
                <a:off x="4248" y="366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2199"/>
              <p:cNvSpPr>
                <a:spLocks noChangeShapeType="1"/>
              </p:cNvSpPr>
              <p:nvPr>
                <p:custDataLst>
                  <p:tags r:id="rId262"/>
                </p:custDataLst>
              </p:nvPr>
            </p:nvSpPr>
            <p:spPr bwMode="auto">
              <a:xfrm flipV="1">
                <a:off x="4248" y="36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 name="Line 2200"/>
              <p:cNvSpPr>
                <a:spLocks noChangeShapeType="1"/>
              </p:cNvSpPr>
              <p:nvPr>
                <p:custDataLst>
                  <p:tags r:id="rId263"/>
                </p:custDataLst>
              </p:nvPr>
            </p:nvSpPr>
            <p:spPr bwMode="auto">
              <a:xfrm flipV="1">
                <a:off x="4248" y="35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 name="Line 2201"/>
              <p:cNvSpPr>
                <a:spLocks noChangeShapeType="1"/>
              </p:cNvSpPr>
              <p:nvPr>
                <p:custDataLst>
                  <p:tags r:id="rId264"/>
                </p:custDataLst>
              </p:nvPr>
            </p:nvSpPr>
            <p:spPr bwMode="auto">
              <a:xfrm flipV="1">
                <a:off x="4248" y="356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2202"/>
              <p:cNvSpPr>
                <a:spLocks noChangeShapeType="1"/>
              </p:cNvSpPr>
              <p:nvPr>
                <p:custDataLst>
                  <p:tags r:id="rId265"/>
                </p:custDataLst>
              </p:nvPr>
            </p:nvSpPr>
            <p:spPr bwMode="auto">
              <a:xfrm flipV="1">
                <a:off x="4248" y="35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2203"/>
              <p:cNvSpPr>
                <a:spLocks noChangeShapeType="1"/>
              </p:cNvSpPr>
              <p:nvPr>
                <p:custDataLst>
                  <p:tags r:id="rId266"/>
                </p:custDataLst>
              </p:nvPr>
            </p:nvSpPr>
            <p:spPr bwMode="auto">
              <a:xfrm flipV="1">
                <a:off x="4248" y="349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2204"/>
              <p:cNvSpPr>
                <a:spLocks noChangeShapeType="1"/>
              </p:cNvSpPr>
              <p:nvPr>
                <p:custDataLst>
                  <p:tags r:id="rId267"/>
                </p:custDataLst>
              </p:nvPr>
            </p:nvSpPr>
            <p:spPr bwMode="auto">
              <a:xfrm flipV="1">
                <a:off x="4248" y="34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Line 2205"/>
              <p:cNvSpPr>
                <a:spLocks noChangeShapeType="1"/>
              </p:cNvSpPr>
              <p:nvPr>
                <p:custDataLst>
                  <p:tags r:id="rId268"/>
                </p:custDataLst>
              </p:nvPr>
            </p:nvSpPr>
            <p:spPr bwMode="auto">
              <a:xfrm flipV="1">
                <a:off x="4248" y="34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2206"/>
              <p:cNvSpPr>
                <a:spLocks noChangeShapeType="1"/>
              </p:cNvSpPr>
              <p:nvPr>
                <p:custDataLst>
                  <p:tags r:id="rId269"/>
                </p:custDataLst>
              </p:nvPr>
            </p:nvSpPr>
            <p:spPr bwMode="auto">
              <a:xfrm flipV="1">
                <a:off x="4248" y="340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2207"/>
              <p:cNvSpPr>
                <a:spLocks noChangeShapeType="1"/>
              </p:cNvSpPr>
              <p:nvPr>
                <p:custDataLst>
                  <p:tags r:id="rId270"/>
                </p:custDataLst>
              </p:nvPr>
            </p:nvSpPr>
            <p:spPr bwMode="auto">
              <a:xfrm flipV="1">
                <a:off x="4248" y="33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2208"/>
              <p:cNvSpPr>
                <a:spLocks noChangeShapeType="1"/>
              </p:cNvSpPr>
              <p:nvPr>
                <p:custDataLst>
                  <p:tags r:id="rId271"/>
                </p:custDataLst>
              </p:nvPr>
            </p:nvSpPr>
            <p:spPr bwMode="auto">
              <a:xfrm flipV="1">
                <a:off x="4248" y="333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2209"/>
              <p:cNvSpPr>
                <a:spLocks noChangeShapeType="1"/>
              </p:cNvSpPr>
              <p:nvPr>
                <p:custDataLst>
                  <p:tags r:id="rId272"/>
                </p:custDataLst>
              </p:nvPr>
            </p:nvSpPr>
            <p:spPr bwMode="auto">
              <a:xfrm flipV="1">
                <a:off x="4248" y="33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2210"/>
              <p:cNvSpPr>
                <a:spLocks noChangeShapeType="1"/>
              </p:cNvSpPr>
              <p:nvPr>
                <p:custDataLst>
                  <p:tags r:id="rId273"/>
                </p:custDataLst>
              </p:nvPr>
            </p:nvSpPr>
            <p:spPr bwMode="auto">
              <a:xfrm flipV="1">
                <a:off x="4248" y="32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2211"/>
              <p:cNvSpPr>
                <a:spLocks noChangeShapeType="1"/>
              </p:cNvSpPr>
              <p:nvPr>
                <p:custDataLst>
                  <p:tags r:id="rId274"/>
                </p:custDataLst>
              </p:nvPr>
            </p:nvSpPr>
            <p:spPr bwMode="auto">
              <a:xfrm flipV="1">
                <a:off x="4248" y="32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2212"/>
              <p:cNvSpPr>
                <a:spLocks noChangeShapeType="1"/>
              </p:cNvSpPr>
              <p:nvPr>
                <p:custDataLst>
                  <p:tags r:id="rId275"/>
                </p:custDataLst>
              </p:nvPr>
            </p:nvSpPr>
            <p:spPr bwMode="auto">
              <a:xfrm flipV="1">
                <a:off x="4248" y="32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2213"/>
              <p:cNvSpPr>
                <a:spLocks noChangeShapeType="1"/>
              </p:cNvSpPr>
              <p:nvPr>
                <p:custDataLst>
                  <p:tags r:id="rId276"/>
                </p:custDataLst>
              </p:nvPr>
            </p:nvSpPr>
            <p:spPr bwMode="auto">
              <a:xfrm flipV="1">
                <a:off x="4248" y="31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2214"/>
              <p:cNvSpPr>
                <a:spLocks noChangeShapeType="1"/>
              </p:cNvSpPr>
              <p:nvPr>
                <p:custDataLst>
                  <p:tags r:id="rId277"/>
                </p:custDataLst>
              </p:nvPr>
            </p:nvSpPr>
            <p:spPr bwMode="auto">
              <a:xfrm flipV="1">
                <a:off x="4248" y="31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2215"/>
              <p:cNvSpPr>
                <a:spLocks noChangeShapeType="1"/>
              </p:cNvSpPr>
              <p:nvPr>
                <p:custDataLst>
                  <p:tags r:id="rId278"/>
                </p:custDataLst>
              </p:nvPr>
            </p:nvSpPr>
            <p:spPr bwMode="auto">
              <a:xfrm flipV="1">
                <a:off x="4248" y="31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2216"/>
              <p:cNvSpPr>
                <a:spLocks noChangeShapeType="1"/>
              </p:cNvSpPr>
              <p:nvPr>
                <p:custDataLst>
                  <p:tags r:id="rId279"/>
                </p:custDataLst>
              </p:nvPr>
            </p:nvSpPr>
            <p:spPr bwMode="auto">
              <a:xfrm flipV="1">
                <a:off x="4248" y="30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2217"/>
              <p:cNvSpPr>
                <a:spLocks noChangeShapeType="1"/>
              </p:cNvSpPr>
              <p:nvPr>
                <p:custDataLst>
                  <p:tags r:id="rId280"/>
                </p:custDataLst>
              </p:nvPr>
            </p:nvSpPr>
            <p:spPr bwMode="auto">
              <a:xfrm flipV="1">
                <a:off x="4248" y="30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2218"/>
              <p:cNvSpPr>
                <a:spLocks noChangeShapeType="1"/>
              </p:cNvSpPr>
              <p:nvPr>
                <p:custDataLst>
                  <p:tags r:id="rId281"/>
                </p:custDataLst>
              </p:nvPr>
            </p:nvSpPr>
            <p:spPr bwMode="auto">
              <a:xfrm flipV="1">
                <a:off x="4248" y="30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2219"/>
              <p:cNvSpPr>
                <a:spLocks noChangeShapeType="1"/>
              </p:cNvSpPr>
              <p:nvPr>
                <p:custDataLst>
                  <p:tags r:id="rId282"/>
                </p:custDataLst>
              </p:nvPr>
            </p:nvSpPr>
            <p:spPr bwMode="auto">
              <a:xfrm flipV="1">
                <a:off x="4248" y="29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2220"/>
              <p:cNvSpPr>
                <a:spLocks noChangeShapeType="1"/>
              </p:cNvSpPr>
              <p:nvPr>
                <p:custDataLst>
                  <p:tags r:id="rId283"/>
                </p:custDataLst>
              </p:nvPr>
            </p:nvSpPr>
            <p:spPr bwMode="auto">
              <a:xfrm flipV="1">
                <a:off x="4248" y="294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2221"/>
              <p:cNvSpPr>
                <a:spLocks noChangeShapeType="1"/>
              </p:cNvSpPr>
              <p:nvPr>
                <p:custDataLst>
                  <p:tags r:id="rId284"/>
                </p:custDataLst>
              </p:nvPr>
            </p:nvSpPr>
            <p:spPr bwMode="auto">
              <a:xfrm flipV="1">
                <a:off x="4248" y="29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2222"/>
              <p:cNvSpPr>
                <a:spLocks noChangeShapeType="1"/>
              </p:cNvSpPr>
              <p:nvPr>
                <p:custDataLst>
                  <p:tags r:id="rId285"/>
                </p:custDataLst>
              </p:nvPr>
            </p:nvSpPr>
            <p:spPr bwMode="auto">
              <a:xfrm flipV="1">
                <a:off x="4248" y="28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2223"/>
              <p:cNvSpPr>
                <a:spLocks noChangeShapeType="1"/>
              </p:cNvSpPr>
              <p:nvPr>
                <p:custDataLst>
                  <p:tags r:id="rId286"/>
                </p:custDataLst>
              </p:nvPr>
            </p:nvSpPr>
            <p:spPr bwMode="auto">
              <a:xfrm flipV="1">
                <a:off x="4248" y="28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2224"/>
              <p:cNvSpPr>
                <a:spLocks noChangeShapeType="1"/>
              </p:cNvSpPr>
              <p:nvPr>
                <p:custDataLst>
                  <p:tags r:id="rId287"/>
                </p:custDataLst>
              </p:nvPr>
            </p:nvSpPr>
            <p:spPr bwMode="auto">
              <a:xfrm flipV="1">
                <a:off x="4248" y="28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Line 2225"/>
              <p:cNvSpPr>
                <a:spLocks noChangeShapeType="1"/>
              </p:cNvSpPr>
              <p:nvPr>
                <p:custDataLst>
                  <p:tags r:id="rId288"/>
                </p:custDataLst>
              </p:nvPr>
            </p:nvSpPr>
            <p:spPr bwMode="auto">
              <a:xfrm flipV="1">
                <a:off x="4248" y="27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2226"/>
              <p:cNvSpPr>
                <a:spLocks noChangeShapeType="1"/>
              </p:cNvSpPr>
              <p:nvPr>
                <p:custDataLst>
                  <p:tags r:id="rId289"/>
                </p:custDataLst>
              </p:nvPr>
            </p:nvSpPr>
            <p:spPr bwMode="auto">
              <a:xfrm flipV="1">
                <a:off x="4248" y="27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2227"/>
              <p:cNvSpPr>
                <a:spLocks noChangeShapeType="1"/>
              </p:cNvSpPr>
              <p:nvPr>
                <p:custDataLst>
                  <p:tags r:id="rId290"/>
                </p:custDataLst>
              </p:nvPr>
            </p:nvSpPr>
            <p:spPr bwMode="auto">
              <a:xfrm flipV="1">
                <a:off x="4248" y="27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2228"/>
              <p:cNvSpPr>
                <a:spLocks noChangeShapeType="1"/>
              </p:cNvSpPr>
              <p:nvPr>
                <p:custDataLst>
                  <p:tags r:id="rId291"/>
                </p:custDataLst>
              </p:nvPr>
            </p:nvSpPr>
            <p:spPr bwMode="auto">
              <a:xfrm flipV="1">
                <a:off x="4248" y="26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2229"/>
              <p:cNvSpPr>
                <a:spLocks noChangeShapeType="1"/>
              </p:cNvSpPr>
              <p:nvPr>
                <p:custDataLst>
                  <p:tags r:id="rId292"/>
                </p:custDataLst>
              </p:nvPr>
            </p:nvSpPr>
            <p:spPr bwMode="auto">
              <a:xfrm flipV="1">
                <a:off x="4248" y="26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2230"/>
              <p:cNvSpPr>
                <a:spLocks noChangeShapeType="1"/>
              </p:cNvSpPr>
              <p:nvPr>
                <p:custDataLst>
                  <p:tags r:id="rId293"/>
                </p:custDataLst>
              </p:nvPr>
            </p:nvSpPr>
            <p:spPr bwMode="auto">
              <a:xfrm flipV="1">
                <a:off x="4248" y="26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Line 2231"/>
              <p:cNvSpPr>
                <a:spLocks noChangeShapeType="1"/>
              </p:cNvSpPr>
              <p:nvPr>
                <p:custDataLst>
                  <p:tags r:id="rId294"/>
                </p:custDataLst>
              </p:nvPr>
            </p:nvSpPr>
            <p:spPr bwMode="auto">
              <a:xfrm flipV="1">
                <a:off x="4248" y="258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2232"/>
              <p:cNvSpPr>
                <a:spLocks noChangeShapeType="1"/>
              </p:cNvSpPr>
              <p:nvPr>
                <p:custDataLst>
                  <p:tags r:id="rId295"/>
                </p:custDataLst>
              </p:nvPr>
            </p:nvSpPr>
            <p:spPr bwMode="auto">
              <a:xfrm flipV="1">
                <a:off x="4248" y="25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2233"/>
              <p:cNvSpPr>
                <a:spLocks noChangeShapeType="1"/>
              </p:cNvSpPr>
              <p:nvPr>
                <p:custDataLst>
                  <p:tags r:id="rId296"/>
                </p:custDataLst>
              </p:nvPr>
            </p:nvSpPr>
            <p:spPr bwMode="auto">
              <a:xfrm flipV="1">
                <a:off x="4248" y="25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2234"/>
              <p:cNvSpPr>
                <a:spLocks noChangeShapeType="1"/>
              </p:cNvSpPr>
              <p:nvPr>
                <p:custDataLst>
                  <p:tags r:id="rId297"/>
                </p:custDataLst>
              </p:nvPr>
            </p:nvSpPr>
            <p:spPr bwMode="auto">
              <a:xfrm flipV="1">
                <a:off x="4248" y="24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Line 2235"/>
              <p:cNvSpPr>
                <a:spLocks noChangeShapeType="1"/>
              </p:cNvSpPr>
              <p:nvPr>
                <p:custDataLst>
                  <p:tags r:id="rId298"/>
                </p:custDataLst>
              </p:nvPr>
            </p:nvSpPr>
            <p:spPr bwMode="auto">
              <a:xfrm flipV="1">
                <a:off x="4248" y="24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 name="Line 2236"/>
              <p:cNvSpPr>
                <a:spLocks noChangeShapeType="1"/>
              </p:cNvSpPr>
              <p:nvPr>
                <p:custDataLst>
                  <p:tags r:id="rId299"/>
                </p:custDataLst>
              </p:nvPr>
            </p:nvSpPr>
            <p:spPr bwMode="auto">
              <a:xfrm flipV="1">
                <a:off x="4248" y="24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Line 2237"/>
              <p:cNvSpPr>
                <a:spLocks noChangeShapeType="1"/>
              </p:cNvSpPr>
              <p:nvPr>
                <p:custDataLst>
                  <p:tags r:id="rId300"/>
                </p:custDataLst>
              </p:nvPr>
            </p:nvSpPr>
            <p:spPr bwMode="auto">
              <a:xfrm flipV="1">
                <a:off x="4248" y="23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 name="Line 2238"/>
              <p:cNvSpPr>
                <a:spLocks noChangeShapeType="1"/>
              </p:cNvSpPr>
              <p:nvPr>
                <p:custDataLst>
                  <p:tags r:id="rId301"/>
                </p:custDataLst>
              </p:nvPr>
            </p:nvSpPr>
            <p:spPr bwMode="auto">
              <a:xfrm flipV="1">
                <a:off x="4248" y="23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2239"/>
              <p:cNvSpPr>
                <a:spLocks noChangeShapeType="1"/>
              </p:cNvSpPr>
              <p:nvPr>
                <p:custDataLst>
                  <p:tags r:id="rId302"/>
                </p:custDataLst>
              </p:nvPr>
            </p:nvSpPr>
            <p:spPr bwMode="auto">
              <a:xfrm flipV="1">
                <a:off x="4248" y="23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 name="Line 2240"/>
              <p:cNvSpPr>
                <a:spLocks noChangeShapeType="1"/>
              </p:cNvSpPr>
              <p:nvPr>
                <p:custDataLst>
                  <p:tags r:id="rId303"/>
                </p:custDataLst>
              </p:nvPr>
            </p:nvSpPr>
            <p:spPr bwMode="auto">
              <a:xfrm flipV="1">
                <a:off x="4248" y="22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Line 2241"/>
              <p:cNvSpPr>
                <a:spLocks noChangeShapeType="1"/>
              </p:cNvSpPr>
              <p:nvPr>
                <p:custDataLst>
                  <p:tags r:id="rId304"/>
                </p:custDataLst>
              </p:nvPr>
            </p:nvSpPr>
            <p:spPr bwMode="auto">
              <a:xfrm flipV="1">
                <a:off x="4248" y="22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2242"/>
              <p:cNvSpPr>
                <a:spLocks noChangeShapeType="1"/>
              </p:cNvSpPr>
              <p:nvPr>
                <p:custDataLst>
                  <p:tags r:id="rId305"/>
                </p:custDataLst>
              </p:nvPr>
            </p:nvSpPr>
            <p:spPr bwMode="auto">
              <a:xfrm flipV="1">
                <a:off x="4248" y="22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2243"/>
              <p:cNvSpPr>
                <a:spLocks noChangeShapeType="1"/>
              </p:cNvSpPr>
              <p:nvPr>
                <p:custDataLst>
                  <p:tags r:id="rId306"/>
                </p:custDataLst>
              </p:nvPr>
            </p:nvSpPr>
            <p:spPr bwMode="auto">
              <a:xfrm flipV="1">
                <a:off x="4248" y="218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2244"/>
              <p:cNvSpPr>
                <a:spLocks noChangeShapeType="1"/>
              </p:cNvSpPr>
              <p:nvPr>
                <p:custDataLst>
                  <p:tags r:id="rId307"/>
                </p:custDataLst>
              </p:nvPr>
            </p:nvSpPr>
            <p:spPr bwMode="auto">
              <a:xfrm flipV="1">
                <a:off x="4248" y="21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Line 2245"/>
              <p:cNvSpPr>
                <a:spLocks noChangeShapeType="1"/>
              </p:cNvSpPr>
              <p:nvPr>
                <p:custDataLst>
                  <p:tags r:id="rId308"/>
                </p:custDataLst>
              </p:nvPr>
            </p:nvSpPr>
            <p:spPr bwMode="auto">
              <a:xfrm flipV="1">
                <a:off x="4248" y="21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 name="Line 2246"/>
              <p:cNvSpPr>
                <a:spLocks noChangeShapeType="1"/>
              </p:cNvSpPr>
              <p:nvPr>
                <p:custDataLst>
                  <p:tags r:id="rId309"/>
                </p:custDataLst>
              </p:nvPr>
            </p:nvSpPr>
            <p:spPr bwMode="auto">
              <a:xfrm flipV="1">
                <a:off x="4248" y="20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2247"/>
              <p:cNvSpPr>
                <a:spLocks noChangeShapeType="1"/>
              </p:cNvSpPr>
              <p:nvPr>
                <p:custDataLst>
                  <p:tags r:id="rId310"/>
                </p:custDataLst>
              </p:nvPr>
            </p:nvSpPr>
            <p:spPr bwMode="auto">
              <a:xfrm flipV="1">
                <a:off x="4248" y="20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2248"/>
              <p:cNvSpPr>
                <a:spLocks noChangeShapeType="1"/>
              </p:cNvSpPr>
              <p:nvPr>
                <p:custDataLst>
                  <p:tags r:id="rId311"/>
                </p:custDataLst>
              </p:nvPr>
            </p:nvSpPr>
            <p:spPr bwMode="auto">
              <a:xfrm flipV="1">
                <a:off x="4248" y="20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2249"/>
              <p:cNvSpPr>
                <a:spLocks noChangeShapeType="1"/>
              </p:cNvSpPr>
              <p:nvPr>
                <p:custDataLst>
                  <p:tags r:id="rId312"/>
                </p:custDataLst>
              </p:nvPr>
            </p:nvSpPr>
            <p:spPr bwMode="auto">
              <a:xfrm flipV="1">
                <a:off x="4248" y="19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Freeform 2250"/>
              <p:cNvSpPr>
                <a:spLocks/>
              </p:cNvSpPr>
              <p:nvPr>
                <p:custDataLst>
                  <p:tags r:id="rId313"/>
                </p:custDataLst>
              </p:nvPr>
            </p:nvSpPr>
            <p:spPr bwMode="auto">
              <a:xfrm>
                <a:off x="4248" y="1959"/>
                <a:ext cx="0" cy="16"/>
              </a:xfrm>
              <a:custGeom>
                <a:avLst/>
                <a:gdLst>
                  <a:gd name="T0" fmla="*/ 2069 h 12"/>
                  <a:gd name="T1" fmla="*/ 491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3"/>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251"/>
              <p:cNvSpPr>
                <a:spLocks/>
              </p:cNvSpPr>
              <p:nvPr>
                <p:custDataLst>
                  <p:tags r:id="rId314"/>
                </p:custDataLst>
              </p:nvPr>
            </p:nvSpPr>
            <p:spPr bwMode="auto">
              <a:xfrm>
                <a:off x="4235" y="1930"/>
                <a:ext cx="9" cy="14"/>
              </a:xfrm>
              <a:custGeom>
                <a:avLst/>
                <a:gdLst>
                  <a:gd name="T0" fmla="*/ 631 w 7"/>
                  <a:gd name="T1" fmla="*/ 4351 h 10"/>
                  <a:gd name="T2" fmla="*/ 208 w 7"/>
                  <a:gd name="T3" fmla="*/ 844 h 10"/>
                  <a:gd name="T4" fmla="*/ 0 w 7"/>
                  <a:gd name="T5" fmla="*/ 0 h 10"/>
                  <a:gd name="T6" fmla="*/ 0 60000 65536"/>
                  <a:gd name="T7" fmla="*/ 0 60000 65536"/>
                  <a:gd name="T8" fmla="*/ 0 60000 65536"/>
                  <a:gd name="T9" fmla="*/ 0 w 7"/>
                  <a:gd name="T10" fmla="*/ 0 h 10"/>
                  <a:gd name="T11" fmla="*/ 7 w 7"/>
                  <a:gd name="T12" fmla="*/ 10 h 10"/>
                </a:gdLst>
                <a:ahLst/>
                <a:cxnLst>
                  <a:cxn ang="T6">
                    <a:pos x="T0" y="T1"/>
                  </a:cxn>
                  <a:cxn ang="T7">
                    <a:pos x="T2" y="T3"/>
                  </a:cxn>
                  <a:cxn ang="T8">
                    <a:pos x="T4" y="T5"/>
                  </a:cxn>
                </a:cxnLst>
                <a:rect l="T9" t="T10" r="T11" b="T12"/>
                <a:pathLst>
                  <a:path w="7" h="10">
                    <a:moveTo>
                      <a:pt x="7" y="10"/>
                    </a:moveTo>
                    <a:lnTo>
                      <a:pt x="2" y="2"/>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252"/>
              <p:cNvSpPr>
                <a:spLocks/>
              </p:cNvSpPr>
              <p:nvPr>
                <p:custDataLst>
                  <p:tags r:id="rId315"/>
                </p:custDataLst>
              </p:nvPr>
            </p:nvSpPr>
            <p:spPr bwMode="auto">
              <a:xfrm>
                <a:off x="4209" y="1912"/>
                <a:ext cx="15" cy="7"/>
              </a:xfrm>
              <a:custGeom>
                <a:avLst/>
                <a:gdLst>
                  <a:gd name="T0" fmla="*/ 2824 w 11"/>
                  <a:gd name="T1" fmla="*/ 2220 h 5"/>
                  <a:gd name="T2" fmla="*/ 779 w 11"/>
                  <a:gd name="T3" fmla="*/ 1 h 5"/>
                  <a:gd name="T4" fmla="*/ 0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3" y="1"/>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Line 2253"/>
              <p:cNvSpPr>
                <a:spLocks noChangeShapeType="1"/>
              </p:cNvSpPr>
              <p:nvPr>
                <p:custDataLst>
                  <p:tags r:id="rId316"/>
                </p:custDataLst>
              </p:nvPr>
            </p:nvSpPr>
            <p:spPr bwMode="auto">
              <a:xfrm flipH="1">
                <a:off x="4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2254"/>
              <p:cNvSpPr>
                <a:spLocks noChangeShapeType="1"/>
              </p:cNvSpPr>
              <p:nvPr>
                <p:custDataLst>
                  <p:tags r:id="rId317"/>
                </p:custDataLst>
              </p:nvPr>
            </p:nvSpPr>
            <p:spPr bwMode="auto">
              <a:xfrm flipH="1">
                <a:off x="4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2255"/>
              <p:cNvSpPr>
                <a:spLocks noChangeShapeType="1"/>
              </p:cNvSpPr>
              <p:nvPr>
                <p:custDataLst>
                  <p:tags r:id="rId318"/>
                </p:custDataLst>
              </p:nvPr>
            </p:nvSpPr>
            <p:spPr bwMode="auto">
              <a:xfrm flipH="1">
                <a:off x="4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2256"/>
              <p:cNvSpPr>
                <a:spLocks noChangeShapeType="1"/>
              </p:cNvSpPr>
              <p:nvPr>
                <p:custDataLst>
                  <p:tags r:id="rId319"/>
                </p:custDataLst>
              </p:nvPr>
            </p:nvSpPr>
            <p:spPr bwMode="auto">
              <a:xfrm flipH="1">
                <a:off x="4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2257"/>
              <p:cNvSpPr>
                <a:spLocks noChangeShapeType="1"/>
              </p:cNvSpPr>
              <p:nvPr>
                <p:custDataLst>
                  <p:tags r:id="rId320"/>
                </p:custDataLst>
              </p:nvPr>
            </p:nvSpPr>
            <p:spPr bwMode="auto">
              <a:xfrm flipH="1">
                <a:off x="4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Line 2258"/>
              <p:cNvSpPr>
                <a:spLocks noChangeShapeType="1"/>
              </p:cNvSpPr>
              <p:nvPr>
                <p:custDataLst>
                  <p:tags r:id="rId321"/>
                </p:custDataLst>
              </p:nvPr>
            </p:nvSpPr>
            <p:spPr bwMode="auto">
              <a:xfrm flipH="1">
                <a:off x="4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2259"/>
              <p:cNvSpPr>
                <a:spLocks noChangeShapeType="1"/>
              </p:cNvSpPr>
              <p:nvPr>
                <p:custDataLst>
                  <p:tags r:id="rId322"/>
                </p:custDataLst>
              </p:nvPr>
            </p:nvSpPr>
            <p:spPr bwMode="auto">
              <a:xfrm flipH="1">
                <a:off x="3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 name="Line 2260"/>
              <p:cNvSpPr>
                <a:spLocks noChangeShapeType="1"/>
              </p:cNvSpPr>
              <p:nvPr>
                <p:custDataLst>
                  <p:tags r:id="rId323"/>
                </p:custDataLst>
              </p:nvPr>
            </p:nvSpPr>
            <p:spPr bwMode="auto">
              <a:xfrm flipH="1">
                <a:off x="3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 name="Line 2261"/>
              <p:cNvSpPr>
                <a:spLocks noChangeShapeType="1"/>
              </p:cNvSpPr>
              <p:nvPr>
                <p:custDataLst>
                  <p:tags r:id="rId324"/>
                </p:custDataLst>
              </p:nvPr>
            </p:nvSpPr>
            <p:spPr bwMode="auto">
              <a:xfrm flipH="1">
                <a:off x="3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2262"/>
              <p:cNvSpPr>
                <a:spLocks noChangeShapeType="1"/>
              </p:cNvSpPr>
              <p:nvPr>
                <p:custDataLst>
                  <p:tags r:id="rId325"/>
                </p:custDataLst>
              </p:nvPr>
            </p:nvSpPr>
            <p:spPr bwMode="auto">
              <a:xfrm flipH="1">
                <a:off x="3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2263"/>
              <p:cNvSpPr>
                <a:spLocks noChangeShapeType="1"/>
              </p:cNvSpPr>
              <p:nvPr>
                <p:custDataLst>
                  <p:tags r:id="rId326"/>
                </p:custDataLst>
              </p:nvPr>
            </p:nvSpPr>
            <p:spPr bwMode="auto">
              <a:xfrm flipH="1">
                <a:off x="384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2264"/>
              <p:cNvSpPr>
                <a:spLocks noChangeShapeType="1"/>
              </p:cNvSpPr>
              <p:nvPr>
                <p:custDataLst>
                  <p:tags r:id="rId327"/>
                </p:custDataLst>
              </p:nvPr>
            </p:nvSpPr>
            <p:spPr bwMode="auto">
              <a:xfrm flipH="1">
                <a:off x="3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Line 2265"/>
              <p:cNvSpPr>
                <a:spLocks noChangeShapeType="1"/>
              </p:cNvSpPr>
              <p:nvPr>
                <p:custDataLst>
                  <p:tags r:id="rId328"/>
                </p:custDataLst>
              </p:nvPr>
            </p:nvSpPr>
            <p:spPr bwMode="auto">
              <a:xfrm flipH="1">
                <a:off x="3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2266"/>
              <p:cNvSpPr>
                <a:spLocks noChangeShapeType="1"/>
              </p:cNvSpPr>
              <p:nvPr>
                <p:custDataLst>
                  <p:tags r:id="rId329"/>
                </p:custDataLst>
              </p:nvPr>
            </p:nvSpPr>
            <p:spPr bwMode="auto">
              <a:xfrm flipH="1">
                <a:off x="3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2267"/>
              <p:cNvSpPr>
                <a:spLocks noChangeShapeType="1"/>
              </p:cNvSpPr>
              <p:nvPr>
                <p:custDataLst>
                  <p:tags r:id="rId330"/>
                </p:custDataLst>
              </p:nvPr>
            </p:nvSpPr>
            <p:spPr bwMode="auto">
              <a:xfrm flipH="1">
                <a:off x="3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2268"/>
              <p:cNvSpPr>
                <a:spLocks noChangeShapeType="1"/>
              </p:cNvSpPr>
              <p:nvPr>
                <p:custDataLst>
                  <p:tags r:id="rId331"/>
                </p:custDataLst>
              </p:nvPr>
            </p:nvSpPr>
            <p:spPr bwMode="auto">
              <a:xfrm flipH="1">
                <a:off x="3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Line 2269"/>
              <p:cNvSpPr>
                <a:spLocks noChangeShapeType="1"/>
              </p:cNvSpPr>
              <p:nvPr>
                <p:custDataLst>
                  <p:tags r:id="rId332"/>
                </p:custDataLst>
              </p:nvPr>
            </p:nvSpPr>
            <p:spPr bwMode="auto">
              <a:xfrm flipH="1">
                <a:off x="3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 name="Line 2270"/>
              <p:cNvSpPr>
                <a:spLocks noChangeShapeType="1"/>
              </p:cNvSpPr>
              <p:nvPr>
                <p:custDataLst>
                  <p:tags r:id="rId333"/>
                </p:custDataLst>
              </p:nvPr>
            </p:nvSpPr>
            <p:spPr bwMode="auto">
              <a:xfrm flipH="1">
                <a:off x="3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Line 2271"/>
              <p:cNvSpPr>
                <a:spLocks noChangeShapeType="1"/>
              </p:cNvSpPr>
              <p:nvPr>
                <p:custDataLst>
                  <p:tags r:id="rId334"/>
                </p:custDataLst>
              </p:nvPr>
            </p:nvSpPr>
            <p:spPr bwMode="auto">
              <a:xfrm flipH="1">
                <a:off x="3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 name="Line 2272"/>
              <p:cNvSpPr>
                <a:spLocks noChangeShapeType="1"/>
              </p:cNvSpPr>
              <p:nvPr>
                <p:custDataLst>
                  <p:tags r:id="rId335"/>
                </p:custDataLst>
              </p:nvPr>
            </p:nvSpPr>
            <p:spPr bwMode="auto">
              <a:xfrm flipH="1">
                <a:off x="3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2273"/>
              <p:cNvSpPr>
                <a:spLocks noChangeShapeType="1"/>
              </p:cNvSpPr>
              <p:nvPr>
                <p:custDataLst>
                  <p:tags r:id="rId336"/>
                </p:custDataLst>
              </p:nvPr>
            </p:nvSpPr>
            <p:spPr bwMode="auto">
              <a:xfrm flipH="1">
                <a:off x="3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2274"/>
              <p:cNvSpPr>
                <a:spLocks noChangeShapeType="1"/>
              </p:cNvSpPr>
              <p:nvPr>
                <p:custDataLst>
                  <p:tags r:id="rId337"/>
                </p:custDataLst>
              </p:nvPr>
            </p:nvSpPr>
            <p:spPr bwMode="auto">
              <a:xfrm flipH="1">
                <a:off x="3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2275"/>
              <p:cNvSpPr>
                <a:spLocks noChangeShapeType="1"/>
              </p:cNvSpPr>
              <p:nvPr>
                <p:custDataLst>
                  <p:tags r:id="rId338"/>
                </p:custDataLst>
              </p:nvPr>
            </p:nvSpPr>
            <p:spPr bwMode="auto">
              <a:xfrm flipH="1">
                <a:off x="3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2276"/>
              <p:cNvSpPr>
                <a:spLocks noChangeShapeType="1"/>
              </p:cNvSpPr>
              <p:nvPr>
                <p:custDataLst>
                  <p:tags r:id="rId339"/>
                </p:custDataLst>
              </p:nvPr>
            </p:nvSpPr>
            <p:spPr bwMode="auto">
              <a:xfrm flipH="1">
                <a:off x="3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2277"/>
              <p:cNvSpPr>
                <a:spLocks noChangeShapeType="1"/>
              </p:cNvSpPr>
              <p:nvPr>
                <p:custDataLst>
                  <p:tags r:id="rId340"/>
                </p:custDataLst>
              </p:nvPr>
            </p:nvSpPr>
            <p:spPr bwMode="auto">
              <a:xfrm flipH="1">
                <a:off x="338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2278"/>
              <p:cNvSpPr>
                <a:spLocks noChangeShapeType="1"/>
              </p:cNvSpPr>
              <p:nvPr>
                <p:custDataLst>
                  <p:tags r:id="rId341"/>
                </p:custDataLst>
              </p:nvPr>
            </p:nvSpPr>
            <p:spPr bwMode="auto">
              <a:xfrm flipH="1">
                <a:off x="3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2279"/>
              <p:cNvSpPr>
                <a:spLocks noChangeShapeType="1"/>
              </p:cNvSpPr>
              <p:nvPr>
                <p:custDataLst>
                  <p:tags r:id="rId342"/>
                </p:custDataLst>
              </p:nvPr>
            </p:nvSpPr>
            <p:spPr bwMode="auto">
              <a:xfrm flipH="1">
                <a:off x="332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2280"/>
              <p:cNvSpPr>
                <a:spLocks noChangeShapeType="1"/>
              </p:cNvSpPr>
              <p:nvPr>
                <p:custDataLst>
                  <p:tags r:id="rId343"/>
                </p:custDataLst>
              </p:nvPr>
            </p:nvSpPr>
            <p:spPr bwMode="auto">
              <a:xfrm flipH="1">
                <a:off x="329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2281"/>
              <p:cNvSpPr>
                <a:spLocks noChangeShapeType="1"/>
              </p:cNvSpPr>
              <p:nvPr>
                <p:custDataLst>
                  <p:tags r:id="rId344"/>
                </p:custDataLst>
              </p:nvPr>
            </p:nvSpPr>
            <p:spPr bwMode="auto">
              <a:xfrm flipH="1">
                <a:off x="325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2282"/>
              <p:cNvSpPr>
                <a:spLocks noChangeShapeType="1"/>
              </p:cNvSpPr>
              <p:nvPr>
                <p:custDataLst>
                  <p:tags r:id="rId345"/>
                </p:custDataLst>
              </p:nvPr>
            </p:nvSpPr>
            <p:spPr bwMode="auto">
              <a:xfrm flipH="1">
                <a:off x="322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2283"/>
              <p:cNvSpPr>
                <a:spLocks noChangeShapeType="1"/>
              </p:cNvSpPr>
              <p:nvPr>
                <p:custDataLst>
                  <p:tags r:id="rId346"/>
                </p:custDataLst>
              </p:nvPr>
            </p:nvSpPr>
            <p:spPr bwMode="auto">
              <a:xfrm flipH="1">
                <a:off x="319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2284"/>
              <p:cNvSpPr>
                <a:spLocks noChangeShapeType="1"/>
              </p:cNvSpPr>
              <p:nvPr>
                <p:custDataLst>
                  <p:tags r:id="rId347"/>
                </p:custDataLst>
              </p:nvPr>
            </p:nvSpPr>
            <p:spPr bwMode="auto">
              <a:xfrm flipH="1">
                <a:off x="316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2285"/>
              <p:cNvSpPr>
                <a:spLocks noChangeShapeType="1"/>
              </p:cNvSpPr>
              <p:nvPr>
                <p:custDataLst>
                  <p:tags r:id="rId348"/>
                </p:custDataLst>
              </p:nvPr>
            </p:nvSpPr>
            <p:spPr bwMode="auto">
              <a:xfrm flipH="1">
                <a:off x="312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2286"/>
              <p:cNvSpPr>
                <a:spLocks noChangeShapeType="1"/>
              </p:cNvSpPr>
              <p:nvPr>
                <p:custDataLst>
                  <p:tags r:id="rId349"/>
                </p:custDataLst>
              </p:nvPr>
            </p:nvSpPr>
            <p:spPr bwMode="auto">
              <a:xfrm flipH="1">
                <a:off x="309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2287"/>
              <p:cNvSpPr>
                <a:spLocks noChangeShapeType="1"/>
              </p:cNvSpPr>
              <p:nvPr>
                <p:custDataLst>
                  <p:tags r:id="rId350"/>
                </p:custDataLst>
              </p:nvPr>
            </p:nvSpPr>
            <p:spPr bwMode="auto">
              <a:xfrm flipH="1">
                <a:off x="306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2288"/>
              <p:cNvSpPr>
                <a:spLocks noChangeShapeType="1"/>
              </p:cNvSpPr>
              <p:nvPr>
                <p:custDataLst>
                  <p:tags r:id="rId351"/>
                </p:custDataLst>
              </p:nvPr>
            </p:nvSpPr>
            <p:spPr bwMode="auto">
              <a:xfrm flipH="1">
                <a:off x="302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2289"/>
              <p:cNvSpPr>
                <a:spLocks noChangeShapeType="1"/>
              </p:cNvSpPr>
              <p:nvPr>
                <p:custDataLst>
                  <p:tags r:id="rId352"/>
                </p:custDataLst>
              </p:nvPr>
            </p:nvSpPr>
            <p:spPr bwMode="auto">
              <a:xfrm flipH="1">
                <a:off x="299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2290"/>
              <p:cNvSpPr>
                <a:spLocks noChangeShapeType="1"/>
              </p:cNvSpPr>
              <p:nvPr>
                <p:custDataLst>
                  <p:tags r:id="rId353"/>
                </p:custDataLst>
              </p:nvPr>
            </p:nvSpPr>
            <p:spPr bwMode="auto">
              <a:xfrm flipH="1">
                <a:off x="296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2291"/>
              <p:cNvSpPr>
                <a:spLocks noChangeShapeType="1"/>
              </p:cNvSpPr>
              <p:nvPr>
                <p:custDataLst>
                  <p:tags r:id="rId354"/>
                </p:custDataLst>
              </p:nvPr>
            </p:nvSpPr>
            <p:spPr bwMode="auto">
              <a:xfrm flipH="1">
                <a:off x="293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2292"/>
              <p:cNvSpPr>
                <a:spLocks noChangeShapeType="1"/>
              </p:cNvSpPr>
              <p:nvPr>
                <p:custDataLst>
                  <p:tags r:id="rId355"/>
                </p:custDataLst>
              </p:nvPr>
            </p:nvSpPr>
            <p:spPr bwMode="auto">
              <a:xfrm flipH="1">
                <a:off x="289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2293"/>
              <p:cNvSpPr>
                <a:spLocks noChangeShapeType="1"/>
              </p:cNvSpPr>
              <p:nvPr>
                <p:custDataLst>
                  <p:tags r:id="rId356"/>
                </p:custDataLst>
              </p:nvPr>
            </p:nvSpPr>
            <p:spPr bwMode="auto">
              <a:xfrm flipH="1">
                <a:off x="286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2294"/>
              <p:cNvSpPr>
                <a:spLocks noChangeShapeType="1"/>
              </p:cNvSpPr>
              <p:nvPr>
                <p:custDataLst>
                  <p:tags r:id="rId357"/>
                </p:custDataLst>
              </p:nvPr>
            </p:nvSpPr>
            <p:spPr bwMode="auto">
              <a:xfrm flipH="1">
                <a:off x="283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2295"/>
              <p:cNvSpPr>
                <a:spLocks noChangeShapeType="1"/>
              </p:cNvSpPr>
              <p:nvPr>
                <p:custDataLst>
                  <p:tags r:id="rId358"/>
                </p:custDataLst>
              </p:nvPr>
            </p:nvSpPr>
            <p:spPr bwMode="auto">
              <a:xfrm flipH="1">
                <a:off x="279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2296"/>
              <p:cNvSpPr>
                <a:spLocks noChangeShapeType="1"/>
              </p:cNvSpPr>
              <p:nvPr>
                <p:custDataLst>
                  <p:tags r:id="rId359"/>
                </p:custDataLst>
              </p:nvPr>
            </p:nvSpPr>
            <p:spPr bwMode="auto">
              <a:xfrm flipH="1">
                <a:off x="276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Line 2297"/>
              <p:cNvSpPr>
                <a:spLocks noChangeShapeType="1"/>
              </p:cNvSpPr>
              <p:nvPr>
                <p:custDataLst>
                  <p:tags r:id="rId360"/>
                </p:custDataLst>
              </p:nvPr>
            </p:nvSpPr>
            <p:spPr bwMode="auto">
              <a:xfrm flipH="1">
                <a:off x="273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2298"/>
              <p:cNvSpPr>
                <a:spLocks noChangeShapeType="1"/>
              </p:cNvSpPr>
              <p:nvPr>
                <p:custDataLst>
                  <p:tags r:id="rId361"/>
                </p:custDataLst>
              </p:nvPr>
            </p:nvSpPr>
            <p:spPr bwMode="auto">
              <a:xfrm flipH="1">
                <a:off x="270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Line 2299"/>
              <p:cNvSpPr>
                <a:spLocks noChangeShapeType="1"/>
              </p:cNvSpPr>
              <p:nvPr>
                <p:custDataLst>
                  <p:tags r:id="rId362"/>
                </p:custDataLst>
              </p:nvPr>
            </p:nvSpPr>
            <p:spPr bwMode="auto">
              <a:xfrm flipH="1">
                <a:off x="266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Line 2300"/>
              <p:cNvSpPr>
                <a:spLocks noChangeShapeType="1"/>
              </p:cNvSpPr>
              <p:nvPr>
                <p:custDataLst>
                  <p:tags r:id="rId363"/>
                </p:custDataLst>
              </p:nvPr>
            </p:nvSpPr>
            <p:spPr bwMode="auto">
              <a:xfrm flipH="1">
                <a:off x="263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2301"/>
              <p:cNvSpPr>
                <a:spLocks noChangeShapeType="1"/>
              </p:cNvSpPr>
              <p:nvPr>
                <p:custDataLst>
                  <p:tags r:id="rId364"/>
                </p:custDataLst>
              </p:nvPr>
            </p:nvSpPr>
            <p:spPr bwMode="auto">
              <a:xfrm flipH="1">
                <a:off x="2602"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Line 2302"/>
              <p:cNvSpPr>
                <a:spLocks noChangeShapeType="1"/>
              </p:cNvSpPr>
              <p:nvPr>
                <p:custDataLst>
                  <p:tags r:id="rId365"/>
                </p:custDataLst>
              </p:nvPr>
            </p:nvSpPr>
            <p:spPr bwMode="auto">
              <a:xfrm flipH="1">
                <a:off x="256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 name="Line 2303"/>
              <p:cNvSpPr>
                <a:spLocks noChangeShapeType="1"/>
              </p:cNvSpPr>
              <p:nvPr>
                <p:custDataLst>
                  <p:tags r:id="rId366"/>
                </p:custDataLst>
              </p:nvPr>
            </p:nvSpPr>
            <p:spPr bwMode="auto">
              <a:xfrm flipH="1">
                <a:off x="253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Line 2304"/>
              <p:cNvSpPr>
                <a:spLocks noChangeShapeType="1"/>
              </p:cNvSpPr>
              <p:nvPr>
                <p:custDataLst>
                  <p:tags r:id="rId367"/>
                </p:custDataLst>
              </p:nvPr>
            </p:nvSpPr>
            <p:spPr bwMode="auto">
              <a:xfrm flipH="1">
                <a:off x="250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 name="Line 2305"/>
              <p:cNvSpPr>
                <a:spLocks noChangeShapeType="1"/>
              </p:cNvSpPr>
              <p:nvPr>
                <p:custDataLst>
                  <p:tags r:id="rId368"/>
                </p:custDataLst>
              </p:nvPr>
            </p:nvSpPr>
            <p:spPr bwMode="auto">
              <a:xfrm flipH="1">
                <a:off x="247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 name="Line 2306"/>
              <p:cNvSpPr>
                <a:spLocks noChangeShapeType="1"/>
              </p:cNvSpPr>
              <p:nvPr>
                <p:custDataLst>
                  <p:tags r:id="rId369"/>
                </p:custDataLst>
              </p:nvPr>
            </p:nvSpPr>
            <p:spPr bwMode="auto">
              <a:xfrm flipH="1">
                <a:off x="243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 name="Line 2307"/>
              <p:cNvSpPr>
                <a:spLocks noChangeShapeType="1"/>
              </p:cNvSpPr>
              <p:nvPr>
                <p:custDataLst>
                  <p:tags r:id="rId370"/>
                </p:custDataLst>
              </p:nvPr>
            </p:nvSpPr>
            <p:spPr bwMode="auto">
              <a:xfrm flipH="1">
                <a:off x="240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 name="Line 2308"/>
              <p:cNvSpPr>
                <a:spLocks noChangeShapeType="1"/>
              </p:cNvSpPr>
              <p:nvPr>
                <p:custDataLst>
                  <p:tags r:id="rId371"/>
                </p:custDataLst>
              </p:nvPr>
            </p:nvSpPr>
            <p:spPr bwMode="auto">
              <a:xfrm flipH="1">
                <a:off x="237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 name="Line 2309"/>
              <p:cNvSpPr>
                <a:spLocks noChangeShapeType="1"/>
              </p:cNvSpPr>
              <p:nvPr>
                <p:custDataLst>
                  <p:tags r:id="rId372"/>
                </p:custDataLst>
              </p:nvPr>
            </p:nvSpPr>
            <p:spPr bwMode="auto">
              <a:xfrm flipH="1">
                <a:off x="234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 name="Line 2310"/>
              <p:cNvSpPr>
                <a:spLocks noChangeShapeType="1"/>
              </p:cNvSpPr>
              <p:nvPr>
                <p:custDataLst>
                  <p:tags r:id="rId373"/>
                </p:custDataLst>
              </p:nvPr>
            </p:nvSpPr>
            <p:spPr bwMode="auto">
              <a:xfrm flipH="1">
                <a:off x="230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 name="Line 2311"/>
              <p:cNvSpPr>
                <a:spLocks noChangeShapeType="1"/>
              </p:cNvSpPr>
              <p:nvPr>
                <p:custDataLst>
                  <p:tags r:id="rId374"/>
                </p:custDataLst>
              </p:nvPr>
            </p:nvSpPr>
            <p:spPr bwMode="auto">
              <a:xfrm flipH="1">
                <a:off x="227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 name="Line 2312"/>
              <p:cNvSpPr>
                <a:spLocks noChangeShapeType="1"/>
              </p:cNvSpPr>
              <p:nvPr>
                <p:custDataLst>
                  <p:tags r:id="rId375"/>
                </p:custDataLst>
              </p:nvPr>
            </p:nvSpPr>
            <p:spPr bwMode="auto">
              <a:xfrm flipH="1">
                <a:off x="224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 name="Line 2313"/>
              <p:cNvSpPr>
                <a:spLocks noChangeShapeType="1"/>
              </p:cNvSpPr>
              <p:nvPr>
                <p:custDataLst>
                  <p:tags r:id="rId376"/>
                </p:custDataLst>
              </p:nvPr>
            </p:nvSpPr>
            <p:spPr bwMode="auto">
              <a:xfrm flipH="1">
                <a:off x="220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 name="Line 2314"/>
              <p:cNvSpPr>
                <a:spLocks noChangeShapeType="1"/>
              </p:cNvSpPr>
              <p:nvPr>
                <p:custDataLst>
                  <p:tags r:id="rId377"/>
                </p:custDataLst>
              </p:nvPr>
            </p:nvSpPr>
            <p:spPr bwMode="auto">
              <a:xfrm flipH="1">
                <a:off x="217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 name="Line 2315"/>
              <p:cNvSpPr>
                <a:spLocks noChangeShapeType="1"/>
              </p:cNvSpPr>
              <p:nvPr>
                <p:custDataLst>
                  <p:tags r:id="rId378"/>
                </p:custDataLst>
              </p:nvPr>
            </p:nvSpPr>
            <p:spPr bwMode="auto">
              <a:xfrm flipH="1">
                <a:off x="2143"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 name="Line 2316"/>
              <p:cNvSpPr>
                <a:spLocks noChangeShapeType="1"/>
              </p:cNvSpPr>
              <p:nvPr>
                <p:custDataLst>
                  <p:tags r:id="rId379"/>
                </p:custDataLst>
              </p:nvPr>
            </p:nvSpPr>
            <p:spPr bwMode="auto">
              <a:xfrm flipH="1">
                <a:off x="211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 name="Line 2317"/>
              <p:cNvSpPr>
                <a:spLocks noChangeShapeType="1"/>
              </p:cNvSpPr>
              <p:nvPr>
                <p:custDataLst>
                  <p:tags r:id="rId380"/>
                </p:custDataLst>
              </p:nvPr>
            </p:nvSpPr>
            <p:spPr bwMode="auto">
              <a:xfrm flipH="1">
                <a:off x="2078"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 name="Line 2318"/>
              <p:cNvSpPr>
                <a:spLocks noChangeShapeType="1"/>
              </p:cNvSpPr>
              <p:nvPr>
                <p:custDataLst>
                  <p:tags r:id="rId381"/>
                </p:custDataLst>
              </p:nvPr>
            </p:nvSpPr>
            <p:spPr bwMode="auto">
              <a:xfrm flipH="1">
                <a:off x="204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 name="Line 2319"/>
              <p:cNvSpPr>
                <a:spLocks noChangeShapeType="1"/>
              </p:cNvSpPr>
              <p:nvPr>
                <p:custDataLst>
                  <p:tags r:id="rId382"/>
                </p:custDataLst>
              </p:nvPr>
            </p:nvSpPr>
            <p:spPr bwMode="auto">
              <a:xfrm flipH="1">
                <a:off x="201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 name="Line 2320"/>
              <p:cNvSpPr>
                <a:spLocks noChangeShapeType="1"/>
              </p:cNvSpPr>
              <p:nvPr>
                <p:custDataLst>
                  <p:tags r:id="rId383"/>
                </p:custDataLst>
              </p:nvPr>
            </p:nvSpPr>
            <p:spPr bwMode="auto">
              <a:xfrm flipH="1">
                <a:off x="197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Line 2321"/>
              <p:cNvSpPr>
                <a:spLocks noChangeShapeType="1"/>
              </p:cNvSpPr>
              <p:nvPr>
                <p:custDataLst>
                  <p:tags r:id="rId384"/>
                </p:custDataLst>
              </p:nvPr>
            </p:nvSpPr>
            <p:spPr bwMode="auto">
              <a:xfrm flipH="1">
                <a:off x="194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 name="Line 2322"/>
              <p:cNvSpPr>
                <a:spLocks noChangeShapeType="1"/>
              </p:cNvSpPr>
              <p:nvPr>
                <p:custDataLst>
                  <p:tags r:id="rId385"/>
                </p:custDataLst>
              </p:nvPr>
            </p:nvSpPr>
            <p:spPr bwMode="auto">
              <a:xfrm flipH="1">
                <a:off x="1914"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Line 2323"/>
              <p:cNvSpPr>
                <a:spLocks noChangeShapeType="1"/>
              </p:cNvSpPr>
              <p:nvPr>
                <p:custDataLst>
                  <p:tags r:id="rId386"/>
                </p:custDataLst>
              </p:nvPr>
            </p:nvSpPr>
            <p:spPr bwMode="auto">
              <a:xfrm flipH="1">
                <a:off x="1881"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 name="Line 2324"/>
              <p:cNvSpPr>
                <a:spLocks noChangeShapeType="1"/>
              </p:cNvSpPr>
              <p:nvPr>
                <p:custDataLst>
                  <p:tags r:id="rId387"/>
                </p:custDataLst>
              </p:nvPr>
            </p:nvSpPr>
            <p:spPr bwMode="auto">
              <a:xfrm flipH="1">
                <a:off x="1848"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 name="Line 2325"/>
              <p:cNvSpPr>
                <a:spLocks noChangeShapeType="1"/>
              </p:cNvSpPr>
              <p:nvPr>
                <p:custDataLst>
                  <p:tags r:id="rId388"/>
                </p:custDataLst>
              </p:nvPr>
            </p:nvSpPr>
            <p:spPr bwMode="auto">
              <a:xfrm flipH="1">
                <a:off x="1815"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 name="Line 2326"/>
              <p:cNvSpPr>
                <a:spLocks noChangeShapeType="1"/>
              </p:cNvSpPr>
              <p:nvPr>
                <p:custDataLst>
                  <p:tags r:id="rId389"/>
                </p:custDataLst>
              </p:nvPr>
            </p:nvSpPr>
            <p:spPr bwMode="auto">
              <a:xfrm flipH="1">
                <a:off x="178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 name="Line 2327"/>
              <p:cNvSpPr>
                <a:spLocks noChangeShapeType="1"/>
              </p:cNvSpPr>
              <p:nvPr>
                <p:custDataLst>
                  <p:tags r:id="rId390"/>
                </p:custDataLst>
              </p:nvPr>
            </p:nvSpPr>
            <p:spPr bwMode="auto">
              <a:xfrm flipH="1">
                <a:off x="1750"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4" name="Line 2328"/>
              <p:cNvSpPr>
                <a:spLocks noChangeShapeType="1"/>
              </p:cNvSpPr>
              <p:nvPr>
                <p:custDataLst>
                  <p:tags r:id="rId391"/>
                </p:custDataLst>
              </p:nvPr>
            </p:nvSpPr>
            <p:spPr bwMode="auto">
              <a:xfrm flipH="1">
                <a:off x="1717"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5" name="Line 2329"/>
              <p:cNvSpPr>
                <a:spLocks noChangeShapeType="1"/>
              </p:cNvSpPr>
              <p:nvPr>
                <p:custDataLst>
                  <p:tags r:id="rId392"/>
                </p:custDataLst>
              </p:nvPr>
            </p:nvSpPr>
            <p:spPr bwMode="auto">
              <a:xfrm flipH="1">
                <a:off x="1684"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 name="Line 2330"/>
              <p:cNvSpPr>
                <a:spLocks noChangeShapeType="1"/>
              </p:cNvSpPr>
              <p:nvPr>
                <p:custDataLst>
                  <p:tags r:id="rId393"/>
                </p:custDataLst>
              </p:nvPr>
            </p:nvSpPr>
            <p:spPr bwMode="auto">
              <a:xfrm flipH="1">
                <a:off x="1651"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7" name="Line 2331"/>
              <p:cNvSpPr>
                <a:spLocks noChangeShapeType="1"/>
              </p:cNvSpPr>
              <p:nvPr>
                <p:custDataLst>
                  <p:tags r:id="rId394"/>
                </p:custDataLst>
              </p:nvPr>
            </p:nvSpPr>
            <p:spPr bwMode="auto">
              <a:xfrm flipH="1">
                <a:off x="1619"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8" name="Line 2332"/>
              <p:cNvSpPr>
                <a:spLocks noChangeShapeType="1"/>
              </p:cNvSpPr>
              <p:nvPr>
                <p:custDataLst>
                  <p:tags r:id="rId395"/>
                </p:custDataLst>
              </p:nvPr>
            </p:nvSpPr>
            <p:spPr bwMode="auto">
              <a:xfrm flipH="1">
                <a:off x="1586"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 name="Line 2333"/>
              <p:cNvSpPr>
                <a:spLocks noChangeShapeType="1"/>
              </p:cNvSpPr>
              <p:nvPr>
                <p:custDataLst>
                  <p:tags r:id="rId396"/>
                </p:custDataLst>
              </p:nvPr>
            </p:nvSpPr>
            <p:spPr bwMode="auto">
              <a:xfrm flipH="1">
                <a:off x="1553"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 name="Line 2334"/>
              <p:cNvSpPr>
                <a:spLocks noChangeShapeType="1"/>
              </p:cNvSpPr>
              <p:nvPr>
                <p:custDataLst>
                  <p:tags r:id="rId397"/>
                </p:custDataLst>
              </p:nvPr>
            </p:nvSpPr>
            <p:spPr bwMode="auto">
              <a:xfrm flipH="1">
                <a:off x="1520"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 name="Line 2335"/>
              <p:cNvSpPr>
                <a:spLocks noChangeShapeType="1"/>
              </p:cNvSpPr>
              <p:nvPr>
                <p:custDataLst>
                  <p:tags r:id="rId398"/>
                </p:custDataLst>
              </p:nvPr>
            </p:nvSpPr>
            <p:spPr bwMode="auto">
              <a:xfrm flipH="1">
                <a:off x="1487"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 name="Line 2336"/>
              <p:cNvSpPr>
                <a:spLocks noChangeShapeType="1"/>
              </p:cNvSpPr>
              <p:nvPr>
                <p:custDataLst>
                  <p:tags r:id="rId399"/>
                </p:custDataLst>
              </p:nvPr>
            </p:nvSpPr>
            <p:spPr bwMode="auto">
              <a:xfrm flipH="1">
                <a:off x="1455"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3" name="Line 2337"/>
              <p:cNvSpPr>
                <a:spLocks noChangeShapeType="1"/>
              </p:cNvSpPr>
              <p:nvPr>
                <p:custDataLst>
                  <p:tags r:id="rId400"/>
                </p:custDataLst>
              </p:nvPr>
            </p:nvSpPr>
            <p:spPr bwMode="auto">
              <a:xfrm flipH="1">
                <a:off x="1422" y="1911"/>
                <a:ext cx="16"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Line 2338"/>
              <p:cNvSpPr>
                <a:spLocks noChangeShapeType="1"/>
              </p:cNvSpPr>
              <p:nvPr>
                <p:custDataLst>
                  <p:tags r:id="rId401"/>
                </p:custDataLst>
              </p:nvPr>
            </p:nvSpPr>
            <p:spPr bwMode="auto">
              <a:xfrm flipH="1">
                <a:off x="1389"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5" name="Line 2339"/>
              <p:cNvSpPr>
                <a:spLocks noChangeShapeType="1"/>
              </p:cNvSpPr>
              <p:nvPr>
                <p:custDataLst>
                  <p:tags r:id="rId402"/>
                </p:custDataLst>
              </p:nvPr>
            </p:nvSpPr>
            <p:spPr bwMode="auto">
              <a:xfrm flipH="1">
                <a:off x="1356" y="1911"/>
                <a:ext cx="17"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 name="Freeform 2340"/>
              <p:cNvSpPr>
                <a:spLocks/>
              </p:cNvSpPr>
              <p:nvPr>
                <p:custDataLst>
                  <p:tags r:id="rId403"/>
                </p:custDataLst>
              </p:nvPr>
            </p:nvSpPr>
            <p:spPr bwMode="auto">
              <a:xfrm>
                <a:off x="1324" y="1911"/>
                <a:ext cx="16" cy="0"/>
              </a:xfrm>
              <a:custGeom>
                <a:avLst/>
                <a:gdLst>
                  <a:gd name="T0" fmla="*/ 2069 w 12"/>
                  <a:gd name="T1" fmla="*/ 491 w 12"/>
                  <a:gd name="T2" fmla="*/ 0 w 12"/>
                  <a:gd name="T3" fmla="*/ 0 60000 65536"/>
                  <a:gd name="T4" fmla="*/ 0 60000 65536"/>
                  <a:gd name="T5" fmla="*/ 0 60000 65536"/>
                  <a:gd name="T6" fmla="*/ 0 w 12"/>
                  <a:gd name="T7" fmla="*/ 12 w 12"/>
                </a:gdLst>
                <a:ahLst/>
                <a:cxnLst>
                  <a:cxn ang="T3">
                    <a:pos x="T0" y="0"/>
                  </a:cxn>
                  <a:cxn ang="T4">
                    <a:pos x="T1" y="0"/>
                  </a:cxn>
                  <a:cxn ang="T5">
                    <a:pos x="T2" y="0"/>
                  </a:cxn>
                </a:cxnLst>
                <a:rect l="T6" t="0" r="T7" b="0"/>
                <a:pathLst>
                  <a:path w="12">
                    <a:moveTo>
                      <a:pt x="12" y="0"/>
                    </a:moveTo>
                    <a:lnTo>
                      <a:pt x="3" y="0"/>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2341"/>
              <p:cNvSpPr>
                <a:spLocks/>
              </p:cNvSpPr>
              <p:nvPr>
                <p:custDataLst>
                  <p:tags r:id="rId404"/>
                </p:custDataLst>
              </p:nvPr>
            </p:nvSpPr>
            <p:spPr bwMode="auto">
              <a:xfrm>
                <a:off x="1295" y="1915"/>
                <a:ext cx="14" cy="8"/>
              </a:xfrm>
              <a:custGeom>
                <a:avLst/>
                <a:gdLst>
                  <a:gd name="T0" fmla="*/ 4351 w 10"/>
                  <a:gd name="T1" fmla="*/ 0 h 6"/>
                  <a:gd name="T2" fmla="*/ 844 w 10"/>
                  <a:gd name="T3" fmla="*/ 655 h 6"/>
                  <a:gd name="T4" fmla="*/ 0 w 10"/>
                  <a:gd name="T5" fmla="*/ 1129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2" y="4"/>
                    </a:lnTo>
                    <a:lnTo>
                      <a:pt x="0" y="6"/>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2342"/>
              <p:cNvSpPr>
                <a:spLocks/>
              </p:cNvSpPr>
              <p:nvPr>
                <p:custDataLst>
                  <p:tags r:id="rId405"/>
                </p:custDataLst>
              </p:nvPr>
            </p:nvSpPr>
            <p:spPr bwMode="auto">
              <a:xfrm>
                <a:off x="1278" y="1935"/>
                <a:ext cx="7" cy="15"/>
              </a:xfrm>
              <a:custGeom>
                <a:avLst/>
                <a:gdLst>
                  <a:gd name="T0" fmla="*/ 2220 w 5"/>
                  <a:gd name="T1" fmla="*/ 0 h 11"/>
                  <a:gd name="T2" fmla="*/ 0 w 5"/>
                  <a:gd name="T3" fmla="*/ 2071 h 11"/>
                  <a:gd name="T4" fmla="*/ 0 w 5"/>
                  <a:gd name="T5" fmla="*/ 2824 h 11"/>
                  <a:gd name="T6" fmla="*/ 0 60000 65536"/>
                  <a:gd name="T7" fmla="*/ 0 60000 65536"/>
                  <a:gd name="T8" fmla="*/ 0 60000 65536"/>
                  <a:gd name="T9" fmla="*/ 0 w 5"/>
                  <a:gd name="T10" fmla="*/ 0 h 11"/>
                  <a:gd name="T11" fmla="*/ 5 w 5"/>
                  <a:gd name="T12" fmla="*/ 11 h 11"/>
                </a:gdLst>
                <a:ahLst/>
                <a:cxnLst>
                  <a:cxn ang="T6">
                    <a:pos x="T0" y="T1"/>
                  </a:cxn>
                  <a:cxn ang="T7">
                    <a:pos x="T2" y="T3"/>
                  </a:cxn>
                  <a:cxn ang="T8">
                    <a:pos x="T4" y="T5"/>
                  </a:cxn>
                </a:cxnLst>
                <a:rect l="T9" t="T10" r="T11" b="T12"/>
                <a:pathLst>
                  <a:path w="5" h="11">
                    <a:moveTo>
                      <a:pt x="5" y="0"/>
                    </a:moveTo>
                    <a:lnTo>
                      <a:pt x="0" y="8"/>
                    </a:lnTo>
                    <a:lnTo>
                      <a:pt x="0" y="1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Line 2343"/>
              <p:cNvSpPr>
                <a:spLocks noChangeShapeType="1"/>
              </p:cNvSpPr>
              <p:nvPr>
                <p:custDataLst>
                  <p:tags r:id="rId406"/>
                </p:custDataLst>
              </p:nvPr>
            </p:nvSpPr>
            <p:spPr bwMode="auto">
              <a:xfrm>
                <a:off x="1276" y="1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 name="Line 2344"/>
              <p:cNvSpPr>
                <a:spLocks noChangeShapeType="1"/>
              </p:cNvSpPr>
              <p:nvPr>
                <p:custDataLst>
                  <p:tags r:id="rId407"/>
                </p:custDataLst>
              </p:nvPr>
            </p:nvSpPr>
            <p:spPr bwMode="auto">
              <a:xfrm>
                <a:off x="1276" y="200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 name="Line 2345"/>
              <p:cNvSpPr>
                <a:spLocks noChangeShapeType="1"/>
              </p:cNvSpPr>
              <p:nvPr>
                <p:custDataLst>
                  <p:tags r:id="rId408"/>
                </p:custDataLst>
              </p:nvPr>
            </p:nvSpPr>
            <p:spPr bwMode="auto">
              <a:xfrm>
                <a:off x="1276" y="2032"/>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 name="Line 2346"/>
              <p:cNvSpPr>
                <a:spLocks noChangeShapeType="1"/>
              </p:cNvSpPr>
              <p:nvPr>
                <p:custDataLst>
                  <p:tags r:id="rId409"/>
                </p:custDataLst>
              </p:nvPr>
            </p:nvSpPr>
            <p:spPr bwMode="auto">
              <a:xfrm>
                <a:off x="1276" y="206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Line 2347"/>
              <p:cNvSpPr>
                <a:spLocks noChangeShapeType="1"/>
              </p:cNvSpPr>
              <p:nvPr>
                <p:custDataLst>
                  <p:tags r:id="rId410"/>
                </p:custDataLst>
              </p:nvPr>
            </p:nvSpPr>
            <p:spPr bwMode="auto">
              <a:xfrm>
                <a:off x="1276" y="209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 name="Line 2348"/>
              <p:cNvSpPr>
                <a:spLocks noChangeShapeType="1"/>
              </p:cNvSpPr>
              <p:nvPr>
                <p:custDataLst>
                  <p:tags r:id="rId411"/>
                </p:custDataLst>
              </p:nvPr>
            </p:nvSpPr>
            <p:spPr bwMode="auto">
              <a:xfrm>
                <a:off x="1276" y="213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 name="Line 2349"/>
              <p:cNvSpPr>
                <a:spLocks noChangeShapeType="1"/>
              </p:cNvSpPr>
              <p:nvPr>
                <p:custDataLst>
                  <p:tags r:id="rId412"/>
                </p:custDataLst>
              </p:nvPr>
            </p:nvSpPr>
            <p:spPr bwMode="auto">
              <a:xfrm>
                <a:off x="1276" y="216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 name="Line 2350"/>
              <p:cNvSpPr>
                <a:spLocks noChangeShapeType="1"/>
              </p:cNvSpPr>
              <p:nvPr>
                <p:custDataLst>
                  <p:tags r:id="rId413"/>
                </p:custDataLst>
              </p:nvPr>
            </p:nvSpPr>
            <p:spPr bwMode="auto">
              <a:xfrm>
                <a:off x="1276" y="219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 name="Line 2351"/>
              <p:cNvSpPr>
                <a:spLocks noChangeShapeType="1"/>
              </p:cNvSpPr>
              <p:nvPr>
                <p:custDataLst>
                  <p:tags r:id="rId414"/>
                </p:custDataLst>
              </p:nvPr>
            </p:nvSpPr>
            <p:spPr bwMode="auto">
              <a:xfrm>
                <a:off x="1276" y="222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 name="Line 2352"/>
              <p:cNvSpPr>
                <a:spLocks noChangeShapeType="1"/>
              </p:cNvSpPr>
              <p:nvPr>
                <p:custDataLst>
                  <p:tags r:id="rId415"/>
                </p:custDataLst>
              </p:nvPr>
            </p:nvSpPr>
            <p:spPr bwMode="auto">
              <a:xfrm>
                <a:off x="1276" y="226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 name="Line 2353"/>
              <p:cNvSpPr>
                <a:spLocks noChangeShapeType="1"/>
              </p:cNvSpPr>
              <p:nvPr>
                <p:custDataLst>
                  <p:tags r:id="rId416"/>
                </p:custDataLst>
              </p:nvPr>
            </p:nvSpPr>
            <p:spPr bwMode="auto">
              <a:xfrm>
                <a:off x="1276" y="229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 name="Line 2354"/>
              <p:cNvSpPr>
                <a:spLocks noChangeShapeType="1"/>
              </p:cNvSpPr>
              <p:nvPr>
                <p:custDataLst>
                  <p:tags r:id="rId417"/>
                </p:custDataLst>
              </p:nvPr>
            </p:nvSpPr>
            <p:spPr bwMode="auto">
              <a:xfrm>
                <a:off x="1276" y="232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 name="Line 2355"/>
              <p:cNvSpPr>
                <a:spLocks noChangeShapeType="1"/>
              </p:cNvSpPr>
              <p:nvPr>
                <p:custDataLst>
                  <p:tags r:id="rId418"/>
                </p:custDataLst>
              </p:nvPr>
            </p:nvSpPr>
            <p:spPr bwMode="auto">
              <a:xfrm>
                <a:off x="1276" y="236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2" name="Line 2356"/>
              <p:cNvSpPr>
                <a:spLocks noChangeShapeType="1"/>
              </p:cNvSpPr>
              <p:nvPr>
                <p:custDataLst>
                  <p:tags r:id="rId419"/>
                </p:custDataLst>
              </p:nvPr>
            </p:nvSpPr>
            <p:spPr bwMode="auto">
              <a:xfrm>
                <a:off x="1276" y="239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 name="Line 2357"/>
              <p:cNvSpPr>
                <a:spLocks noChangeShapeType="1"/>
              </p:cNvSpPr>
              <p:nvPr>
                <p:custDataLst>
                  <p:tags r:id="rId420"/>
                </p:custDataLst>
              </p:nvPr>
            </p:nvSpPr>
            <p:spPr bwMode="auto">
              <a:xfrm>
                <a:off x="1276" y="242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 name="Line 2358"/>
              <p:cNvSpPr>
                <a:spLocks noChangeShapeType="1"/>
              </p:cNvSpPr>
              <p:nvPr>
                <p:custDataLst>
                  <p:tags r:id="rId421"/>
                </p:custDataLst>
              </p:nvPr>
            </p:nvSpPr>
            <p:spPr bwMode="auto">
              <a:xfrm>
                <a:off x="1276" y="245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Line 2359"/>
              <p:cNvSpPr>
                <a:spLocks noChangeShapeType="1"/>
              </p:cNvSpPr>
              <p:nvPr>
                <p:custDataLst>
                  <p:tags r:id="rId422"/>
                </p:custDataLst>
              </p:nvPr>
            </p:nvSpPr>
            <p:spPr bwMode="auto">
              <a:xfrm>
                <a:off x="1276" y="249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 name="Line 2360"/>
              <p:cNvSpPr>
                <a:spLocks noChangeShapeType="1"/>
              </p:cNvSpPr>
              <p:nvPr>
                <p:custDataLst>
                  <p:tags r:id="rId423"/>
                </p:custDataLst>
              </p:nvPr>
            </p:nvSpPr>
            <p:spPr bwMode="auto">
              <a:xfrm>
                <a:off x="1276" y="252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Line 2361"/>
              <p:cNvSpPr>
                <a:spLocks noChangeShapeType="1"/>
              </p:cNvSpPr>
              <p:nvPr>
                <p:custDataLst>
                  <p:tags r:id="rId424"/>
                </p:custDataLst>
              </p:nvPr>
            </p:nvSpPr>
            <p:spPr bwMode="auto">
              <a:xfrm>
                <a:off x="1276" y="255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 name="Line 2362"/>
              <p:cNvSpPr>
                <a:spLocks noChangeShapeType="1"/>
              </p:cNvSpPr>
              <p:nvPr>
                <p:custDataLst>
                  <p:tags r:id="rId425"/>
                </p:custDataLst>
              </p:nvPr>
            </p:nvSpPr>
            <p:spPr bwMode="auto">
              <a:xfrm>
                <a:off x="1276" y="259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9" name="Line 2363"/>
              <p:cNvSpPr>
                <a:spLocks noChangeShapeType="1"/>
              </p:cNvSpPr>
              <p:nvPr>
                <p:custDataLst>
                  <p:tags r:id="rId426"/>
                </p:custDataLst>
              </p:nvPr>
            </p:nvSpPr>
            <p:spPr bwMode="auto">
              <a:xfrm>
                <a:off x="1276" y="262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 name="Line 2364"/>
              <p:cNvSpPr>
                <a:spLocks noChangeShapeType="1"/>
              </p:cNvSpPr>
              <p:nvPr>
                <p:custDataLst>
                  <p:tags r:id="rId427"/>
                </p:custDataLst>
              </p:nvPr>
            </p:nvSpPr>
            <p:spPr bwMode="auto">
              <a:xfrm>
                <a:off x="1276" y="265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 name="Line 2365"/>
              <p:cNvSpPr>
                <a:spLocks noChangeShapeType="1"/>
              </p:cNvSpPr>
              <p:nvPr>
                <p:custDataLst>
                  <p:tags r:id="rId428"/>
                </p:custDataLst>
              </p:nvPr>
            </p:nvSpPr>
            <p:spPr bwMode="auto">
              <a:xfrm>
                <a:off x="1276" y="268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 name="Line 2366"/>
              <p:cNvSpPr>
                <a:spLocks noChangeShapeType="1"/>
              </p:cNvSpPr>
              <p:nvPr>
                <p:custDataLst>
                  <p:tags r:id="rId429"/>
                </p:custDataLst>
              </p:nvPr>
            </p:nvSpPr>
            <p:spPr bwMode="auto">
              <a:xfrm>
                <a:off x="1276" y="272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3" name="Line 2367"/>
              <p:cNvSpPr>
                <a:spLocks noChangeShapeType="1"/>
              </p:cNvSpPr>
              <p:nvPr>
                <p:custDataLst>
                  <p:tags r:id="rId430"/>
                </p:custDataLst>
              </p:nvPr>
            </p:nvSpPr>
            <p:spPr bwMode="auto">
              <a:xfrm>
                <a:off x="1276" y="275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 name="Line 2368"/>
              <p:cNvSpPr>
                <a:spLocks noChangeShapeType="1"/>
              </p:cNvSpPr>
              <p:nvPr>
                <p:custDataLst>
                  <p:tags r:id="rId431"/>
                </p:custDataLst>
              </p:nvPr>
            </p:nvSpPr>
            <p:spPr bwMode="auto">
              <a:xfrm>
                <a:off x="1276" y="2786"/>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5" name="Line 2369"/>
              <p:cNvSpPr>
                <a:spLocks noChangeShapeType="1"/>
              </p:cNvSpPr>
              <p:nvPr>
                <p:custDataLst>
                  <p:tags r:id="rId432"/>
                </p:custDataLst>
              </p:nvPr>
            </p:nvSpPr>
            <p:spPr bwMode="auto">
              <a:xfrm>
                <a:off x="1276" y="281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6" name="Line 2370"/>
              <p:cNvSpPr>
                <a:spLocks noChangeShapeType="1"/>
              </p:cNvSpPr>
              <p:nvPr>
                <p:custDataLst>
                  <p:tags r:id="rId433"/>
                </p:custDataLst>
              </p:nvPr>
            </p:nvSpPr>
            <p:spPr bwMode="auto">
              <a:xfrm>
                <a:off x="1276" y="285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7" name="Line 2371"/>
              <p:cNvSpPr>
                <a:spLocks noChangeShapeType="1"/>
              </p:cNvSpPr>
              <p:nvPr>
                <p:custDataLst>
                  <p:tags r:id="rId434"/>
                </p:custDataLst>
              </p:nvPr>
            </p:nvSpPr>
            <p:spPr bwMode="auto">
              <a:xfrm>
                <a:off x="1276" y="288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 name="Line 2372"/>
              <p:cNvSpPr>
                <a:spLocks noChangeShapeType="1"/>
              </p:cNvSpPr>
              <p:nvPr>
                <p:custDataLst>
                  <p:tags r:id="rId435"/>
                </p:custDataLst>
              </p:nvPr>
            </p:nvSpPr>
            <p:spPr bwMode="auto">
              <a:xfrm>
                <a:off x="1276" y="291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 name="Line 2373"/>
              <p:cNvSpPr>
                <a:spLocks noChangeShapeType="1"/>
              </p:cNvSpPr>
              <p:nvPr>
                <p:custDataLst>
                  <p:tags r:id="rId436"/>
                </p:custDataLst>
              </p:nvPr>
            </p:nvSpPr>
            <p:spPr bwMode="auto">
              <a:xfrm>
                <a:off x="1276" y="295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 name="Line 2374"/>
              <p:cNvSpPr>
                <a:spLocks noChangeShapeType="1"/>
              </p:cNvSpPr>
              <p:nvPr>
                <p:custDataLst>
                  <p:tags r:id="rId437"/>
                </p:custDataLst>
              </p:nvPr>
            </p:nvSpPr>
            <p:spPr bwMode="auto">
              <a:xfrm>
                <a:off x="1276" y="298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 name="Line 2375"/>
              <p:cNvSpPr>
                <a:spLocks noChangeShapeType="1"/>
              </p:cNvSpPr>
              <p:nvPr>
                <p:custDataLst>
                  <p:tags r:id="rId438"/>
                </p:custDataLst>
              </p:nvPr>
            </p:nvSpPr>
            <p:spPr bwMode="auto">
              <a:xfrm>
                <a:off x="1276" y="301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 name="Line 2376"/>
              <p:cNvSpPr>
                <a:spLocks noChangeShapeType="1"/>
              </p:cNvSpPr>
              <p:nvPr>
                <p:custDataLst>
                  <p:tags r:id="rId439"/>
                </p:custDataLst>
              </p:nvPr>
            </p:nvSpPr>
            <p:spPr bwMode="auto">
              <a:xfrm>
                <a:off x="1276" y="304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 name="Line 2377"/>
              <p:cNvSpPr>
                <a:spLocks noChangeShapeType="1"/>
              </p:cNvSpPr>
              <p:nvPr>
                <p:custDataLst>
                  <p:tags r:id="rId440"/>
                </p:custDataLst>
              </p:nvPr>
            </p:nvSpPr>
            <p:spPr bwMode="auto">
              <a:xfrm>
                <a:off x="1276" y="3081"/>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 name="Line 2378"/>
              <p:cNvSpPr>
                <a:spLocks noChangeShapeType="1"/>
              </p:cNvSpPr>
              <p:nvPr>
                <p:custDataLst>
                  <p:tags r:id="rId441"/>
                </p:custDataLst>
              </p:nvPr>
            </p:nvSpPr>
            <p:spPr bwMode="auto">
              <a:xfrm>
                <a:off x="1276" y="311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5" name="Line 2379"/>
              <p:cNvSpPr>
                <a:spLocks noChangeShapeType="1"/>
              </p:cNvSpPr>
              <p:nvPr>
                <p:custDataLst>
                  <p:tags r:id="rId442"/>
                </p:custDataLst>
              </p:nvPr>
            </p:nvSpPr>
            <p:spPr bwMode="auto">
              <a:xfrm>
                <a:off x="1276" y="314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 name="Line 2380"/>
              <p:cNvSpPr>
                <a:spLocks noChangeShapeType="1"/>
              </p:cNvSpPr>
              <p:nvPr>
                <p:custDataLst>
                  <p:tags r:id="rId443"/>
                </p:custDataLst>
              </p:nvPr>
            </p:nvSpPr>
            <p:spPr bwMode="auto">
              <a:xfrm>
                <a:off x="1276" y="318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7" name="Line 2381"/>
              <p:cNvSpPr>
                <a:spLocks noChangeShapeType="1"/>
              </p:cNvSpPr>
              <p:nvPr>
                <p:custDataLst>
                  <p:tags r:id="rId444"/>
                </p:custDataLst>
              </p:nvPr>
            </p:nvSpPr>
            <p:spPr bwMode="auto">
              <a:xfrm>
                <a:off x="1276" y="321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 name="Line 2382"/>
              <p:cNvSpPr>
                <a:spLocks noChangeShapeType="1"/>
              </p:cNvSpPr>
              <p:nvPr>
                <p:custDataLst>
                  <p:tags r:id="rId445"/>
                </p:custDataLst>
              </p:nvPr>
            </p:nvSpPr>
            <p:spPr bwMode="auto">
              <a:xfrm>
                <a:off x="1276" y="324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 name="Line 2383"/>
              <p:cNvSpPr>
                <a:spLocks noChangeShapeType="1"/>
              </p:cNvSpPr>
              <p:nvPr>
                <p:custDataLst>
                  <p:tags r:id="rId446"/>
                </p:custDataLst>
              </p:nvPr>
            </p:nvSpPr>
            <p:spPr bwMode="auto">
              <a:xfrm>
                <a:off x="1276" y="327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 name="Line 2384"/>
              <p:cNvSpPr>
                <a:spLocks noChangeShapeType="1"/>
              </p:cNvSpPr>
              <p:nvPr>
                <p:custDataLst>
                  <p:tags r:id="rId447"/>
                </p:custDataLst>
              </p:nvPr>
            </p:nvSpPr>
            <p:spPr bwMode="auto">
              <a:xfrm>
                <a:off x="1276" y="331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 name="Line 2385"/>
              <p:cNvSpPr>
                <a:spLocks noChangeShapeType="1"/>
              </p:cNvSpPr>
              <p:nvPr>
                <p:custDataLst>
                  <p:tags r:id="rId448"/>
                </p:custDataLst>
              </p:nvPr>
            </p:nvSpPr>
            <p:spPr bwMode="auto">
              <a:xfrm>
                <a:off x="1276" y="334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 name="Line 2386"/>
              <p:cNvSpPr>
                <a:spLocks noChangeShapeType="1"/>
              </p:cNvSpPr>
              <p:nvPr>
                <p:custDataLst>
                  <p:tags r:id="rId449"/>
                </p:custDataLst>
              </p:nvPr>
            </p:nvSpPr>
            <p:spPr bwMode="auto">
              <a:xfrm>
                <a:off x="1276" y="337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 name="Line 2387"/>
              <p:cNvSpPr>
                <a:spLocks noChangeShapeType="1"/>
              </p:cNvSpPr>
              <p:nvPr>
                <p:custDataLst>
                  <p:tags r:id="rId450"/>
                </p:custDataLst>
              </p:nvPr>
            </p:nvSpPr>
            <p:spPr bwMode="auto">
              <a:xfrm>
                <a:off x="1276" y="3409"/>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 name="Line 2388"/>
              <p:cNvSpPr>
                <a:spLocks noChangeShapeType="1"/>
              </p:cNvSpPr>
              <p:nvPr>
                <p:custDataLst>
                  <p:tags r:id="rId451"/>
                </p:custDataLst>
              </p:nvPr>
            </p:nvSpPr>
            <p:spPr bwMode="auto">
              <a:xfrm>
                <a:off x="1276" y="344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5" name="Line 2389"/>
              <p:cNvSpPr>
                <a:spLocks noChangeShapeType="1"/>
              </p:cNvSpPr>
              <p:nvPr>
                <p:custDataLst>
                  <p:tags r:id="rId452"/>
                </p:custDataLst>
              </p:nvPr>
            </p:nvSpPr>
            <p:spPr bwMode="auto">
              <a:xfrm>
                <a:off x="1276" y="3475"/>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6" name="Line 2390"/>
              <p:cNvSpPr>
                <a:spLocks noChangeShapeType="1"/>
              </p:cNvSpPr>
              <p:nvPr>
                <p:custDataLst>
                  <p:tags r:id="rId453"/>
                </p:custDataLst>
              </p:nvPr>
            </p:nvSpPr>
            <p:spPr bwMode="auto">
              <a:xfrm>
                <a:off x="1276" y="3508"/>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7" name="Line 2391"/>
              <p:cNvSpPr>
                <a:spLocks noChangeShapeType="1"/>
              </p:cNvSpPr>
              <p:nvPr>
                <p:custDataLst>
                  <p:tags r:id="rId454"/>
                </p:custDataLst>
              </p:nvPr>
            </p:nvSpPr>
            <p:spPr bwMode="auto">
              <a:xfrm>
                <a:off x="1276" y="3540"/>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8" name="Line 2392"/>
              <p:cNvSpPr>
                <a:spLocks noChangeShapeType="1"/>
              </p:cNvSpPr>
              <p:nvPr>
                <p:custDataLst>
                  <p:tags r:id="rId455"/>
                </p:custDataLst>
              </p:nvPr>
            </p:nvSpPr>
            <p:spPr bwMode="auto">
              <a:xfrm>
                <a:off x="1276" y="3573"/>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9" name="Line 2393"/>
              <p:cNvSpPr>
                <a:spLocks noChangeShapeType="1"/>
              </p:cNvSpPr>
              <p:nvPr>
                <p:custDataLst>
                  <p:tags r:id="rId456"/>
                </p:custDataLst>
              </p:nvPr>
            </p:nvSpPr>
            <p:spPr bwMode="auto">
              <a:xfrm>
                <a:off x="1276" y="3606"/>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 name="Line 2394"/>
              <p:cNvSpPr>
                <a:spLocks noChangeShapeType="1"/>
              </p:cNvSpPr>
              <p:nvPr>
                <p:custDataLst>
                  <p:tags r:id="rId457"/>
                </p:custDataLst>
              </p:nvPr>
            </p:nvSpPr>
            <p:spPr bwMode="auto">
              <a:xfrm>
                <a:off x="1276" y="3639"/>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 name="Line 2395"/>
              <p:cNvSpPr>
                <a:spLocks noChangeShapeType="1"/>
              </p:cNvSpPr>
              <p:nvPr>
                <p:custDataLst>
                  <p:tags r:id="rId458"/>
                </p:custDataLst>
              </p:nvPr>
            </p:nvSpPr>
            <p:spPr bwMode="auto">
              <a:xfrm>
                <a:off x="1276" y="3672"/>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 name="Line 2396"/>
              <p:cNvSpPr>
                <a:spLocks noChangeShapeType="1"/>
              </p:cNvSpPr>
              <p:nvPr>
                <p:custDataLst>
                  <p:tags r:id="rId459"/>
                </p:custDataLst>
              </p:nvPr>
            </p:nvSpPr>
            <p:spPr bwMode="auto">
              <a:xfrm>
                <a:off x="1276" y="3704"/>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3" name="Line 2397"/>
              <p:cNvSpPr>
                <a:spLocks noChangeShapeType="1"/>
              </p:cNvSpPr>
              <p:nvPr>
                <p:custDataLst>
                  <p:tags r:id="rId460"/>
                </p:custDataLst>
              </p:nvPr>
            </p:nvSpPr>
            <p:spPr bwMode="auto">
              <a:xfrm>
                <a:off x="1276" y="3737"/>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4" name="Line 2398"/>
              <p:cNvSpPr>
                <a:spLocks noChangeShapeType="1"/>
              </p:cNvSpPr>
              <p:nvPr>
                <p:custDataLst>
                  <p:tags r:id="rId461"/>
                </p:custDataLst>
              </p:nvPr>
            </p:nvSpPr>
            <p:spPr bwMode="auto">
              <a:xfrm>
                <a:off x="1276" y="3770"/>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 name="Line 2399"/>
              <p:cNvSpPr>
                <a:spLocks noChangeShapeType="1"/>
              </p:cNvSpPr>
              <p:nvPr>
                <p:custDataLst>
                  <p:tags r:id="rId462"/>
                </p:custDataLst>
              </p:nvPr>
            </p:nvSpPr>
            <p:spPr bwMode="auto">
              <a:xfrm>
                <a:off x="1276" y="3803"/>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 name="Line 2400"/>
              <p:cNvSpPr>
                <a:spLocks noChangeShapeType="1"/>
              </p:cNvSpPr>
              <p:nvPr>
                <p:custDataLst>
                  <p:tags r:id="rId463"/>
                </p:custDataLst>
              </p:nvPr>
            </p:nvSpPr>
            <p:spPr bwMode="auto">
              <a:xfrm>
                <a:off x="1276" y="3835"/>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7" name="Line 2401"/>
              <p:cNvSpPr>
                <a:spLocks noChangeShapeType="1"/>
              </p:cNvSpPr>
              <p:nvPr>
                <p:custDataLst>
                  <p:tags r:id="rId464"/>
                </p:custDataLst>
              </p:nvPr>
            </p:nvSpPr>
            <p:spPr bwMode="auto">
              <a:xfrm>
                <a:off x="1276" y="3868"/>
                <a:ext cx="0" cy="1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8" name="Line 2402"/>
              <p:cNvSpPr>
                <a:spLocks noChangeShapeType="1"/>
              </p:cNvSpPr>
              <p:nvPr>
                <p:custDataLst>
                  <p:tags r:id="rId465"/>
                </p:custDataLst>
              </p:nvPr>
            </p:nvSpPr>
            <p:spPr bwMode="auto">
              <a:xfrm>
                <a:off x="1276" y="3901"/>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 name="Line 2403"/>
              <p:cNvSpPr>
                <a:spLocks noChangeShapeType="1"/>
              </p:cNvSpPr>
              <p:nvPr>
                <p:custDataLst>
                  <p:tags r:id="rId466"/>
                </p:custDataLst>
              </p:nvPr>
            </p:nvSpPr>
            <p:spPr bwMode="auto">
              <a:xfrm>
                <a:off x="1276" y="3934"/>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0" name="Line 2404"/>
              <p:cNvSpPr>
                <a:spLocks noChangeShapeType="1"/>
              </p:cNvSpPr>
              <p:nvPr>
                <p:custDataLst>
                  <p:tags r:id="rId467"/>
                </p:custDataLst>
              </p:nvPr>
            </p:nvSpPr>
            <p:spPr bwMode="auto">
              <a:xfrm>
                <a:off x="1276" y="3967"/>
                <a:ext cx="0" cy="1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 name="Freeform 2405"/>
              <p:cNvSpPr>
                <a:spLocks/>
              </p:cNvSpPr>
              <p:nvPr>
                <p:custDataLst>
                  <p:tags r:id="rId468"/>
                </p:custDataLst>
              </p:nvPr>
            </p:nvSpPr>
            <p:spPr bwMode="auto">
              <a:xfrm>
                <a:off x="1276" y="3999"/>
                <a:ext cx="1" cy="17"/>
              </a:xfrm>
              <a:custGeom>
                <a:avLst/>
                <a:gdLst>
                  <a:gd name="T0" fmla="*/ 0 w 1"/>
                  <a:gd name="T1" fmla="*/ 0 h 12"/>
                  <a:gd name="T2" fmla="*/ 0 w 1"/>
                  <a:gd name="T3" fmla="*/ 4859 h 12"/>
                  <a:gd name="T4" fmla="*/ 1 w 1"/>
                  <a:gd name="T5" fmla="*/ 627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0"/>
                    </a:moveTo>
                    <a:lnTo>
                      <a:pt x="0" y="9"/>
                    </a:lnTo>
                    <a:lnTo>
                      <a:pt x="1" y="12"/>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2406"/>
              <p:cNvSpPr>
                <a:spLocks/>
              </p:cNvSpPr>
              <p:nvPr>
                <p:custDataLst>
                  <p:tags r:id="rId469"/>
                </p:custDataLst>
              </p:nvPr>
            </p:nvSpPr>
            <p:spPr bwMode="auto">
              <a:xfrm>
                <a:off x="1281" y="4031"/>
                <a:ext cx="8" cy="13"/>
              </a:xfrm>
              <a:custGeom>
                <a:avLst/>
                <a:gdLst>
                  <a:gd name="T0" fmla="*/ 0 w 6"/>
                  <a:gd name="T1" fmla="*/ 0 h 10"/>
                  <a:gd name="T2" fmla="*/ 655 w 6"/>
                  <a:gd name="T3" fmla="*/ 879 h 10"/>
                  <a:gd name="T4" fmla="*/ 1129 w 6"/>
                  <a:gd name="T5" fmla="*/ 1143 h 10"/>
                  <a:gd name="T6" fmla="*/ 0 60000 65536"/>
                  <a:gd name="T7" fmla="*/ 0 60000 65536"/>
                  <a:gd name="T8" fmla="*/ 0 60000 65536"/>
                  <a:gd name="T9" fmla="*/ 0 w 6"/>
                  <a:gd name="T10" fmla="*/ 0 h 10"/>
                  <a:gd name="T11" fmla="*/ 6 w 6"/>
                  <a:gd name="T12" fmla="*/ 10 h 10"/>
                </a:gdLst>
                <a:ahLst/>
                <a:cxnLst>
                  <a:cxn ang="T6">
                    <a:pos x="T0" y="T1"/>
                  </a:cxn>
                  <a:cxn ang="T7">
                    <a:pos x="T2" y="T3"/>
                  </a:cxn>
                  <a:cxn ang="T8">
                    <a:pos x="T4" y="T5"/>
                  </a:cxn>
                </a:cxnLst>
                <a:rect l="T9" t="T10" r="T11" b="T12"/>
                <a:pathLst>
                  <a:path w="6" h="10">
                    <a:moveTo>
                      <a:pt x="0" y="0"/>
                    </a:moveTo>
                    <a:lnTo>
                      <a:pt x="4" y="8"/>
                    </a:lnTo>
                    <a:lnTo>
                      <a:pt x="6" y="1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2407"/>
              <p:cNvSpPr>
                <a:spLocks/>
              </p:cNvSpPr>
              <p:nvPr>
                <p:custDataLst>
                  <p:tags r:id="rId470"/>
                </p:custDataLst>
              </p:nvPr>
            </p:nvSpPr>
            <p:spPr bwMode="auto">
              <a:xfrm>
                <a:off x="1302" y="4055"/>
                <a:ext cx="15" cy="6"/>
              </a:xfrm>
              <a:custGeom>
                <a:avLst/>
                <a:gdLst>
                  <a:gd name="T0" fmla="*/ 0 w 11"/>
                  <a:gd name="T1" fmla="*/ 0 h 4"/>
                  <a:gd name="T2" fmla="*/ 1975 w 11"/>
                  <a:gd name="T3" fmla="*/ 3686 h 4"/>
                  <a:gd name="T4" fmla="*/ 2824 w 11"/>
                  <a:gd name="T5" fmla="*/ 5529 h 4"/>
                  <a:gd name="T6" fmla="*/ 0 60000 65536"/>
                  <a:gd name="T7" fmla="*/ 0 60000 65536"/>
                  <a:gd name="T8" fmla="*/ 0 60000 65536"/>
                  <a:gd name="T9" fmla="*/ 0 w 11"/>
                  <a:gd name="T10" fmla="*/ 0 h 4"/>
                  <a:gd name="T11" fmla="*/ 11 w 11"/>
                  <a:gd name="T12" fmla="*/ 4 h 4"/>
                </a:gdLst>
                <a:ahLst/>
                <a:cxnLst>
                  <a:cxn ang="T6">
                    <a:pos x="T0" y="T1"/>
                  </a:cxn>
                  <a:cxn ang="T7">
                    <a:pos x="T2" y="T3"/>
                  </a:cxn>
                  <a:cxn ang="T8">
                    <a:pos x="T4" y="T5"/>
                  </a:cxn>
                </a:cxnLst>
                <a:rect l="T9" t="T10" r="T11" b="T12"/>
                <a:pathLst>
                  <a:path w="11" h="4">
                    <a:moveTo>
                      <a:pt x="0" y="0"/>
                    </a:moveTo>
                    <a:lnTo>
                      <a:pt x="7" y="3"/>
                    </a:lnTo>
                    <a:lnTo>
                      <a:pt x="11" y="4"/>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857" name="Line 1945"/>
          <p:cNvSpPr>
            <a:spLocks noChangeShapeType="1"/>
          </p:cNvSpPr>
          <p:nvPr>
            <p:custDataLst>
              <p:tags r:id="rId2"/>
            </p:custDataLst>
          </p:nvPr>
        </p:nvSpPr>
        <p:spPr bwMode="auto">
          <a:xfrm flipH="1">
            <a:off x="3752850" y="4928824"/>
            <a:ext cx="822579"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0237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p:cNvSpPr>
          <p:nvPr>
            <p:custDataLst>
              <p:tags r:id="rId1"/>
            </p:custDataLst>
          </p:nvPr>
        </p:nvSpPr>
        <p:spPr bwMode="auto">
          <a:xfrm>
            <a:off x="381000" y="9906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mj-lt"/>
                <a:cs typeface="Arial" charset="0"/>
              </a:rPr>
              <a:t>For </a:t>
            </a:r>
            <a:r>
              <a:rPr lang="en-US" sz="2400" i="1" dirty="0" smtClean="0">
                <a:latin typeface="+mj-lt"/>
                <a:cs typeface="Arial" charset="0"/>
              </a:rPr>
              <a:t>N</a:t>
            </a:r>
            <a:r>
              <a:rPr lang="en-US" sz="2400" dirty="0" smtClean="0">
                <a:latin typeface="+mj-lt"/>
                <a:cs typeface="Arial" charset="0"/>
              </a:rPr>
              <a:t>-bit CLA </a:t>
            </a:r>
            <a:r>
              <a:rPr lang="en-US" sz="2400" dirty="0">
                <a:latin typeface="+mj-lt"/>
                <a:cs typeface="Arial" charset="0"/>
              </a:rPr>
              <a:t>with </a:t>
            </a:r>
            <a:r>
              <a:rPr lang="en-US" sz="2400" i="1" dirty="0">
                <a:latin typeface="+mj-lt"/>
                <a:cs typeface="Arial" charset="0"/>
              </a:rPr>
              <a:t>k</a:t>
            </a:r>
            <a:r>
              <a:rPr lang="en-US" sz="2400" dirty="0">
                <a:latin typeface="+mj-lt"/>
                <a:cs typeface="Arial" charset="0"/>
              </a:rPr>
              <a:t>-bit blocks:</a:t>
            </a:r>
          </a:p>
          <a:p>
            <a:pPr marL="342900" indent="-342900">
              <a:spcBef>
                <a:spcPct val="20000"/>
              </a:spcBef>
            </a:pPr>
            <a:r>
              <a:rPr lang="en-US" sz="2400" i="1" dirty="0">
                <a:latin typeface="Times New Roman" pitchFamily="18" charset="0"/>
                <a:cs typeface="Arial" charset="0"/>
              </a:rPr>
              <a:t>  </a:t>
            </a:r>
            <a:r>
              <a:rPr lang="en-US" sz="3200" b="1" i="1" dirty="0">
                <a:latin typeface="Times New Roman" pitchFamily="18" charset="0"/>
                <a:cs typeface="Arial" charset="0"/>
              </a:rPr>
              <a:t> </a:t>
            </a:r>
            <a:r>
              <a:rPr lang="en-US" sz="3200" b="1" i="1" dirty="0" err="1">
                <a:solidFill>
                  <a:srgbClr val="0070C0"/>
                </a:solidFill>
                <a:latin typeface="Times New Roman" pitchFamily="18" charset="0"/>
                <a:cs typeface="Arial" charset="0"/>
              </a:rPr>
              <a:t>t</a:t>
            </a:r>
            <a:r>
              <a:rPr lang="en-US" sz="3200" b="1" i="1" baseline="-25000" dirty="0" err="1">
                <a:solidFill>
                  <a:srgbClr val="0070C0"/>
                </a:solidFill>
                <a:latin typeface="Times New Roman" pitchFamily="18" charset="0"/>
                <a:cs typeface="Arial" charset="0"/>
              </a:rPr>
              <a:t>CLA</a:t>
            </a:r>
            <a:r>
              <a:rPr lang="en-US" sz="3200" b="1" dirty="0">
                <a:solidFill>
                  <a:srgbClr val="0070C0"/>
                </a:solidFill>
                <a:latin typeface="Times New Roman" pitchFamily="18" charset="0"/>
                <a:cs typeface="Arial" charset="0"/>
              </a:rPr>
              <a:t> = </a:t>
            </a:r>
            <a:r>
              <a:rPr lang="en-US" sz="3200" b="1" i="1" dirty="0" err="1">
                <a:solidFill>
                  <a:srgbClr val="0070C0"/>
                </a:solidFill>
                <a:latin typeface="Times New Roman" pitchFamily="18" charset="0"/>
                <a:cs typeface="Arial" charset="0"/>
              </a:rPr>
              <a:t>t</a:t>
            </a:r>
            <a:r>
              <a:rPr lang="en-US" sz="3200" b="1" i="1" baseline="-25000" dirty="0" err="1">
                <a:solidFill>
                  <a:srgbClr val="0070C0"/>
                </a:solidFill>
                <a:latin typeface="Times New Roman" pitchFamily="18" charset="0"/>
                <a:cs typeface="Arial" charset="0"/>
              </a:rPr>
              <a:t>pg</a:t>
            </a:r>
            <a:r>
              <a:rPr lang="en-US" sz="3200" b="1" i="1" dirty="0">
                <a:solidFill>
                  <a:srgbClr val="0070C0"/>
                </a:solidFill>
                <a:latin typeface="Times New Roman" pitchFamily="18" charset="0"/>
                <a:cs typeface="Arial" charset="0"/>
              </a:rPr>
              <a:t> + </a:t>
            </a:r>
            <a:r>
              <a:rPr lang="en-US" sz="3200" b="1" i="1" dirty="0" err="1">
                <a:solidFill>
                  <a:srgbClr val="0070C0"/>
                </a:solidFill>
                <a:latin typeface="Times New Roman" pitchFamily="18" charset="0"/>
                <a:cs typeface="Arial" charset="0"/>
              </a:rPr>
              <a:t>t</a:t>
            </a:r>
            <a:r>
              <a:rPr lang="en-US" sz="3200" b="1" i="1" baseline="-25000" dirty="0" err="1">
                <a:solidFill>
                  <a:srgbClr val="0070C0"/>
                </a:solidFill>
                <a:latin typeface="Times New Roman" pitchFamily="18" charset="0"/>
                <a:cs typeface="Arial" charset="0"/>
              </a:rPr>
              <a:t>pg_</a:t>
            </a:r>
            <a:r>
              <a:rPr lang="en-US" sz="3200" b="1" baseline="-25000" dirty="0" err="1">
                <a:solidFill>
                  <a:srgbClr val="0070C0"/>
                </a:solidFill>
                <a:latin typeface="Times New Roman" pitchFamily="18" charset="0"/>
                <a:cs typeface="Arial" charset="0"/>
              </a:rPr>
              <a:t>block</a:t>
            </a:r>
            <a:r>
              <a:rPr lang="en-US" sz="3200" b="1" i="1" baseline="-25000" dirty="0">
                <a:solidFill>
                  <a:srgbClr val="0070C0"/>
                </a:solidFill>
                <a:latin typeface="Times New Roman" pitchFamily="18" charset="0"/>
                <a:cs typeface="Arial" charset="0"/>
              </a:rPr>
              <a:t> </a:t>
            </a:r>
            <a:r>
              <a:rPr lang="en-US" sz="3200" b="1" i="1" dirty="0">
                <a:solidFill>
                  <a:srgbClr val="0070C0"/>
                </a:solidFill>
                <a:latin typeface="Times New Roman" pitchFamily="18" charset="0"/>
                <a:cs typeface="Arial" charset="0"/>
              </a:rPr>
              <a:t>+ </a:t>
            </a:r>
            <a:r>
              <a:rPr lang="en-US" sz="3200" b="1" dirty="0">
                <a:solidFill>
                  <a:srgbClr val="0070C0"/>
                </a:solidFill>
                <a:latin typeface="Times New Roman" pitchFamily="18" charset="0"/>
                <a:cs typeface="Arial" charset="0"/>
              </a:rPr>
              <a:t>(</a:t>
            </a:r>
            <a:r>
              <a:rPr lang="en-US" sz="3200" b="1" i="1" dirty="0">
                <a:solidFill>
                  <a:srgbClr val="0070C0"/>
                </a:solidFill>
                <a:latin typeface="Times New Roman" pitchFamily="18" charset="0"/>
                <a:cs typeface="Arial" charset="0"/>
              </a:rPr>
              <a:t>N/k</a:t>
            </a:r>
            <a:r>
              <a:rPr lang="en-US" sz="3200" b="1" dirty="0">
                <a:solidFill>
                  <a:srgbClr val="0070C0"/>
                </a:solidFill>
                <a:latin typeface="Times New Roman" pitchFamily="18" charset="0"/>
                <a:cs typeface="Arial" charset="0"/>
              </a:rPr>
              <a:t> – 1)</a:t>
            </a:r>
            <a:r>
              <a:rPr lang="en-US" sz="3200" b="1" i="1" dirty="0" err="1">
                <a:solidFill>
                  <a:srgbClr val="0070C0"/>
                </a:solidFill>
                <a:latin typeface="Times New Roman" pitchFamily="18" charset="0"/>
                <a:cs typeface="Arial" charset="0"/>
              </a:rPr>
              <a:t>t</a:t>
            </a:r>
            <a:r>
              <a:rPr lang="en-US" sz="3200" b="1" baseline="-25000" dirty="0" err="1">
                <a:solidFill>
                  <a:srgbClr val="0070C0"/>
                </a:solidFill>
                <a:latin typeface="Times New Roman" pitchFamily="18" charset="0"/>
                <a:cs typeface="Arial" charset="0"/>
              </a:rPr>
              <a:t>AND_OR</a:t>
            </a:r>
            <a:r>
              <a:rPr lang="en-US" sz="3200" b="1" i="1" dirty="0">
                <a:solidFill>
                  <a:srgbClr val="0070C0"/>
                </a:solidFill>
                <a:latin typeface="Times New Roman" pitchFamily="18" charset="0"/>
                <a:cs typeface="Arial" charset="0"/>
              </a:rPr>
              <a:t> + </a:t>
            </a:r>
            <a:r>
              <a:rPr lang="en-US" sz="3200" b="1" i="1" dirty="0" err="1">
                <a:solidFill>
                  <a:srgbClr val="0070C0"/>
                </a:solidFill>
                <a:latin typeface="Times New Roman" pitchFamily="18" charset="0"/>
                <a:cs typeface="Arial" charset="0"/>
              </a:rPr>
              <a:t>kt</a:t>
            </a:r>
            <a:r>
              <a:rPr lang="en-US" sz="3200" b="1" i="1" baseline="-25000" dirty="0" err="1">
                <a:solidFill>
                  <a:srgbClr val="0070C0"/>
                </a:solidFill>
                <a:latin typeface="Times New Roman" pitchFamily="18" charset="0"/>
                <a:cs typeface="Arial" charset="0"/>
              </a:rPr>
              <a:t>FA</a:t>
            </a:r>
            <a:endParaRPr lang="en-US" sz="3200" b="1" i="1" baseline="-25000" dirty="0">
              <a:solidFill>
                <a:srgbClr val="0070C0"/>
              </a:solidFill>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endParaRPr lang="en-US" sz="2400" dirty="0" smtClean="0">
              <a:latin typeface="Times New Roman" pitchFamily="18" charset="0"/>
              <a:cs typeface="Arial" charset="0"/>
            </a:endParaRPr>
          </a:p>
          <a:p>
            <a:pPr marL="742950" lvl="1" indent="-285750">
              <a:spcBef>
                <a:spcPct val="20000"/>
              </a:spcBef>
              <a:buFontTx/>
              <a:buChar char="–"/>
            </a:pPr>
            <a:r>
              <a:rPr lang="en-US" sz="2000" i="1" dirty="0" err="1" smtClean="0">
                <a:latin typeface="Times New Roman" pitchFamily="18" charset="0"/>
                <a:cs typeface="Arial" charset="0"/>
              </a:rPr>
              <a:t>t</a:t>
            </a:r>
            <a:r>
              <a:rPr lang="en-US" sz="2000" i="1" baseline="-25000" dirty="0" err="1" smtClean="0">
                <a:latin typeface="Times New Roman" pitchFamily="18" charset="0"/>
                <a:cs typeface="Arial" charset="0"/>
              </a:rPr>
              <a:t>pg</a:t>
            </a:r>
            <a:r>
              <a:rPr lang="en-US" sz="2000" dirty="0" smtClean="0">
                <a:latin typeface="Times New Roman" pitchFamily="18" charset="0"/>
                <a:cs typeface="Arial" charset="0"/>
              </a:rPr>
              <a:t> : 	</a:t>
            </a:r>
            <a:r>
              <a:rPr lang="en-US" sz="2000" dirty="0" smtClean="0">
                <a:latin typeface="+mj-lt"/>
                <a:cs typeface="Arial" charset="0"/>
              </a:rPr>
              <a:t>delay to generate all </a:t>
            </a:r>
            <a:r>
              <a:rPr lang="en-US" sz="2000" i="1" dirty="0" smtClean="0">
                <a:latin typeface="Times New Roman" pitchFamily="18" charset="0"/>
                <a:cs typeface="Arial" charset="0"/>
              </a:rPr>
              <a:t>P</a:t>
            </a:r>
            <a:r>
              <a:rPr lang="en-US" sz="2000" i="1" baseline="-25000" dirty="0" smtClean="0">
                <a:latin typeface="Times New Roman" pitchFamily="18" charset="0"/>
                <a:cs typeface="Arial" charset="0"/>
              </a:rPr>
              <a:t>i</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endParaRPr lang="en-US" sz="2000" i="1" baseline="-25000" dirty="0" smtClean="0">
              <a:latin typeface="Times New Roman" pitchFamily="18" charset="0"/>
              <a:cs typeface="Arial" charset="0"/>
            </a:endParaRPr>
          </a:p>
          <a:p>
            <a:pPr marL="742950" lvl="1" indent="-285750">
              <a:spcBef>
                <a:spcPct val="20000"/>
              </a:spcBef>
              <a:buFontTx/>
              <a:buChar char="–"/>
            </a:pPr>
            <a:r>
              <a:rPr lang="en-US" sz="2000" i="1" dirty="0" err="1" smtClean="0">
                <a:latin typeface="Times New Roman" pitchFamily="18" charset="0"/>
                <a:cs typeface="Arial" charset="0"/>
              </a:rPr>
              <a:t>t</a:t>
            </a:r>
            <a:r>
              <a:rPr lang="en-US" sz="2000" i="1" baseline="-25000" dirty="0" err="1" smtClean="0">
                <a:latin typeface="Times New Roman" pitchFamily="18" charset="0"/>
                <a:cs typeface="Arial" charset="0"/>
              </a:rPr>
              <a:t>pg_</a:t>
            </a:r>
            <a:r>
              <a:rPr lang="en-US" sz="2000" baseline="-25000" dirty="0" err="1" smtClean="0">
                <a:latin typeface="Times New Roman" pitchFamily="18" charset="0"/>
                <a:cs typeface="Arial" charset="0"/>
              </a:rPr>
              <a:t>block</a:t>
            </a:r>
            <a:r>
              <a:rPr lang="en-US" sz="2000" dirty="0" smtClean="0">
                <a:latin typeface="Times New Roman" pitchFamily="18" charset="0"/>
                <a:cs typeface="Arial" charset="0"/>
              </a:rPr>
              <a:t> </a:t>
            </a:r>
            <a:r>
              <a:rPr lang="en-US" sz="2000" dirty="0">
                <a:latin typeface="Times New Roman" pitchFamily="18" charset="0"/>
                <a:cs typeface="Arial" charset="0"/>
              </a:rPr>
              <a:t>:	</a:t>
            </a:r>
            <a:r>
              <a:rPr lang="en-US" sz="2000" dirty="0">
                <a:latin typeface="+mj-lt"/>
                <a:cs typeface="Arial" charset="0"/>
              </a:rPr>
              <a:t>delay </a:t>
            </a:r>
            <a:r>
              <a:rPr lang="en-US" sz="2000" dirty="0" smtClean="0">
                <a:latin typeface="+mj-lt"/>
                <a:cs typeface="Arial" charset="0"/>
              </a:rPr>
              <a:t>to generate all</a:t>
            </a:r>
            <a:r>
              <a:rPr lang="en-US" sz="2000" dirty="0" smtClean="0">
                <a:latin typeface="Times New Roman" pitchFamily="18" charset="0"/>
                <a:cs typeface="Arial" charset="0"/>
              </a:rPr>
              <a:t> </a:t>
            </a:r>
            <a:r>
              <a:rPr lang="en-US" sz="2000" i="1" dirty="0" err="1" smtClean="0">
                <a:latin typeface="Times New Roman" pitchFamily="18" charset="0"/>
                <a:cs typeface="Arial" charset="0"/>
              </a:rPr>
              <a:t>P</a:t>
            </a:r>
            <a:r>
              <a:rPr lang="en-US" sz="2000" i="1" baseline="-25000" dirty="0" err="1" smtClean="0">
                <a:latin typeface="Times New Roman" pitchFamily="18" charset="0"/>
                <a:cs typeface="Arial" charset="0"/>
              </a:rPr>
              <a:t>i</a:t>
            </a:r>
            <a:r>
              <a:rPr lang="en-US" sz="2000" baseline="-25000" dirty="0" err="1" smtClean="0">
                <a:latin typeface="Times New Roman" pitchFamily="18" charset="0"/>
                <a:cs typeface="Arial" charset="0"/>
              </a:rPr>
              <a:t>:</a:t>
            </a:r>
            <a:r>
              <a:rPr lang="en-US" sz="2000" i="1" baseline="-25000" dirty="0" err="1" smtClean="0">
                <a:latin typeface="Times New Roman" pitchFamily="18" charset="0"/>
                <a:cs typeface="Arial" charset="0"/>
              </a:rPr>
              <a:t>j</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r>
              <a:rPr lang="en-US" sz="2000" baseline="-25000" dirty="0" err="1" smtClean="0">
                <a:latin typeface="Times New Roman" pitchFamily="18" charset="0"/>
                <a:cs typeface="Arial" charset="0"/>
              </a:rPr>
              <a:t>:</a:t>
            </a:r>
            <a:r>
              <a:rPr lang="en-US" sz="2000" i="1" baseline="-25000" dirty="0" err="1" smtClean="0">
                <a:latin typeface="Times New Roman" pitchFamily="18" charset="0"/>
                <a:cs typeface="Arial" charset="0"/>
              </a:rPr>
              <a:t>j</a:t>
            </a:r>
            <a:endParaRPr lang="en-US" sz="2000" dirty="0">
              <a:latin typeface="Times New Roman" pitchFamily="18" charset="0"/>
              <a:cs typeface="Arial" charset="0"/>
            </a:endParaRPr>
          </a:p>
          <a:p>
            <a:pPr marL="742950" lvl="1" indent="-285750">
              <a:spcBef>
                <a:spcPct val="20000"/>
              </a:spcBef>
              <a:buFontTx/>
              <a:buChar char="–"/>
            </a:pPr>
            <a:r>
              <a:rPr lang="en-US" sz="2000" i="1" dirty="0" err="1">
                <a:latin typeface="Times New Roman" pitchFamily="18" charset="0"/>
                <a:cs typeface="Arial" charset="0"/>
              </a:rPr>
              <a:t>t</a:t>
            </a:r>
            <a:r>
              <a:rPr lang="en-US" sz="2000" baseline="-25000" dirty="0" err="1">
                <a:latin typeface="Times New Roman" pitchFamily="18" charset="0"/>
                <a:cs typeface="Arial" charset="0"/>
              </a:rPr>
              <a:t>AND</a:t>
            </a:r>
            <a:r>
              <a:rPr lang="en-US" sz="2000" i="1" baseline="-25000" dirty="0" err="1">
                <a:latin typeface="Times New Roman" pitchFamily="18" charset="0"/>
                <a:cs typeface="Arial" charset="0"/>
              </a:rPr>
              <a:t>_</a:t>
            </a:r>
            <a:r>
              <a:rPr lang="en-US" sz="2000" baseline="-25000" dirty="0" err="1">
                <a:latin typeface="Times New Roman" pitchFamily="18" charset="0"/>
                <a:cs typeface="Arial" charset="0"/>
              </a:rPr>
              <a:t>OR</a:t>
            </a:r>
            <a:r>
              <a:rPr lang="en-US" sz="2000" dirty="0">
                <a:latin typeface="Times New Roman" pitchFamily="18" charset="0"/>
                <a:cs typeface="Arial" charset="0"/>
              </a:rPr>
              <a:t> :	</a:t>
            </a:r>
            <a:r>
              <a:rPr lang="en-US" sz="2000" dirty="0">
                <a:latin typeface="+mj-lt"/>
                <a:cs typeface="Arial" charset="0"/>
              </a:rPr>
              <a:t>delay from</a:t>
            </a:r>
            <a:r>
              <a:rPr lang="en-US" sz="2000" dirty="0">
                <a:latin typeface="Times New Roman" pitchFamily="18" charset="0"/>
                <a:cs typeface="Arial" charset="0"/>
              </a:rPr>
              <a:t> </a:t>
            </a:r>
            <a:r>
              <a:rPr lang="en-US" sz="2000" i="1" dirty="0" err="1">
                <a:latin typeface="Times New Roman" pitchFamily="18" charset="0"/>
                <a:cs typeface="Arial" charset="0"/>
              </a:rPr>
              <a:t>C</a:t>
            </a:r>
            <a:r>
              <a:rPr lang="en-US" sz="2000" baseline="-25000" dirty="0" err="1">
                <a:latin typeface="Times New Roman" pitchFamily="18" charset="0"/>
                <a:cs typeface="Arial" charset="0"/>
              </a:rPr>
              <a:t>in</a:t>
            </a:r>
            <a:r>
              <a:rPr lang="en-US" sz="2000" dirty="0">
                <a:latin typeface="Times New Roman" pitchFamily="18" charset="0"/>
                <a:cs typeface="Arial" charset="0"/>
              </a:rPr>
              <a:t> </a:t>
            </a:r>
            <a:r>
              <a:rPr lang="en-US" sz="2000" dirty="0">
                <a:latin typeface="+mj-lt"/>
                <a:cs typeface="Arial" charset="0"/>
              </a:rPr>
              <a:t>to</a:t>
            </a:r>
            <a:r>
              <a:rPr lang="en-US" sz="2000" dirty="0">
                <a:latin typeface="Times New Roman" pitchFamily="18" charset="0"/>
                <a:cs typeface="Arial" charset="0"/>
              </a:rPr>
              <a:t> </a:t>
            </a:r>
            <a:r>
              <a:rPr lang="en-US" sz="2000" i="1" dirty="0" err="1">
                <a:latin typeface="Times New Roman" pitchFamily="18" charset="0"/>
                <a:cs typeface="Arial" charset="0"/>
              </a:rPr>
              <a:t>C</a:t>
            </a:r>
            <a:r>
              <a:rPr lang="en-US" sz="2000" baseline="-25000" dirty="0" err="1">
                <a:latin typeface="Times New Roman" pitchFamily="18" charset="0"/>
                <a:cs typeface="Arial" charset="0"/>
              </a:rPr>
              <a:t>out</a:t>
            </a:r>
            <a:r>
              <a:rPr lang="en-US" sz="2000" dirty="0">
                <a:latin typeface="Times New Roman" pitchFamily="18" charset="0"/>
                <a:cs typeface="Arial" charset="0"/>
              </a:rPr>
              <a:t> </a:t>
            </a:r>
            <a:r>
              <a:rPr lang="en-US" sz="2000" dirty="0">
                <a:latin typeface="+mj-lt"/>
                <a:cs typeface="Arial" charset="0"/>
              </a:rPr>
              <a:t>of </a:t>
            </a:r>
            <a:r>
              <a:rPr lang="en-US" sz="2000" dirty="0" smtClean="0">
                <a:latin typeface="+mj-lt"/>
                <a:cs typeface="Arial" charset="0"/>
              </a:rPr>
              <a:t>final </a:t>
            </a:r>
            <a:r>
              <a:rPr lang="en-US" sz="2000" dirty="0">
                <a:latin typeface="+mj-lt"/>
                <a:cs typeface="Arial" charset="0"/>
              </a:rPr>
              <a:t>AND/OR gate in </a:t>
            </a:r>
            <a:r>
              <a:rPr lang="en-US" sz="2000" i="1" dirty="0" smtClean="0">
                <a:latin typeface="+mj-lt"/>
                <a:cs typeface="Arial" charset="0"/>
              </a:rPr>
              <a:t>k</a:t>
            </a:r>
            <a:r>
              <a:rPr lang="en-US" sz="2000" dirty="0" smtClean="0">
                <a:latin typeface="+mj-lt"/>
                <a:cs typeface="Arial" charset="0"/>
              </a:rPr>
              <a:t>-bit </a:t>
            </a:r>
            <a:r>
              <a:rPr lang="en-US" sz="2000" dirty="0">
                <a:latin typeface="+mj-lt"/>
                <a:cs typeface="Arial" charset="0"/>
              </a:rPr>
              <a:t>CLA block</a:t>
            </a:r>
          </a:p>
          <a:p>
            <a:pPr marL="342900" indent="-342900">
              <a:spcBef>
                <a:spcPct val="20000"/>
              </a:spcBef>
              <a:buFontTx/>
              <a:buChar char="•"/>
            </a:pPr>
            <a:endParaRPr lang="en-US" sz="2400" dirty="0">
              <a:latin typeface="Times New Roman" pitchFamily="18" charset="0"/>
              <a:cs typeface="Arial" charset="0"/>
            </a:endParaRPr>
          </a:p>
          <a:p>
            <a:pPr>
              <a:spcBef>
                <a:spcPct val="20000"/>
              </a:spcBef>
            </a:pPr>
            <a:r>
              <a:rPr lang="en-US" sz="2400" dirty="0">
                <a:latin typeface="+mj-lt"/>
                <a:cs typeface="Arial" charset="0"/>
              </a:rPr>
              <a:t>An</a:t>
            </a:r>
            <a:r>
              <a:rPr lang="en-US" sz="2400" dirty="0">
                <a:latin typeface="Times New Roman" pitchFamily="18" charset="0"/>
                <a:cs typeface="Arial" charset="0"/>
              </a:rPr>
              <a:t> </a:t>
            </a:r>
            <a:r>
              <a:rPr lang="en-US" sz="2400" i="1" dirty="0">
                <a:latin typeface="+mj-lt"/>
                <a:cs typeface="Arial" charset="0"/>
              </a:rPr>
              <a:t>N</a:t>
            </a:r>
            <a:r>
              <a:rPr lang="en-US" sz="2400" dirty="0">
                <a:latin typeface="+mj-lt"/>
                <a:cs typeface="Arial" charset="0"/>
              </a:rPr>
              <a:t>-bit carry-</a:t>
            </a:r>
            <a:r>
              <a:rPr lang="en-US" sz="2400" dirty="0" err="1">
                <a:latin typeface="+mj-lt"/>
                <a:cs typeface="Arial" charset="0"/>
              </a:rPr>
              <a:t>lookahead</a:t>
            </a:r>
            <a:r>
              <a:rPr lang="en-US" sz="2400" dirty="0">
                <a:latin typeface="+mj-lt"/>
                <a:cs typeface="Arial" charset="0"/>
              </a:rPr>
              <a:t> adder is generally much faster than a ripple-carry adder for </a:t>
            </a:r>
            <a:r>
              <a:rPr lang="en-US" sz="2400" i="1" dirty="0">
                <a:latin typeface="+mj-lt"/>
                <a:cs typeface="Arial" charset="0"/>
              </a:rPr>
              <a:t>N</a:t>
            </a:r>
            <a:r>
              <a:rPr lang="en-US" sz="2400" dirty="0">
                <a:latin typeface="+mj-lt"/>
                <a:cs typeface="Arial" charset="0"/>
              </a:rPr>
              <a:t>  &gt; 16</a:t>
            </a:r>
          </a:p>
          <a:p>
            <a:pPr marL="742950" lvl="1" indent="-285750">
              <a:spcBef>
                <a:spcPct val="20000"/>
              </a:spcBef>
              <a:buFontTx/>
              <a:buChar char="–"/>
            </a:pPr>
            <a:endParaRPr lang="en-US" sz="2000" dirty="0">
              <a:latin typeface="Times New Roman" pitchFamily="18" charset="0"/>
              <a:cs typeface="Arial" charset="0"/>
            </a:endParaRP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 Delay</a:t>
            </a:r>
            <a:endParaRPr lang="en-US" sz="4400" dirty="0">
              <a:solidFill>
                <a:schemeClr val="bg1"/>
              </a:solidFill>
              <a:latin typeface="+mj-lt"/>
            </a:endParaRPr>
          </a:p>
        </p:txBody>
      </p:sp>
    </p:spTree>
    <p:extLst>
      <p:ext uri="{BB962C8B-B14F-4D97-AF65-F5344CB8AC3E}">
        <p14:creationId xmlns:p14="http://schemas.microsoft.com/office/powerpoint/2010/main" val="2933874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29798" name="Rectangle 6"/>
          <p:cNvSpPr>
            <a:spLocks noChangeArrowheads="1"/>
          </p:cNvSpPr>
          <p:nvPr>
            <p:custDataLst>
              <p:tags r:id="rId2"/>
            </p:custDataLst>
          </p:nvPr>
        </p:nvSpPr>
        <p:spPr bwMode="auto">
          <a:xfrm>
            <a:off x="914400" y="12192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latin typeface="+mj-lt"/>
                <a:cs typeface="Arial" charset="0"/>
              </a:rPr>
              <a:t>Computes </a:t>
            </a:r>
            <a:r>
              <a:rPr lang="en-US" sz="2800" dirty="0" smtClean="0">
                <a:latin typeface="+mj-lt"/>
                <a:cs typeface="Arial" charset="0"/>
              </a:rPr>
              <a:t>carry </a:t>
            </a:r>
            <a:r>
              <a:rPr lang="en-US" sz="2800" dirty="0">
                <a:latin typeface="+mj-lt"/>
                <a:cs typeface="Arial" charset="0"/>
              </a:rPr>
              <a:t>in (</a:t>
            </a:r>
            <a:r>
              <a:rPr lang="en-US" sz="2800" i="1" dirty="0">
                <a:latin typeface="+mj-lt"/>
                <a:cs typeface="Arial" charset="0"/>
              </a:rPr>
              <a:t>C</a:t>
            </a:r>
            <a:r>
              <a:rPr lang="en-US" sz="2800" i="1" baseline="-25000" dirty="0">
                <a:latin typeface="+mj-lt"/>
                <a:cs typeface="Arial" charset="0"/>
              </a:rPr>
              <a:t>i</a:t>
            </a:r>
            <a:r>
              <a:rPr lang="en-US" sz="2800" baseline="-25000" dirty="0">
                <a:latin typeface="+mj-lt"/>
                <a:cs typeface="Arial" charset="0"/>
              </a:rPr>
              <a:t>-1</a:t>
            </a:r>
            <a:r>
              <a:rPr lang="en-US" sz="2800" dirty="0">
                <a:latin typeface="+mj-lt"/>
                <a:cs typeface="Arial" charset="0"/>
              </a:rPr>
              <a:t>) for each </a:t>
            </a:r>
            <a:r>
              <a:rPr lang="en-US" sz="2800" dirty="0" smtClean="0">
                <a:latin typeface="+mj-lt"/>
                <a:cs typeface="Arial" charset="0"/>
              </a:rPr>
              <a:t>column, then </a:t>
            </a:r>
            <a:r>
              <a:rPr lang="en-US" sz="2800" dirty="0">
                <a:latin typeface="+mj-lt"/>
                <a:cs typeface="Arial" charset="0"/>
              </a:rPr>
              <a:t>computes </a:t>
            </a:r>
            <a:r>
              <a:rPr lang="en-US" sz="2800" dirty="0" smtClean="0">
                <a:latin typeface="+mj-lt"/>
                <a:cs typeface="Arial" charset="0"/>
              </a:rPr>
              <a:t>sum</a:t>
            </a:r>
            <a:r>
              <a:rPr lang="en-US" sz="2800" dirty="0">
                <a:latin typeface="+mj-lt"/>
                <a:cs typeface="Arial" charset="0"/>
              </a:rPr>
              <a:t>:</a:t>
            </a:r>
          </a:p>
          <a:p>
            <a:pPr marL="342900" indent="-342900">
              <a:spcBef>
                <a:spcPct val="20000"/>
              </a:spcBef>
            </a:pPr>
            <a:r>
              <a:rPr lang="en-US" sz="2800" i="1" dirty="0">
                <a:latin typeface="Times New Roman" pitchFamily="18" charset="0"/>
                <a:cs typeface="Arial" charset="0"/>
              </a:rPr>
              <a:t>	</a:t>
            </a:r>
            <a:r>
              <a:rPr lang="en-US" sz="2800" b="1" i="1" dirty="0">
                <a:latin typeface="Times New Roman" pitchFamily="18" charset="0"/>
                <a:cs typeface="Arial" charset="0"/>
              </a:rPr>
              <a:t>		</a:t>
            </a:r>
            <a:r>
              <a:rPr lang="en-US" sz="3200" b="1" i="1" dirty="0">
                <a:solidFill>
                  <a:srgbClr val="0070C0"/>
                </a:solidFill>
                <a:latin typeface="Times New Roman" pitchFamily="18" charset="0"/>
                <a:cs typeface="Arial" charset="0"/>
              </a:rPr>
              <a:t>S</a:t>
            </a:r>
            <a:r>
              <a:rPr lang="en-US" sz="3200" b="1" i="1" baseline="-25000" dirty="0">
                <a:solidFill>
                  <a:srgbClr val="0070C0"/>
                </a:solidFill>
                <a:latin typeface="Times New Roman" pitchFamily="18" charset="0"/>
                <a:cs typeface="Arial" charset="0"/>
              </a:rPr>
              <a:t>i</a:t>
            </a:r>
            <a:r>
              <a:rPr lang="en-US" sz="3200" b="1" i="1" dirty="0">
                <a:solidFill>
                  <a:srgbClr val="0070C0"/>
                </a:solidFill>
                <a:latin typeface="Times New Roman" pitchFamily="18" charset="0"/>
                <a:cs typeface="Arial" charset="0"/>
              </a:rPr>
              <a:t> = </a:t>
            </a:r>
            <a:r>
              <a:rPr lang="en-US" sz="3200" b="1" dirty="0">
                <a:solidFill>
                  <a:srgbClr val="0070C0"/>
                </a:solidFill>
                <a:latin typeface="Times New Roman" pitchFamily="18" charset="0"/>
                <a:cs typeface="Arial" charset="0"/>
              </a:rPr>
              <a:t>(</a:t>
            </a:r>
            <a:r>
              <a:rPr lang="en-US" sz="3200" b="1" i="1" dirty="0">
                <a:solidFill>
                  <a:srgbClr val="0070C0"/>
                </a:solidFill>
                <a:latin typeface="Times New Roman" pitchFamily="18" charset="0"/>
                <a:cs typeface="Arial" charset="0"/>
              </a:rPr>
              <a:t>A</a:t>
            </a:r>
            <a:r>
              <a:rPr lang="en-US" sz="3200" b="1" i="1" baseline="-25000" dirty="0">
                <a:solidFill>
                  <a:srgbClr val="0070C0"/>
                </a:solidFill>
                <a:latin typeface="Times New Roman" pitchFamily="18" charset="0"/>
                <a:cs typeface="Arial" charset="0"/>
              </a:rPr>
              <a:t>i</a:t>
            </a:r>
            <a:r>
              <a:rPr lang="en-US" sz="3200" b="1" i="1" dirty="0">
                <a:solidFill>
                  <a:srgbClr val="0070C0"/>
                </a:solidFill>
                <a:latin typeface="Times New Roman" pitchFamily="18" charset="0"/>
                <a:cs typeface="Arial" charset="0"/>
              </a:rPr>
              <a:t> </a:t>
            </a:r>
            <a:r>
              <a:rPr lang="en-US" sz="3200" b="1" i="1" dirty="0" smtClean="0">
                <a:solidFill>
                  <a:srgbClr val="0070C0"/>
                </a:solidFill>
                <a:latin typeface="Times New Roman" pitchFamily="18" charset="0"/>
                <a:cs typeface="Arial" charset="0"/>
              </a:rPr>
              <a:t>^ B</a:t>
            </a:r>
            <a:r>
              <a:rPr lang="en-US" sz="3200" b="1" i="1" baseline="-25000" dirty="0" smtClean="0">
                <a:solidFill>
                  <a:srgbClr val="0070C0"/>
                </a:solidFill>
                <a:latin typeface="Times New Roman" pitchFamily="18" charset="0"/>
                <a:cs typeface="Arial" charset="0"/>
              </a:rPr>
              <a:t>i</a:t>
            </a:r>
            <a:r>
              <a:rPr lang="en-US" sz="3200" b="1" dirty="0">
                <a:solidFill>
                  <a:srgbClr val="0070C0"/>
                </a:solidFill>
                <a:latin typeface="Times New Roman" pitchFamily="18" charset="0"/>
                <a:cs typeface="Arial" charset="0"/>
              </a:rPr>
              <a:t>)</a:t>
            </a:r>
            <a:r>
              <a:rPr lang="en-US" sz="3200" b="1" i="1" dirty="0">
                <a:solidFill>
                  <a:srgbClr val="0070C0"/>
                </a:solidFill>
                <a:latin typeface="Times New Roman" pitchFamily="18" charset="0"/>
                <a:cs typeface="Arial" charset="0"/>
              </a:rPr>
              <a:t> </a:t>
            </a:r>
            <a:r>
              <a:rPr lang="en-US" sz="3200" b="1" dirty="0" smtClean="0">
                <a:solidFill>
                  <a:srgbClr val="0070C0"/>
                </a:solidFill>
                <a:latin typeface="Symbol" pitchFamily="18" charset="2"/>
                <a:cs typeface="Arial" charset="0"/>
              </a:rPr>
              <a:t> ^</a:t>
            </a:r>
            <a:r>
              <a:rPr lang="en-US" sz="3200" b="1" i="1" dirty="0" smtClean="0">
                <a:solidFill>
                  <a:srgbClr val="0070C0"/>
                </a:solidFill>
                <a:latin typeface="Times New Roman" pitchFamily="18" charset="0"/>
                <a:cs typeface="Arial" charset="0"/>
              </a:rPr>
              <a:t> </a:t>
            </a:r>
            <a:r>
              <a:rPr lang="en-US" sz="3200" b="1" i="1" err="1" smtClean="0">
                <a:solidFill>
                  <a:srgbClr val="0070C0"/>
                </a:solidFill>
                <a:latin typeface="Times New Roman" pitchFamily="18" charset="0"/>
                <a:cs typeface="Arial" charset="0"/>
              </a:rPr>
              <a:t>C</a:t>
            </a:r>
            <a:r>
              <a:rPr lang="en-US" sz="3200" b="1" i="1" baseline="-25000" err="1" smtClean="0">
                <a:solidFill>
                  <a:srgbClr val="0070C0"/>
                </a:solidFill>
                <a:latin typeface="Times New Roman" pitchFamily="18" charset="0"/>
                <a:cs typeface="Arial" charset="0"/>
              </a:rPr>
              <a:t>i</a:t>
            </a:r>
            <a:r>
              <a:rPr lang="en-US" sz="3200" b="1" i="1" baseline="-25000" smtClean="0">
                <a:solidFill>
                  <a:srgbClr val="0070C0"/>
                </a:solidFill>
                <a:latin typeface="Times New Roman" pitchFamily="18" charset="0"/>
                <a:cs typeface="Arial" charset="0"/>
              </a:rPr>
              <a:t>-1</a:t>
            </a:r>
            <a:endParaRPr lang="en-US" sz="3200" b="1" dirty="0">
              <a:solidFill>
                <a:srgbClr val="0070C0"/>
              </a:solidFill>
              <a:latin typeface="Times New Roman" pitchFamily="18" charset="0"/>
              <a:cs typeface="Arial" charset="0"/>
            </a:endParaRPr>
          </a:p>
          <a:p>
            <a:pPr marL="342900" indent="-342900">
              <a:spcBef>
                <a:spcPct val="20000"/>
              </a:spcBef>
              <a:buFontTx/>
              <a:buChar char="•"/>
            </a:pPr>
            <a:r>
              <a:rPr lang="en-US" sz="2800" dirty="0">
                <a:latin typeface="+mj-lt"/>
                <a:cs typeface="Arial" charset="0"/>
              </a:rPr>
              <a:t>Computes </a:t>
            </a:r>
            <a:r>
              <a:rPr lang="en-US" sz="2800" i="1" dirty="0">
                <a:latin typeface="+mj-lt"/>
                <a:cs typeface="Arial" charset="0"/>
              </a:rPr>
              <a:t>G</a:t>
            </a:r>
            <a:r>
              <a:rPr lang="en-US" sz="2800" dirty="0">
                <a:latin typeface="+mj-lt"/>
                <a:cs typeface="Arial" charset="0"/>
              </a:rPr>
              <a:t> and </a:t>
            </a:r>
            <a:r>
              <a:rPr lang="en-US" sz="2800" i="1" dirty="0">
                <a:latin typeface="+mj-lt"/>
                <a:cs typeface="Arial" charset="0"/>
              </a:rPr>
              <a:t>P</a:t>
            </a:r>
            <a:r>
              <a:rPr lang="en-US" sz="2800" dirty="0">
                <a:latin typeface="+mj-lt"/>
                <a:cs typeface="Arial" charset="0"/>
              </a:rPr>
              <a:t> for </a:t>
            </a:r>
            <a:r>
              <a:rPr lang="en-US" sz="2800" dirty="0" smtClean="0">
                <a:latin typeface="+mj-lt"/>
                <a:cs typeface="Arial" charset="0"/>
              </a:rPr>
              <a:t>1-, 2-, 4-, 8-bit </a:t>
            </a:r>
            <a:r>
              <a:rPr lang="en-US" sz="2800" dirty="0">
                <a:latin typeface="+mj-lt"/>
                <a:cs typeface="Arial" charset="0"/>
              </a:rPr>
              <a:t>blocks, etc. until </a:t>
            </a:r>
            <a:r>
              <a:rPr lang="en-US" sz="2800" dirty="0" smtClean="0">
                <a:latin typeface="+mj-lt"/>
                <a:cs typeface="Arial" charset="0"/>
              </a:rPr>
              <a:t>all </a:t>
            </a:r>
            <a:r>
              <a:rPr lang="en-US" sz="2800" i="1" dirty="0" err="1" smtClean="0">
                <a:latin typeface="+mj-lt"/>
                <a:cs typeface="Arial" charset="0"/>
              </a:rPr>
              <a:t>G</a:t>
            </a:r>
            <a:r>
              <a:rPr lang="en-US" sz="2800" i="1" baseline="-25000" dirty="0" err="1" smtClean="0">
                <a:latin typeface="+mj-lt"/>
                <a:cs typeface="Arial" charset="0"/>
              </a:rPr>
              <a:t>i</a:t>
            </a:r>
            <a:r>
              <a:rPr lang="en-US" sz="2800" dirty="0" smtClean="0">
                <a:latin typeface="+mj-lt"/>
                <a:cs typeface="Arial" charset="0"/>
              </a:rPr>
              <a:t> (carry in) known</a:t>
            </a:r>
            <a:endParaRPr lang="en-US" sz="2800" dirty="0">
              <a:latin typeface="+mj-lt"/>
              <a:cs typeface="Arial" charset="0"/>
            </a:endParaRPr>
          </a:p>
          <a:p>
            <a:pPr marL="342900" indent="-342900">
              <a:spcBef>
                <a:spcPct val="20000"/>
              </a:spcBef>
              <a:buFontTx/>
              <a:buChar char="•"/>
            </a:pPr>
            <a:r>
              <a:rPr lang="en-US" sz="2800" dirty="0" smtClean="0">
                <a:latin typeface="+mj-lt"/>
                <a:cs typeface="Arial" charset="0"/>
              </a:rPr>
              <a:t>log</a:t>
            </a:r>
            <a:r>
              <a:rPr lang="en-US" sz="2800" baseline="-25000" dirty="0" smtClean="0">
                <a:latin typeface="+mj-lt"/>
                <a:cs typeface="Arial" charset="0"/>
              </a:rPr>
              <a:t>2</a:t>
            </a:r>
            <a:r>
              <a:rPr lang="en-US" sz="2800" i="1" dirty="0" smtClean="0">
                <a:latin typeface="+mj-lt"/>
                <a:cs typeface="Arial" charset="0"/>
              </a:rPr>
              <a:t>N</a:t>
            </a:r>
            <a:r>
              <a:rPr lang="en-US" sz="2800" dirty="0" smtClean="0">
                <a:latin typeface="+mj-lt"/>
                <a:cs typeface="Arial" charset="0"/>
              </a:rPr>
              <a:t> </a:t>
            </a:r>
            <a:r>
              <a:rPr lang="en-US" sz="2800" dirty="0">
                <a:latin typeface="+mj-lt"/>
                <a:cs typeface="Arial" charset="0"/>
              </a:rPr>
              <a:t>stages</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257906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Chapter 5 :: Topics</a:t>
            </a:r>
            <a:endParaRPr lang="en-US" sz="4400" dirty="0">
              <a:solidFill>
                <a:schemeClr val="bg1"/>
              </a:solidFill>
              <a:latin typeface="+mj-lt"/>
            </a:endParaRPr>
          </a:p>
        </p:txBody>
      </p:sp>
      <p:sp>
        <p:nvSpPr>
          <p:cNvPr id="4" name="Rectangle 3"/>
          <p:cNvSpPr txBox="1">
            <a:spLocks noChangeArrowheads="1"/>
          </p:cNvSpPr>
          <p:nvPr>
            <p:custDataLst>
              <p:tags r:id="rId1"/>
            </p:custDataLst>
          </p:nvPr>
        </p:nvSpPr>
        <p:spPr>
          <a:xfrm>
            <a:off x="977705" y="1295400"/>
            <a:ext cx="633749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Introduction</a:t>
            </a:r>
            <a:endParaRPr lang="en-US" dirty="0" smtClean="0"/>
          </a:p>
          <a:p>
            <a:r>
              <a:rPr lang="en-US" b="1" dirty="0" smtClean="0"/>
              <a:t>Arithmetic Circuits</a:t>
            </a:r>
          </a:p>
          <a:p>
            <a:r>
              <a:rPr lang="en-US" b="1" dirty="0" smtClean="0"/>
              <a:t>Number Systems</a:t>
            </a:r>
          </a:p>
          <a:p>
            <a:r>
              <a:rPr lang="en-US" b="1" dirty="0" smtClean="0"/>
              <a:t>Sequential Building Blocks</a:t>
            </a:r>
          </a:p>
          <a:p>
            <a:r>
              <a:rPr lang="en-US" b="1" dirty="0" smtClean="0"/>
              <a:t>Memory Arrays</a:t>
            </a:r>
          </a:p>
          <a:p>
            <a:r>
              <a:rPr lang="en-US" b="1" dirty="0" smtClean="0"/>
              <a:t>Logic Arrays</a:t>
            </a:r>
            <a:endParaRPr lang="en-US" dirty="0" smtClean="0"/>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066800"/>
            <a:ext cx="1743168" cy="4754563"/>
          </a:xfrm>
          <a:prstGeom prst="rect">
            <a:avLst/>
          </a:prstGeom>
        </p:spPr>
      </p:pic>
    </p:spTree>
    <p:extLst>
      <p:ext uri="{BB962C8B-B14F-4D97-AF65-F5344CB8AC3E}">
        <p14:creationId xmlns:p14="http://schemas.microsoft.com/office/powerpoint/2010/main" val="7375248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36964" name="Rectangle 4"/>
          <p:cNvSpPr>
            <a:spLocks noChangeArrowheads="1"/>
          </p:cNvSpPr>
          <p:nvPr>
            <p:custDataLst>
              <p:tags r:id="rId2"/>
            </p:custDataLst>
          </p:nvPr>
        </p:nvSpPr>
        <p:spPr bwMode="auto">
          <a:xfrm>
            <a:off x="457200" y="9144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C</a:t>
            </a:r>
            <a:r>
              <a:rPr lang="en-US" sz="2400" dirty="0" smtClean="0">
                <a:latin typeface="+mj-lt"/>
                <a:cs typeface="Arial" charset="0"/>
              </a:rPr>
              <a:t>arry </a:t>
            </a:r>
            <a:r>
              <a:rPr lang="en-US" sz="2400" dirty="0">
                <a:latin typeface="+mj-lt"/>
                <a:cs typeface="Arial" charset="0"/>
              </a:rPr>
              <a:t>in </a:t>
            </a:r>
            <a:r>
              <a:rPr lang="en-US" sz="2400" dirty="0" smtClean="0">
                <a:latin typeface="+mj-lt"/>
                <a:cs typeface="Arial" charset="0"/>
              </a:rPr>
              <a:t>either </a:t>
            </a:r>
            <a:r>
              <a:rPr lang="en-US" sz="2400" i="1" dirty="0">
                <a:latin typeface="+mj-lt"/>
                <a:cs typeface="Arial" charset="0"/>
              </a:rPr>
              <a:t>generated</a:t>
            </a:r>
            <a:r>
              <a:rPr lang="en-US" sz="2400" dirty="0">
                <a:latin typeface="+mj-lt"/>
                <a:cs typeface="Arial" charset="0"/>
              </a:rPr>
              <a:t> in a column or </a:t>
            </a:r>
            <a:r>
              <a:rPr lang="en-US" sz="2400" i="1" dirty="0">
                <a:latin typeface="+mj-lt"/>
                <a:cs typeface="Arial" charset="0"/>
              </a:rPr>
              <a:t>propagated</a:t>
            </a:r>
            <a:r>
              <a:rPr lang="en-US" sz="2400" dirty="0">
                <a:latin typeface="+mj-lt"/>
                <a:cs typeface="Arial" charset="0"/>
              </a:rPr>
              <a:t> from a previous column.</a:t>
            </a:r>
          </a:p>
          <a:p>
            <a:pPr marL="342900" indent="-342900">
              <a:spcBef>
                <a:spcPct val="20000"/>
              </a:spcBef>
              <a:buFontTx/>
              <a:buChar char="•"/>
            </a:pPr>
            <a:r>
              <a:rPr lang="en-US" sz="2400" dirty="0" smtClean="0">
                <a:latin typeface="+mj-lt"/>
                <a:cs typeface="Arial" charset="0"/>
              </a:rPr>
              <a:t>Column </a:t>
            </a:r>
            <a:r>
              <a:rPr lang="en-US" sz="2400" dirty="0">
                <a:latin typeface="+mj-lt"/>
                <a:cs typeface="Arial" charset="0"/>
              </a:rPr>
              <a:t>-1 </a:t>
            </a:r>
            <a:r>
              <a:rPr lang="en-US" sz="2400" dirty="0" smtClean="0">
                <a:latin typeface="+mj-lt"/>
                <a:cs typeface="Arial" charset="0"/>
              </a:rPr>
              <a:t>holds </a:t>
            </a:r>
            <a:r>
              <a:rPr lang="en-US" sz="2400" i="1" dirty="0" err="1">
                <a:latin typeface="+mj-lt"/>
                <a:cs typeface="Arial" charset="0"/>
              </a:rPr>
              <a:t>C</a:t>
            </a:r>
            <a:r>
              <a:rPr lang="en-US" sz="2400" baseline="-25000" dirty="0" err="1">
                <a:latin typeface="+mj-lt"/>
                <a:cs typeface="Arial" charset="0"/>
              </a:rPr>
              <a:t>in</a:t>
            </a:r>
            <a:r>
              <a:rPr lang="en-US" sz="2400" dirty="0">
                <a:latin typeface="+mj-lt"/>
                <a:cs typeface="Arial" charset="0"/>
              </a:rPr>
              <a:t>, so </a:t>
            </a:r>
          </a:p>
          <a:p>
            <a:pPr marL="742950" lvl="1" indent="-285750">
              <a:spcBef>
                <a:spcPct val="20000"/>
              </a:spcBef>
            </a:pPr>
            <a:r>
              <a:rPr lang="en-US" sz="2000" b="1" i="1" dirty="0">
                <a:solidFill>
                  <a:schemeClr val="accent2"/>
                </a:solidFill>
                <a:latin typeface="Times New Roman" pitchFamily="18" charset="0"/>
                <a:cs typeface="Arial" charset="0"/>
              </a:rPr>
              <a:t>	</a:t>
            </a:r>
            <a:r>
              <a:rPr lang="en-US" sz="2600" b="1" i="1" dirty="0">
                <a:solidFill>
                  <a:srgbClr val="0070C0"/>
                </a:solidFill>
                <a:latin typeface="Times New Roman" pitchFamily="18" charset="0"/>
                <a:cs typeface="Arial" charset="0"/>
              </a:rPr>
              <a:t>G</a:t>
            </a:r>
            <a:r>
              <a:rPr lang="en-US" sz="2600" b="1" baseline="-25000" dirty="0">
                <a:solidFill>
                  <a:srgbClr val="0070C0"/>
                </a:solidFill>
                <a:latin typeface="Times New Roman" pitchFamily="18" charset="0"/>
                <a:cs typeface="Arial" charset="0"/>
              </a:rPr>
              <a:t>-1</a:t>
            </a:r>
            <a:r>
              <a:rPr lang="en-US" sz="2600" b="1" dirty="0">
                <a:solidFill>
                  <a:srgbClr val="0070C0"/>
                </a:solidFill>
                <a:latin typeface="Times New Roman" pitchFamily="18" charset="0"/>
                <a:cs typeface="Arial" charset="0"/>
              </a:rPr>
              <a:t> = </a:t>
            </a:r>
            <a:r>
              <a:rPr lang="en-US" sz="2600" b="1" i="1" dirty="0" err="1" smtClean="0">
                <a:solidFill>
                  <a:srgbClr val="0070C0"/>
                </a:solidFill>
                <a:latin typeface="Times New Roman" pitchFamily="18" charset="0"/>
                <a:cs typeface="Arial" charset="0"/>
              </a:rPr>
              <a:t>C</a:t>
            </a:r>
            <a:r>
              <a:rPr lang="en-US" sz="2600" b="1" baseline="-25000" dirty="0" err="1" smtClean="0">
                <a:solidFill>
                  <a:srgbClr val="0070C0"/>
                </a:solidFill>
                <a:latin typeface="Times New Roman" pitchFamily="18" charset="0"/>
                <a:cs typeface="Arial" charset="0"/>
              </a:rPr>
              <a:t>in</a:t>
            </a:r>
            <a:endParaRPr lang="en-US" sz="2600" b="1" dirty="0">
              <a:solidFill>
                <a:srgbClr val="0070C0"/>
              </a:solidFill>
              <a:latin typeface="+mj-lt"/>
              <a:cs typeface="Arial" charset="0"/>
            </a:endParaRPr>
          </a:p>
          <a:p>
            <a:pPr marL="342900" indent="-342900">
              <a:spcBef>
                <a:spcPct val="20000"/>
              </a:spcBef>
              <a:buFontTx/>
              <a:buChar char="•"/>
            </a:pPr>
            <a:r>
              <a:rPr lang="en-US" sz="2400" dirty="0" smtClean="0">
                <a:latin typeface="+mj-lt"/>
                <a:cs typeface="Arial" charset="0"/>
              </a:rPr>
              <a:t>Carry </a:t>
            </a:r>
            <a:r>
              <a:rPr lang="en-US" sz="2400" dirty="0">
                <a:latin typeface="+mj-lt"/>
                <a:cs typeface="Arial" charset="0"/>
              </a:rPr>
              <a:t>in to column </a:t>
            </a:r>
            <a:r>
              <a:rPr lang="en-US" sz="2400" i="1" dirty="0" err="1">
                <a:latin typeface="+mj-lt"/>
                <a:cs typeface="Arial" charset="0"/>
              </a:rPr>
              <a:t>i</a:t>
            </a:r>
            <a:r>
              <a:rPr lang="en-US" sz="2400" i="1" dirty="0">
                <a:latin typeface="+mj-lt"/>
                <a:cs typeface="Arial" charset="0"/>
              </a:rPr>
              <a:t> = </a:t>
            </a:r>
            <a:r>
              <a:rPr lang="en-US" sz="2400" dirty="0" smtClean="0">
                <a:latin typeface="+mj-lt"/>
                <a:cs typeface="Arial" charset="0"/>
              </a:rPr>
              <a:t>carry </a:t>
            </a:r>
            <a:r>
              <a:rPr lang="en-US" sz="2400" dirty="0">
                <a:latin typeface="+mj-lt"/>
                <a:cs typeface="Arial" charset="0"/>
              </a:rPr>
              <a:t>out of column </a:t>
            </a:r>
            <a:r>
              <a:rPr lang="en-US" sz="2400" i="1" dirty="0">
                <a:latin typeface="+mj-lt"/>
                <a:cs typeface="Arial" charset="0"/>
              </a:rPr>
              <a:t>i-1</a:t>
            </a:r>
            <a:r>
              <a:rPr lang="en-US" sz="2400" dirty="0">
                <a:latin typeface="+mj-lt"/>
                <a:cs typeface="Arial" charset="0"/>
              </a:rPr>
              <a:t>: </a:t>
            </a:r>
          </a:p>
          <a:p>
            <a:pPr marL="742950" lvl="1" indent="-285750">
              <a:spcBef>
                <a:spcPct val="20000"/>
              </a:spcBef>
            </a:pPr>
            <a:r>
              <a:rPr lang="en-US" sz="2000" i="1" dirty="0">
                <a:solidFill>
                  <a:schemeClr val="accent2"/>
                </a:solidFill>
                <a:latin typeface="Times New Roman" pitchFamily="18" charset="0"/>
                <a:cs typeface="Arial" charset="0"/>
              </a:rPr>
              <a:t>	</a:t>
            </a:r>
            <a:r>
              <a:rPr lang="en-US" sz="2600" b="1" i="1" dirty="0">
                <a:solidFill>
                  <a:srgbClr val="0070C0"/>
                </a:solidFill>
                <a:latin typeface="Times New Roman" pitchFamily="18" charset="0"/>
                <a:cs typeface="Arial" charset="0"/>
              </a:rPr>
              <a:t>C</a:t>
            </a:r>
            <a:r>
              <a:rPr lang="en-US" sz="2600" b="1" i="1" baseline="-25000" dirty="0">
                <a:solidFill>
                  <a:srgbClr val="0070C0"/>
                </a:solidFill>
                <a:latin typeface="Times New Roman" pitchFamily="18" charset="0"/>
                <a:cs typeface="Arial" charset="0"/>
              </a:rPr>
              <a:t>i</a:t>
            </a:r>
            <a:r>
              <a:rPr lang="en-US" sz="2600" b="1" baseline="-25000" dirty="0">
                <a:solidFill>
                  <a:srgbClr val="0070C0"/>
                </a:solidFill>
                <a:latin typeface="Times New Roman" pitchFamily="18" charset="0"/>
                <a:cs typeface="Arial" charset="0"/>
              </a:rPr>
              <a:t>-1</a:t>
            </a:r>
            <a:r>
              <a:rPr lang="en-US" sz="2600" b="1" dirty="0">
                <a:solidFill>
                  <a:srgbClr val="0070C0"/>
                </a:solidFill>
                <a:latin typeface="Times New Roman" pitchFamily="18" charset="0"/>
                <a:cs typeface="Arial" charset="0"/>
              </a:rPr>
              <a:t> = </a:t>
            </a:r>
            <a:r>
              <a:rPr lang="en-US" sz="2600" b="1" i="1" dirty="0">
                <a:solidFill>
                  <a:srgbClr val="0070C0"/>
                </a:solidFill>
                <a:latin typeface="Times New Roman" pitchFamily="18" charset="0"/>
                <a:cs typeface="Arial" charset="0"/>
              </a:rPr>
              <a:t>G</a:t>
            </a:r>
            <a:r>
              <a:rPr lang="en-US" sz="2600" b="1" i="1" baseline="-25000" dirty="0">
                <a:solidFill>
                  <a:srgbClr val="0070C0"/>
                </a:solidFill>
                <a:latin typeface="Times New Roman" pitchFamily="18" charset="0"/>
                <a:cs typeface="Arial" charset="0"/>
              </a:rPr>
              <a:t>i</a:t>
            </a:r>
            <a:r>
              <a:rPr lang="en-US" sz="2600" b="1" baseline="-25000" dirty="0">
                <a:solidFill>
                  <a:srgbClr val="0070C0"/>
                </a:solidFill>
                <a:latin typeface="Times New Roman" pitchFamily="18" charset="0"/>
                <a:cs typeface="Arial" charset="0"/>
              </a:rPr>
              <a:t>-1:-1</a:t>
            </a:r>
            <a:r>
              <a:rPr lang="en-US" sz="2600" b="1" dirty="0">
                <a:solidFill>
                  <a:srgbClr val="0070C0"/>
                </a:solidFill>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a:t>
            </a:r>
            <a:r>
              <a:rPr lang="en-US" sz="2400" b="1" i="1" dirty="0">
                <a:latin typeface="Times New Roman" pitchFamily="18" charset="0"/>
                <a:cs typeface="Arial" charset="0"/>
              </a:rPr>
              <a:t>G</a:t>
            </a:r>
            <a:r>
              <a:rPr lang="en-US" sz="2400" b="1" i="1" baseline="-25000" dirty="0">
                <a:latin typeface="Times New Roman" pitchFamily="18" charset="0"/>
                <a:cs typeface="Arial" charset="0"/>
              </a:rPr>
              <a:t>i</a:t>
            </a:r>
            <a:r>
              <a:rPr lang="en-US" sz="2400" b="1" baseline="-25000" dirty="0">
                <a:latin typeface="Times New Roman" pitchFamily="18" charset="0"/>
                <a:cs typeface="Arial" charset="0"/>
              </a:rPr>
              <a:t>-1:-</a:t>
            </a:r>
            <a:r>
              <a:rPr lang="en-US" sz="2400" b="1" baseline="-25000" dirty="0" smtClean="0">
                <a:latin typeface="Times New Roman" pitchFamily="18" charset="0"/>
                <a:cs typeface="Arial" charset="0"/>
              </a:rPr>
              <a:t>1</a:t>
            </a:r>
            <a:r>
              <a:rPr lang="en-US" sz="2400" b="1" dirty="0" smtClean="0">
                <a:latin typeface="Times New Roman" pitchFamily="18" charset="0"/>
                <a:cs typeface="Arial" charset="0"/>
              </a:rPr>
              <a:t>: </a:t>
            </a:r>
            <a:r>
              <a:rPr lang="en-US" sz="2400" dirty="0" smtClean="0">
                <a:latin typeface="+mj-lt"/>
                <a:cs typeface="Arial" charset="0"/>
              </a:rPr>
              <a:t>generate </a:t>
            </a:r>
            <a:r>
              <a:rPr lang="en-US" sz="2400" dirty="0">
                <a:latin typeface="+mj-lt"/>
                <a:cs typeface="Arial" charset="0"/>
              </a:rPr>
              <a:t>signal spanning columns </a:t>
            </a:r>
            <a:r>
              <a:rPr lang="en-US" sz="2400" i="1" dirty="0">
                <a:latin typeface="+mj-lt"/>
                <a:cs typeface="Arial" charset="0"/>
              </a:rPr>
              <a:t>i</a:t>
            </a:r>
            <a:r>
              <a:rPr lang="en-US" sz="2400" dirty="0">
                <a:latin typeface="+mj-lt"/>
                <a:cs typeface="Arial" charset="0"/>
              </a:rPr>
              <a:t>-1 to -</a:t>
            </a:r>
            <a:r>
              <a:rPr lang="en-US" sz="2400" dirty="0" smtClean="0">
                <a:latin typeface="+mj-lt"/>
                <a:cs typeface="Arial" charset="0"/>
              </a:rPr>
              <a:t>1</a:t>
            </a:r>
            <a:endParaRPr lang="en-US" sz="2400" dirty="0">
              <a:latin typeface="+mj-lt"/>
              <a:cs typeface="Arial" charset="0"/>
            </a:endParaRPr>
          </a:p>
          <a:p>
            <a:pPr marL="342900" indent="-342900">
              <a:spcBef>
                <a:spcPct val="20000"/>
              </a:spcBef>
              <a:buFontTx/>
              <a:buChar char="•"/>
            </a:pPr>
            <a:r>
              <a:rPr lang="en-US" sz="2400" dirty="0" smtClean="0">
                <a:latin typeface="+mj-lt"/>
                <a:cs typeface="Arial" charset="0"/>
              </a:rPr>
              <a:t>Sum equation:</a:t>
            </a:r>
            <a:endParaRPr lang="en-US" sz="2400" dirty="0">
              <a:latin typeface="+mj-lt"/>
              <a:cs typeface="Arial" charset="0"/>
            </a:endParaRPr>
          </a:p>
          <a:p>
            <a:pPr marL="742950" lvl="1" indent="-285750">
              <a:spcBef>
                <a:spcPct val="20000"/>
              </a:spcBef>
            </a:pPr>
            <a:r>
              <a:rPr lang="en-US" sz="2000" b="1" i="1" dirty="0">
                <a:solidFill>
                  <a:schemeClr val="accent2"/>
                </a:solidFill>
                <a:latin typeface="Times New Roman" pitchFamily="18" charset="0"/>
                <a:cs typeface="Arial" charset="0"/>
              </a:rPr>
              <a:t>	</a:t>
            </a:r>
            <a:r>
              <a:rPr lang="en-US" sz="2600" b="1" i="1" dirty="0">
                <a:solidFill>
                  <a:srgbClr val="0070C0"/>
                </a:solidFill>
                <a:latin typeface="Times New Roman" pitchFamily="18" charset="0"/>
                <a:cs typeface="Arial" charset="0"/>
              </a:rPr>
              <a:t>S</a:t>
            </a:r>
            <a:r>
              <a:rPr lang="en-US" sz="2600" b="1" i="1" baseline="-25000" dirty="0">
                <a:solidFill>
                  <a:srgbClr val="0070C0"/>
                </a:solidFill>
                <a:latin typeface="Times New Roman" pitchFamily="18" charset="0"/>
                <a:cs typeface="Arial" charset="0"/>
              </a:rPr>
              <a:t>i</a:t>
            </a:r>
            <a:r>
              <a:rPr lang="en-US" sz="2600" b="1" i="1" dirty="0">
                <a:solidFill>
                  <a:srgbClr val="0070C0"/>
                </a:solidFill>
                <a:latin typeface="Times New Roman" pitchFamily="18" charset="0"/>
                <a:cs typeface="Arial" charset="0"/>
              </a:rPr>
              <a:t> = </a:t>
            </a:r>
            <a:r>
              <a:rPr lang="en-US" sz="2600" b="1" dirty="0">
                <a:solidFill>
                  <a:srgbClr val="0070C0"/>
                </a:solidFill>
                <a:latin typeface="Times New Roman" pitchFamily="18" charset="0"/>
                <a:cs typeface="Arial" charset="0"/>
              </a:rPr>
              <a:t>(</a:t>
            </a:r>
            <a:r>
              <a:rPr lang="en-US" sz="2600" b="1" i="1" dirty="0">
                <a:solidFill>
                  <a:srgbClr val="0070C0"/>
                </a:solidFill>
                <a:latin typeface="Times New Roman" pitchFamily="18" charset="0"/>
                <a:cs typeface="Arial" charset="0"/>
              </a:rPr>
              <a:t>A</a:t>
            </a:r>
            <a:r>
              <a:rPr lang="en-US" sz="2600" b="1" i="1" baseline="-25000" dirty="0">
                <a:solidFill>
                  <a:srgbClr val="0070C0"/>
                </a:solidFill>
                <a:latin typeface="Times New Roman" pitchFamily="18" charset="0"/>
                <a:cs typeface="Arial" charset="0"/>
              </a:rPr>
              <a:t>i</a:t>
            </a:r>
            <a:r>
              <a:rPr lang="en-US" sz="2600" b="1" i="1" dirty="0">
                <a:solidFill>
                  <a:srgbClr val="0070C0"/>
                </a:solidFill>
                <a:latin typeface="Times New Roman" pitchFamily="18" charset="0"/>
                <a:cs typeface="Arial" charset="0"/>
              </a:rPr>
              <a:t> </a:t>
            </a:r>
            <a:r>
              <a:rPr lang="en-US" sz="2600" b="1" dirty="0" smtClean="0">
                <a:solidFill>
                  <a:srgbClr val="0070C0"/>
                </a:solidFill>
                <a:latin typeface="Symbol" pitchFamily="18" charset="2"/>
                <a:cs typeface="Arial" charset="0"/>
              </a:rPr>
              <a:t>^</a:t>
            </a:r>
            <a:r>
              <a:rPr lang="en-US" sz="2600" b="1" i="1" dirty="0" smtClean="0">
                <a:solidFill>
                  <a:srgbClr val="0070C0"/>
                </a:solidFill>
                <a:latin typeface="Times New Roman" pitchFamily="18" charset="0"/>
                <a:cs typeface="Arial" charset="0"/>
              </a:rPr>
              <a:t> </a:t>
            </a:r>
            <a:r>
              <a:rPr lang="en-US" sz="2600" b="1" i="1" dirty="0">
                <a:solidFill>
                  <a:srgbClr val="0070C0"/>
                </a:solidFill>
                <a:latin typeface="Times New Roman" pitchFamily="18" charset="0"/>
                <a:cs typeface="Arial" charset="0"/>
              </a:rPr>
              <a:t>B</a:t>
            </a:r>
            <a:r>
              <a:rPr lang="en-US" sz="2600" b="1" i="1" baseline="-25000" dirty="0">
                <a:solidFill>
                  <a:srgbClr val="0070C0"/>
                </a:solidFill>
                <a:latin typeface="Times New Roman" pitchFamily="18" charset="0"/>
                <a:cs typeface="Arial" charset="0"/>
              </a:rPr>
              <a:t>i</a:t>
            </a:r>
            <a:r>
              <a:rPr lang="en-US" sz="2600" b="1" dirty="0">
                <a:solidFill>
                  <a:srgbClr val="0070C0"/>
                </a:solidFill>
                <a:latin typeface="Times New Roman" pitchFamily="18" charset="0"/>
                <a:cs typeface="Arial" charset="0"/>
              </a:rPr>
              <a:t>)</a:t>
            </a:r>
            <a:r>
              <a:rPr lang="en-US" sz="2600" b="1" i="1" dirty="0">
                <a:solidFill>
                  <a:srgbClr val="0070C0"/>
                </a:solidFill>
                <a:latin typeface="Times New Roman" pitchFamily="18" charset="0"/>
                <a:cs typeface="Arial" charset="0"/>
              </a:rPr>
              <a:t> </a:t>
            </a:r>
            <a:r>
              <a:rPr lang="en-US" sz="2600" b="1" dirty="0" smtClean="0">
                <a:solidFill>
                  <a:srgbClr val="0070C0"/>
                </a:solidFill>
                <a:latin typeface="Symbol" pitchFamily="18" charset="2"/>
                <a:cs typeface="Arial" charset="0"/>
              </a:rPr>
              <a:t>^</a:t>
            </a:r>
            <a:r>
              <a:rPr lang="en-US" sz="2600" b="1" i="1" dirty="0" smtClean="0">
                <a:solidFill>
                  <a:srgbClr val="0070C0"/>
                </a:solidFill>
                <a:latin typeface="Times New Roman" pitchFamily="18" charset="0"/>
                <a:cs typeface="Arial" charset="0"/>
              </a:rPr>
              <a:t> </a:t>
            </a:r>
            <a:r>
              <a:rPr lang="en-US" sz="2600" b="1" i="1" dirty="0">
                <a:solidFill>
                  <a:srgbClr val="0070C0"/>
                </a:solidFill>
                <a:latin typeface="Times New Roman" pitchFamily="18" charset="0"/>
                <a:cs typeface="Arial" charset="0"/>
              </a:rPr>
              <a:t>G</a:t>
            </a:r>
            <a:r>
              <a:rPr lang="en-US" sz="2600" b="1" i="1" baseline="-25000" dirty="0">
                <a:solidFill>
                  <a:srgbClr val="0070C0"/>
                </a:solidFill>
                <a:latin typeface="Times New Roman" pitchFamily="18" charset="0"/>
                <a:cs typeface="Arial" charset="0"/>
              </a:rPr>
              <a:t>i</a:t>
            </a:r>
            <a:r>
              <a:rPr lang="en-US" sz="2600" b="1" baseline="-25000" dirty="0">
                <a:solidFill>
                  <a:srgbClr val="0070C0"/>
                </a:solidFill>
                <a:latin typeface="Times New Roman" pitchFamily="18" charset="0"/>
                <a:cs typeface="Arial" charset="0"/>
              </a:rPr>
              <a:t>-1:-1</a:t>
            </a:r>
          </a:p>
          <a:p>
            <a:pPr marL="342900" indent="-342900">
              <a:spcBef>
                <a:spcPct val="20000"/>
              </a:spcBef>
              <a:buFontTx/>
              <a:buChar char="•"/>
            </a:pPr>
            <a:r>
              <a:rPr lang="en-US" sz="2400" b="1" dirty="0">
                <a:latin typeface="+mj-lt"/>
                <a:cs typeface="Arial" charset="0"/>
              </a:rPr>
              <a:t>Goal:</a:t>
            </a:r>
            <a:r>
              <a:rPr lang="en-US" sz="2400" dirty="0">
                <a:latin typeface="+mj-lt"/>
                <a:cs typeface="Arial" charset="0"/>
              </a:rPr>
              <a:t> Quickly compute </a:t>
            </a:r>
            <a:r>
              <a:rPr lang="en-US" sz="2400" dirty="0">
                <a:latin typeface="Times New Roman" pitchFamily="18" charset="0"/>
                <a:cs typeface="Arial" charset="0"/>
              </a:rPr>
              <a:t>G</a:t>
            </a:r>
            <a:r>
              <a:rPr lang="en-US" sz="2400" baseline="-25000" dirty="0">
                <a:latin typeface="Times New Roman" pitchFamily="18" charset="0"/>
                <a:cs typeface="Arial" charset="0"/>
              </a:rPr>
              <a:t>0:-1</a:t>
            </a:r>
            <a:r>
              <a:rPr lang="en-US" sz="2400" dirty="0">
                <a:latin typeface="Times New Roman" pitchFamily="18" charset="0"/>
                <a:cs typeface="Arial" charset="0"/>
              </a:rPr>
              <a:t>, G</a:t>
            </a:r>
            <a:r>
              <a:rPr lang="en-US" sz="2400" baseline="-25000" dirty="0">
                <a:latin typeface="Times New Roman" pitchFamily="18" charset="0"/>
                <a:cs typeface="Arial" charset="0"/>
              </a:rPr>
              <a:t>1:-1</a:t>
            </a:r>
            <a:r>
              <a:rPr lang="en-US" sz="2400" dirty="0">
                <a:latin typeface="Times New Roman" pitchFamily="18" charset="0"/>
                <a:cs typeface="Arial" charset="0"/>
              </a:rPr>
              <a:t>, G</a:t>
            </a:r>
            <a:r>
              <a:rPr lang="en-US" sz="2400" baseline="-25000" dirty="0">
                <a:latin typeface="Times New Roman" pitchFamily="18" charset="0"/>
                <a:cs typeface="Arial" charset="0"/>
              </a:rPr>
              <a:t>2:-1</a:t>
            </a:r>
            <a:r>
              <a:rPr lang="en-US" sz="2400" dirty="0">
                <a:latin typeface="Times New Roman" pitchFamily="18" charset="0"/>
                <a:cs typeface="Arial" charset="0"/>
              </a:rPr>
              <a:t>, G</a:t>
            </a:r>
            <a:r>
              <a:rPr lang="en-US" sz="2400" baseline="-25000" dirty="0">
                <a:latin typeface="Times New Roman" pitchFamily="18" charset="0"/>
                <a:cs typeface="Arial" charset="0"/>
              </a:rPr>
              <a:t>3:-1</a:t>
            </a:r>
            <a:r>
              <a:rPr lang="en-US" sz="2400" dirty="0">
                <a:latin typeface="Times New Roman" pitchFamily="18" charset="0"/>
                <a:cs typeface="Arial" charset="0"/>
              </a:rPr>
              <a:t>, G</a:t>
            </a:r>
            <a:r>
              <a:rPr lang="en-US" sz="2400" baseline="-25000" dirty="0">
                <a:latin typeface="Times New Roman" pitchFamily="18" charset="0"/>
                <a:cs typeface="Arial" charset="0"/>
              </a:rPr>
              <a:t>4:-1</a:t>
            </a:r>
            <a:r>
              <a:rPr lang="en-US" sz="2400" dirty="0">
                <a:latin typeface="Times New Roman" pitchFamily="18" charset="0"/>
                <a:cs typeface="Arial" charset="0"/>
              </a:rPr>
              <a:t>, G</a:t>
            </a:r>
            <a:r>
              <a:rPr lang="en-US" sz="2400" baseline="-25000" dirty="0">
                <a:latin typeface="Times New Roman" pitchFamily="18" charset="0"/>
                <a:cs typeface="Arial" charset="0"/>
              </a:rPr>
              <a:t>5:-1</a:t>
            </a:r>
            <a:r>
              <a:rPr lang="en-US" sz="2400" dirty="0">
                <a:latin typeface="Times New Roman" pitchFamily="18" charset="0"/>
                <a:cs typeface="Arial" charset="0"/>
              </a:rPr>
              <a:t>, … </a:t>
            </a:r>
            <a:r>
              <a:rPr lang="en-US" sz="2400" dirty="0" smtClean="0">
                <a:latin typeface="+mj-lt"/>
                <a:cs typeface="Arial" charset="0"/>
              </a:rPr>
              <a:t>(called </a:t>
            </a:r>
            <a:r>
              <a:rPr lang="en-US" sz="2400" b="1" i="1" dirty="0" smtClean="0">
                <a:latin typeface="+mj-lt"/>
                <a:cs typeface="Arial" charset="0"/>
              </a:rPr>
              <a:t>prefixes</a:t>
            </a:r>
            <a:r>
              <a:rPr lang="en-US" sz="2400" i="1" dirty="0" smtClean="0">
                <a:latin typeface="+mj-lt"/>
                <a:cs typeface="Arial" charset="0"/>
              </a:rPr>
              <a:t>)         </a:t>
            </a:r>
            <a:r>
              <a:rPr lang="en-US" sz="2400" dirty="0" smtClean="0">
                <a:latin typeface="+mj-lt"/>
                <a:cs typeface="Arial" charset="0"/>
              </a:rPr>
              <a:t>(= </a:t>
            </a:r>
            <a:r>
              <a:rPr lang="en-US" sz="2400" dirty="0" smtClean="0">
                <a:latin typeface="Times New Roman" pitchFamily="18" charset="0"/>
                <a:cs typeface="Arial" charset="0"/>
              </a:rPr>
              <a:t>C</a:t>
            </a:r>
            <a:r>
              <a:rPr lang="en-US" sz="2400" baseline="-25000" dirty="0" smtClean="0">
                <a:latin typeface="Times New Roman" pitchFamily="18" charset="0"/>
                <a:cs typeface="Arial" charset="0"/>
              </a:rPr>
              <a:t>0</a:t>
            </a:r>
            <a:r>
              <a:rPr lang="en-US" sz="2400" dirty="0" smtClean="0">
                <a:latin typeface="Times New Roman" pitchFamily="18" charset="0"/>
                <a:cs typeface="Arial" charset="0"/>
              </a:rPr>
              <a:t>,    C</a:t>
            </a:r>
            <a:r>
              <a:rPr lang="en-US" sz="2400" baseline="-25000" dirty="0" smtClean="0">
                <a:latin typeface="Times New Roman" pitchFamily="18" charset="0"/>
                <a:cs typeface="Arial" charset="0"/>
              </a:rPr>
              <a:t>1</a:t>
            </a:r>
            <a:r>
              <a:rPr lang="en-US" sz="2400" dirty="0" smtClean="0">
                <a:latin typeface="Times New Roman" pitchFamily="18" charset="0"/>
                <a:cs typeface="Arial" charset="0"/>
              </a:rPr>
              <a:t>,     C</a:t>
            </a:r>
            <a:r>
              <a:rPr lang="en-US" sz="2400" baseline="-25000" dirty="0" smtClean="0">
                <a:latin typeface="Times New Roman" pitchFamily="18" charset="0"/>
                <a:cs typeface="Arial" charset="0"/>
              </a:rPr>
              <a:t>2</a:t>
            </a:r>
            <a:r>
              <a:rPr lang="en-US" sz="2400" dirty="0" smtClean="0">
                <a:latin typeface="Times New Roman" pitchFamily="18" charset="0"/>
                <a:cs typeface="Arial" charset="0"/>
              </a:rPr>
              <a:t>,    C</a:t>
            </a:r>
            <a:r>
              <a:rPr lang="en-US" sz="2400" baseline="-25000" dirty="0" smtClean="0">
                <a:latin typeface="Times New Roman" pitchFamily="18" charset="0"/>
                <a:cs typeface="Arial" charset="0"/>
              </a:rPr>
              <a:t>3</a:t>
            </a:r>
            <a:r>
              <a:rPr lang="en-US" sz="2400" dirty="0" smtClean="0">
                <a:latin typeface="Times New Roman" pitchFamily="18" charset="0"/>
                <a:cs typeface="Arial" charset="0"/>
              </a:rPr>
              <a:t>,    C</a:t>
            </a:r>
            <a:r>
              <a:rPr lang="en-US" sz="2400" baseline="-25000" dirty="0" smtClean="0">
                <a:latin typeface="Times New Roman" pitchFamily="18" charset="0"/>
                <a:cs typeface="Arial" charset="0"/>
              </a:rPr>
              <a:t>4</a:t>
            </a:r>
            <a:r>
              <a:rPr lang="en-US" sz="2400" dirty="0" smtClean="0">
                <a:latin typeface="Times New Roman" pitchFamily="18" charset="0"/>
                <a:cs typeface="Arial" charset="0"/>
              </a:rPr>
              <a:t>,    C</a:t>
            </a:r>
            <a:r>
              <a:rPr lang="en-US" sz="2400" baseline="-25000" dirty="0" smtClean="0">
                <a:latin typeface="Times New Roman" pitchFamily="18" charset="0"/>
                <a:cs typeface="Arial" charset="0"/>
              </a:rPr>
              <a:t>5</a:t>
            </a:r>
            <a:r>
              <a:rPr lang="en-US" sz="2400" dirty="0" smtClean="0">
                <a:latin typeface="Times New Roman" pitchFamily="18" charset="0"/>
                <a:cs typeface="Arial" charset="0"/>
              </a:rPr>
              <a:t>, …)</a:t>
            </a:r>
            <a:endParaRPr lang="en-US" sz="2400" i="1" dirty="0">
              <a:latin typeface="+mj-lt"/>
              <a:cs typeface="Arial" charset="0"/>
            </a:endParaRPr>
          </a:p>
          <a:p>
            <a:pPr marL="742950" lvl="1" indent="-285750">
              <a:spcBef>
                <a:spcPct val="20000"/>
              </a:spcBef>
            </a:pPr>
            <a:endParaRPr lang="en-US" sz="2000" baseline="-25000" dirty="0">
              <a:solidFill>
                <a:schemeClr val="accent2"/>
              </a:solidFill>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4063086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37988" name="Rectangle 4"/>
          <p:cNvSpPr>
            <a:spLocks noChangeArrowheads="1"/>
          </p:cNvSpPr>
          <p:nvPr>
            <p:custDataLst>
              <p:tags r:id="rId2"/>
            </p:custDataLst>
          </p:nvPr>
        </p:nvSpPr>
        <p:spPr bwMode="auto">
          <a:xfrm>
            <a:off x="533400" y="10668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mj-lt"/>
                <a:cs typeface="Arial" charset="0"/>
              </a:rPr>
              <a:t>Generate </a:t>
            </a:r>
            <a:r>
              <a:rPr lang="en-US" sz="2400" dirty="0">
                <a:latin typeface="+mj-lt"/>
                <a:cs typeface="Arial" charset="0"/>
              </a:rPr>
              <a:t>and propagate signals for a block spanning bits </a:t>
            </a:r>
            <a:r>
              <a:rPr lang="en-US" sz="2400" i="1" dirty="0" smtClean="0">
                <a:latin typeface="Times New Roman" pitchFamily="18" charset="0"/>
                <a:cs typeface="Arial" charset="0"/>
              </a:rPr>
              <a:t>i</a:t>
            </a:r>
            <a:r>
              <a:rPr lang="en-US" sz="2400" dirty="0" smtClean="0">
                <a:latin typeface="Times New Roman" pitchFamily="18" charset="0"/>
                <a:cs typeface="Arial" charset="0"/>
              </a:rPr>
              <a:t>:</a:t>
            </a:r>
            <a:r>
              <a:rPr lang="en-US" sz="2400" i="1" dirty="0" smtClean="0">
                <a:latin typeface="Times New Roman" pitchFamily="18" charset="0"/>
                <a:cs typeface="Arial" charset="0"/>
              </a:rPr>
              <a:t>j</a:t>
            </a:r>
            <a:endParaRPr lang="en-US" sz="2400" dirty="0">
              <a:latin typeface="Times New Roman" pitchFamily="18" charset="0"/>
              <a:cs typeface="Arial" charset="0"/>
            </a:endParaRPr>
          </a:p>
          <a:p>
            <a:pPr marL="742950" lvl="1" indent="-285750">
              <a:spcBef>
                <a:spcPct val="20000"/>
              </a:spcBef>
            </a:pPr>
            <a:r>
              <a:rPr lang="en-US" sz="2400" b="1" i="1" dirty="0">
                <a:solidFill>
                  <a:schemeClr val="accent2"/>
                </a:solidFill>
                <a:latin typeface="Times New Roman" pitchFamily="18" charset="0"/>
                <a:cs typeface="Arial" charset="0"/>
              </a:rPr>
              <a:t>	</a:t>
            </a:r>
            <a:r>
              <a:rPr lang="en-US" sz="2800" b="1" i="1" dirty="0" err="1">
                <a:solidFill>
                  <a:srgbClr val="0070C0"/>
                </a:solidFill>
                <a:latin typeface="Times New Roman" pitchFamily="18" charset="0"/>
                <a:cs typeface="Arial" charset="0"/>
              </a:rPr>
              <a:t>G</a:t>
            </a:r>
            <a:r>
              <a:rPr lang="en-US" sz="2800" b="1" i="1" baseline="-25000" dirty="0" err="1">
                <a:solidFill>
                  <a:srgbClr val="0070C0"/>
                </a:solidFill>
                <a:latin typeface="Times New Roman" pitchFamily="18" charset="0"/>
                <a:cs typeface="Arial" charset="0"/>
              </a:rPr>
              <a:t>i:j</a:t>
            </a:r>
            <a:r>
              <a:rPr lang="en-US" sz="2800" b="1" i="1" dirty="0">
                <a:solidFill>
                  <a:srgbClr val="0070C0"/>
                </a:solidFill>
                <a:latin typeface="Times New Roman" pitchFamily="18" charset="0"/>
                <a:cs typeface="Arial" charset="0"/>
              </a:rPr>
              <a:t> = </a:t>
            </a:r>
            <a:r>
              <a:rPr lang="en-US" sz="2800" b="1" i="1" dirty="0" err="1">
                <a:solidFill>
                  <a:srgbClr val="0070C0"/>
                </a:solidFill>
                <a:latin typeface="Times New Roman" pitchFamily="18" charset="0"/>
                <a:cs typeface="Arial" charset="0"/>
              </a:rPr>
              <a:t>G</a:t>
            </a:r>
            <a:r>
              <a:rPr lang="en-US" sz="2800" b="1" i="1" baseline="-25000" dirty="0" err="1">
                <a:solidFill>
                  <a:srgbClr val="0070C0"/>
                </a:solidFill>
                <a:latin typeface="Times New Roman" pitchFamily="18" charset="0"/>
                <a:cs typeface="Arial" charset="0"/>
              </a:rPr>
              <a:t>i:k</a:t>
            </a:r>
            <a:r>
              <a:rPr lang="en-US" sz="2800" b="1" i="1" dirty="0">
                <a:solidFill>
                  <a:srgbClr val="0070C0"/>
                </a:solidFill>
                <a:latin typeface="Times New Roman" pitchFamily="18" charset="0"/>
                <a:cs typeface="Arial" charset="0"/>
              </a:rPr>
              <a:t> </a:t>
            </a:r>
            <a:r>
              <a:rPr lang="en-US" sz="2800" b="1" dirty="0">
                <a:solidFill>
                  <a:srgbClr val="0070C0"/>
                </a:solidFill>
                <a:latin typeface="Symbol" pitchFamily="18" charset="2"/>
                <a:cs typeface="Arial" charset="0"/>
              </a:rPr>
              <a:t>+</a:t>
            </a:r>
            <a:r>
              <a:rPr lang="en-US" sz="2800" b="1" i="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P</a:t>
            </a:r>
            <a:r>
              <a:rPr lang="en-US" sz="2800" b="1" i="1" baseline="-25000" dirty="0" err="1">
                <a:solidFill>
                  <a:srgbClr val="0070C0"/>
                </a:solidFill>
                <a:latin typeface="Times New Roman" pitchFamily="18" charset="0"/>
                <a:cs typeface="Arial" charset="0"/>
              </a:rPr>
              <a:t>i:k</a:t>
            </a:r>
            <a:r>
              <a:rPr lang="en-US" sz="2800" b="1" i="1" dirty="0">
                <a:solidFill>
                  <a:srgbClr val="0070C0"/>
                </a:solidFill>
                <a:latin typeface="Times New Roman" pitchFamily="18" charset="0"/>
                <a:cs typeface="Arial" charset="0"/>
              </a:rPr>
              <a:t> G</a:t>
            </a:r>
            <a:r>
              <a:rPr lang="en-US" sz="2800" b="1" i="1" baseline="-25000" dirty="0">
                <a:solidFill>
                  <a:srgbClr val="0070C0"/>
                </a:solidFill>
                <a:latin typeface="Times New Roman" pitchFamily="18" charset="0"/>
                <a:cs typeface="Arial" charset="0"/>
              </a:rPr>
              <a:t>k</a:t>
            </a:r>
            <a:r>
              <a:rPr lang="en-US" sz="2800" b="1" baseline="-25000" dirty="0">
                <a:solidFill>
                  <a:srgbClr val="0070C0"/>
                </a:solidFill>
                <a:latin typeface="Times New Roman" pitchFamily="18" charset="0"/>
                <a:cs typeface="Arial" charset="0"/>
              </a:rPr>
              <a:t>-1:</a:t>
            </a:r>
            <a:r>
              <a:rPr lang="en-US" sz="2800" b="1" i="1" baseline="-25000" dirty="0">
                <a:solidFill>
                  <a:srgbClr val="0070C0"/>
                </a:solidFill>
                <a:latin typeface="Times New Roman" pitchFamily="18" charset="0"/>
                <a:cs typeface="Arial" charset="0"/>
              </a:rPr>
              <a:t>j</a:t>
            </a:r>
            <a:endParaRPr lang="en-US" sz="2800" b="1" dirty="0">
              <a:solidFill>
                <a:srgbClr val="0070C0"/>
              </a:solidFill>
              <a:latin typeface="Times New Roman" pitchFamily="18" charset="0"/>
              <a:cs typeface="Arial" charset="0"/>
            </a:endParaRPr>
          </a:p>
          <a:p>
            <a:pPr marL="742950" lvl="1" indent="-285750">
              <a:spcBef>
                <a:spcPct val="20000"/>
              </a:spcBef>
            </a:pPr>
            <a:r>
              <a:rPr lang="en-US" sz="2800" b="1" i="1" dirty="0">
                <a:solidFill>
                  <a:srgbClr val="0070C0"/>
                </a:solidFill>
                <a:latin typeface="Times New Roman" pitchFamily="18" charset="0"/>
                <a:cs typeface="Arial" charset="0"/>
              </a:rPr>
              <a:t>  	</a:t>
            </a:r>
            <a:r>
              <a:rPr lang="en-US" sz="2800" b="1" i="1" dirty="0" err="1">
                <a:solidFill>
                  <a:srgbClr val="0070C0"/>
                </a:solidFill>
                <a:latin typeface="Times New Roman" pitchFamily="18" charset="0"/>
                <a:cs typeface="Arial" charset="0"/>
              </a:rPr>
              <a:t>P</a:t>
            </a:r>
            <a:r>
              <a:rPr lang="en-US" sz="2800" b="1" baseline="-25000" dirty="0" err="1">
                <a:solidFill>
                  <a:srgbClr val="0070C0"/>
                </a:solidFill>
                <a:latin typeface="Times New Roman" pitchFamily="18" charset="0"/>
                <a:cs typeface="Arial" charset="0"/>
              </a:rPr>
              <a:t>i:j</a:t>
            </a:r>
            <a:r>
              <a:rPr lang="en-US" sz="2800" b="1" dirty="0">
                <a:solidFill>
                  <a:srgbClr val="0070C0"/>
                </a:solidFill>
                <a:latin typeface="Times New Roman" pitchFamily="18" charset="0"/>
                <a:cs typeface="Arial" charset="0"/>
              </a:rPr>
              <a:t> = </a:t>
            </a:r>
            <a:r>
              <a:rPr lang="en-US" sz="2800" b="1" i="1" dirty="0">
                <a:solidFill>
                  <a:srgbClr val="0070C0"/>
                </a:solidFill>
                <a:latin typeface="Times New Roman" pitchFamily="18" charset="0"/>
                <a:cs typeface="Arial" charset="0"/>
              </a:rPr>
              <a:t>P</a:t>
            </a:r>
            <a:r>
              <a:rPr lang="en-US" sz="2800" b="1" i="1" baseline="-25000" dirty="0">
                <a:solidFill>
                  <a:srgbClr val="0070C0"/>
                </a:solidFill>
                <a:latin typeface="Times New Roman" pitchFamily="18" charset="0"/>
                <a:cs typeface="Arial" charset="0"/>
              </a:rPr>
              <a:t>i</a:t>
            </a:r>
            <a:r>
              <a:rPr lang="en-US" sz="2800" b="1" baseline="-25000" dirty="0">
                <a:solidFill>
                  <a:srgbClr val="0070C0"/>
                </a:solidFill>
                <a:latin typeface="Times New Roman" pitchFamily="18" charset="0"/>
                <a:cs typeface="Arial" charset="0"/>
              </a:rPr>
              <a:t>:</a:t>
            </a:r>
            <a:r>
              <a:rPr lang="en-US" sz="2800" b="1" i="1" baseline="-25000" dirty="0">
                <a:solidFill>
                  <a:srgbClr val="0070C0"/>
                </a:solidFill>
                <a:latin typeface="Times New Roman" pitchFamily="18" charset="0"/>
                <a:cs typeface="Arial" charset="0"/>
              </a:rPr>
              <a:t>k</a:t>
            </a:r>
            <a:r>
              <a:rPr lang="en-US" sz="2800" b="1" i="1" dirty="0">
                <a:solidFill>
                  <a:srgbClr val="0070C0"/>
                </a:solidFill>
                <a:latin typeface="Times New Roman" pitchFamily="18" charset="0"/>
                <a:cs typeface="Arial" charset="0"/>
              </a:rPr>
              <a:t>P</a:t>
            </a:r>
            <a:r>
              <a:rPr lang="en-US" sz="2800" b="1" i="1" baseline="-25000" dirty="0">
                <a:solidFill>
                  <a:srgbClr val="0070C0"/>
                </a:solidFill>
                <a:latin typeface="Times New Roman" pitchFamily="18" charset="0"/>
                <a:cs typeface="Arial" charset="0"/>
              </a:rPr>
              <a:t>k</a:t>
            </a:r>
            <a:r>
              <a:rPr lang="en-US" sz="2800" b="1" baseline="-25000" dirty="0">
                <a:solidFill>
                  <a:srgbClr val="0070C0"/>
                </a:solidFill>
                <a:latin typeface="Times New Roman" pitchFamily="18" charset="0"/>
                <a:cs typeface="Arial" charset="0"/>
              </a:rPr>
              <a:t>-1:j</a:t>
            </a:r>
          </a:p>
          <a:p>
            <a:pPr marL="342900" indent="-342900">
              <a:spcBef>
                <a:spcPct val="20000"/>
              </a:spcBef>
              <a:buFontTx/>
              <a:buChar char="•"/>
            </a:pPr>
            <a:r>
              <a:rPr lang="en-US" sz="2400" dirty="0" smtClean="0">
                <a:latin typeface="+mj-lt"/>
                <a:cs typeface="Arial" charset="0"/>
              </a:rPr>
              <a:t>In words:</a:t>
            </a:r>
            <a:endParaRPr lang="en-US" sz="2400" dirty="0">
              <a:latin typeface="+mj-lt"/>
              <a:cs typeface="Arial" charset="0"/>
            </a:endParaRPr>
          </a:p>
          <a:p>
            <a:pPr marL="742950" lvl="1" indent="-285750">
              <a:spcBef>
                <a:spcPct val="20000"/>
              </a:spcBef>
              <a:buFontTx/>
              <a:buChar char="–"/>
            </a:pPr>
            <a:r>
              <a:rPr lang="en-US" sz="2400" b="1" dirty="0" smtClean="0">
                <a:latin typeface="+mj-lt"/>
                <a:cs typeface="Arial" charset="0"/>
              </a:rPr>
              <a:t>Generate:</a:t>
            </a:r>
            <a:r>
              <a:rPr lang="en-US" sz="2400" dirty="0" smtClean="0">
                <a:latin typeface="+mj-lt"/>
                <a:cs typeface="Arial" charset="0"/>
              </a:rPr>
              <a:t> block</a:t>
            </a:r>
            <a:r>
              <a:rPr lang="en-US" sz="2400" dirty="0" smtClean="0">
                <a:latin typeface="Times New Roman" pitchFamily="18" charset="0"/>
                <a:cs typeface="Arial" charset="0"/>
              </a:rPr>
              <a:t> </a:t>
            </a:r>
            <a:r>
              <a:rPr lang="en-US" sz="2400" i="1" dirty="0" smtClean="0">
                <a:latin typeface="Times New Roman" pitchFamily="18" charset="0"/>
                <a:cs typeface="Arial" charset="0"/>
              </a:rPr>
              <a:t>i</a:t>
            </a:r>
            <a:r>
              <a:rPr lang="en-US" sz="2400" dirty="0" smtClean="0">
                <a:latin typeface="Times New Roman" pitchFamily="18" charset="0"/>
                <a:cs typeface="Arial" charset="0"/>
              </a:rPr>
              <a:t>:</a:t>
            </a:r>
            <a:r>
              <a:rPr lang="en-US" sz="2400" i="1" dirty="0" smtClean="0">
                <a:latin typeface="Times New Roman" pitchFamily="18" charset="0"/>
                <a:cs typeface="Arial" charset="0"/>
              </a:rPr>
              <a:t>j</a:t>
            </a:r>
            <a:r>
              <a:rPr lang="en-US" sz="2400" dirty="0" smtClean="0">
                <a:latin typeface="Times New Roman" pitchFamily="18" charset="0"/>
                <a:cs typeface="Arial" charset="0"/>
              </a:rPr>
              <a:t> </a:t>
            </a:r>
            <a:r>
              <a:rPr lang="en-US" sz="2400" dirty="0" smtClean="0">
                <a:latin typeface="+mj-lt"/>
                <a:cs typeface="Arial" charset="0"/>
              </a:rPr>
              <a:t>will </a:t>
            </a:r>
            <a:r>
              <a:rPr lang="en-US" sz="2400" dirty="0">
                <a:latin typeface="+mj-lt"/>
                <a:cs typeface="Arial" charset="0"/>
              </a:rPr>
              <a:t>generate a carry </a:t>
            </a:r>
            <a:r>
              <a:rPr lang="en-US" sz="2400" dirty="0" smtClean="0">
                <a:latin typeface="+mj-lt"/>
                <a:cs typeface="Arial" charset="0"/>
              </a:rPr>
              <a:t>if:</a:t>
            </a:r>
          </a:p>
          <a:p>
            <a:pPr marL="1257300" lvl="2" indent="-342900">
              <a:spcBef>
                <a:spcPct val="20000"/>
              </a:spcBef>
              <a:buFont typeface="Arial" pitchFamily="34" charset="0"/>
              <a:buChar char="•"/>
            </a:pPr>
            <a:r>
              <a:rPr lang="en-US" sz="2400" dirty="0" smtClean="0">
                <a:latin typeface="+mj-lt"/>
                <a:cs typeface="Arial" charset="0"/>
              </a:rPr>
              <a:t>upper </a:t>
            </a:r>
            <a:r>
              <a:rPr lang="en-US" sz="2400" dirty="0">
                <a:latin typeface="+mj-lt"/>
                <a:cs typeface="Arial" charset="0"/>
              </a:rPr>
              <a:t>part </a:t>
            </a:r>
            <a:r>
              <a:rPr lang="en-US" sz="2400" dirty="0">
                <a:latin typeface="Times New Roman" pitchFamily="18" charset="0"/>
                <a:cs typeface="Arial" charset="0"/>
              </a:rPr>
              <a:t>(</a:t>
            </a:r>
            <a:r>
              <a:rPr lang="en-US" sz="2400" i="1" dirty="0" err="1">
                <a:latin typeface="Times New Roman" pitchFamily="18" charset="0"/>
                <a:cs typeface="Arial" charset="0"/>
              </a:rPr>
              <a:t>i</a:t>
            </a:r>
            <a:r>
              <a:rPr lang="en-US" sz="2400" dirty="0" err="1">
                <a:latin typeface="Times New Roman" pitchFamily="18" charset="0"/>
                <a:cs typeface="Arial" charset="0"/>
              </a:rPr>
              <a:t>:</a:t>
            </a:r>
            <a:r>
              <a:rPr lang="en-US" sz="2400" i="1" dirty="0" err="1">
                <a:latin typeface="Times New Roman" pitchFamily="18" charset="0"/>
                <a:cs typeface="Arial" charset="0"/>
              </a:rPr>
              <a:t>k</a:t>
            </a:r>
            <a:r>
              <a:rPr lang="en-US" sz="2400" dirty="0">
                <a:latin typeface="Times New Roman" pitchFamily="18" charset="0"/>
                <a:cs typeface="Arial" charset="0"/>
              </a:rPr>
              <a:t>) </a:t>
            </a:r>
            <a:r>
              <a:rPr lang="en-US" sz="2400" dirty="0">
                <a:latin typeface="+mj-lt"/>
                <a:cs typeface="Arial" charset="0"/>
              </a:rPr>
              <a:t>generates a carry or </a:t>
            </a:r>
            <a:endParaRPr lang="en-US" sz="2400" dirty="0" smtClean="0">
              <a:latin typeface="+mj-lt"/>
              <a:cs typeface="Arial" charset="0"/>
            </a:endParaRPr>
          </a:p>
          <a:p>
            <a:pPr marL="1257300" lvl="2" indent="-342900">
              <a:spcBef>
                <a:spcPct val="20000"/>
              </a:spcBef>
              <a:buFont typeface="Arial" pitchFamily="34" charset="0"/>
              <a:buChar char="•"/>
            </a:pPr>
            <a:r>
              <a:rPr lang="en-US" sz="2400" dirty="0" smtClean="0">
                <a:latin typeface="+mj-lt"/>
                <a:cs typeface="Arial" charset="0"/>
              </a:rPr>
              <a:t>upper </a:t>
            </a:r>
            <a:r>
              <a:rPr lang="en-US" sz="2400" dirty="0">
                <a:latin typeface="+mj-lt"/>
                <a:cs typeface="Arial" charset="0"/>
              </a:rPr>
              <a:t>part </a:t>
            </a:r>
            <a:r>
              <a:rPr lang="en-US" sz="2400" dirty="0">
                <a:latin typeface="Times New Roman" pitchFamily="18" charset="0"/>
                <a:cs typeface="Arial" charset="0"/>
              </a:rPr>
              <a:t>(</a:t>
            </a:r>
            <a:r>
              <a:rPr lang="en-US" sz="2400" i="1" dirty="0" err="1">
                <a:latin typeface="Times New Roman" pitchFamily="18" charset="0"/>
                <a:cs typeface="Arial" charset="0"/>
              </a:rPr>
              <a:t>i</a:t>
            </a:r>
            <a:r>
              <a:rPr lang="en-US" sz="2400" dirty="0" err="1">
                <a:latin typeface="Times New Roman" pitchFamily="18" charset="0"/>
                <a:cs typeface="Arial" charset="0"/>
              </a:rPr>
              <a:t>:</a:t>
            </a:r>
            <a:r>
              <a:rPr lang="en-US" sz="2400" i="1" dirty="0" err="1">
                <a:latin typeface="Times New Roman" pitchFamily="18" charset="0"/>
                <a:cs typeface="Arial" charset="0"/>
              </a:rPr>
              <a:t>k</a:t>
            </a:r>
            <a:r>
              <a:rPr lang="en-US" sz="2400" dirty="0">
                <a:latin typeface="Times New Roman" pitchFamily="18" charset="0"/>
                <a:cs typeface="Arial" charset="0"/>
              </a:rPr>
              <a:t>) </a:t>
            </a:r>
            <a:r>
              <a:rPr lang="en-US" sz="2400" dirty="0" smtClean="0">
                <a:latin typeface="+mj-lt"/>
                <a:cs typeface="Arial" charset="0"/>
              </a:rPr>
              <a:t>propagates </a:t>
            </a:r>
            <a:r>
              <a:rPr lang="en-US" sz="2400" dirty="0">
                <a:latin typeface="+mj-lt"/>
                <a:cs typeface="Arial" charset="0"/>
              </a:rPr>
              <a:t>a carry generated in </a:t>
            </a:r>
            <a:r>
              <a:rPr lang="en-US" sz="2400" dirty="0" smtClean="0">
                <a:latin typeface="+mj-lt"/>
                <a:cs typeface="Arial" charset="0"/>
              </a:rPr>
              <a:t>lower </a:t>
            </a:r>
            <a:r>
              <a:rPr lang="en-US" sz="2400" dirty="0">
                <a:latin typeface="+mj-lt"/>
                <a:cs typeface="Arial" charset="0"/>
              </a:rPr>
              <a:t>part </a:t>
            </a:r>
            <a:r>
              <a:rPr lang="en-US" sz="2400" dirty="0">
                <a:latin typeface="Times New Roman" pitchFamily="18" charset="0"/>
                <a:cs typeface="Arial" charset="0"/>
              </a:rPr>
              <a:t>(</a:t>
            </a:r>
            <a:r>
              <a:rPr lang="en-US" sz="2400" i="1" dirty="0">
                <a:latin typeface="Times New Roman" pitchFamily="18" charset="0"/>
                <a:cs typeface="Arial" charset="0"/>
              </a:rPr>
              <a:t>k</a:t>
            </a:r>
            <a:r>
              <a:rPr lang="en-US" sz="2400" dirty="0">
                <a:latin typeface="Times New Roman" pitchFamily="18" charset="0"/>
                <a:cs typeface="Arial" charset="0"/>
              </a:rPr>
              <a:t>-1:</a:t>
            </a:r>
            <a:r>
              <a:rPr lang="en-US" sz="2400" i="1" dirty="0">
                <a:latin typeface="Times New Roman" pitchFamily="18" charset="0"/>
                <a:cs typeface="Arial" charset="0"/>
              </a:rPr>
              <a:t>j</a:t>
            </a:r>
            <a:r>
              <a:rPr lang="en-US" sz="2400" dirty="0">
                <a:latin typeface="Times New Roman" pitchFamily="18" charset="0"/>
                <a:cs typeface="Arial" charset="0"/>
              </a:rPr>
              <a:t>)</a:t>
            </a:r>
          </a:p>
          <a:p>
            <a:pPr marL="742950" lvl="1" indent="-285750">
              <a:spcBef>
                <a:spcPct val="20000"/>
              </a:spcBef>
              <a:buFontTx/>
              <a:buChar char="–"/>
            </a:pPr>
            <a:r>
              <a:rPr lang="en-US" sz="2400" b="1" dirty="0" smtClean="0">
                <a:latin typeface="+mj-lt"/>
                <a:cs typeface="Arial" charset="0"/>
              </a:rPr>
              <a:t>Propagate: </a:t>
            </a:r>
            <a:r>
              <a:rPr lang="en-US" sz="2400" dirty="0" smtClean="0">
                <a:latin typeface="+mj-lt"/>
                <a:cs typeface="Arial" charset="0"/>
              </a:rPr>
              <a:t>block </a:t>
            </a:r>
            <a:r>
              <a:rPr lang="en-US" sz="2400" i="1" dirty="0">
                <a:latin typeface="Times New Roman" pitchFamily="18" charset="0"/>
                <a:cs typeface="Arial" charset="0"/>
              </a:rPr>
              <a:t>i</a:t>
            </a:r>
            <a:r>
              <a:rPr lang="en-US" sz="2400" dirty="0">
                <a:latin typeface="Times New Roman" pitchFamily="18" charset="0"/>
                <a:cs typeface="Arial" charset="0"/>
              </a:rPr>
              <a:t>:</a:t>
            </a:r>
            <a:r>
              <a:rPr lang="en-US" sz="2400" i="1" dirty="0">
                <a:latin typeface="Times New Roman" pitchFamily="18" charset="0"/>
                <a:cs typeface="Arial" charset="0"/>
              </a:rPr>
              <a:t>j</a:t>
            </a:r>
            <a:r>
              <a:rPr lang="en-US" sz="2400" dirty="0">
                <a:latin typeface="Times New Roman" pitchFamily="18" charset="0"/>
                <a:cs typeface="Arial" charset="0"/>
              </a:rPr>
              <a:t> </a:t>
            </a:r>
            <a:r>
              <a:rPr lang="en-US" sz="2400" dirty="0" smtClean="0">
                <a:latin typeface="+mj-lt"/>
                <a:cs typeface="Arial" charset="0"/>
              </a:rPr>
              <a:t>will </a:t>
            </a:r>
            <a:r>
              <a:rPr lang="en-US" sz="2400" dirty="0">
                <a:latin typeface="+mj-lt"/>
                <a:cs typeface="Arial" charset="0"/>
              </a:rPr>
              <a:t>propagate a carry if </a:t>
            </a:r>
            <a:r>
              <a:rPr lang="en-US" sz="2400" i="1" dirty="0">
                <a:latin typeface="+mj-lt"/>
                <a:cs typeface="Arial" charset="0"/>
              </a:rPr>
              <a:t>both</a:t>
            </a:r>
            <a:r>
              <a:rPr lang="en-US" sz="2400" dirty="0">
                <a:latin typeface="+mj-lt"/>
                <a:cs typeface="Arial" charset="0"/>
              </a:rPr>
              <a:t> the upper and lower parts propagate the </a:t>
            </a:r>
            <a:r>
              <a:rPr lang="en-US" sz="2400" dirty="0" smtClean="0">
                <a:latin typeface="+mj-lt"/>
                <a:cs typeface="Arial" charset="0"/>
              </a:rPr>
              <a:t>carry</a:t>
            </a:r>
            <a:endParaRPr lang="en-US" sz="2400" dirty="0">
              <a:latin typeface="+mj-lt"/>
              <a:cs typeface="Arial" charset="0"/>
            </a:endParaRPr>
          </a:p>
          <a:p>
            <a:pPr marL="742950" lvl="1" indent="-285750">
              <a:spcBef>
                <a:spcPct val="20000"/>
              </a:spcBef>
            </a:pPr>
            <a:endParaRPr lang="en-US" sz="2400" baseline="-25000" dirty="0">
              <a:solidFill>
                <a:schemeClr val="accent2"/>
              </a:solidFill>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969933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16-Bit Prefix Adder Schematic</a:t>
            </a:r>
            <a:endParaRPr lang="en-US" sz="4400" dirty="0">
              <a:solidFill>
                <a:schemeClr val="bg1"/>
              </a:solidFill>
              <a:latin typeface="+mj-lt"/>
            </a:endParaRPr>
          </a:p>
        </p:txBody>
      </p:sp>
      <p:grpSp>
        <p:nvGrpSpPr>
          <p:cNvPr id="5" name="Group 642"/>
          <p:cNvGrpSpPr>
            <a:grpSpLocks/>
          </p:cNvGrpSpPr>
          <p:nvPr>
            <p:custDataLst>
              <p:tags r:id="rId2"/>
            </p:custDataLst>
          </p:nvPr>
        </p:nvGrpSpPr>
        <p:grpSpPr bwMode="auto">
          <a:xfrm>
            <a:off x="207177" y="1538412"/>
            <a:ext cx="6299021" cy="3335856"/>
            <a:chOff x="169" y="1495"/>
            <a:chExt cx="3431" cy="1817"/>
          </a:xfrm>
        </p:grpSpPr>
        <p:sp>
          <p:nvSpPr>
            <p:cNvPr id="6" name="Rectangle 324"/>
            <p:cNvSpPr>
              <a:spLocks noChangeArrowheads="1"/>
            </p:cNvSpPr>
            <p:nvPr>
              <p:custDataLst>
                <p:tags r:id="rId107"/>
              </p:custDataLst>
            </p:nvPr>
          </p:nvSpPr>
          <p:spPr bwMode="auto">
            <a:xfrm>
              <a:off x="169" y="1495"/>
              <a:ext cx="3431" cy="202"/>
            </a:xfrm>
            <a:prstGeom prst="rect">
              <a:avLst/>
            </a:prstGeom>
            <a:solidFill>
              <a:srgbClr val="FFFFCC"/>
            </a:solidFill>
            <a:ln w="4763">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8" name="Line 325"/>
            <p:cNvSpPr>
              <a:spLocks noChangeShapeType="1"/>
            </p:cNvSpPr>
            <p:nvPr>
              <p:custDataLst>
                <p:tags r:id="rId108"/>
              </p:custDataLst>
            </p:nvPr>
          </p:nvSpPr>
          <p:spPr bwMode="auto">
            <a:xfrm>
              <a:off x="3398"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326"/>
            <p:cNvSpPr>
              <a:spLocks noChangeArrowheads="1"/>
            </p:cNvSpPr>
            <p:nvPr>
              <p:custDataLst>
                <p:tags r:id="rId109"/>
              </p:custDataLst>
            </p:nvPr>
          </p:nvSpPr>
          <p:spPr bwMode="auto">
            <a:xfrm>
              <a:off x="3162" y="2008"/>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0:-1</a:t>
              </a:r>
              <a:endParaRPr lang="de-DE" altLang="en-US" sz="2800"/>
            </a:p>
          </p:txBody>
        </p:sp>
        <p:sp>
          <p:nvSpPr>
            <p:cNvPr id="10" name="Rectangle 327"/>
            <p:cNvSpPr>
              <a:spLocks noChangeArrowheads="1"/>
            </p:cNvSpPr>
            <p:nvPr>
              <p:custDataLst>
                <p:tags r:id="rId110"/>
              </p:custDataLst>
            </p:nvPr>
          </p:nvSpPr>
          <p:spPr bwMode="auto">
            <a:xfrm>
              <a:off x="3468" y="1554"/>
              <a:ext cx="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a:t>
              </a:r>
              <a:endParaRPr lang="de-DE" altLang="en-US" sz="2800"/>
            </a:p>
          </p:txBody>
        </p:sp>
        <p:sp>
          <p:nvSpPr>
            <p:cNvPr id="11" name="Rectangle 328"/>
            <p:cNvSpPr>
              <a:spLocks noChangeArrowheads="1"/>
            </p:cNvSpPr>
            <p:nvPr>
              <p:custDataLst>
                <p:tags r:id="rId111"/>
              </p:custDataLst>
            </p:nvPr>
          </p:nvSpPr>
          <p:spPr bwMode="auto">
            <a:xfrm>
              <a:off x="3248"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2" name="Line 329"/>
            <p:cNvSpPr>
              <a:spLocks noChangeShapeType="1"/>
            </p:cNvSpPr>
            <p:nvPr>
              <p:custDataLst>
                <p:tags r:id="rId112"/>
              </p:custDataLst>
            </p:nvPr>
          </p:nvSpPr>
          <p:spPr bwMode="auto">
            <a:xfrm>
              <a:off x="3297"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330"/>
            <p:cNvSpPr>
              <a:spLocks noChangeShapeType="1"/>
            </p:cNvSpPr>
            <p:nvPr>
              <p:custDataLst>
                <p:tags r:id="rId113"/>
              </p:custDataLst>
            </p:nvPr>
          </p:nvSpPr>
          <p:spPr bwMode="auto">
            <a:xfrm flipV="1">
              <a:off x="3349" y="1798"/>
              <a:ext cx="100"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331"/>
            <p:cNvSpPr>
              <a:spLocks noChangeShapeType="1"/>
            </p:cNvSpPr>
            <p:nvPr>
              <p:custDataLst>
                <p:tags r:id="rId114"/>
              </p:custDataLst>
            </p:nvPr>
          </p:nvSpPr>
          <p:spPr bwMode="auto">
            <a:xfrm>
              <a:off x="3449" y="1798"/>
              <a:ext cx="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Rectangle 332"/>
            <p:cNvSpPr>
              <a:spLocks noChangeArrowheads="1"/>
            </p:cNvSpPr>
            <p:nvPr>
              <p:custDataLst>
                <p:tags r:id="rId115"/>
              </p:custDataLst>
            </p:nvPr>
          </p:nvSpPr>
          <p:spPr bwMode="auto">
            <a:xfrm>
              <a:off x="2779" y="2008"/>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2:1</a:t>
              </a:r>
              <a:endParaRPr lang="de-DE" altLang="en-US" sz="2800"/>
            </a:p>
          </p:txBody>
        </p:sp>
        <p:sp>
          <p:nvSpPr>
            <p:cNvPr id="16" name="Rectangle 333"/>
            <p:cNvSpPr>
              <a:spLocks noChangeArrowheads="1"/>
            </p:cNvSpPr>
            <p:nvPr>
              <p:custDataLst>
                <p:tags r:id="rId116"/>
              </p:custDataLst>
            </p:nvPr>
          </p:nvSpPr>
          <p:spPr bwMode="auto">
            <a:xfrm>
              <a:off x="2844"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7" name="Line 334"/>
            <p:cNvSpPr>
              <a:spLocks noChangeShapeType="1"/>
            </p:cNvSpPr>
            <p:nvPr>
              <p:custDataLst>
                <p:tags r:id="rId117"/>
              </p:custDataLst>
            </p:nvPr>
          </p:nvSpPr>
          <p:spPr bwMode="auto">
            <a:xfrm>
              <a:off x="2894"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35"/>
            <p:cNvSpPr>
              <a:spLocks noChangeShapeType="1"/>
            </p:cNvSpPr>
            <p:nvPr>
              <p:custDataLst>
                <p:tags r:id="rId118"/>
              </p:custDataLst>
            </p:nvPr>
          </p:nvSpPr>
          <p:spPr bwMode="auto">
            <a:xfrm flipV="1">
              <a:off x="2945" y="1798"/>
              <a:ext cx="10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36"/>
            <p:cNvSpPr>
              <a:spLocks noChangeShapeType="1"/>
            </p:cNvSpPr>
            <p:nvPr>
              <p:custDataLst>
                <p:tags r:id="rId119"/>
              </p:custDataLst>
            </p:nvPr>
          </p:nvSpPr>
          <p:spPr bwMode="auto">
            <a:xfrm>
              <a:off x="3046" y="1798"/>
              <a:ext cx="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337"/>
            <p:cNvSpPr>
              <a:spLocks noChangeArrowheads="1"/>
            </p:cNvSpPr>
            <p:nvPr>
              <p:custDataLst>
                <p:tags r:id="rId120"/>
              </p:custDataLst>
            </p:nvPr>
          </p:nvSpPr>
          <p:spPr bwMode="auto">
            <a:xfrm>
              <a:off x="2844" y="2202"/>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21" name="Rectangle 338"/>
            <p:cNvSpPr>
              <a:spLocks noChangeArrowheads="1"/>
            </p:cNvSpPr>
            <p:nvPr>
              <p:custDataLst>
                <p:tags r:id="rId121"/>
              </p:custDataLst>
            </p:nvPr>
          </p:nvSpPr>
          <p:spPr bwMode="auto">
            <a:xfrm>
              <a:off x="3046" y="2202"/>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22" name="Rectangle 339"/>
            <p:cNvSpPr>
              <a:spLocks noChangeArrowheads="1"/>
            </p:cNvSpPr>
            <p:nvPr>
              <p:custDataLst>
                <p:tags r:id="rId122"/>
              </p:custDataLst>
            </p:nvPr>
          </p:nvSpPr>
          <p:spPr bwMode="auto">
            <a:xfrm>
              <a:off x="2958" y="2311"/>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1:-1</a:t>
              </a:r>
              <a:endParaRPr lang="de-DE" altLang="en-US" sz="2800"/>
            </a:p>
          </p:txBody>
        </p:sp>
        <p:sp>
          <p:nvSpPr>
            <p:cNvPr id="23" name="Rectangle 340"/>
            <p:cNvSpPr>
              <a:spLocks noChangeArrowheads="1"/>
            </p:cNvSpPr>
            <p:nvPr>
              <p:custDataLst>
                <p:tags r:id="rId123"/>
              </p:custDataLst>
            </p:nvPr>
          </p:nvSpPr>
          <p:spPr bwMode="auto">
            <a:xfrm>
              <a:off x="2757" y="2311"/>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2:-1</a:t>
              </a:r>
              <a:endParaRPr lang="de-DE" altLang="en-US" sz="2800"/>
            </a:p>
          </p:txBody>
        </p:sp>
        <p:sp>
          <p:nvSpPr>
            <p:cNvPr id="24" name="Line 341"/>
            <p:cNvSpPr>
              <a:spLocks noChangeShapeType="1"/>
            </p:cNvSpPr>
            <p:nvPr>
              <p:custDataLst>
                <p:tags r:id="rId124"/>
              </p:custDataLst>
            </p:nvPr>
          </p:nvSpPr>
          <p:spPr bwMode="auto">
            <a:xfrm>
              <a:off x="3197"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2"/>
            <p:cNvSpPr>
              <a:spLocks noChangeShapeType="1"/>
            </p:cNvSpPr>
            <p:nvPr>
              <p:custDataLst>
                <p:tags r:id="rId125"/>
              </p:custDataLst>
            </p:nvPr>
          </p:nvSpPr>
          <p:spPr bwMode="auto">
            <a:xfrm flipV="1">
              <a:off x="2995"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43"/>
            <p:cNvSpPr>
              <a:spLocks noChangeShapeType="1"/>
            </p:cNvSpPr>
            <p:nvPr>
              <p:custDataLst>
                <p:tags r:id="rId126"/>
              </p:custDataLst>
            </p:nvPr>
          </p:nvSpPr>
          <p:spPr bwMode="auto">
            <a:xfrm>
              <a:off x="2793"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Rectangle 344"/>
            <p:cNvSpPr>
              <a:spLocks noChangeArrowheads="1"/>
            </p:cNvSpPr>
            <p:nvPr>
              <p:custDataLst>
                <p:tags r:id="rId127"/>
              </p:custDataLst>
            </p:nvPr>
          </p:nvSpPr>
          <p:spPr bwMode="auto">
            <a:xfrm>
              <a:off x="3279"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0</a:t>
              </a:r>
              <a:endParaRPr lang="de-DE" altLang="en-US" sz="2800"/>
            </a:p>
          </p:txBody>
        </p:sp>
        <p:sp>
          <p:nvSpPr>
            <p:cNvPr id="28" name="Rectangle 345"/>
            <p:cNvSpPr>
              <a:spLocks noChangeArrowheads="1"/>
            </p:cNvSpPr>
            <p:nvPr>
              <p:custDataLst>
                <p:tags r:id="rId128"/>
              </p:custDataLst>
            </p:nvPr>
          </p:nvSpPr>
          <p:spPr bwMode="auto">
            <a:xfrm>
              <a:off x="3077"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a:t>
              </a:r>
              <a:endParaRPr lang="de-DE" altLang="en-US" sz="2800"/>
            </a:p>
          </p:txBody>
        </p:sp>
        <p:sp>
          <p:nvSpPr>
            <p:cNvPr id="29" name="Rectangle 346"/>
            <p:cNvSpPr>
              <a:spLocks noChangeArrowheads="1"/>
            </p:cNvSpPr>
            <p:nvPr>
              <p:custDataLst>
                <p:tags r:id="rId129"/>
              </p:custDataLst>
            </p:nvPr>
          </p:nvSpPr>
          <p:spPr bwMode="auto">
            <a:xfrm>
              <a:off x="2875"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a:t>
              </a:r>
              <a:endParaRPr lang="de-DE" altLang="en-US" sz="2800"/>
            </a:p>
          </p:txBody>
        </p:sp>
        <p:sp>
          <p:nvSpPr>
            <p:cNvPr id="30" name="Line 347"/>
            <p:cNvSpPr>
              <a:spLocks noChangeShapeType="1"/>
            </p:cNvSpPr>
            <p:nvPr>
              <p:custDataLst>
                <p:tags r:id="rId130"/>
              </p:custDataLst>
            </p:nvPr>
          </p:nvSpPr>
          <p:spPr bwMode="auto">
            <a:xfrm>
              <a:off x="2591"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348"/>
            <p:cNvSpPr>
              <a:spLocks noChangeArrowheads="1"/>
            </p:cNvSpPr>
            <p:nvPr>
              <p:custDataLst>
                <p:tags r:id="rId131"/>
              </p:custDataLst>
            </p:nvPr>
          </p:nvSpPr>
          <p:spPr bwMode="auto">
            <a:xfrm>
              <a:off x="2376" y="2008"/>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4:3</a:t>
              </a:r>
              <a:endParaRPr lang="de-DE" altLang="en-US" sz="2800"/>
            </a:p>
          </p:txBody>
        </p:sp>
        <p:sp>
          <p:nvSpPr>
            <p:cNvPr id="32" name="Rectangle 349"/>
            <p:cNvSpPr>
              <a:spLocks noChangeArrowheads="1"/>
            </p:cNvSpPr>
            <p:nvPr>
              <p:custDataLst>
                <p:tags r:id="rId132"/>
              </p:custDataLst>
            </p:nvPr>
          </p:nvSpPr>
          <p:spPr bwMode="auto">
            <a:xfrm>
              <a:off x="2673"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a:t>
              </a:r>
              <a:endParaRPr lang="de-DE" altLang="en-US" sz="2800"/>
            </a:p>
          </p:txBody>
        </p:sp>
        <p:sp>
          <p:nvSpPr>
            <p:cNvPr id="33" name="Rectangle 350"/>
            <p:cNvSpPr>
              <a:spLocks noChangeArrowheads="1"/>
            </p:cNvSpPr>
            <p:nvPr>
              <p:custDataLst>
                <p:tags r:id="rId133"/>
              </p:custDataLst>
            </p:nvPr>
          </p:nvSpPr>
          <p:spPr bwMode="auto">
            <a:xfrm>
              <a:off x="2440"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34" name="Line 351"/>
            <p:cNvSpPr>
              <a:spLocks noChangeShapeType="1"/>
            </p:cNvSpPr>
            <p:nvPr>
              <p:custDataLst>
                <p:tags r:id="rId134"/>
              </p:custDataLst>
            </p:nvPr>
          </p:nvSpPr>
          <p:spPr bwMode="auto">
            <a:xfrm>
              <a:off x="2490"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52"/>
            <p:cNvSpPr>
              <a:spLocks noChangeShapeType="1"/>
            </p:cNvSpPr>
            <p:nvPr>
              <p:custDataLst>
                <p:tags r:id="rId135"/>
              </p:custDataLst>
            </p:nvPr>
          </p:nvSpPr>
          <p:spPr bwMode="auto">
            <a:xfrm flipV="1">
              <a:off x="2541" y="1798"/>
              <a:ext cx="10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53"/>
            <p:cNvSpPr>
              <a:spLocks noChangeShapeType="1"/>
            </p:cNvSpPr>
            <p:nvPr>
              <p:custDataLst>
                <p:tags r:id="rId136"/>
              </p:custDataLst>
            </p:nvPr>
          </p:nvSpPr>
          <p:spPr bwMode="auto">
            <a:xfrm>
              <a:off x="2642" y="1798"/>
              <a:ext cx="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Rectangle 354"/>
            <p:cNvSpPr>
              <a:spLocks noChangeArrowheads="1"/>
            </p:cNvSpPr>
            <p:nvPr>
              <p:custDataLst>
                <p:tags r:id="rId137"/>
              </p:custDataLst>
            </p:nvPr>
          </p:nvSpPr>
          <p:spPr bwMode="auto">
            <a:xfrm>
              <a:off x="1972" y="2008"/>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6:5</a:t>
              </a:r>
              <a:endParaRPr lang="de-DE" altLang="en-US" sz="2800"/>
            </a:p>
          </p:txBody>
        </p:sp>
        <p:sp>
          <p:nvSpPr>
            <p:cNvPr id="38" name="Rectangle 355"/>
            <p:cNvSpPr>
              <a:spLocks noChangeArrowheads="1"/>
            </p:cNvSpPr>
            <p:nvPr>
              <p:custDataLst>
                <p:tags r:id="rId138"/>
              </p:custDataLst>
            </p:nvPr>
          </p:nvSpPr>
          <p:spPr bwMode="auto">
            <a:xfrm>
              <a:off x="2037"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39" name="Line 356"/>
            <p:cNvSpPr>
              <a:spLocks noChangeShapeType="1"/>
            </p:cNvSpPr>
            <p:nvPr>
              <p:custDataLst>
                <p:tags r:id="rId139"/>
              </p:custDataLst>
            </p:nvPr>
          </p:nvSpPr>
          <p:spPr bwMode="auto">
            <a:xfrm>
              <a:off x="2087"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57"/>
            <p:cNvSpPr>
              <a:spLocks noChangeShapeType="1"/>
            </p:cNvSpPr>
            <p:nvPr>
              <p:custDataLst>
                <p:tags r:id="rId140"/>
              </p:custDataLst>
            </p:nvPr>
          </p:nvSpPr>
          <p:spPr bwMode="auto">
            <a:xfrm flipV="1">
              <a:off x="2138" y="1798"/>
              <a:ext cx="10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58"/>
            <p:cNvSpPr>
              <a:spLocks noChangeShapeType="1"/>
            </p:cNvSpPr>
            <p:nvPr>
              <p:custDataLst>
                <p:tags r:id="rId141"/>
              </p:custDataLst>
            </p:nvPr>
          </p:nvSpPr>
          <p:spPr bwMode="auto">
            <a:xfrm>
              <a:off x="2239" y="1798"/>
              <a:ext cx="4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359"/>
            <p:cNvSpPr>
              <a:spLocks noChangeArrowheads="1"/>
            </p:cNvSpPr>
            <p:nvPr>
              <p:custDataLst>
                <p:tags r:id="rId142"/>
              </p:custDataLst>
            </p:nvPr>
          </p:nvSpPr>
          <p:spPr bwMode="auto">
            <a:xfrm>
              <a:off x="2037" y="2202"/>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43" name="Rectangle 360"/>
            <p:cNvSpPr>
              <a:spLocks noChangeArrowheads="1"/>
            </p:cNvSpPr>
            <p:nvPr>
              <p:custDataLst>
                <p:tags r:id="rId143"/>
              </p:custDataLst>
            </p:nvPr>
          </p:nvSpPr>
          <p:spPr bwMode="auto">
            <a:xfrm>
              <a:off x="2239" y="2202"/>
              <a:ext cx="100"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44" name="Rectangle 361"/>
            <p:cNvSpPr>
              <a:spLocks noChangeArrowheads="1"/>
            </p:cNvSpPr>
            <p:nvPr>
              <p:custDataLst>
                <p:tags r:id="rId144"/>
              </p:custDataLst>
            </p:nvPr>
          </p:nvSpPr>
          <p:spPr bwMode="auto">
            <a:xfrm>
              <a:off x="2174" y="2311"/>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5:3</a:t>
              </a:r>
              <a:endParaRPr lang="de-DE" altLang="en-US" sz="2800"/>
            </a:p>
          </p:txBody>
        </p:sp>
        <p:sp>
          <p:nvSpPr>
            <p:cNvPr id="45" name="Rectangle 362"/>
            <p:cNvSpPr>
              <a:spLocks noChangeArrowheads="1"/>
            </p:cNvSpPr>
            <p:nvPr>
              <p:custDataLst>
                <p:tags r:id="rId145"/>
              </p:custDataLst>
            </p:nvPr>
          </p:nvSpPr>
          <p:spPr bwMode="auto">
            <a:xfrm>
              <a:off x="1972" y="2311"/>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6:3</a:t>
              </a:r>
              <a:endParaRPr lang="de-DE" altLang="en-US" sz="2800"/>
            </a:p>
          </p:txBody>
        </p:sp>
        <p:sp>
          <p:nvSpPr>
            <p:cNvPr id="46" name="Line 363"/>
            <p:cNvSpPr>
              <a:spLocks noChangeShapeType="1"/>
            </p:cNvSpPr>
            <p:nvPr>
              <p:custDataLst>
                <p:tags r:id="rId146"/>
              </p:custDataLst>
            </p:nvPr>
          </p:nvSpPr>
          <p:spPr bwMode="auto">
            <a:xfrm>
              <a:off x="2389"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364"/>
            <p:cNvSpPr>
              <a:spLocks noChangeShapeType="1"/>
            </p:cNvSpPr>
            <p:nvPr>
              <p:custDataLst>
                <p:tags r:id="rId147"/>
              </p:custDataLst>
            </p:nvPr>
          </p:nvSpPr>
          <p:spPr bwMode="auto">
            <a:xfrm flipV="1">
              <a:off x="2187"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365"/>
            <p:cNvSpPr>
              <a:spLocks noChangeShapeType="1"/>
            </p:cNvSpPr>
            <p:nvPr>
              <p:custDataLst>
                <p:tags r:id="rId148"/>
              </p:custDataLst>
            </p:nvPr>
          </p:nvSpPr>
          <p:spPr bwMode="auto">
            <a:xfrm>
              <a:off x="1986"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366"/>
            <p:cNvSpPr>
              <a:spLocks noChangeArrowheads="1"/>
            </p:cNvSpPr>
            <p:nvPr>
              <p:custDataLst>
                <p:tags r:id="rId149"/>
              </p:custDataLst>
            </p:nvPr>
          </p:nvSpPr>
          <p:spPr bwMode="auto">
            <a:xfrm>
              <a:off x="2471"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4</a:t>
              </a:r>
              <a:endParaRPr lang="de-DE" altLang="en-US" sz="2800"/>
            </a:p>
          </p:txBody>
        </p:sp>
        <p:sp>
          <p:nvSpPr>
            <p:cNvPr id="50" name="Rectangle 367"/>
            <p:cNvSpPr>
              <a:spLocks noChangeArrowheads="1"/>
            </p:cNvSpPr>
            <p:nvPr>
              <p:custDataLst>
                <p:tags r:id="rId150"/>
              </p:custDataLst>
            </p:nvPr>
          </p:nvSpPr>
          <p:spPr bwMode="auto">
            <a:xfrm>
              <a:off x="2269"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5</a:t>
              </a:r>
              <a:endParaRPr lang="de-DE" altLang="en-US" sz="2800"/>
            </a:p>
          </p:txBody>
        </p:sp>
        <p:sp>
          <p:nvSpPr>
            <p:cNvPr id="51" name="Rectangle 368"/>
            <p:cNvSpPr>
              <a:spLocks noChangeArrowheads="1"/>
            </p:cNvSpPr>
            <p:nvPr>
              <p:custDataLst>
                <p:tags r:id="rId151"/>
              </p:custDataLst>
            </p:nvPr>
          </p:nvSpPr>
          <p:spPr bwMode="auto">
            <a:xfrm>
              <a:off x="2068"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6</a:t>
              </a:r>
              <a:endParaRPr lang="de-DE" altLang="en-US" sz="2800"/>
            </a:p>
          </p:txBody>
        </p:sp>
        <p:sp>
          <p:nvSpPr>
            <p:cNvPr id="52" name="Freeform 369"/>
            <p:cNvSpPr>
              <a:spLocks/>
            </p:cNvSpPr>
            <p:nvPr>
              <p:custDataLst>
                <p:tags r:id="rId152"/>
              </p:custDataLst>
            </p:nvPr>
          </p:nvSpPr>
          <p:spPr bwMode="auto">
            <a:xfrm>
              <a:off x="2339" y="2101"/>
              <a:ext cx="151" cy="101"/>
            </a:xfrm>
            <a:custGeom>
              <a:avLst/>
              <a:gdLst>
                <a:gd name="T0" fmla="*/ 0 w 151"/>
                <a:gd name="T1" fmla="*/ 101 h 101"/>
                <a:gd name="T2" fmla="*/ 101 w 151"/>
                <a:gd name="T3" fmla="*/ 0 h 101"/>
                <a:gd name="T4" fmla="*/ 151 w 151"/>
                <a:gd name="T5" fmla="*/ 0 h 101"/>
                <a:gd name="T6" fmla="*/ 0 60000 65536"/>
                <a:gd name="T7" fmla="*/ 0 60000 65536"/>
                <a:gd name="T8" fmla="*/ 0 60000 65536"/>
                <a:gd name="T9" fmla="*/ 0 w 151"/>
                <a:gd name="T10" fmla="*/ 0 h 101"/>
                <a:gd name="T11" fmla="*/ 151 w 151"/>
                <a:gd name="T12" fmla="*/ 101 h 101"/>
              </a:gdLst>
              <a:ahLst/>
              <a:cxnLst>
                <a:cxn ang="T6">
                  <a:pos x="T0" y="T1"/>
                </a:cxn>
                <a:cxn ang="T7">
                  <a:pos x="T2" y="T3"/>
                </a:cxn>
                <a:cxn ang="T8">
                  <a:pos x="T4" y="T5"/>
                </a:cxn>
              </a:cxnLst>
              <a:rect l="T9" t="T10" r="T11" b="T12"/>
              <a:pathLst>
                <a:path w="151" h="101">
                  <a:moveTo>
                    <a:pt x="0" y="101"/>
                  </a:moveTo>
                  <a:lnTo>
                    <a:pt x="101" y="0"/>
                  </a:lnTo>
                  <a:lnTo>
                    <a:pt x="1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370"/>
            <p:cNvSpPr>
              <a:spLocks/>
            </p:cNvSpPr>
            <p:nvPr>
              <p:custDataLst>
                <p:tags r:id="rId153"/>
              </p:custDataLst>
            </p:nvPr>
          </p:nvSpPr>
          <p:spPr bwMode="auto">
            <a:xfrm>
              <a:off x="2138" y="2101"/>
              <a:ext cx="302" cy="101"/>
            </a:xfrm>
            <a:custGeom>
              <a:avLst/>
              <a:gdLst>
                <a:gd name="T0" fmla="*/ 0 w 302"/>
                <a:gd name="T1" fmla="*/ 101 h 101"/>
                <a:gd name="T2" fmla="*/ 101 w 302"/>
                <a:gd name="T3" fmla="*/ 0 h 101"/>
                <a:gd name="T4" fmla="*/ 302 w 302"/>
                <a:gd name="T5" fmla="*/ 0 h 101"/>
                <a:gd name="T6" fmla="*/ 0 60000 65536"/>
                <a:gd name="T7" fmla="*/ 0 60000 65536"/>
                <a:gd name="T8" fmla="*/ 0 60000 65536"/>
                <a:gd name="T9" fmla="*/ 0 w 302"/>
                <a:gd name="T10" fmla="*/ 0 h 101"/>
                <a:gd name="T11" fmla="*/ 302 w 302"/>
                <a:gd name="T12" fmla="*/ 101 h 101"/>
              </a:gdLst>
              <a:ahLst/>
              <a:cxnLst>
                <a:cxn ang="T6">
                  <a:pos x="T0" y="T1"/>
                </a:cxn>
                <a:cxn ang="T7">
                  <a:pos x="T2" y="T3"/>
                </a:cxn>
                <a:cxn ang="T8">
                  <a:pos x="T4" y="T5"/>
                </a:cxn>
              </a:cxnLst>
              <a:rect l="T9" t="T10" r="T11" b="T12"/>
              <a:pathLst>
                <a:path w="302" h="101">
                  <a:moveTo>
                    <a:pt x="0" y="101"/>
                  </a:moveTo>
                  <a:lnTo>
                    <a:pt x="101" y="0"/>
                  </a:lnTo>
                  <a:lnTo>
                    <a:pt x="3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371"/>
            <p:cNvSpPr>
              <a:spLocks/>
            </p:cNvSpPr>
            <p:nvPr>
              <p:custDataLst>
                <p:tags r:id="rId154"/>
              </p:custDataLst>
            </p:nvPr>
          </p:nvSpPr>
          <p:spPr bwMode="auto">
            <a:xfrm>
              <a:off x="3147" y="2101"/>
              <a:ext cx="150" cy="101"/>
            </a:xfrm>
            <a:custGeom>
              <a:avLst/>
              <a:gdLst>
                <a:gd name="T0" fmla="*/ 0 w 150"/>
                <a:gd name="T1" fmla="*/ 101 h 101"/>
                <a:gd name="T2" fmla="*/ 101 w 150"/>
                <a:gd name="T3" fmla="*/ 0 h 101"/>
                <a:gd name="T4" fmla="*/ 150 w 150"/>
                <a:gd name="T5" fmla="*/ 0 h 101"/>
                <a:gd name="T6" fmla="*/ 0 60000 65536"/>
                <a:gd name="T7" fmla="*/ 0 60000 65536"/>
                <a:gd name="T8" fmla="*/ 0 60000 65536"/>
                <a:gd name="T9" fmla="*/ 0 w 150"/>
                <a:gd name="T10" fmla="*/ 0 h 101"/>
                <a:gd name="T11" fmla="*/ 150 w 150"/>
                <a:gd name="T12" fmla="*/ 101 h 101"/>
              </a:gdLst>
              <a:ahLst/>
              <a:cxnLst>
                <a:cxn ang="T6">
                  <a:pos x="T0" y="T1"/>
                </a:cxn>
                <a:cxn ang="T7">
                  <a:pos x="T2" y="T3"/>
                </a:cxn>
                <a:cxn ang="T8">
                  <a:pos x="T4" y="T5"/>
                </a:cxn>
              </a:cxnLst>
              <a:rect l="T9" t="T10" r="T11" b="T12"/>
              <a:pathLst>
                <a:path w="150" h="101">
                  <a:moveTo>
                    <a:pt x="0" y="101"/>
                  </a:moveTo>
                  <a:lnTo>
                    <a:pt x="101" y="0"/>
                  </a:lnTo>
                  <a:lnTo>
                    <a:pt x="15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372"/>
            <p:cNvSpPr>
              <a:spLocks/>
            </p:cNvSpPr>
            <p:nvPr>
              <p:custDataLst>
                <p:tags r:id="rId155"/>
              </p:custDataLst>
            </p:nvPr>
          </p:nvSpPr>
          <p:spPr bwMode="auto">
            <a:xfrm>
              <a:off x="2945" y="2101"/>
              <a:ext cx="303" cy="101"/>
            </a:xfrm>
            <a:custGeom>
              <a:avLst/>
              <a:gdLst>
                <a:gd name="T0" fmla="*/ 0 w 303"/>
                <a:gd name="T1" fmla="*/ 101 h 101"/>
                <a:gd name="T2" fmla="*/ 101 w 303"/>
                <a:gd name="T3" fmla="*/ 0 h 101"/>
                <a:gd name="T4" fmla="*/ 303 w 303"/>
                <a:gd name="T5" fmla="*/ 0 h 101"/>
                <a:gd name="T6" fmla="*/ 0 60000 65536"/>
                <a:gd name="T7" fmla="*/ 0 60000 65536"/>
                <a:gd name="T8" fmla="*/ 0 60000 65536"/>
                <a:gd name="T9" fmla="*/ 0 w 303"/>
                <a:gd name="T10" fmla="*/ 0 h 101"/>
                <a:gd name="T11" fmla="*/ 303 w 303"/>
                <a:gd name="T12" fmla="*/ 101 h 101"/>
              </a:gdLst>
              <a:ahLst/>
              <a:cxnLst>
                <a:cxn ang="T6">
                  <a:pos x="T0" y="T1"/>
                </a:cxn>
                <a:cxn ang="T7">
                  <a:pos x="T2" y="T3"/>
                </a:cxn>
                <a:cxn ang="T8">
                  <a:pos x="T4" y="T5"/>
                </a:cxn>
              </a:cxnLst>
              <a:rect l="T9" t="T10" r="T11" b="T12"/>
              <a:pathLst>
                <a:path w="303" h="101">
                  <a:moveTo>
                    <a:pt x="0" y="101"/>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Rectangle 373"/>
            <p:cNvSpPr>
              <a:spLocks noChangeArrowheads="1"/>
            </p:cNvSpPr>
            <p:nvPr>
              <p:custDataLst>
                <p:tags r:id="rId156"/>
              </p:custDataLst>
            </p:nvPr>
          </p:nvSpPr>
          <p:spPr bwMode="auto">
            <a:xfrm>
              <a:off x="2037" y="2504"/>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57" name="Rectangle 374"/>
            <p:cNvSpPr>
              <a:spLocks noChangeArrowheads="1"/>
            </p:cNvSpPr>
            <p:nvPr>
              <p:custDataLst>
                <p:tags r:id="rId157"/>
              </p:custDataLst>
            </p:nvPr>
          </p:nvSpPr>
          <p:spPr bwMode="auto">
            <a:xfrm>
              <a:off x="2239" y="2504"/>
              <a:ext cx="100"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58" name="Rectangle 375"/>
            <p:cNvSpPr>
              <a:spLocks noChangeArrowheads="1"/>
            </p:cNvSpPr>
            <p:nvPr>
              <p:custDataLst>
                <p:tags r:id="rId158"/>
              </p:custDataLst>
            </p:nvPr>
          </p:nvSpPr>
          <p:spPr bwMode="auto">
            <a:xfrm>
              <a:off x="2151" y="2613"/>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5:-1</a:t>
              </a:r>
              <a:endParaRPr lang="de-DE" altLang="en-US" sz="2800"/>
            </a:p>
          </p:txBody>
        </p:sp>
        <p:sp>
          <p:nvSpPr>
            <p:cNvPr id="59" name="Rectangle 376"/>
            <p:cNvSpPr>
              <a:spLocks noChangeArrowheads="1"/>
            </p:cNvSpPr>
            <p:nvPr>
              <p:custDataLst>
                <p:tags r:id="rId159"/>
              </p:custDataLst>
            </p:nvPr>
          </p:nvSpPr>
          <p:spPr bwMode="auto">
            <a:xfrm>
              <a:off x="1949" y="2613"/>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6:-1</a:t>
              </a:r>
              <a:endParaRPr lang="de-DE" altLang="en-US" sz="2800"/>
            </a:p>
          </p:txBody>
        </p:sp>
        <p:sp>
          <p:nvSpPr>
            <p:cNvPr id="60" name="Rectangle 377"/>
            <p:cNvSpPr>
              <a:spLocks noChangeArrowheads="1"/>
            </p:cNvSpPr>
            <p:nvPr>
              <p:custDataLst>
                <p:tags r:id="rId160"/>
              </p:custDataLst>
            </p:nvPr>
          </p:nvSpPr>
          <p:spPr bwMode="auto">
            <a:xfrm>
              <a:off x="2440" y="2504"/>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61" name="Rectangle 378"/>
            <p:cNvSpPr>
              <a:spLocks noChangeArrowheads="1"/>
            </p:cNvSpPr>
            <p:nvPr>
              <p:custDataLst>
                <p:tags r:id="rId161"/>
              </p:custDataLst>
            </p:nvPr>
          </p:nvSpPr>
          <p:spPr bwMode="auto">
            <a:xfrm>
              <a:off x="2642" y="2504"/>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62" name="Rectangle 379"/>
            <p:cNvSpPr>
              <a:spLocks noChangeArrowheads="1"/>
            </p:cNvSpPr>
            <p:nvPr>
              <p:custDataLst>
                <p:tags r:id="rId162"/>
              </p:custDataLst>
            </p:nvPr>
          </p:nvSpPr>
          <p:spPr bwMode="auto">
            <a:xfrm>
              <a:off x="2555" y="2613"/>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3:-1</a:t>
              </a:r>
              <a:endParaRPr lang="de-DE" altLang="en-US" sz="2800"/>
            </a:p>
          </p:txBody>
        </p:sp>
        <p:sp>
          <p:nvSpPr>
            <p:cNvPr id="63" name="Rectangle 380"/>
            <p:cNvSpPr>
              <a:spLocks noChangeArrowheads="1"/>
            </p:cNvSpPr>
            <p:nvPr>
              <p:custDataLst>
                <p:tags r:id="rId163"/>
              </p:custDataLst>
            </p:nvPr>
          </p:nvSpPr>
          <p:spPr bwMode="auto">
            <a:xfrm>
              <a:off x="2353" y="2613"/>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4:-1</a:t>
              </a:r>
              <a:endParaRPr lang="de-DE" altLang="en-US" sz="2800"/>
            </a:p>
          </p:txBody>
        </p:sp>
        <p:sp>
          <p:nvSpPr>
            <p:cNvPr id="64" name="Freeform 381"/>
            <p:cNvSpPr>
              <a:spLocks/>
            </p:cNvSpPr>
            <p:nvPr>
              <p:custDataLst>
                <p:tags r:id="rId164"/>
              </p:custDataLst>
            </p:nvPr>
          </p:nvSpPr>
          <p:spPr bwMode="auto">
            <a:xfrm>
              <a:off x="2743" y="2404"/>
              <a:ext cx="151" cy="100"/>
            </a:xfrm>
            <a:custGeom>
              <a:avLst/>
              <a:gdLst>
                <a:gd name="T0" fmla="*/ 0 w 151"/>
                <a:gd name="T1" fmla="*/ 100 h 100"/>
                <a:gd name="T2" fmla="*/ 101 w 151"/>
                <a:gd name="T3" fmla="*/ 0 h 100"/>
                <a:gd name="T4" fmla="*/ 151 w 151"/>
                <a:gd name="T5" fmla="*/ 0 h 100"/>
                <a:gd name="T6" fmla="*/ 0 60000 65536"/>
                <a:gd name="T7" fmla="*/ 0 60000 65536"/>
                <a:gd name="T8" fmla="*/ 0 60000 65536"/>
                <a:gd name="T9" fmla="*/ 0 w 151"/>
                <a:gd name="T10" fmla="*/ 0 h 100"/>
                <a:gd name="T11" fmla="*/ 151 w 151"/>
                <a:gd name="T12" fmla="*/ 100 h 100"/>
              </a:gdLst>
              <a:ahLst/>
              <a:cxnLst>
                <a:cxn ang="T6">
                  <a:pos x="T0" y="T1"/>
                </a:cxn>
                <a:cxn ang="T7">
                  <a:pos x="T2" y="T3"/>
                </a:cxn>
                <a:cxn ang="T8">
                  <a:pos x="T4" y="T5"/>
                </a:cxn>
              </a:cxnLst>
              <a:rect l="T9" t="T10" r="T11" b="T12"/>
              <a:pathLst>
                <a:path w="151" h="100">
                  <a:moveTo>
                    <a:pt x="0" y="100"/>
                  </a:moveTo>
                  <a:lnTo>
                    <a:pt x="101" y="0"/>
                  </a:lnTo>
                  <a:lnTo>
                    <a:pt x="1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382"/>
            <p:cNvSpPr>
              <a:spLocks/>
            </p:cNvSpPr>
            <p:nvPr>
              <p:custDataLst>
                <p:tags r:id="rId165"/>
              </p:custDataLst>
            </p:nvPr>
          </p:nvSpPr>
          <p:spPr bwMode="auto">
            <a:xfrm>
              <a:off x="2541" y="2404"/>
              <a:ext cx="303" cy="100"/>
            </a:xfrm>
            <a:custGeom>
              <a:avLst/>
              <a:gdLst>
                <a:gd name="T0" fmla="*/ 0 w 303"/>
                <a:gd name="T1" fmla="*/ 100 h 100"/>
                <a:gd name="T2" fmla="*/ 101 w 303"/>
                <a:gd name="T3" fmla="*/ 0 h 100"/>
                <a:gd name="T4" fmla="*/ 303 w 303"/>
                <a:gd name="T5" fmla="*/ 0 h 100"/>
                <a:gd name="T6" fmla="*/ 0 60000 65536"/>
                <a:gd name="T7" fmla="*/ 0 60000 65536"/>
                <a:gd name="T8" fmla="*/ 0 60000 65536"/>
                <a:gd name="T9" fmla="*/ 0 w 303"/>
                <a:gd name="T10" fmla="*/ 0 h 100"/>
                <a:gd name="T11" fmla="*/ 303 w 303"/>
                <a:gd name="T12" fmla="*/ 100 h 100"/>
              </a:gdLst>
              <a:ahLst/>
              <a:cxnLst>
                <a:cxn ang="T6">
                  <a:pos x="T0" y="T1"/>
                </a:cxn>
                <a:cxn ang="T7">
                  <a:pos x="T2" y="T3"/>
                </a:cxn>
                <a:cxn ang="T8">
                  <a:pos x="T4" y="T5"/>
                </a:cxn>
              </a:cxnLst>
              <a:rect l="T9" t="T10" r="T11" b="T12"/>
              <a:pathLst>
                <a:path w="303" h="100">
                  <a:moveTo>
                    <a:pt x="0" y="100"/>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383"/>
            <p:cNvSpPr>
              <a:spLocks/>
            </p:cNvSpPr>
            <p:nvPr>
              <p:custDataLst>
                <p:tags r:id="rId166"/>
              </p:custDataLst>
            </p:nvPr>
          </p:nvSpPr>
          <p:spPr bwMode="auto">
            <a:xfrm>
              <a:off x="2339" y="2404"/>
              <a:ext cx="303" cy="100"/>
            </a:xfrm>
            <a:custGeom>
              <a:avLst/>
              <a:gdLst>
                <a:gd name="T0" fmla="*/ 0 w 303"/>
                <a:gd name="T1" fmla="*/ 100 h 100"/>
                <a:gd name="T2" fmla="*/ 101 w 303"/>
                <a:gd name="T3" fmla="*/ 0 h 100"/>
                <a:gd name="T4" fmla="*/ 303 w 303"/>
                <a:gd name="T5" fmla="*/ 0 h 100"/>
                <a:gd name="T6" fmla="*/ 0 60000 65536"/>
                <a:gd name="T7" fmla="*/ 0 60000 65536"/>
                <a:gd name="T8" fmla="*/ 0 60000 65536"/>
                <a:gd name="T9" fmla="*/ 0 w 303"/>
                <a:gd name="T10" fmla="*/ 0 h 100"/>
                <a:gd name="T11" fmla="*/ 303 w 303"/>
                <a:gd name="T12" fmla="*/ 100 h 100"/>
              </a:gdLst>
              <a:ahLst/>
              <a:cxnLst>
                <a:cxn ang="T6">
                  <a:pos x="T0" y="T1"/>
                </a:cxn>
                <a:cxn ang="T7">
                  <a:pos x="T2" y="T3"/>
                </a:cxn>
                <a:cxn ang="T8">
                  <a:pos x="T4" y="T5"/>
                </a:cxn>
              </a:cxnLst>
              <a:rect l="T9" t="T10" r="T11" b="T12"/>
              <a:pathLst>
                <a:path w="303" h="100">
                  <a:moveTo>
                    <a:pt x="0" y="100"/>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384"/>
            <p:cNvSpPr>
              <a:spLocks/>
            </p:cNvSpPr>
            <p:nvPr>
              <p:custDataLst>
                <p:tags r:id="rId167"/>
              </p:custDataLst>
            </p:nvPr>
          </p:nvSpPr>
          <p:spPr bwMode="auto">
            <a:xfrm>
              <a:off x="2138" y="2404"/>
              <a:ext cx="302" cy="100"/>
            </a:xfrm>
            <a:custGeom>
              <a:avLst/>
              <a:gdLst>
                <a:gd name="T0" fmla="*/ 0 w 302"/>
                <a:gd name="T1" fmla="*/ 100 h 100"/>
                <a:gd name="T2" fmla="*/ 101 w 302"/>
                <a:gd name="T3" fmla="*/ 0 h 100"/>
                <a:gd name="T4" fmla="*/ 302 w 302"/>
                <a:gd name="T5" fmla="*/ 0 h 100"/>
                <a:gd name="T6" fmla="*/ 0 60000 65536"/>
                <a:gd name="T7" fmla="*/ 0 60000 65536"/>
                <a:gd name="T8" fmla="*/ 0 60000 65536"/>
                <a:gd name="T9" fmla="*/ 0 w 302"/>
                <a:gd name="T10" fmla="*/ 0 h 100"/>
                <a:gd name="T11" fmla="*/ 302 w 302"/>
                <a:gd name="T12" fmla="*/ 100 h 100"/>
              </a:gdLst>
              <a:ahLst/>
              <a:cxnLst>
                <a:cxn ang="T6">
                  <a:pos x="T0" y="T1"/>
                </a:cxn>
                <a:cxn ang="T7">
                  <a:pos x="T2" y="T3"/>
                </a:cxn>
                <a:cxn ang="T8">
                  <a:pos x="T4" y="T5"/>
                </a:cxn>
              </a:cxnLst>
              <a:rect l="T9" t="T10" r="T11" b="T12"/>
              <a:pathLst>
                <a:path w="302" h="100">
                  <a:moveTo>
                    <a:pt x="0" y="100"/>
                  </a:moveTo>
                  <a:lnTo>
                    <a:pt x="101" y="0"/>
                  </a:lnTo>
                  <a:lnTo>
                    <a:pt x="3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Line 385"/>
            <p:cNvSpPr>
              <a:spLocks noChangeShapeType="1"/>
            </p:cNvSpPr>
            <p:nvPr>
              <p:custDataLst>
                <p:tags r:id="rId168"/>
              </p:custDataLst>
            </p:nvPr>
          </p:nvSpPr>
          <p:spPr bwMode="auto">
            <a:xfrm>
              <a:off x="1784"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Rectangle 386"/>
            <p:cNvSpPr>
              <a:spLocks noChangeArrowheads="1"/>
            </p:cNvSpPr>
            <p:nvPr>
              <p:custDataLst>
                <p:tags r:id="rId169"/>
              </p:custDataLst>
            </p:nvPr>
          </p:nvSpPr>
          <p:spPr bwMode="auto">
            <a:xfrm>
              <a:off x="1569" y="2008"/>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8:7</a:t>
              </a:r>
              <a:endParaRPr lang="de-DE" altLang="en-US" sz="2800"/>
            </a:p>
          </p:txBody>
        </p:sp>
        <p:sp>
          <p:nvSpPr>
            <p:cNvPr id="70" name="Rectangle 387"/>
            <p:cNvSpPr>
              <a:spLocks noChangeArrowheads="1"/>
            </p:cNvSpPr>
            <p:nvPr>
              <p:custDataLst>
                <p:tags r:id="rId170"/>
              </p:custDataLst>
            </p:nvPr>
          </p:nvSpPr>
          <p:spPr bwMode="auto">
            <a:xfrm>
              <a:off x="1866"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7</a:t>
              </a:r>
              <a:endParaRPr lang="de-DE" altLang="en-US" sz="2800"/>
            </a:p>
          </p:txBody>
        </p:sp>
        <p:sp>
          <p:nvSpPr>
            <p:cNvPr id="71" name="Rectangle 388"/>
            <p:cNvSpPr>
              <a:spLocks noChangeArrowheads="1"/>
            </p:cNvSpPr>
            <p:nvPr>
              <p:custDataLst>
                <p:tags r:id="rId171"/>
              </p:custDataLst>
            </p:nvPr>
          </p:nvSpPr>
          <p:spPr bwMode="auto">
            <a:xfrm>
              <a:off x="1632"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72" name="Line 389"/>
            <p:cNvSpPr>
              <a:spLocks noChangeShapeType="1"/>
            </p:cNvSpPr>
            <p:nvPr>
              <p:custDataLst>
                <p:tags r:id="rId172"/>
              </p:custDataLst>
            </p:nvPr>
          </p:nvSpPr>
          <p:spPr bwMode="auto">
            <a:xfrm>
              <a:off x="1683"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390"/>
            <p:cNvSpPr>
              <a:spLocks noChangeShapeType="1"/>
            </p:cNvSpPr>
            <p:nvPr>
              <p:custDataLst>
                <p:tags r:id="rId173"/>
              </p:custDataLst>
            </p:nvPr>
          </p:nvSpPr>
          <p:spPr bwMode="auto">
            <a:xfrm flipV="1">
              <a:off x="1733" y="1798"/>
              <a:ext cx="10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391"/>
            <p:cNvSpPr>
              <a:spLocks noChangeShapeType="1"/>
            </p:cNvSpPr>
            <p:nvPr>
              <p:custDataLst>
                <p:tags r:id="rId174"/>
              </p:custDataLst>
            </p:nvPr>
          </p:nvSpPr>
          <p:spPr bwMode="auto">
            <a:xfrm>
              <a:off x="1834" y="1798"/>
              <a:ext cx="5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Rectangle 392"/>
            <p:cNvSpPr>
              <a:spLocks noChangeArrowheads="1"/>
            </p:cNvSpPr>
            <p:nvPr>
              <p:custDataLst>
                <p:tags r:id="rId175"/>
              </p:custDataLst>
            </p:nvPr>
          </p:nvSpPr>
          <p:spPr bwMode="auto">
            <a:xfrm>
              <a:off x="1127" y="2008"/>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10:9</a:t>
              </a:r>
              <a:endParaRPr lang="de-DE" altLang="en-US" sz="2800"/>
            </a:p>
          </p:txBody>
        </p:sp>
        <p:sp>
          <p:nvSpPr>
            <p:cNvPr id="76" name="Rectangle 393"/>
            <p:cNvSpPr>
              <a:spLocks noChangeArrowheads="1"/>
            </p:cNvSpPr>
            <p:nvPr>
              <p:custDataLst>
                <p:tags r:id="rId176"/>
              </p:custDataLst>
            </p:nvPr>
          </p:nvSpPr>
          <p:spPr bwMode="auto">
            <a:xfrm>
              <a:off x="1228"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77" name="Line 394"/>
            <p:cNvSpPr>
              <a:spLocks noChangeShapeType="1"/>
            </p:cNvSpPr>
            <p:nvPr>
              <p:custDataLst>
                <p:tags r:id="rId177"/>
              </p:custDataLst>
            </p:nvPr>
          </p:nvSpPr>
          <p:spPr bwMode="auto">
            <a:xfrm>
              <a:off x="1279"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95"/>
            <p:cNvSpPr>
              <a:spLocks noChangeShapeType="1"/>
            </p:cNvSpPr>
            <p:nvPr>
              <p:custDataLst>
                <p:tags r:id="rId178"/>
              </p:custDataLst>
            </p:nvPr>
          </p:nvSpPr>
          <p:spPr bwMode="auto">
            <a:xfrm flipV="1">
              <a:off x="1329" y="1798"/>
              <a:ext cx="10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96"/>
            <p:cNvSpPr>
              <a:spLocks noChangeShapeType="1"/>
            </p:cNvSpPr>
            <p:nvPr>
              <p:custDataLst>
                <p:tags r:id="rId179"/>
              </p:custDataLst>
            </p:nvPr>
          </p:nvSpPr>
          <p:spPr bwMode="auto">
            <a:xfrm flipH="1">
              <a:off x="1478" y="1697"/>
              <a:ext cx="3" cy="13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97"/>
            <p:cNvSpPr>
              <a:spLocks noChangeShapeType="1"/>
            </p:cNvSpPr>
            <p:nvPr>
              <p:custDataLst>
                <p:tags r:id="rId180"/>
              </p:custDataLst>
            </p:nvPr>
          </p:nvSpPr>
          <p:spPr bwMode="auto">
            <a:xfrm>
              <a:off x="1430" y="1798"/>
              <a:ext cx="5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398"/>
            <p:cNvSpPr>
              <a:spLocks noChangeArrowheads="1"/>
            </p:cNvSpPr>
            <p:nvPr>
              <p:custDataLst>
                <p:tags r:id="rId181"/>
              </p:custDataLst>
            </p:nvPr>
          </p:nvSpPr>
          <p:spPr bwMode="auto">
            <a:xfrm>
              <a:off x="1228" y="2202"/>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82" name="Rectangle 399"/>
            <p:cNvSpPr>
              <a:spLocks noChangeArrowheads="1"/>
            </p:cNvSpPr>
            <p:nvPr>
              <p:custDataLst>
                <p:tags r:id="rId182"/>
              </p:custDataLst>
            </p:nvPr>
          </p:nvSpPr>
          <p:spPr bwMode="auto">
            <a:xfrm>
              <a:off x="1430" y="2202"/>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83" name="Rectangle 400"/>
            <p:cNvSpPr>
              <a:spLocks noChangeArrowheads="1"/>
            </p:cNvSpPr>
            <p:nvPr>
              <p:custDataLst>
                <p:tags r:id="rId183"/>
              </p:custDataLst>
            </p:nvPr>
          </p:nvSpPr>
          <p:spPr bwMode="auto">
            <a:xfrm>
              <a:off x="1367" y="2311"/>
              <a:ext cx="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9:7</a:t>
              </a:r>
              <a:endParaRPr lang="de-DE" altLang="en-US" sz="2800"/>
            </a:p>
          </p:txBody>
        </p:sp>
        <p:sp>
          <p:nvSpPr>
            <p:cNvPr id="84" name="Rectangle 401"/>
            <p:cNvSpPr>
              <a:spLocks noChangeArrowheads="1"/>
            </p:cNvSpPr>
            <p:nvPr>
              <p:custDataLst>
                <p:tags r:id="rId184"/>
              </p:custDataLst>
            </p:nvPr>
          </p:nvSpPr>
          <p:spPr bwMode="auto">
            <a:xfrm>
              <a:off x="1127" y="2311"/>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10:7</a:t>
              </a:r>
              <a:endParaRPr lang="de-DE" altLang="en-US" sz="2800"/>
            </a:p>
          </p:txBody>
        </p:sp>
        <p:sp>
          <p:nvSpPr>
            <p:cNvPr id="85" name="Line 402"/>
            <p:cNvSpPr>
              <a:spLocks noChangeShapeType="1"/>
            </p:cNvSpPr>
            <p:nvPr>
              <p:custDataLst>
                <p:tags r:id="rId185"/>
              </p:custDataLst>
            </p:nvPr>
          </p:nvSpPr>
          <p:spPr bwMode="auto">
            <a:xfrm>
              <a:off x="1582"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403"/>
            <p:cNvSpPr>
              <a:spLocks noChangeShapeType="1"/>
            </p:cNvSpPr>
            <p:nvPr>
              <p:custDataLst>
                <p:tags r:id="rId186"/>
              </p:custDataLst>
            </p:nvPr>
          </p:nvSpPr>
          <p:spPr bwMode="auto">
            <a:xfrm flipV="1">
              <a:off x="1380"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404"/>
            <p:cNvSpPr>
              <a:spLocks noChangeShapeType="1"/>
            </p:cNvSpPr>
            <p:nvPr>
              <p:custDataLst>
                <p:tags r:id="rId187"/>
              </p:custDataLst>
            </p:nvPr>
          </p:nvSpPr>
          <p:spPr bwMode="auto">
            <a:xfrm>
              <a:off x="1178"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Rectangle 405"/>
            <p:cNvSpPr>
              <a:spLocks noChangeArrowheads="1"/>
            </p:cNvSpPr>
            <p:nvPr>
              <p:custDataLst>
                <p:tags r:id="rId188"/>
              </p:custDataLst>
            </p:nvPr>
          </p:nvSpPr>
          <p:spPr bwMode="auto">
            <a:xfrm>
              <a:off x="1664"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8</a:t>
              </a:r>
              <a:endParaRPr lang="de-DE" altLang="en-US" sz="2800"/>
            </a:p>
          </p:txBody>
        </p:sp>
        <p:sp>
          <p:nvSpPr>
            <p:cNvPr id="89" name="Rectangle 406"/>
            <p:cNvSpPr>
              <a:spLocks noChangeArrowheads="1"/>
            </p:cNvSpPr>
            <p:nvPr>
              <p:custDataLst>
                <p:tags r:id="rId189"/>
              </p:custDataLst>
            </p:nvPr>
          </p:nvSpPr>
          <p:spPr bwMode="auto">
            <a:xfrm>
              <a:off x="1462" y="1554"/>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9</a:t>
              </a:r>
              <a:endParaRPr lang="de-DE" altLang="en-US" sz="2800"/>
            </a:p>
          </p:txBody>
        </p:sp>
        <p:sp>
          <p:nvSpPr>
            <p:cNvPr id="90" name="Rectangle 407"/>
            <p:cNvSpPr>
              <a:spLocks noChangeArrowheads="1"/>
            </p:cNvSpPr>
            <p:nvPr>
              <p:custDataLst>
                <p:tags r:id="rId190"/>
              </p:custDataLst>
            </p:nvPr>
          </p:nvSpPr>
          <p:spPr bwMode="auto">
            <a:xfrm>
              <a:off x="1242" y="1554"/>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10</a:t>
              </a:r>
              <a:endParaRPr lang="de-DE" altLang="en-US" sz="2800"/>
            </a:p>
          </p:txBody>
        </p:sp>
        <p:sp>
          <p:nvSpPr>
            <p:cNvPr id="91" name="Line 408"/>
            <p:cNvSpPr>
              <a:spLocks noChangeShapeType="1"/>
            </p:cNvSpPr>
            <p:nvPr>
              <p:custDataLst>
                <p:tags r:id="rId191"/>
              </p:custDataLst>
            </p:nvPr>
          </p:nvSpPr>
          <p:spPr bwMode="auto">
            <a:xfrm>
              <a:off x="977"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Rectangle 409"/>
            <p:cNvSpPr>
              <a:spLocks noChangeArrowheads="1"/>
            </p:cNvSpPr>
            <p:nvPr>
              <p:custDataLst>
                <p:tags r:id="rId192"/>
              </p:custDataLst>
            </p:nvPr>
          </p:nvSpPr>
          <p:spPr bwMode="auto">
            <a:xfrm>
              <a:off x="686" y="2008"/>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12:11</a:t>
              </a:r>
              <a:endParaRPr lang="de-DE" altLang="en-US" sz="2800"/>
            </a:p>
          </p:txBody>
        </p:sp>
        <p:sp>
          <p:nvSpPr>
            <p:cNvPr id="93" name="Rectangle 410"/>
            <p:cNvSpPr>
              <a:spLocks noChangeArrowheads="1"/>
            </p:cNvSpPr>
            <p:nvPr>
              <p:custDataLst>
                <p:tags r:id="rId193"/>
              </p:custDataLst>
            </p:nvPr>
          </p:nvSpPr>
          <p:spPr bwMode="auto">
            <a:xfrm>
              <a:off x="1040" y="1554"/>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11</a:t>
              </a:r>
              <a:endParaRPr lang="de-DE" altLang="en-US" sz="2800"/>
            </a:p>
          </p:txBody>
        </p:sp>
        <p:sp>
          <p:nvSpPr>
            <p:cNvPr id="94" name="Rectangle 411"/>
            <p:cNvSpPr>
              <a:spLocks noChangeArrowheads="1"/>
            </p:cNvSpPr>
            <p:nvPr>
              <p:custDataLst>
                <p:tags r:id="rId194"/>
              </p:custDataLst>
            </p:nvPr>
          </p:nvSpPr>
          <p:spPr bwMode="auto">
            <a:xfrm>
              <a:off x="824"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95" name="Line 412"/>
            <p:cNvSpPr>
              <a:spLocks noChangeShapeType="1"/>
            </p:cNvSpPr>
            <p:nvPr>
              <p:custDataLst>
                <p:tags r:id="rId195"/>
              </p:custDataLst>
            </p:nvPr>
          </p:nvSpPr>
          <p:spPr bwMode="auto">
            <a:xfrm>
              <a:off x="876"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413"/>
            <p:cNvSpPr>
              <a:spLocks noChangeShapeType="1"/>
            </p:cNvSpPr>
            <p:nvPr>
              <p:custDataLst>
                <p:tags r:id="rId196"/>
              </p:custDataLst>
            </p:nvPr>
          </p:nvSpPr>
          <p:spPr bwMode="auto">
            <a:xfrm flipV="1">
              <a:off x="925" y="1798"/>
              <a:ext cx="10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414"/>
            <p:cNvSpPr>
              <a:spLocks noChangeShapeType="1"/>
            </p:cNvSpPr>
            <p:nvPr>
              <p:custDataLst>
                <p:tags r:id="rId197"/>
              </p:custDataLst>
            </p:nvPr>
          </p:nvSpPr>
          <p:spPr bwMode="auto">
            <a:xfrm>
              <a:off x="1026" y="1798"/>
              <a:ext cx="5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Rectangle 415"/>
            <p:cNvSpPr>
              <a:spLocks noChangeArrowheads="1"/>
            </p:cNvSpPr>
            <p:nvPr>
              <p:custDataLst>
                <p:tags r:id="rId198"/>
              </p:custDataLst>
            </p:nvPr>
          </p:nvSpPr>
          <p:spPr bwMode="auto">
            <a:xfrm>
              <a:off x="282" y="2008"/>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14:13</a:t>
              </a:r>
              <a:endParaRPr lang="de-DE" altLang="en-US" sz="2800"/>
            </a:p>
          </p:txBody>
        </p:sp>
        <p:sp>
          <p:nvSpPr>
            <p:cNvPr id="99" name="Rectangle 416"/>
            <p:cNvSpPr>
              <a:spLocks noChangeArrowheads="1"/>
            </p:cNvSpPr>
            <p:nvPr>
              <p:custDataLst>
                <p:tags r:id="rId199"/>
              </p:custDataLst>
            </p:nvPr>
          </p:nvSpPr>
          <p:spPr bwMode="auto">
            <a:xfrm>
              <a:off x="421" y="1899"/>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00" name="Line 417"/>
            <p:cNvSpPr>
              <a:spLocks noChangeShapeType="1"/>
            </p:cNvSpPr>
            <p:nvPr>
              <p:custDataLst>
                <p:tags r:id="rId200"/>
              </p:custDataLst>
            </p:nvPr>
          </p:nvSpPr>
          <p:spPr bwMode="auto">
            <a:xfrm>
              <a:off x="472" y="1697"/>
              <a:ext cx="0" cy="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418"/>
            <p:cNvSpPr>
              <a:spLocks noChangeShapeType="1"/>
            </p:cNvSpPr>
            <p:nvPr>
              <p:custDataLst>
                <p:tags r:id="rId201"/>
              </p:custDataLst>
            </p:nvPr>
          </p:nvSpPr>
          <p:spPr bwMode="auto">
            <a:xfrm flipV="1">
              <a:off x="522" y="1798"/>
              <a:ext cx="101" cy="1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419"/>
            <p:cNvSpPr>
              <a:spLocks noChangeShapeType="1"/>
            </p:cNvSpPr>
            <p:nvPr>
              <p:custDataLst>
                <p:tags r:id="rId202"/>
              </p:custDataLst>
            </p:nvPr>
          </p:nvSpPr>
          <p:spPr bwMode="auto">
            <a:xfrm>
              <a:off x="623" y="1798"/>
              <a:ext cx="5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Rectangle 420"/>
            <p:cNvSpPr>
              <a:spLocks noChangeArrowheads="1"/>
            </p:cNvSpPr>
            <p:nvPr>
              <p:custDataLst>
                <p:tags r:id="rId203"/>
              </p:custDataLst>
            </p:nvPr>
          </p:nvSpPr>
          <p:spPr bwMode="auto">
            <a:xfrm>
              <a:off x="421" y="2202"/>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04" name="Rectangle 421"/>
            <p:cNvSpPr>
              <a:spLocks noChangeArrowheads="1"/>
            </p:cNvSpPr>
            <p:nvPr>
              <p:custDataLst>
                <p:tags r:id="rId204"/>
              </p:custDataLst>
            </p:nvPr>
          </p:nvSpPr>
          <p:spPr bwMode="auto">
            <a:xfrm>
              <a:off x="623" y="2202"/>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05" name="Rectangle 422"/>
            <p:cNvSpPr>
              <a:spLocks noChangeArrowheads="1"/>
            </p:cNvSpPr>
            <p:nvPr>
              <p:custDataLst>
                <p:tags r:id="rId205"/>
              </p:custDataLst>
            </p:nvPr>
          </p:nvSpPr>
          <p:spPr bwMode="auto">
            <a:xfrm>
              <a:off x="484" y="2311"/>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13:11</a:t>
              </a:r>
              <a:endParaRPr lang="de-DE" altLang="en-US" sz="2800"/>
            </a:p>
          </p:txBody>
        </p:sp>
        <p:sp>
          <p:nvSpPr>
            <p:cNvPr id="106" name="Rectangle 423"/>
            <p:cNvSpPr>
              <a:spLocks noChangeArrowheads="1"/>
            </p:cNvSpPr>
            <p:nvPr>
              <p:custDataLst>
                <p:tags r:id="rId206"/>
              </p:custDataLst>
            </p:nvPr>
          </p:nvSpPr>
          <p:spPr bwMode="auto">
            <a:xfrm>
              <a:off x="282" y="2311"/>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14:11</a:t>
              </a:r>
              <a:endParaRPr lang="de-DE" altLang="en-US" sz="2800"/>
            </a:p>
          </p:txBody>
        </p:sp>
        <p:sp>
          <p:nvSpPr>
            <p:cNvPr id="107" name="Line 424"/>
            <p:cNvSpPr>
              <a:spLocks noChangeShapeType="1"/>
            </p:cNvSpPr>
            <p:nvPr>
              <p:custDataLst>
                <p:tags r:id="rId207"/>
              </p:custDataLst>
            </p:nvPr>
          </p:nvSpPr>
          <p:spPr bwMode="auto">
            <a:xfrm>
              <a:off x="775"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425"/>
            <p:cNvSpPr>
              <a:spLocks noChangeShapeType="1"/>
            </p:cNvSpPr>
            <p:nvPr>
              <p:custDataLst>
                <p:tags r:id="rId208"/>
              </p:custDataLst>
            </p:nvPr>
          </p:nvSpPr>
          <p:spPr bwMode="auto">
            <a:xfrm flipV="1">
              <a:off x="573"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426"/>
            <p:cNvSpPr>
              <a:spLocks noChangeShapeType="1"/>
            </p:cNvSpPr>
            <p:nvPr>
              <p:custDataLst>
                <p:tags r:id="rId209"/>
              </p:custDataLst>
            </p:nvPr>
          </p:nvSpPr>
          <p:spPr bwMode="auto">
            <a:xfrm>
              <a:off x="371" y="1495"/>
              <a:ext cx="0" cy="20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Rectangle 427"/>
            <p:cNvSpPr>
              <a:spLocks noChangeArrowheads="1"/>
            </p:cNvSpPr>
            <p:nvPr>
              <p:custDataLst>
                <p:tags r:id="rId210"/>
              </p:custDataLst>
            </p:nvPr>
          </p:nvSpPr>
          <p:spPr bwMode="auto">
            <a:xfrm>
              <a:off x="838" y="1554"/>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12</a:t>
              </a:r>
              <a:endParaRPr lang="de-DE" altLang="en-US" sz="2800"/>
            </a:p>
          </p:txBody>
        </p:sp>
        <p:sp>
          <p:nvSpPr>
            <p:cNvPr id="111" name="Rectangle 428"/>
            <p:cNvSpPr>
              <a:spLocks noChangeArrowheads="1"/>
            </p:cNvSpPr>
            <p:nvPr>
              <p:custDataLst>
                <p:tags r:id="rId211"/>
              </p:custDataLst>
            </p:nvPr>
          </p:nvSpPr>
          <p:spPr bwMode="auto">
            <a:xfrm>
              <a:off x="636" y="1554"/>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13</a:t>
              </a:r>
              <a:endParaRPr lang="de-DE" altLang="en-US" sz="2800"/>
            </a:p>
          </p:txBody>
        </p:sp>
        <p:sp>
          <p:nvSpPr>
            <p:cNvPr id="112" name="Rectangle 429"/>
            <p:cNvSpPr>
              <a:spLocks noChangeArrowheads="1"/>
            </p:cNvSpPr>
            <p:nvPr>
              <p:custDataLst>
                <p:tags r:id="rId212"/>
              </p:custDataLst>
            </p:nvPr>
          </p:nvSpPr>
          <p:spPr bwMode="auto">
            <a:xfrm>
              <a:off x="434" y="1554"/>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14</a:t>
              </a:r>
              <a:endParaRPr lang="de-DE" altLang="en-US" sz="2800"/>
            </a:p>
          </p:txBody>
        </p:sp>
        <p:sp>
          <p:nvSpPr>
            <p:cNvPr id="113" name="Freeform 430"/>
            <p:cNvSpPr>
              <a:spLocks/>
            </p:cNvSpPr>
            <p:nvPr>
              <p:custDataLst>
                <p:tags r:id="rId213"/>
              </p:custDataLst>
            </p:nvPr>
          </p:nvSpPr>
          <p:spPr bwMode="auto">
            <a:xfrm>
              <a:off x="724" y="2101"/>
              <a:ext cx="152" cy="101"/>
            </a:xfrm>
            <a:custGeom>
              <a:avLst/>
              <a:gdLst>
                <a:gd name="T0" fmla="*/ 0 w 152"/>
                <a:gd name="T1" fmla="*/ 101 h 101"/>
                <a:gd name="T2" fmla="*/ 100 w 152"/>
                <a:gd name="T3" fmla="*/ 0 h 101"/>
                <a:gd name="T4" fmla="*/ 152 w 152"/>
                <a:gd name="T5" fmla="*/ 0 h 101"/>
                <a:gd name="T6" fmla="*/ 0 60000 65536"/>
                <a:gd name="T7" fmla="*/ 0 60000 65536"/>
                <a:gd name="T8" fmla="*/ 0 60000 65536"/>
                <a:gd name="T9" fmla="*/ 0 w 152"/>
                <a:gd name="T10" fmla="*/ 0 h 101"/>
                <a:gd name="T11" fmla="*/ 152 w 152"/>
                <a:gd name="T12" fmla="*/ 101 h 101"/>
              </a:gdLst>
              <a:ahLst/>
              <a:cxnLst>
                <a:cxn ang="T6">
                  <a:pos x="T0" y="T1"/>
                </a:cxn>
                <a:cxn ang="T7">
                  <a:pos x="T2" y="T3"/>
                </a:cxn>
                <a:cxn ang="T8">
                  <a:pos x="T4" y="T5"/>
                </a:cxn>
              </a:cxnLst>
              <a:rect l="T9" t="T10" r="T11" b="T12"/>
              <a:pathLst>
                <a:path w="152" h="101">
                  <a:moveTo>
                    <a:pt x="0" y="101"/>
                  </a:moveTo>
                  <a:lnTo>
                    <a:pt x="100" y="0"/>
                  </a:lnTo>
                  <a:lnTo>
                    <a:pt x="1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1"/>
            <p:cNvSpPr>
              <a:spLocks/>
            </p:cNvSpPr>
            <p:nvPr>
              <p:custDataLst>
                <p:tags r:id="rId214"/>
              </p:custDataLst>
            </p:nvPr>
          </p:nvSpPr>
          <p:spPr bwMode="auto">
            <a:xfrm>
              <a:off x="522" y="2101"/>
              <a:ext cx="302" cy="101"/>
            </a:xfrm>
            <a:custGeom>
              <a:avLst/>
              <a:gdLst>
                <a:gd name="T0" fmla="*/ 0 w 302"/>
                <a:gd name="T1" fmla="*/ 101 h 101"/>
                <a:gd name="T2" fmla="*/ 101 w 302"/>
                <a:gd name="T3" fmla="*/ 0 h 101"/>
                <a:gd name="T4" fmla="*/ 302 w 302"/>
                <a:gd name="T5" fmla="*/ 0 h 101"/>
                <a:gd name="T6" fmla="*/ 0 60000 65536"/>
                <a:gd name="T7" fmla="*/ 0 60000 65536"/>
                <a:gd name="T8" fmla="*/ 0 60000 65536"/>
                <a:gd name="T9" fmla="*/ 0 w 302"/>
                <a:gd name="T10" fmla="*/ 0 h 101"/>
                <a:gd name="T11" fmla="*/ 302 w 302"/>
                <a:gd name="T12" fmla="*/ 101 h 101"/>
              </a:gdLst>
              <a:ahLst/>
              <a:cxnLst>
                <a:cxn ang="T6">
                  <a:pos x="T0" y="T1"/>
                </a:cxn>
                <a:cxn ang="T7">
                  <a:pos x="T2" y="T3"/>
                </a:cxn>
                <a:cxn ang="T8">
                  <a:pos x="T4" y="T5"/>
                </a:cxn>
              </a:cxnLst>
              <a:rect l="T9" t="T10" r="T11" b="T12"/>
              <a:pathLst>
                <a:path w="302" h="101">
                  <a:moveTo>
                    <a:pt x="0" y="101"/>
                  </a:moveTo>
                  <a:lnTo>
                    <a:pt x="101" y="0"/>
                  </a:lnTo>
                  <a:lnTo>
                    <a:pt x="3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2"/>
            <p:cNvSpPr>
              <a:spLocks/>
            </p:cNvSpPr>
            <p:nvPr>
              <p:custDataLst>
                <p:tags r:id="rId215"/>
              </p:custDataLst>
            </p:nvPr>
          </p:nvSpPr>
          <p:spPr bwMode="auto">
            <a:xfrm>
              <a:off x="1531" y="2101"/>
              <a:ext cx="152" cy="101"/>
            </a:xfrm>
            <a:custGeom>
              <a:avLst/>
              <a:gdLst>
                <a:gd name="T0" fmla="*/ 0 w 152"/>
                <a:gd name="T1" fmla="*/ 101 h 101"/>
                <a:gd name="T2" fmla="*/ 101 w 152"/>
                <a:gd name="T3" fmla="*/ 0 h 101"/>
                <a:gd name="T4" fmla="*/ 152 w 152"/>
                <a:gd name="T5" fmla="*/ 0 h 101"/>
                <a:gd name="T6" fmla="*/ 0 60000 65536"/>
                <a:gd name="T7" fmla="*/ 0 60000 65536"/>
                <a:gd name="T8" fmla="*/ 0 60000 65536"/>
                <a:gd name="T9" fmla="*/ 0 w 152"/>
                <a:gd name="T10" fmla="*/ 0 h 101"/>
                <a:gd name="T11" fmla="*/ 152 w 152"/>
                <a:gd name="T12" fmla="*/ 101 h 101"/>
              </a:gdLst>
              <a:ahLst/>
              <a:cxnLst>
                <a:cxn ang="T6">
                  <a:pos x="T0" y="T1"/>
                </a:cxn>
                <a:cxn ang="T7">
                  <a:pos x="T2" y="T3"/>
                </a:cxn>
                <a:cxn ang="T8">
                  <a:pos x="T4" y="T5"/>
                </a:cxn>
              </a:cxnLst>
              <a:rect l="T9" t="T10" r="T11" b="T12"/>
              <a:pathLst>
                <a:path w="152" h="101">
                  <a:moveTo>
                    <a:pt x="0" y="101"/>
                  </a:moveTo>
                  <a:lnTo>
                    <a:pt x="101" y="0"/>
                  </a:lnTo>
                  <a:lnTo>
                    <a:pt x="1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3"/>
            <p:cNvSpPr>
              <a:spLocks/>
            </p:cNvSpPr>
            <p:nvPr>
              <p:custDataLst>
                <p:tags r:id="rId216"/>
              </p:custDataLst>
            </p:nvPr>
          </p:nvSpPr>
          <p:spPr bwMode="auto">
            <a:xfrm>
              <a:off x="1329" y="2101"/>
              <a:ext cx="303" cy="101"/>
            </a:xfrm>
            <a:custGeom>
              <a:avLst/>
              <a:gdLst>
                <a:gd name="T0" fmla="*/ 0 w 303"/>
                <a:gd name="T1" fmla="*/ 101 h 101"/>
                <a:gd name="T2" fmla="*/ 101 w 303"/>
                <a:gd name="T3" fmla="*/ 0 h 101"/>
                <a:gd name="T4" fmla="*/ 303 w 303"/>
                <a:gd name="T5" fmla="*/ 0 h 101"/>
                <a:gd name="T6" fmla="*/ 0 60000 65536"/>
                <a:gd name="T7" fmla="*/ 0 60000 65536"/>
                <a:gd name="T8" fmla="*/ 0 60000 65536"/>
                <a:gd name="T9" fmla="*/ 0 w 303"/>
                <a:gd name="T10" fmla="*/ 0 h 101"/>
                <a:gd name="T11" fmla="*/ 303 w 303"/>
                <a:gd name="T12" fmla="*/ 101 h 101"/>
              </a:gdLst>
              <a:ahLst/>
              <a:cxnLst>
                <a:cxn ang="T6">
                  <a:pos x="T0" y="T1"/>
                </a:cxn>
                <a:cxn ang="T7">
                  <a:pos x="T2" y="T3"/>
                </a:cxn>
                <a:cxn ang="T8">
                  <a:pos x="T4" y="T5"/>
                </a:cxn>
              </a:cxnLst>
              <a:rect l="T9" t="T10" r="T11" b="T12"/>
              <a:pathLst>
                <a:path w="303" h="101">
                  <a:moveTo>
                    <a:pt x="0" y="101"/>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Rectangle 434"/>
            <p:cNvSpPr>
              <a:spLocks noChangeArrowheads="1"/>
            </p:cNvSpPr>
            <p:nvPr>
              <p:custDataLst>
                <p:tags r:id="rId217"/>
              </p:custDataLst>
            </p:nvPr>
          </p:nvSpPr>
          <p:spPr bwMode="auto">
            <a:xfrm>
              <a:off x="421" y="2504"/>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18" name="Rectangle 435"/>
            <p:cNvSpPr>
              <a:spLocks noChangeArrowheads="1"/>
            </p:cNvSpPr>
            <p:nvPr>
              <p:custDataLst>
                <p:tags r:id="rId218"/>
              </p:custDataLst>
            </p:nvPr>
          </p:nvSpPr>
          <p:spPr bwMode="auto">
            <a:xfrm>
              <a:off x="623" y="2504"/>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19" name="Rectangle 436"/>
            <p:cNvSpPr>
              <a:spLocks noChangeArrowheads="1"/>
            </p:cNvSpPr>
            <p:nvPr>
              <p:custDataLst>
                <p:tags r:id="rId219"/>
              </p:custDataLst>
            </p:nvPr>
          </p:nvSpPr>
          <p:spPr bwMode="auto">
            <a:xfrm>
              <a:off x="522" y="2613"/>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13:7</a:t>
              </a:r>
              <a:endParaRPr lang="de-DE" altLang="en-US" sz="2800"/>
            </a:p>
          </p:txBody>
        </p:sp>
        <p:sp>
          <p:nvSpPr>
            <p:cNvPr id="120" name="Rectangle 437"/>
            <p:cNvSpPr>
              <a:spLocks noChangeArrowheads="1"/>
            </p:cNvSpPr>
            <p:nvPr>
              <p:custDataLst>
                <p:tags r:id="rId220"/>
              </p:custDataLst>
            </p:nvPr>
          </p:nvSpPr>
          <p:spPr bwMode="auto">
            <a:xfrm>
              <a:off x="320" y="2613"/>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14:7</a:t>
              </a:r>
              <a:endParaRPr lang="de-DE" altLang="en-US" sz="2800"/>
            </a:p>
          </p:txBody>
        </p:sp>
        <p:sp>
          <p:nvSpPr>
            <p:cNvPr id="121" name="Rectangle 438"/>
            <p:cNvSpPr>
              <a:spLocks noChangeArrowheads="1"/>
            </p:cNvSpPr>
            <p:nvPr>
              <p:custDataLst>
                <p:tags r:id="rId221"/>
              </p:custDataLst>
            </p:nvPr>
          </p:nvSpPr>
          <p:spPr bwMode="auto">
            <a:xfrm>
              <a:off x="824" y="2504"/>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22" name="Rectangle 439"/>
            <p:cNvSpPr>
              <a:spLocks noChangeArrowheads="1"/>
            </p:cNvSpPr>
            <p:nvPr>
              <p:custDataLst>
                <p:tags r:id="rId222"/>
              </p:custDataLst>
            </p:nvPr>
          </p:nvSpPr>
          <p:spPr bwMode="auto">
            <a:xfrm>
              <a:off x="1026" y="2504"/>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23" name="Rectangle 440"/>
            <p:cNvSpPr>
              <a:spLocks noChangeArrowheads="1"/>
            </p:cNvSpPr>
            <p:nvPr>
              <p:custDataLst>
                <p:tags r:id="rId223"/>
              </p:custDataLst>
            </p:nvPr>
          </p:nvSpPr>
          <p:spPr bwMode="auto">
            <a:xfrm>
              <a:off x="925" y="2613"/>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11:7</a:t>
              </a:r>
              <a:endParaRPr lang="de-DE" altLang="en-US" sz="2800"/>
            </a:p>
          </p:txBody>
        </p:sp>
        <p:sp>
          <p:nvSpPr>
            <p:cNvPr id="124" name="Rectangle 441"/>
            <p:cNvSpPr>
              <a:spLocks noChangeArrowheads="1"/>
            </p:cNvSpPr>
            <p:nvPr>
              <p:custDataLst>
                <p:tags r:id="rId224"/>
              </p:custDataLst>
            </p:nvPr>
          </p:nvSpPr>
          <p:spPr bwMode="auto">
            <a:xfrm>
              <a:off x="724" y="2613"/>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12:7</a:t>
              </a:r>
              <a:endParaRPr lang="de-DE" altLang="en-US" sz="2800"/>
            </a:p>
          </p:txBody>
        </p:sp>
        <p:sp>
          <p:nvSpPr>
            <p:cNvPr id="125" name="Freeform 442"/>
            <p:cNvSpPr>
              <a:spLocks/>
            </p:cNvSpPr>
            <p:nvPr>
              <p:custDataLst>
                <p:tags r:id="rId225"/>
              </p:custDataLst>
            </p:nvPr>
          </p:nvSpPr>
          <p:spPr bwMode="auto">
            <a:xfrm>
              <a:off x="1127" y="2404"/>
              <a:ext cx="152" cy="100"/>
            </a:xfrm>
            <a:custGeom>
              <a:avLst/>
              <a:gdLst>
                <a:gd name="T0" fmla="*/ 0 w 152"/>
                <a:gd name="T1" fmla="*/ 100 h 100"/>
                <a:gd name="T2" fmla="*/ 101 w 152"/>
                <a:gd name="T3" fmla="*/ 0 h 100"/>
                <a:gd name="T4" fmla="*/ 152 w 152"/>
                <a:gd name="T5" fmla="*/ 0 h 100"/>
                <a:gd name="T6" fmla="*/ 0 60000 65536"/>
                <a:gd name="T7" fmla="*/ 0 60000 65536"/>
                <a:gd name="T8" fmla="*/ 0 60000 65536"/>
                <a:gd name="T9" fmla="*/ 0 w 152"/>
                <a:gd name="T10" fmla="*/ 0 h 100"/>
                <a:gd name="T11" fmla="*/ 152 w 152"/>
                <a:gd name="T12" fmla="*/ 100 h 100"/>
              </a:gdLst>
              <a:ahLst/>
              <a:cxnLst>
                <a:cxn ang="T6">
                  <a:pos x="T0" y="T1"/>
                </a:cxn>
                <a:cxn ang="T7">
                  <a:pos x="T2" y="T3"/>
                </a:cxn>
                <a:cxn ang="T8">
                  <a:pos x="T4" y="T5"/>
                </a:cxn>
              </a:cxnLst>
              <a:rect l="T9" t="T10" r="T11" b="T12"/>
              <a:pathLst>
                <a:path w="152" h="100">
                  <a:moveTo>
                    <a:pt x="0" y="100"/>
                  </a:moveTo>
                  <a:lnTo>
                    <a:pt x="101" y="0"/>
                  </a:lnTo>
                  <a:lnTo>
                    <a:pt x="15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3"/>
            <p:cNvSpPr>
              <a:spLocks/>
            </p:cNvSpPr>
            <p:nvPr>
              <p:custDataLst>
                <p:tags r:id="rId226"/>
              </p:custDataLst>
            </p:nvPr>
          </p:nvSpPr>
          <p:spPr bwMode="auto">
            <a:xfrm>
              <a:off x="925" y="2404"/>
              <a:ext cx="303" cy="100"/>
            </a:xfrm>
            <a:custGeom>
              <a:avLst/>
              <a:gdLst>
                <a:gd name="T0" fmla="*/ 0 w 303"/>
                <a:gd name="T1" fmla="*/ 100 h 100"/>
                <a:gd name="T2" fmla="*/ 101 w 303"/>
                <a:gd name="T3" fmla="*/ 0 h 100"/>
                <a:gd name="T4" fmla="*/ 303 w 303"/>
                <a:gd name="T5" fmla="*/ 0 h 100"/>
                <a:gd name="T6" fmla="*/ 0 60000 65536"/>
                <a:gd name="T7" fmla="*/ 0 60000 65536"/>
                <a:gd name="T8" fmla="*/ 0 60000 65536"/>
                <a:gd name="T9" fmla="*/ 0 w 303"/>
                <a:gd name="T10" fmla="*/ 0 h 100"/>
                <a:gd name="T11" fmla="*/ 303 w 303"/>
                <a:gd name="T12" fmla="*/ 100 h 100"/>
              </a:gdLst>
              <a:ahLst/>
              <a:cxnLst>
                <a:cxn ang="T6">
                  <a:pos x="T0" y="T1"/>
                </a:cxn>
                <a:cxn ang="T7">
                  <a:pos x="T2" y="T3"/>
                </a:cxn>
                <a:cxn ang="T8">
                  <a:pos x="T4" y="T5"/>
                </a:cxn>
              </a:cxnLst>
              <a:rect l="T9" t="T10" r="T11" b="T12"/>
              <a:pathLst>
                <a:path w="303" h="100">
                  <a:moveTo>
                    <a:pt x="0" y="100"/>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4"/>
            <p:cNvSpPr>
              <a:spLocks/>
            </p:cNvSpPr>
            <p:nvPr>
              <p:custDataLst>
                <p:tags r:id="rId227"/>
              </p:custDataLst>
            </p:nvPr>
          </p:nvSpPr>
          <p:spPr bwMode="auto">
            <a:xfrm>
              <a:off x="724" y="2404"/>
              <a:ext cx="302" cy="100"/>
            </a:xfrm>
            <a:custGeom>
              <a:avLst/>
              <a:gdLst>
                <a:gd name="T0" fmla="*/ 0 w 302"/>
                <a:gd name="T1" fmla="*/ 100 h 100"/>
                <a:gd name="T2" fmla="*/ 100 w 302"/>
                <a:gd name="T3" fmla="*/ 0 h 100"/>
                <a:gd name="T4" fmla="*/ 302 w 302"/>
                <a:gd name="T5" fmla="*/ 0 h 100"/>
                <a:gd name="T6" fmla="*/ 0 60000 65536"/>
                <a:gd name="T7" fmla="*/ 0 60000 65536"/>
                <a:gd name="T8" fmla="*/ 0 60000 65536"/>
                <a:gd name="T9" fmla="*/ 0 w 302"/>
                <a:gd name="T10" fmla="*/ 0 h 100"/>
                <a:gd name="T11" fmla="*/ 302 w 302"/>
                <a:gd name="T12" fmla="*/ 100 h 100"/>
              </a:gdLst>
              <a:ahLst/>
              <a:cxnLst>
                <a:cxn ang="T6">
                  <a:pos x="T0" y="T1"/>
                </a:cxn>
                <a:cxn ang="T7">
                  <a:pos x="T2" y="T3"/>
                </a:cxn>
                <a:cxn ang="T8">
                  <a:pos x="T4" y="T5"/>
                </a:cxn>
              </a:cxnLst>
              <a:rect l="T9" t="T10" r="T11" b="T12"/>
              <a:pathLst>
                <a:path w="302" h="100">
                  <a:moveTo>
                    <a:pt x="0" y="100"/>
                  </a:moveTo>
                  <a:lnTo>
                    <a:pt x="100" y="0"/>
                  </a:lnTo>
                  <a:lnTo>
                    <a:pt x="3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5"/>
            <p:cNvSpPr>
              <a:spLocks/>
            </p:cNvSpPr>
            <p:nvPr>
              <p:custDataLst>
                <p:tags r:id="rId228"/>
              </p:custDataLst>
            </p:nvPr>
          </p:nvSpPr>
          <p:spPr bwMode="auto">
            <a:xfrm>
              <a:off x="522" y="2404"/>
              <a:ext cx="302" cy="100"/>
            </a:xfrm>
            <a:custGeom>
              <a:avLst/>
              <a:gdLst>
                <a:gd name="T0" fmla="*/ 0 w 302"/>
                <a:gd name="T1" fmla="*/ 100 h 100"/>
                <a:gd name="T2" fmla="*/ 101 w 302"/>
                <a:gd name="T3" fmla="*/ 0 h 100"/>
                <a:gd name="T4" fmla="*/ 302 w 302"/>
                <a:gd name="T5" fmla="*/ 0 h 100"/>
                <a:gd name="T6" fmla="*/ 0 60000 65536"/>
                <a:gd name="T7" fmla="*/ 0 60000 65536"/>
                <a:gd name="T8" fmla="*/ 0 60000 65536"/>
                <a:gd name="T9" fmla="*/ 0 w 302"/>
                <a:gd name="T10" fmla="*/ 0 h 100"/>
                <a:gd name="T11" fmla="*/ 302 w 302"/>
                <a:gd name="T12" fmla="*/ 100 h 100"/>
              </a:gdLst>
              <a:ahLst/>
              <a:cxnLst>
                <a:cxn ang="T6">
                  <a:pos x="T0" y="T1"/>
                </a:cxn>
                <a:cxn ang="T7">
                  <a:pos x="T2" y="T3"/>
                </a:cxn>
                <a:cxn ang="T8">
                  <a:pos x="T4" y="T5"/>
                </a:cxn>
              </a:cxnLst>
              <a:rect l="T9" t="T10" r="T11" b="T12"/>
              <a:pathLst>
                <a:path w="302" h="100">
                  <a:moveTo>
                    <a:pt x="0" y="100"/>
                  </a:moveTo>
                  <a:lnTo>
                    <a:pt x="101" y="0"/>
                  </a:lnTo>
                  <a:lnTo>
                    <a:pt x="3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Rectangle 446"/>
            <p:cNvSpPr>
              <a:spLocks noChangeArrowheads="1"/>
            </p:cNvSpPr>
            <p:nvPr>
              <p:custDataLst>
                <p:tags r:id="rId229"/>
              </p:custDataLst>
            </p:nvPr>
          </p:nvSpPr>
          <p:spPr bwMode="auto">
            <a:xfrm>
              <a:off x="1228" y="2807"/>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30" name="Rectangle 447"/>
            <p:cNvSpPr>
              <a:spLocks noChangeArrowheads="1"/>
            </p:cNvSpPr>
            <p:nvPr>
              <p:custDataLst>
                <p:tags r:id="rId230"/>
              </p:custDataLst>
            </p:nvPr>
          </p:nvSpPr>
          <p:spPr bwMode="auto">
            <a:xfrm>
              <a:off x="1430" y="2807"/>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31" name="Rectangle 448"/>
            <p:cNvSpPr>
              <a:spLocks noChangeArrowheads="1"/>
            </p:cNvSpPr>
            <p:nvPr>
              <p:custDataLst>
                <p:tags r:id="rId231"/>
              </p:custDataLst>
            </p:nvPr>
          </p:nvSpPr>
          <p:spPr bwMode="auto">
            <a:xfrm>
              <a:off x="1344" y="2916"/>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9:-1</a:t>
              </a:r>
              <a:endParaRPr lang="de-DE" altLang="en-US" sz="2800"/>
            </a:p>
          </p:txBody>
        </p:sp>
        <p:sp>
          <p:nvSpPr>
            <p:cNvPr id="132" name="Rectangle 449"/>
            <p:cNvSpPr>
              <a:spLocks noChangeArrowheads="1"/>
            </p:cNvSpPr>
            <p:nvPr>
              <p:custDataLst>
                <p:tags r:id="rId232"/>
              </p:custDataLst>
            </p:nvPr>
          </p:nvSpPr>
          <p:spPr bwMode="auto">
            <a:xfrm>
              <a:off x="1104" y="2916"/>
              <a:ext cx="1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10:-1</a:t>
              </a:r>
              <a:endParaRPr lang="de-DE" altLang="en-US" sz="2800"/>
            </a:p>
          </p:txBody>
        </p:sp>
        <p:sp>
          <p:nvSpPr>
            <p:cNvPr id="133" name="Rectangle 450"/>
            <p:cNvSpPr>
              <a:spLocks noChangeArrowheads="1"/>
            </p:cNvSpPr>
            <p:nvPr>
              <p:custDataLst>
                <p:tags r:id="rId233"/>
              </p:custDataLst>
            </p:nvPr>
          </p:nvSpPr>
          <p:spPr bwMode="auto">
            <a:xfrm>
              <a:off x="1632" y="2807"/>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34" name="Rectangle 451"/>
            <p:cNvSpPr>
              <a:spLocks noChangeArrowheads="1"/>
            </p:cNvSpPr>
            <p:nvPr>
              <p:custDataLst>
                <p:tags r:id="rId234"/>
              </p:custDataLst>
            </p:nvPr>
          </p:nvSpPr>
          <p:spPr bwMode="auto">
            <a:xfrm>
              <a:off x="1834" y="2807"/>
              <a:ext cx="102"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35" name="Rectangle 452"/>
            <p:cNvSpPr>
              <a:spLocks noChangeArrowheads="1"/>
            </p:cNvSpPr>
            <p:nvPr>
              <p:custDataLst>
                <p:tags r:id="rId235"/>
              </p:custDataLst>
            </p:nvPr>
          </p:nvSpPr>
          <p:spPr bwMode="auto">
            <a:xfrm>
              <a:off x="1747" y="2916"/>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7:-1</a:t>
              </a:r>
              <a:endParaRPr lang="de-DE" altLang="en-US" sz="2800"/>
            </a:p>
          </p:txBody>
        </p:sp>
        <p:sp>
          <p:nvSpPr>
            <p:cNvPr id="136" name="Rectangle 453"/>
            <p:cNvSpPr>
              <a:spLocks noChangeArrowheads="1"/>
            </p:cNvSpPr>
            <p:nvPr>
              <p:custDataLst>
                <p:tags r:id="rId236"/>
              </p:custDataLst>
            </p:nvPr>
          </p:nvSpPr>
          <p:spPr bwMode="auto">
            <a:xfrm>
              <a:off x="1546" y="2916"/>
              <a:ext cx="11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8:-1</a:t>
              </a:r>
              <a:endParaRPr lang="de-DE" altLang="en-US" sz="2800"/>
            </a:p>
          </p:txBody>
        </p:sp>
        <p:sp>
          <p:nvSpPr>
            <p:cNvPr id="137" name="Freeform 454"/>
            <p:cNvSpPr>
              <a:spLocks/>
            </p:cNvSpPr>
            <p:nvPr>
              <p:custDataLst>
                <p:tags r:id="rId237"/>
              </p:custDataLst>
            </p:nvPr>
          </p:nvSpPr>
          <p:spPr bwMode="auto">
            <a:xfrm>
              <a:off x="1936" y="2706"/>
              <a:ext cx="151" cy="101"/>
            </a:xfrm>
            <a:custGeom>
              <a:avLst/>
              <a:gdLst>
                <a:gd name="T0" fmla="*/ 0 w 151"/>
                <a:gd name="T1" fmla="*/ 101 h 101"/>
                <a:gd name="T2" fmla="*/ 101 w 151"/>
                <a:gd name="T3" fmla="*/ 0 h 101"/>
                <a:gd name="T4" fmla="*/ 151 w 151"/>
                <a:gd name="T5" fmla="*/ 0 h 101"/>
                <a:gd name="T6" fmla="*/ 0 60000 65536"/>
                <a:gd name="T7" fmla="*/ 0 60000 65536"/>
                <a:gd name="T8" fmla="*/ 0 60000 65536"/>
                <a:gd name="T9" fmla="*/ 0 w 151"/>
                <a:gd name="T10" fmla="*/ 0 h 101"/>
                <a:gd name="T11" fmla="*/ 151 w 151"/>
                <a:gd name="T12" fmla="*/ 101 h 101"/>
              </a:gdLst>
              <a:ahLst/>
              <a:cxnLst>
                <a:cxn ang="T6">
                  <a:pos x="T0" y="T1"/>
                </a:cxn>
                <a:cxn ang="T7">
                  <a:pos x="T2" y="T3"/>
                </a:cxn>
                <a:cxn ang="T8">
                  <a:pos x="T4" y="T5"/>
                </a:cxn>
              </a:cxnLst>
              <a:rect l="T9" t="T10" r="T11" b="T12"/>
              <a:pathLst>
                <a:path w="151" h="101">
                  <a:moveTo>
                    <a:pt x="0" y="101"/>
                  </a:moveTo>
                  <a:lnTo>
                    <a:pt x="101" y="0"/>
                  </a:lnTo>
                  <a:lnTo>
                    <a:pt x="151"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5"/>
            <p:cNvSpPr>
              <a:spLocks/>
            </p:cNvSpPr>
            <p:nvPr>
              <p:custDataLst>
                <p:tags r:id="rId238"/>
              </p:custDataLst>
            </p:nvPr>
          </p:nvSpPr>
          <p:spPr bwMode="auto">
            <a:xfrm>
              <a:off x="1733" y="2706"/>
              <a:ext cx="304" cy="101"/>
            </a:xfrm>
            <a:custGeom>
              <a:avLst/>
              <a:gdLst>
                <a:gd name="T0" fmla="*/ 0 w 304"/>
                <a:gd name="T1" fmla="*/ 101 h 101"/>
                <a:gd name="T2" fmla="*/ 101 w 304"/>
                <a:gd name="T3" fmla="*/ 0 h 101"/>
                <a:gd name="T4" fmla="*/ 304 w 304"/>
                <a:gd name="T5" fmla="*/ 0 h 101"/>
                <a:gd name="T6" fmla="*/ 0 60000 65536"/>
                <a:gd name="T7" fmla="*/ 0 60000 65536"/>
                <a:gd name="T8" fmla="*/ 0 60000 65536"/>
                <a:gd name="T9" fmla="*/ 0 w 304"/>
                <a:gd name="T10" fmla="*/ 0 h 101"/>
                <a:gd name="T11" fmla="*/ 304 w 304"/>
                <a:gd name="T12" fmla="*/ 101 h 101"/>
              </a:gdLst>
              <a:ahLst/>
              <a:cxnLst>
                <a:cxn ang="T6">
                  <a:pos x="T0" y="T1"/>
                </a:cxn>
                <a:cxn ang="T7">
                  <a:pos x="T2" y="T3"/>
                </a:cxn>
                <a:cxn ang="T8">
                  <a:pos x="T4" y="T5"/>
                </a:cxn>
              </a:cxnLst>
              <a:rect l="T9" t="T10" r="T11" b="T12"/>
              <a:pathLst>
                <a:path w="304" h="101">
                  <a:moveTo>
                    <a:pt x="0" y="101"/>
                  </a:moveTo>
                  <a:lnTo>
                    <a:pt x="101" y="0"/>
                  </a:lnTo>
                  <a:lnTo>
                    <a:pt x="30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6"/>
            <p:cNvSpPr>
              <a:spLocks/>
            </p:cNvSpPr>
            <p:nvPr>
              <p:custDataLst>
                <p:tags r:id="rId239"/>
              </p:custDataLst>
            </p:nvPr>
          </p:nvSpPr>
          <p:spPr bwMode="auto">
            <a:xfrm>
              <a:off x="1531" y="2706"/>
              <a:ext cx="303" cy="101"/>
            </a:xfrm>
            <a:custGeom>
              <a:avLst/>
              <a:gdLst>
                <a:gd name="T0" fmla="*/ 0 w 303"/>
                <a:gd name="T1" fmla="*/ 101 h 101"/>
                <a:gd name="T2" fmla="*/ 101 w 303"/>
                <a:gd name="T3" fmla="*/ 0 h 101"/>
                <a:gd name="T4" fmla="*/ 303 w 303"/>
                <a:gd name="T5" fmla="*/ 0 h 101"/>
                <a:gd name="T6" fmla="*/ 0 60000 65536"/>
                <a:gd name="T7" fmla="*/ 0 60000 65536"/>
                <a:gd name="T8" fmla="*/ 0 60000 65536"/>
                <a:gd name="T9" fmla="*/ 0 w 303"/>
                <a:gd name="T10" fmla="*/ 0 h 101"/>
                <a:gd name="T11" fmla="*/ 303 w 303"/>
                <a:gd name="T12" fmla="*/ 101 h 101"/>
              </a:gdLst>
              <a:ahLst/>
              <a:cxnLst>
                <a:cxn ang="T6">
                  <a:pos x="T0" y="T1"/>
                </a:cxn>
                <a:cxn ang="T7">
                  <a:pos x="T2" y="T3"/>
                </a:cxn>
                <a:cxn ang="T8">
                  <a:pos x="T4" y="T5"/>
                </a:cxn>
              </a:cxnLst>
              <a:rect l="T9" t="T10" r="T11" b="T12"/>
              <a:pathLst>
                <a:path w="303" h="101">
                  <a:moveTo>
                    <a:pt x="0" y="101"/>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7"/>
            <p:cNvSpPr>
              <a:spLocks/>
            </p:cNvSpPr>
            <p:nvPr>
              <p:custDataLst>
                <p:tags r:id="rId240"/>
              </p:custDataLst>
            </p:nvPr>
          </p:nvSpPr>
          <p:spPr bwMode="auto">
            <a:xfrm>
              <a:off x="1329" y="2706"/>
              <a:ext cx="303" cy="101"/>
            </a:xfrm>
            <a:custGeom>
              <a:avLst/>
              <a:gdLst>
                <a:gd name="T0" fmla="*/ 0 w 303"/>
                <a:gd name="T1" fmla="*/ 101 h 101"/>
                <a:gd name="T2" fmla="*/ 101 w 303"/>
                <a:gd name="T3" fmla="*/ 0 h 101"/>
                <a:gd name="T4" fmla="*/ 303 w 303"/>
                <a:gd name="T5" fmla="*/ 0 h 101"/>
                <a:gd name="T6" fmla="*/ 0 60000 65536"/>
                <a:gd name="T7" fmla="*/ 0 60000 65536"/>
                <a:gd name="T8" fmla="*/ 0 60000 65536"/>
                <a:gd name="T9" fmla="*/ 0 w 303"/>
                <a:gd name="T10" fmla="*/ 0 h 101"/>
                <a:gd name="T11" fmla="*/ 303 w 303"/>
                <a:gd name="T12" fmla="*/ 101 h 101"/>
              </a:gdLst>
              <a:ahLst/>
              <a:cxnLst>
                <a:cxn ang="T6">
                  <a:pos x="T0" y="T1"/>
                </a:cxn>
                <a:cxn ang="T7">
                  <a:pos x="T2" y="T3"/>
                </a:cxn>
                <a:cxn ang="T8">
                  <a:pos x="T4" y="T5"/>
                </a:cxn>
              </a:cxnLst>
              <a:rect l="T9" t="T10" r="T11" b="T12"/>
              <a:pathLst>
                <a:path w="303" h="101">
                  <a:moveTo>
                    <a:pt x="0" y="101"/>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Rectangle 458"/>
            <p:cNvSpPr>
              <a:spLocks noChangeArrowheads="1"/>
            </p:cNvSpPr>
            <p:nvPr>
              <p:custDataLst>
                <p:tags r:id="rId241"/>
              </p:custDataLst>
            </p:nvPr>
          </p:nvSpPr>
          <p:spPr bwMode="auto">
            <a:xfrm>
              <a:off x="421" y="2807"/>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42" name="Rectangle 459"/>
            <p:cNvSpPr>
              <a:spLocks noChangeArrowheads="1"/>
            </p:cNvSpPr>
            <p:nvPr>
              <p:custDataLst>
                <p:tags r:id="rId242"/>
              </p:custDataLst>
            </p:nvPr>
          </p:nvSpPr>
          <p:spPr bwMode="auto">
            <a:xfrm>
              <a:off x="623" y="2807"/>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43" name="Rectangle 460"/>
            <p:cNvSpPr>
              <a:spLocks noChangeArrowheads="1"/>
            </p:cNvSpPr>
            <p:nvPr>
              <p:custDataLst>
                <p:tags r:id="rId243"/>
              </p:custDataLst>
            </p:nvPr>
          </p:nvSpPr>
          <p:spPr bwMode="auto">
            <a:xfrm>
              <a:off x="499" y="2916"/>
              <a:ext cx="1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13:-1</a:t>
              </a:r>
              <a:endParaRPr lang="de-DE" altLang="en-US" sz="2800"/>
            </a:p>
          </p:txBody>
        </p:sp>
        <p:sp>
          <p:nvSpPr>
            <p:cNvPr id="144" name="Rectangle 461"/>
            <p:cNvSpPr>
              <a:spLocks noChangeArrowheads="1"/>
            </p:cNvSpPr>
            <p:nvPr>
              <p:custDataLst>
                <p:tags r:id="rId244"/>
              </p:custDataLst>
            </p:nvPr>
          </p:nvSpPr>
          <p:spPr bwMode="auto">
            <a:xfrm>
              <a:off x="297" y="2916"/>
              <a:ext cx="1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14:-1</a:t>
              </a:r>
              <a:endParaRPr lang="de-DE" altLang="en-US" sz="2800"/>
            </a:p>
          </p:txBody>
        </p:sp>
        <p:sp>
          <p:nvSpPr>
            <p:cNvPr id="145" name="Rectangle 462"/>
            <p:cNvSpPr>
              <a:spLocks noChangeArrowheads="1"/>
            </p:cNvSpPr>
            <p:nvPr>
              <p:custDataLst>
                <p:tags r:id="rId245"/>
              </p:custDataLst>
            </p:nvPr>
          </p:nvSpPr>
          <p:spPr bwMode="auto">
            <a:xfrm>
              <a:off x="824" y="2807"/>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46" name="Rectangle 463"/>
            <p:cNvSpPr>
              <a:spLocks noChangeArrowheads="1"/>
            </p:cNvSpPr>
            <p:nvPr>
              <p:custDataLst>
                <p:tags r:id="rId246"/>
              </p:custDataLst>
            </p:nvPr>
          </p:nvSpPr>
          <p:spPr bwMode="auto">
            <a:xfrm>
              <a:off x="1026" y="2807"/>
              <a:ext cx="101" cy="101"/>
            </a:xfrm>
            <a:prstGeom prst="rect">
              <a:avLst/>
            </a:prstGeom>
            <a:solidFill>
              <a:srgbClr val="000000"/>
            </a:solidFill>
            <a:ln w="12700">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147" name="Rectangle 464"/>
            <p:cNvSpPr>
              <a:spLocks noChangeArrowheads="1"/>
            </p:cNvSpPr>
            <p:nvPr>
              <p:custDataLst>
                <p:tags r:id="rId247"/>
              </p:custDataLst>
            </p:nvPr>
          </p:nvSpPr>
          <p:spPr bwMode="auto">
            <a:xfrm>
              <a:off x="903" y="2916"/>
              <a:ext cx="1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11:-1</a:t>
              </a:r>
              <a:endParaRPr lang="de-DE" altLang="en-US" sz="2800"/>
            </a:p>
          </p:txBody>
        </p:sp>
        <p:sp>
          <p:nvSpPr>
            <p:cNvPr id="148" name="Rectangle 465"/>
            <p:cNvSpPr>
              <a:spLocks noChangeArrowheads="1"/>
            </p:cNvSpPr>
            <p:nvPr>
              <p:custDataLst>
                <p:tags r:id="rId248"/>
              </p:custDataLst>
            </p:nvPr>
          </p:nvSpPr>
          <p:spPr bwMode="auto">
            <a:xfrm>
              <a:off x="701" y="2916"/>
              <a:ext cx="14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12:-1</a:t>
              </a:r>
              <a:endParaRPr lang="de-DE" altLang="en-US" sz="2800"/>
            </a:p>
          </p:txBody>
        </p:sp>
        <p:sp>
          <p:nvSpPr>
            <p:cNvPr id="149" name="Freeform 466"/>
            <p:cNvSpPr>
              <a:spLocks/>
            </p:cNvSpPr>
            <p:nvPr>
              <p:custDataLst>
                <p:tags r:id="rId249"/>
              </p:custDataLst>
            </p:nvPr>
          </p:nvSpPr>
          <p:spPr bwMode="auto">
            <a:xfrm>
              <a:off x="925" y="2706"/>
              <a:ext cx="303" cy="101"/>
            </a:xfrm>
            <a:custGeom>
              <a:avLst/>
              <a:gdLst>
                <a:gd name="T0" fmla="*/ 0 w 303"/>
                <a:gd name="T1" fmla="*/ 101 h 101"/>
                <a:gd name="T2" fmla="*/ 101 w 303"/>
                <a:gd name="T3" fmla="*/ 0 h 101"/>
                <a:gd name="T4" fmla="*/ 303 w 303"/>
                <a:gd name="T5" fmla="*/ 0 h 101"/>
                <a:gd name="T6" fmla="*/ 0 60000 65536"/>
                <a:gd name="T7" fmla="*/ 0 60000 65536"/>
                <a:gd name="T8" fmla="*/ 0 60000 65536"/>
                <a:gd name="T9" fmla="*/ 0 w 303"/>
                <a:gd name="T10" fmla="*/ 0 h 101"/>
                <a:gd name="T11" fmla="*/ 303 w 303"/>
                <a:gd name="T12" fmla="*/ 101 h 101"/>
              </a:gdLst>
              <a:ahLst/>
              <a:cxnLst>
                <a:cxn ang="T6">
                  <a:pos x="T0" y="T1"/>
                </a:cxn>
                <a:cxn ang="T7">
                  <a:pos x="T2" y="T3"/>
                </a:cxn>
                <a:cxn ang="T8">
                  <a:pos x="T4" y="T5"/>
                </a:cxn>
              </a:cxnLst>
              <a:rect l="T9" t="T10" r="T11" b="T12"/>
              <a:pathLst>
                <a:path w="303" h="101">
                  <a:moveTo>
                    <a:pt x="0" y="101"/>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7"/>
            <p:cNvSpPr>
              <a:spLocks/>
            </p:cNvSpPr>
            <p:nvPr>
              <p:custDataLst>
                <p:tags r:id="rId250"/>
              </p:custDataLst>
            </p:nvPr>
          </p:nvSpPr>
          <p:spPr bwMode="auto">
            <a:xfrm>
              <a:off x="724" y="2706"/>
              <a:ext cx="302" cy="101"/>
            </a:xfrm>
            <a:custGeom>
              <a:avLst/>
              <a:gdLst>
                <a:gd name="T0" fmla="*/ 0 w 302"/>
                <a:gd name="T1" fmla="*/ 101 h 101"/>
                <a:gd name="T2" fmla="*/ 100 w 302"/>
                <a:gd name="T3" fmla="*/ 0 h 101"/>
                <a:gd name="T4" fmla="*/ 302 w 302"/>
                <a:gd name="T5" fmla="*/ 0 h 101"/>
                <a:gd name="T6" fmla="*/ 0 60000 65536"/>
                <a:gd name="T7" fmla="*/ 0 60000 65536"/>
                <a:gd name="T8" fmla="*/ 0 60000 65536"/>
                <a:gd name="T9" fmla="*/ 0 w 302"/>
                <a:gd name="T10" fmla="*/ 0 h 101"/>
                <a:gd name="T11" fmla="*/ 302 w 302"/>
                <a:gd name="T12" fmla="*/ 101 h 101"/>
              </a:gdLst>
              <a:ahLst/>
              <a:cxnLst>
                <a:cxn ang="T6">
                  <a:pos x="T0" y="T1"/>
                </a:cxn>
                <a:cxn ang="T7">
                  <a:pos x="T2" y="T3"/>
                </a:cxn>
                <a:cxn ang="T8">
                  <a:pos x="T4" y="T5"/>
                </a:cxn>
              </a:cxnLst>
              <a:rect l="T9" t="T10" r="T11" b="T12"/>
              <a:pathLst>
                <a:path w="302" h="101">
                  <a:moveTo>
                    <a:pt x="0" y="101"/>
                  </a:moveTo>
                  <a:lnTo>
                    <a:pt x="100" y="0"/>
                  </a:lnTo>
                  <a:lnTo>
                    <a:pt x="3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8"/>
            <p:cNvSpPr>
              <a:spLocks/>
            </p:cNvSpPr>
            <p:nvPr>
              <p:custDataLst>
                <p:tags r:id="rId251"/>
              </p:custDataLst>
            </p:nvPr>
          </p:nvSpPr>
          <p:spPr bwMode="auto">
            <a:xfrm>
              <a:off x="522" y="2706"/>
              <a:ext cx="302" cy="101"/>
            </a:xfrm>
            <a:custGeom>
              <a:avLst/>
              <a:gdLst>
                <a:gd name="T0" fmla="*/ 0 w 302"/>
                <a:gd name="T1" fmla="*/ 101 h 101"/>
                <a:gd name="T2" fmla="*/ 101 w 302"/>
                <a:gd name="T3" fmla="*/ 0 h 101"/>
                <a:gd name="T4" fmla="*/ 302 w 302"/>
                <a:gd name="T5" fmla="*/ 0 h 101"/>
                <a:gd name="T6" fmla="*/ 0 60000 65536"/>
                <a:gd name="T7" fmla="*/ 0 60000 65536"/>
                <a:gd name="T8" fmla="*/ 0 60000 65536"/>
                <a:gd name="T9" fmla="*/ 0 w 302"/>
                <a:gd name="T10" fmla="*/ 0 h 101"/>
                <a:gd name="T11" fmla="*/ 302 w 302"/>
                <a:gd name="T12" fmla="*/ 101 h 101"/>
              </a:gdLst>
              <a:ahLst/>
              <a:cxnLst>
                <a:cxn ang="T6">
                  <a:pos x="T0" y="T1"/>
                </a:cxn>
                <a:cxn ang="T7">
                  <a:pos x="T2" y="T3"/>
                </a:cxn>
                <a:cxn ang="T8">
                  <a:pos x="T4" y="T5"/>
                </a:cxn>
              </a:cxnLst>
              <a:rect l="T9" t="T10" r="T11" b="T12"/>
              <a:pathLst>
                <a:path w="302" h="101">
                  <a:moveTo>
                    <a:pt x="0" y="101"/>
                  </a:moveTo>
                  <a:lnTo>
                    <a:pt x="101" y="0"/>
                  </a:lnTo>
                  <a:lnTo>
                    <a:pt x="302"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69"/>
            <p:cNvSpPr>
              <a:spLocks/>
            </p:cNvSpPr>
            <p:nvPr>
              <p:custDataLst>
                <p:tags r:id="rId252"/>
              </p:custDataLst>
            </p:nvPr>
          </p:nvSpPr>
          <p:spPr bwMode="auto">
            <a:xfrm>
              <a:off x="1127" y="2706"/>
              <a:ext cx="303" cy="101"/>
            </a:xfrm>
            <a:custGeom>
              <a:avLst/>
              <a:gdLst>
                <a:gd name="T0" fmla="*/ 0 w 303"/>
                <a:gd name="T1" fmla="*/ 101 h 101"/>
                <a:gd name="T2" fmla="*/ 101 w 303"/>
                <a:gd name="T3" fmla="*/ 0 h 101"/>
                <a:gd name="T4" fmla="*/ 303 w 303"/>
                <a:gd name="T5" fmla="*/ 0 h 101"/>
                <a:gd name="T6" fmla="*/ 0 60000 65536"/>
                <a:gd name="T7" fmla="*/ 0 60000 65536"/>
                <a:gd name="T8" fmla="*/ 0 60000 65536"/>
                <a:gd name="T9" fmla="*/ 0 w 303"/>
                <a:gd name="T10" fmla="*/ 0 h 101"/>
                <a:gd name="T11" fmla="*/ 303 w 303"/>
                <a:gd name="T12" fmla="*/ 101 h 101"/>
              </a:gdLst>
              <a:ahLst/>
              <a:cxnLst>
                <a:cxn ang="T6">
                  <a:pos x="T0" y="T1"/>
                </a:cxn>
                <a:cxn ang="T7">
                  <a:pos x="T2" y="T3"/>
                </a:cxn>
                <a:cxn ang="T8">
                  <a:pos x="T4" y="T5"/>
                </a:cxn>
              </a:cxnLst>
              <a:rect l="T9" t="T10" r="T11" b="T12"/>
              <a:pathLst>
                <a:path w="303" h="101">
                  <a:moveTo>
                    <a:pt x="0" y="101"/>
                  </a:moveTo>
                  <a:lnTo>
                    <a:pt x="101" y="0"/>
                  </a:lnTo>
                  <a:lnTo>
                    <a:pt x="30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Rectangle 470"/>
            <p:cNvSpPr>
              <a:spLocks noChangeArrowheads="1"/>
            </p:cNvSpPr>
            <p:nvPr>
              <p:custDataLst>
                <p:tags r:id="rId253"/>
              </p:custDataLst>
            </p:nvPr>
          </p:nvSpPr>
          <p:spPr bwMode="auto">
            <a:xfrm>
              <a:off x="232" y="1554"/>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15</a:t>
              </a:r>
              <a:endParaRPr lang="de-DE" altLang="en-US" sz="2800"/>
            </a:p>
          </p:txBody>
        </p:sp>
        <p:sp>
          <p:nvSpPr>
            <p:cNvPr id="154" name="Freeform 471"/>
            <p:cNvSpPr>
              <a:spLocks/>
            </p:cNvSpPr>
            <p:nvPr>
              <p:custDataLst>
                <p:tags r:id="rId254"/>
              </p:custDataLst>
            </p:nvPr>
          </p:nvSpPr>
          <p:spPr bwMode="auto">
            <a:xfrm>
              <a:off x="169" y="3110"/>
              <a:ext cx="202" cy="202"/>
            </a:xfrm>
            <a:custGeom>
              <a:avLst/>
              <a:gdLst>
                <a:gd name="T0" fmla="*/ 50 w 202"/>
                <a:gd name="T1" fmla="*/ 202 h 202"/>
                <a:gd name="T2" fmla="*/ 151 w 202"/>
                <a:gd name="T3" fmla="*/ 202 h 202"/>
                <a:gd name="T4" fmla="*/ 167 w 202"/>
                <a:gd name="T5" fmla="*/ 199 h 202"/>
                <a:gd name="T6" fmla="*/ 181 w 202"/>
                <a:gd name="T7" fmla="*/ 193 h 202"/>
                <a:gd name="T8" fmla="*/ 193 w 202"/>
                <a:gd name="T9" fmla="*/ 180 h 202"/>
                <a:gd name="T10" fmla="*/ 199 w 202"/>
                <a:gd name="T11" fmla="*/ 167 h 202"/>
                <a:gd name="T12" fmla="*/ 202 w 202"/>
                <a:gd name="T13" fmla="*/ 151 h 202"/>
                <a:gd name="T14" fmla="*/ 202 w 202"/>
                <a:gd name="T15" fmla="*/ 50 h 202"/>
                <a:gd name="T16" fmla="*/ 199 w 202"/>
                <a:gd name="T17" fmla="*/ 35 h 202"/>
                <a:gd name="T18" fmla="*/ 193 w 202"/>
                <a:gd name="T19" fmla="*/ 20 h 202"/>
                <a:gd name="T20" fmla="*/ 181 w 202"/>
                <a:gd name="T21" fmla="*/ 10 h 202"/>
                <a:gd name="T22" fmla="*/ 167 w 202"/>
                <a:gd name="T23" fmla="*/ 3 h 202"/>
                <a:gd name="T24" fmla="*/ 151 w 202"/>
                <a:gd name="T25" fmla="*/ 0 h 202"/>
                <a:gd name="T26" fmla="*/ 50 w 202"/>
                <a:gd name="T27" fmla="*/ 0 h 202"/>
                <a:gd name="T28" fmla="*/ 35 w 202"/>
                <a:gd name="T29" fmla="*/ 3 h 202"/>
                <a:gd name="T30" fmla="*/ 20 w 202"/>
                <a:gd name="T31" fmla="*/ 10 h 202"/>
                <a:gd name="T32" fmla="*/ 10 w 202"/>
                <a:gd name="T33" fmla="*/ 20 h 202"/>
                <a:gd name="T34" fmla="*/ 3 w 202"/>
                <a:gd name="T35" fmla="*/ 35 h 202"/>
                <a:gd name="T36" fmla="*/ 0 w 202"/>
                <a:gd name="T37" fmla="*/ 50 h 202"/>
                <a:gd name="T38" fmla="*/ 0 w 202"/>
                <a:gd name="T39" fmla="*/ 151 h 202"/>
                <a:gd name="T40" fmla="*/ 3 w 202"/>
                <a:gd name="T41" fmla="*/ 167 h 202"/>
                <a:gd name="T42" fmla="*/ 10 w 202"/>
                <a:gd name="T43" fmla="*/ 180 h 202"/>
                <a:gd name="T44" fmla="*/ 20 w 202"/>
                <a:gd name="T45" fmla="*/ 193 h 202"/>
                <a:gd name="T46" fmla="*/ 35 w 202"/>
                <a:gd name="T47" fmla="*/ 199 h 202"/>
                <a:gd name="T48" fmla="*/ 50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0" y="202"/>
                  </a:moveTo>
                  <a:lnTo>
                    <a:pt x="151" y="202"/>
                  </a:lnTo>
                  <a:lnTo>
                    <a:pt x="167" y="199"/>
                  </a:lnTo>
                  <a:lnTo>
                    <a:pt x="181" y="193"/>
                  </a:lnTo>
                  <a:lnTo>
                    <a:pt x="193" y="180"/>
                  </a:lnTo>
                  <a:lnTo>
                    <a:pt x="199" y="167"/>
                  </a:lnTo>
                  <a:lnTo>
                    <a:pt x="202" y="151"/>
                  </a:lnTo>
                  <a:lnTo>
                    <a:pt x="202" y="50"/>
                  </a:lnTo>
                  <a:lnTo>
                    <a:pt x="199" y="35"/>
                  </a:lnTo>
                  <a:lnTo>
                    <a:pt x="193" y="20"/>
                  </a:lnTo>
                  <a:lnTo>
                    <a:pt x="181" y="10"/>
                  </a:lnTo>
                  <a:lnTo>
                    <a:pt x="167" y="3"/>
                  </a:lnTo>
                  <a:lnTo>
                    <a:pt x="151" y="0"/>
                  </a:lnTo>
                  <a:lnTo>
                    <a:pt x="50" y="0"/>
                  </a:lnTo>
                  <a:lnTo>
                    <a:pt x="35" y="3"/>
                  </a:lnTo>
                  <a:lnTo>
                    <a:pt x="20" y="10"/>
                  </a:lnTo>
                  <a:lnTo>
                    <a:pt x="10" y="20"/>
                  </a:lnTo>
                  <a:lnTo>
                    <a:pt x="3" y="35"/>
                  </a:lnTo>
                  <a:lnTo>
                    <a:pt x="0" y="50"/>
                  </a:lnTo>
                  <a:lnTo>
                    <a:pt x="0" y="151"/>
                  </a:lnTo>
                  <a:lnTo>
                    <a:pt x="3" y="167"/>
                  </a:lnTo>
                  <a:lnTo>
                    <a:pt x="10" y="180"/>
                  </a:lnTo>
                  <a:lnTo>
                    <a:pt x="20" y="193"/>
                  </a:lnTo>
                  <a:lnTo>
                    <a:pt x="35" y="199"/>
                  </a:lnTo>
                  <a:lnTo>
                    <a:pt x="50"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55" name="Freeform 472"/>
            <p:cNvSpPr>
              <a:spLocks/>
            </p:cNvSpPr>
            <p:nvPr>
              <p:custDataLst>
                <p:tags r:id="rId255"/>
              </p:custDataLst>
            </p:nvPr>
          </p:nvSpPr>
          <p:spPr bwMode="auto">
            <a:xfrm>
              <a:off x="371" y="3110"/>
              <a:ext cx="202" cy="202"/>
            </a:xfrm>
            <a:custGeom>
              <a:avLst/>
              <a:gdLst>
                <a:gd name="T0" fmla="*/ 50 w 202"/>
                <a:gd name="T1" fmla="*/ 202 h 202"/>
                <a:gd name="T2" fmla="*/ 151 w 202"/>
                <a:gd name="T3" fmla="*/ 202 h 202"/>
                <a:gd name="T4" fmla="*/ 167 w 202"/>
                <a:gd name="T5" fmla="*/ 199 h 202"/>
                <a:gd name="T6" fmla="*/ 180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0 w 202"/>
                <a:gd name="T21" fmla="*/ 10 h 202"/>
                <a:gd name="T22" fmla="*/ 167 w 202"/>
                <a:gd name="T23" fmla="*/ 3 h 202"/>
                <a:gd name="T24" fmla="*/ 151 w 202"/>
                <a:gd name="T25" fmla="*/ 0 h 202"/>
                <a:gd name="T26" fmla="*/ 50 w 202"/>
                <a:gd name="T27" fmla="*/ 0 h 202"/>
                <a:gd name="T28" fmla="*/ 35 w 202"/>
                <a:gd name="T29" fmla="*/ 3 h 202"/>
                <a:gd name="T30" fmla="*/ 20 w 202"/>
                <a:gd name="T31" fmla="*/ 10 h 202"/>
                <a:gd name="T32" fmla="*/ 9 w 202"/>
                <a:gd name="T33" fmla="*/ 20 h 202"/>
                <a:gd name="T34" fmla="*/ 3 w 202"/>
                <a:gd name="T35" fmla="*/ 35 h 202"/>
                <a:gd name="T36" fmla="*/ 0 w 202"/>
                <a:gd name="T37" fmla="*/ 50 h 202"/>
                <a:gd name="T38" fmla="*/ 0 w 202"/>
                <a:gd name="T39" fmla="*/ 151 h 202"/>
                <a:gd name="T40" fmla="*/ 3 w 202"/>
                <a:gd name="T41" fmla="*/ 167 h 202"/>
                <a:gd name="T42" fmla="*/ 9 w 202"/>
                <a:gd name="T43" fmla="*/ 180 h 202"/>
                <a:gd name="T44" fmla="*/ 20 w 202"/>
                <a:gd name="T45" fmla="*/ 193 h 202"/>
                <a:gd name="T46" fmla="*/ 35 w 202"/>
                <a:gd name="T47" fmla="*/ 199 h 202"/>
                <a:gd name="T48" fmla="*/ 50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0" y="202"/>
                  </a:moveTo>
                  <a:lnTo>
                    <a:pt x="151" y="202"/>
                  </a:lnTo>
                  <a:lnTo>
                    <a:pt x="167" y="199"/>
                  </a:lnTo>
                  <a:lnTo>
                    <a:pt x="180" y="193"/>
                  </a:lnTo>
                  <a:lnTo>
                    <a:pt x="192" y="180"/>
                  </a:lnTo>
                  <a:lnTo>
                    <a:pt x="199" y="167"/>
                  </a:lnTo>
                  <a:lnTo>
                    <a:pt x="202" y="151"/>
                  </a:lnTo>
                  <a:lnTo>
                    <a:pt x="202" y="50"/>
                  </a:lnTo>
                  <a:lnTo>
                    <a:pt x="199" y="35"/>
                  </a:lnTo>
                  <a:lnTo>
                    <a:pt x="192" y="20"/>
                  </a:lnTo>
                  <a:lnTo>
                    <a:pt x="180" y="10"/>
                  </a:lnTo>
                  <a:lnTo>
                    <a:pt x="167" y="3"/>
                  </a:lnTo>
                  <a:lnTo>
                    <a:pt x="151" y="0"/>
                  </a:lnTo>
                  <a:lnTo>
                    <a:pt x="50" y="0"/>
                  </a:lnTo>
                  <a:lnTo>
                    <a:pt x="35" y="3"/>
                  </a:lnTo>
                  <a:lnTo>
                    <a:pt x="20" y="10"/>
                  </a:lnTo>
                  <a:lnTo>
                    <a:pt x="9" y="20"/>
                  </a:lnTo>
                  <a:lnTo>
                    <a:pt x="3" y="35"/>
                  </a:lnTo>
                  <a:lnTo>
                    <a:pt x="0" y="50"/>
                  </a:lnTo>
                  <a:lnTo>
                    <a:pt x="0" y="151"/>
                  </a:lnTo>
                  <a:lnTo>
                    <a:pt x="3" y="167"/>
                  </a:lnTo>
                  <a:lnTo>
                    <a:pt x="9" y="180"/>
                  </a:lnTo>
                  <a:lnTo>
                    <a:pt x="20" y="193"/>
                  </a:lnTo>
                  <a:lnTo>
                    <a:pt x="35" y="199"/>
                  </a:lnTo>
                  <a:lnTo>
                    <a:pt x="50"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56" name="Line 473"/>
            <p:cNvSpPr>
              <a:spLocks noChangeShapeType="1"/>
            </p:cNvSpPr>
            <p:nvPr>
              <p:custDataLst>
                <p:tags r:id="rId256"/>
              </p:custDataLst>
            </p:nvPr>
          </p:nvSpPr>
          <p:spPr bwMode="auto">
            <a:xfrm flipH="1">
              <a:off x="359"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474"/>
            <p:cNvSpPr>
              <a:spLocks noChangeShapeType="1"/>
            </p:cNvSpPr>
            <p:nvPr>
              <p:custDataLst>
                <p:tags r:id="rId257"/>
              </p:custDataLst>
            </p:nvPr>
          </p:nvSpPr>
          <p:spPr bwMode="auto">
            <a:xfrm flipH="1">
              <a:off x="561"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Freeform 475"/>
            <p:cNvSpPr>
              <a:spLocks/>
            </p:cNvSpPr>
            <p:nvPr>
              <p:custDataLst>
                <p:tags r:id="rId258"/>
              </p:custDataLst>
            </p:nvPr>
          </p:nvSpPr>
          <p:spPr bwMode="auto">
            <a:xfrm>
              <a:off x="573" y="3110"/>
              <a:ext cx="202" cy="202"/>
            </a:xfrm>
            <a:custGeom>
              <a:avLst/>
              <a:gdLst>
                <a:gd name="T0" fmla="*/ 50 w 202"/>
                <a:gd name="T1" fmla="*/ 202 h 202"/>
                <a:gd name="T2" fmla="*/ 151 w 202"/>
                <a:gd name="T3" fmla="*/ 202 h 202"/>
                <a:gd name="T4" fmla="*/ 167 w 202"/>
                <a:gd name="T5" fmla="*/ 199 h 202"/>
                <a:gd name="T6" fmla="*/ 180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0 w 202"/>
                <a:gd name="T21" fmla="*/ 10 h 202"/>
                <a:gd name="T22" fmla="*/ 167 w 202"/>
                <a:gd name="T23" fmla="*/ 3 h 202"/>
                <a:gd name="T24" fmla="*/ 151 w 202"/>
                <a:gd name="T25" fmla="*/ 0 h 202"/>
                <a:gd name="T26" fmla="*/ 50 w 202"/>
                <a:gd name="T27" fmla="*/ 0 h 202"/>
                <a:gd name="T28" fmla="*/ 35 w 202"/>
                <a:gd name="T29" fmla="*/ 3 h 202"/>
                <a:gd name="T30" fmla="*/ 20 w 202"/>
                <a:gd name="T31" fmla="*/ 10 h 202"/>
                <a:gd name="T32" fmla="*/ 9 w 202"/>
                <a:gd name="T33" fmla="*/ 20 h 202"/>
                <a:gd name="T34" fmla="*/ 3 w 202"/>
                <a:gd name="T35" fmla="*/ 35 h 202"/>
                <a:gd name="T36" fmla="*/ 0 w 202"/>
                <a:gd name="T37" fmla="*/ 50 h 202"/>
                <a:gd name="T38" fmla="*/ 0 w 202"/>
                <a:gd name="T39" fmla="*/ 151 h 202"/>
                <a:gd name="T40" fmla="*/ 3 w 202"/>
                <a:gd name="T41" fmla="*/ 167 h 202"/>
                <a:gd name="T42" fmla="*/ 9 w 202"/>
                <a:gd name="T43" fmla="*/ 180 h 202"/>
                <a:gd name="T44" fmla="*/ 20 w 202"/>
                <a:gd name="T45" fmla="*/ 193 h 202"/>
                <a:gd name="T46" fmla="*/ 35 w 202"/>
                <a:gd name="T47" fmla="*/ 199 h 202"/>
                <a:gd name="T48" fmla="*/ 50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0" y="202"/>
                  </a:moveTo>
                  <a:lnTo>
                    <a:pt x="151" y="202"/>
                  </a:lnTo>
                  <a:lnTo>
                    <a:pt x="167" y="199"/>
                  </a:lnTo>
                  <a:lnTo>
                    <a:pt x="180" y="193"/>
                  </a:lnTo>
                  <a:lnTo>
                    <a:pt x="192" y="180"/>
                  </a:lnTo>
                  <a:lnTo>
                    <a:pt x="199" y="167"/>
                  </a:lnTo>
                  <a:lnTo>
                    <a:pt x="202" y="151"/>
                  </a:lnTo>
                  <a:lnTo>
                    <a:pt x="202" y="50"/>
                  </a:lnTo>
                  <a:lnTo>
                    <a:pt x="199" y="35"/>
                  </a:lnTo>
                  <a:lnTo>
                    <a:pt x="192" y="20"/>
                  </a:lnTo>
                  <a:lnTo>
                    <a:pt x="180" y="10"/>
                  </a:lnTo>
                  <a:lnTo>
                    <a:pt x="167" y="3"/>
                  </a:lnTo>
                  <a:lnTo>
                    <a:pt x="151" y="0"/>
                  </a:lnTo>
                  <a:lnTo>
                    <a:pt x="50" y="0"/>
                  </a:lnTo>
                  <a:lnTo>
                    <a:pt x="35" y="3"/>
                  </a:lnTo>
                  <a:lnTo>
                    <a:pt x="20" y="10"/>
                  </a:lnTo>
                  <a:lnTo>
                    <a:pt x="9" y="20"/>
                  </a:lnTo>
                  <a:lnTo>
                    <a:pt x="3" y="35"/>
                  </a:lnTo>
                  <a:lnTo>
                    <a:pt x="0" y="50"/>
                  </a:lnTo>
                  <a:lnTo>
                    <a:pt x="0" y="151"/>
                  </a:lnTo>
                  <a:lnTo>
                    <a:pt x="3" y="167"/>
                  </a:lnTo>
                  <a:lnTo>
                    <a:pt x="9" y="180"/>
                  </a:lnTo>
                  <a:lnTo>
                    <a:pt x="20" y="193"/>
                  </a:lnTo>
                  <a:lnTo>
                    <a:pt x="35" y="199"/>
                  </a:lnTo>
                  <a:lnTo>
                    <a:pt x="50"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59" name="Freeform 476"/>
            <p:cNvSpPr>
              <a:spLocks/>
            </p:cNvSpPr>
            <p:nvPr>
              <p:custDataLst>
                <p:tags r:id="rId259"/>
              </p:custDataLst>
            </p:nvPr>
          </p:nvSpPr>
          <p:spPr bwMode="auto">
            <a:xfrm>
              <a:off x="775" y="3110"/>
              <a:ext cx="202" cy="202"/>
            </a:xfrm>
            <a:custGeom>
              <a:avLst/>
              <a:gdLst>
                <a:gd name="T0" fmla="*/ 49 w 202"/>
                <a:gd name="T1" fmla="*/ 202 h 202"/>
                <a:gd name="T2" fmla="*/ 150 w 202"/>
                <a:gd name="T3" fmla="*/ 202 h 202"/>
                <a:gd name="T4" fmla="*/ 167 w 202"/>
                <a:gd name="T5" fmla="*/ 199 h 202"/>
                <a:gd name="T6" fmla="*/ 180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0 w 202"/>
                <a:gd name="T21" fmla="*/ 10 h 202"/>
                <a:gd name="T22" fmla="*/ 167 w 202"/>
                <a:gd name="T23" fmla="*/ 3 h 202"/>
                <a:gd name="T24" fmla="*/ 150 w 202"/>
                <a:gd name="T25" fmla="*/ 0 h 202"/>
                <a:gd name="T26" fmla="*/ 49 w 202"/>
                <a:gd name="T27" fmla="*/ 0 h 202"/>
                <a:gd name="T28" fmla="*/ 35 w 202"/>
                <a:gd name="T29" fmla="*/ 3 h 202"/>
                <a:gd name="T30" fmla="*/ 20 w 202"/>
                <a:gd name="T31" fmla="*/ 10 h 202"/>
                <a:gd name="T32" fmla="*/ 9 w 202"/>
                <a:gd name="T33" fmla="*/ 20 h 202"/>
                <a:gd name="T34" fmla="*/ 2 w 202"/>
                <a:gd name="T35" fmla="*/ 35 h 202"/>
                <a:gd name="T36" fmla="*/ 0 w 202"/>
                <a:gd name="T37" fmla="*/ 50 h 202"/>
                <a:gd name="T38" fmla="*/ 0 w 202"/>
                <a:gd name="T39" fmla="*/ 151 h 202"/>
                <a:gd name="T40" fmla="*/ 2 w 202"/>
                <a:gd name="T41" fmla="*/ 167 h 202"/>
                <a:gd name="T42" fmla="*/ 9 w 202"/>
                <a:gd name="T43" fmla="*/ 180 h 202"/>
                <a:gd name="T44" fmla="*/ 20 w 202"/>
                <a:gd name="T45" fmla="*/ 193 h 202"/>
                <a:gd name="T46" fmla="*/ 35 w 202"/>
                <a:gd name="T47" fmla="*/ 199 h 202"/>
                <a:gd name="T48" fmla="*/ 49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49" y="202"/>
                  </a:moveTo>
                  <a:lnTo>
                    <a:pt x="150" y="202"/>
                  </a:lnTo>
                  <a:lnTo>
                    <a:pt x="167" y="199"/>
                  </a:lnTo>
                  <a:lnTo>
                    <a:pt x="180" y="193"/>
                  </a:lnTo>
                  <a:lnTo>
                    <a:pt x="192" y="180"/>
                  </a:lnTo>
                  <a:lnTo>
                    <a:pt x="199" y="167"/>
                  </a:lnTo>
                  <a:lnTo>
                    <a:pt x="202" y="151"/>
                  </a:lnTo>
                  <a:lnTo>
                    <a:pt x="202" y="50"/>
                  </a:lnTo>
                  <a:lnTo>
                    <a:pt x="199" y="35"/>
                  </a:lnTo>
                  <a:lnTo>
                    <a:pt x="192" y="20"/>
                  </a:lnTo>
                  <a:lnTo>
                    <a:pt x="180" y="10"/>
                  </a:lnTo>
                  <a:lnTo>
                    <a:pt x="167" y="3"/>
                  </a:lnTo>
                  <a:lnTo>
                    <a:pt x="150" y="0"/>
                  </a:lnTo>
                  <a:lnTo>
                    <a:pt x="49" y="0"/>
                  </a:lnTo>
                  <a:lnTo>
                    <a:pt x="35" y="3"/>
                  </a:lnTo>
                  <a:lnTo>
                    <a:pt x="20" y="10"/>
                  </a:lnTo>
                  <a:lnTo>
                    <a:pt x="9" y="20"/>
                  </a:lnTo>
                  <a:lnTo>
                    <a:pt x="2" y="35"/>
                  </a:lnTo>
                  <a:lnTo>
                    <a:pt x="0" y="50"/>
                  </a:lnTo>
                  <a:lnTo>
                    <a:pt x="0" y="151"/>
                  </a:lnTo>
                  <a:lnTo>
                    <a:pt x="2" y="167"/>
                  </a:lnTo>
                  <a:lnTo>
                    <a:pt x="9" y="180"/>
                  </a:lnTo>
                  <a:lnTo>
                    <a:pt x="20" y="193"/>
                  </a:lnTo>
                  <a:lnTo>
                    <a:pt x="35" y="199"/>
                  </a:lnTo>
                  <a:lnTo>
                    <a:pt x="49"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60" name="Line 477"/>
            <p:cNvSpPr>
              <a:spLocks noChangeShapeType="1"/>
            </p:cNvSpPr>
            <p:nvPr>
              <p:custDataLst>
                <p:tags r:id="rId260"/>
              </p:custDataLst>
            </p:nvPr>
          </p:nvSpPr>
          <p:spPr bwMode="auto">
            <a:xfrm flipH="1">
              <a:off x="763"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478"/>
            <p:cNvSpPr>
              <a:spLocks noChangeShapeType="1"/>
            </p:cNvSpPr>
            <p:nvPr>
              <p:custDataLst>
                <p:tags r:id="rId261"/>
              </p:custDataLst>
            </p:nvPr>
          </p:nvSpPr>
          <p:spPr bwMode="auto">
            <a:xfrm flipH="1">
              <a:off x="964"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Freeform 479"/>
            <p:cNvSpPr>
              <a:spLocks/>
            </p:cNvSpPr>
            <p:nvPr>
              <p:custDataLst>
                <p:tags r:id="rId262"/>
              </p:custDataLst>
            </p:nvPr>
          </p:nvSpPr>
          <p:spPr bwMode="auto">
            <a:xfrm>
              <a:off x="977" y="3110"/>
              <a:ext cx="201" cy="202"/>
            </a:xfrm>
            <a:custGeom>
              <a:avLst/>
              <a:gdLst>
                <a:gd name="T0" fmla="*/ 49 w 201"/>
                <a:gd name="T1" fmla="*/ 202 h 202"/>
                <a:gd name="T2" fmla="*/ 150 w 201"/>
                <a:gd name="T3" fmla="*/ 202 h 202"/>
                <a:gd name="T4" fmla="*/ 166 w 201"/>
                <a:gd name="T5" fmla="*/ 199 h 202"/>
                <a:gd name="T6" fmla="*/ 180 w 201"/>
                <a:gd name="T7" fmla="*/ 193 h 202"/>
                <a:gd name="T8" fmla="*/ 192 w 201"/>
                <a:gd name="T9" fmla="*/ 180 h 202"/>
                <a:gd name="T10" fmla="*/ 199 w 201"/>
                <a:gd name="T11" fmla="*/ 167 h 202"/>
                <a:gd name="T12" fmla="*/ 201 w 201"/>
                <a:gd name="T13" fmla="*/ 151 h 202"/>
                <a:gd name="T14" fmla="*/ 201 w 201"/>
                <a:gd name="T15" fmla="*/ 50 h 202"/>
                <a:gd name="T16" fmla="*/ 199 w 201"/>
                <a:gd name="T17" fmla="*/ 35 h 202"/>
                <a:gd name="T18" fmla="*/ 192 w 201"/>
                <a:gd name="T19" fmla="*/ 20 h 202"/>
                <a:gd name="T20" fmla="*/ 180 w 201"/>
                <a:gd name="T21" fmla="*/ 10 h 202"/>
                <a:gd name="T22" fmla="*/ 166 w 201"/>
                <a:gd name="T23" fmla="*/ 3 h 202"/>
                <a:gd name="T24" fmla="*/ 150 w 201"/>
                <a:gd name="T25" fmla="*/ 0 h 202"/>
                <a:gd name="T26" fmla="*/ 49 w 201"/>
                <a:gd name="T27" fmla="*/ 0 h 202"/>
                <a:gd name="T28" fmla="*/ 34 w 201"/>
                <a:gd name="T29" fmla="*/ 3 h 202"/>
                <a:gd name="T30" fmla="*/ 20 w 201"/>
                <a:gd name="T31" fmla="*/ 10 h 202"/>
                <a:gd name="T32" fmla="*/ 9 w 201"/>
                <a:gd name="T33" fmla="*/ 20 h 202"/>
                <a:gd name="T34" fmla="*/ 2 w 201"/>
                <a:gd name="T35" fmla="*/ 35 h 202"/>
                <a:gd name="T36" fmla="*/ 0 w 201"/>
                <a:gd name="T37" fmla="*/ 50 h 202"/>
                <a:gd name="T38" fmla="*/ 0 w 201"/>
                <a:gd name="T39" fmla="*/ 151 h 202"/>
                <a:gd name="T40" fmla="*/ 2 w 201"/>
                <a:gd name="T41" fmla="*/ 167 h 202"/>
                <a:gd name="T42" fmla="*/ 9 w 201"/>
                <a:gd name="T43" fmla="*/ 180 h 202"/>
                <a:gd name="T44" fmla="*/ 20 w 201"/>
                <a:gd name="T45" fmla="*/ 193 h 202"/>
                <a:gd name="T46" fmla="*/ 34 w 201"/>
                <a:gd name="T47" fmla="*/ 199 h 202"/>
                <a:gd name="T48" fmla="*/ 49 w 201"/>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1"/>
                <a:gd name="T76" fmla="*/ 0 h 202"/>
                <a:gd name="T77" fmla="*/ 201 w 201"/>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1" h="202">
                  <a:moveTo>
                    <a:pt x="49" y="202"/>
                  </a:moveTo>
                  <a:lnTo>
                    <a:pt x="150" y="202"/>
                  </a:lnTo>
                  <a:lnTo>
                    <a:pt x="166" y="199"/>
                  </a:lnTo>
                  <a:lnTo>
                    <a:pt x="180" y="193"/>
                  </a:lnTo>
                  <a:lnTo>
                    <a:pt x="192" y="180"/>
                  </a:lnTo>
                  <a:lnTo>
                    <a:pt x="199" y="167"/>
                  </a:lnTo>
                  <a:lnTo>
                    <a:pt x="201" y="151"/>
                  </a:lnTo>
                  <a:lnTo>
                    <a:pt x="201" y="50"/>
                  </a:lnTo>
                  <a:lnTo>
                    <a:pt x="199" y="35"/>
                  </a:lnTo>
                  <a:lnTo>
                    <a:pt x="192" y="20"/>
                  </a:lnTo>
                  <a:lnTo>
                    <a:pt x="180" y="10"/>
                  </a:lnTo>
                  <a:lnTo>
                    <a:pt x="166" y="3"/>
                  </a:lnTo>
                  <a:lnTo>
                    <a:pt x="150" y="0"/>
                  </a:lnTo>
                  <a:lnTo>
                    <a:pt x="49" y="0"/>
                  </a:lnTo>
                  <a:lnTo>
                    <a:pt x="34" y="3"/>
                  </a:lnTo>
                  <a:lnTo>
                    <a:pt x="20" y="10"/>
                  </a:lnTo>
                  <a:lnTo>
                    <a:pt x="9" y="20"/>
                  </a:lnTo>
                  <a:lnTo>
                    <a:pt x="2" y="35"/>
                  </a:lnTo>
                  <a:lnTo>
                    <a:pt x="0" y="50"/>
                  </a:lnTo>
                  <a:lnTo>
                    <a:pt x="0" y="151"/>
                  </a:lnTo>
                  <a:lnTo>
                    <a:pt x="2" y="167"/>
                  </a:lnTo>
                  <a:lnTo>
                    <a:pt x="9" y="180"/>
                  </a:lnTo>
                  <a:lnTo>
                    <a:pt x="20" y="193"/>
                  </a:lnTo>
                  <a:lnTo>
                    <a:pt x="34" y="199"/>
                  </a:lnTo>
                  <a:lnTo>
                    <a:pt x="49"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63" name="Freeform 480"/>
            <p:cNvSpPr>
              <a:spLocks/>
            </p:cNvSpPr>
            <p:nvPr>
              <p:custDataLst>
                <p:tags r:id="rId263"/>
              </p:custDataLst>
            </p:nvPr>
          </p:nvSpPr>
          <p:spPr bwMode="auto">
            <a:xfrm>
              <a:off x="1178" y="3110"/>
              <a:ext cx="202" cy="202"/>
            </a:xfrm>
            <a:custGeom>
              <a:avLst/>
              <a:gdLst>
                <a:gd name="T0" fmla="*/ 50 w 202"/>
                <a:gd name="T1" fmla="*/ 202 h 202"/>
                <a:gd name="T2" fmla="*/ 151 w 202"/>
                <a:gd name="T3" fmla="*/ 202 h 202"/>
                <a:gd name="T4" fmla="*/ 167 w 202"/>
                <a:gd name="T5" fmla="*/ 199 h 202"/>
                <a:gd name="T6" fmla="*/ 182 w 202"/>
                <a:gd name="T7" fmla="*/ 193 h 202"/>
                <a:gd name="T8" fmla="*/ 193 w 202"/>
                <a:gd name="T9" fmla="*/ 180 h 202"/>
                <a:gd name="T10" fmla="*/ 199 w 202"/>
                <a:gd name="T11" fmla="*/ 167 h 202"/>
                <a:gd name="T12" fmla="*/ 202 w 202"/>
                <a:gd name="T13" fmla="*/ 151 h 202"/>
                <a:gd name="T14" fmla="*/ 202 w 202"/>
                <a:gd name="T15" fmla="*/ 50 h 202"/>
                <a:gd name="T16" fmla="*/ 199 w 202"/>
                <a:gd name="T17" fmla="*/ 35 h 202"/>
                <a:gd name="T18" fmla="*/ 193 w 202"/>
                <a:gd name="T19" fmla="*/ 20 h 202"/>
                <a:gd name="T20" fmla="*/ 182 w 202"/>
                <a:gd name="T21" fmla="*/ 10 h 202"/>
                <a:gd name="T22" fmla="*/ 167 w 202"/>
                <a:gd name="T23" fmla="*/ 3 h 202"/>
                <a:gd name="T24" fmla="*/ 151 w 202"/>
                <a:gd name="T25" fmla="*/ 0 h 202"/>
                <a:gd name="T26" fmla="*/ 50 w 202"/>
                <a:gd name="T27" fmla="*/ 0 h 202"/>
                <a:gd name="T28" fmla="*/ 35 w 202"/>
                <a:gd name="T29" fmla="*/ 3 h 202"/>
                <a:gd name="T30" fmla="*/ 21 w 202"/>
                <a:gd name="T31" fmla="*/ 10 h 202"/>
                <a:gd name="T32" fmla="*/ 10 w 202"/>
                <a:gd name="T33" fmla="*/ 20 h 202"/>
                <a:gd name="T34" fmla="*/ 3 w 202"/>
                <a:gd name="T35" fmla="*/ 35 h 202"/>
                <a:gd name="T36" fmla="*/ 0 w 202"/>
                <a:gd name="T37" fmla="*/ 50 h 202"/>
                <a:gd name="T38" fmla="*/ 0 w 202"/>
                <a:gd name="T39" fmla="*/ 151 h 202"/>
                <a:gd name="T40" fmla="*/ 3 w 202"/>
                <a:gd name="T41" fmla="*/ 167 h 202"/>
                <a:gd name="T42" fmla="*/ 10 w 202"/>
                <a:gd name="T43" fmla="*/ 180 h 202"/>
                <a:gd name="T44" fmla="*/ 21 w 202"/>
                <a:gd name="T45" fmla="*/ 193 h 202"/>
                <a:gd name="T46" fmla="*/ 35 w 202"/>
                <a:gd name="T47" fmla="*/ 199 h 202"/>
                <a:gd name="T48" fmla="*/ 50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0" y="202"/>
                  </a:moveTo>
                  <a:lnTo>
                    <a:pt x="151" y="202"/>
                  </a:lnTo>
                  <a:lnTo>
                    <a:pt x="167" y="199"/>
                  </a:lnTo>
                  <a:lnTo>
                    <a:pt x="182" y="193"/>
                  </a:lnTo>
                  <a:lnTo>
                    <a:pt x="193" y="180"/>
                  </a:lnTo>
                  <a:lnTo>
                    <a:pt x="199" y="167"/>
                  </a:lnTo>
                  <a:lnTo>
                    <a:pt x="202" y="151"/>
                  </a:lnTo>
                  <a:lnTo>
                    <a:pt x="202" y="50"/>
                  </a:lnTo>
                  <a:lnTo>
                    <a:pt x="199" y="35"/>
                  </a:lnTo>
                  <a:lnTo>
                    <a:pt x="193" y="20"/>
                  </a:lnTo>
                  <a:lnTo>
                    <a:pt x="182" y="10"/>
                  </a:lnTo>
                  <a:lnTo>
                    <a:pt x="167" y="3"/>
                  </a:lnTo>
                  <a:lnTo>
                    <a:pt x="151" y="0"/>
                  </a:lnTo>
                  <a:lnTo>
                    <a:pt x="50" y="0"/>
                  </a:lnTo>
                  <a:lnTo>
                    <a:pt x="35" y="3"/>
                  </a:lnTo>
                  <a:lnTo>
                    <a:pt x="21" y="10"/>
                  </a:lnTo>
                  <a:lnTo>
                    <a:pt x="10" y="20"/>
                  </a:lnTo>
                  <a:lnTo>
                    <a:pt x="3" y="35"/>
                  </a:lnTo>
                  <a:lnTo>
                    <a:pt x="0" y="50"/>
                  </a:lnTo>
                  <a:lnTo>
                    <a:pt x="0" y="151"/>
                  </a:lnTo>
                  <a:lnTo>
                    <a:pt x="3" y="167"/>
                  </a:lnTo>
                  <a:lnTo>
                    <a:pt x="10" y="180"/>
                  </a:lnTo>
                  <a:lnTo>
                    <a:pt x="21" y="193"/>
                  </a:lnTo>
                  <a:lnTo>
                    <a:pt x="35" y="199"/>
                  </a:lnTo>
                  <a:lnTo>
                    <a:pt x="50"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64" name="Line 481"/>
            <p:cNvSpPr>
              <a:spLocks noChangeShapeType="1"/>
            </p:cNvSpPr>
            <p:nvPr>
              <p:custDataLst>
                <p:tags r:id="rId264"/>
              </p:custDataLst>
            </p:nvPr>
          </p:nvSpPr>
          <p:spPr bwMode="auto">
            <a:xfrm flipH="1">
              <a:off x="1166"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482"/>
            <p:cNvSpPr>
              <a:spLocks noChangeShapeType="1"/>
            </p:cNvSpPr>
            <p:nvPr>
              <p:custDataLst>
                <p:tags r:id="rId265"/>
              </p:custDataLst>
            </p:nvPr>
          </p:nvSpPr>
          <p:spPr bwMode="auto">
            <a:xfrm flipH="1">
              <a:off x="1368"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Freeform 483"/>
            <p:cNvSpPr>
              <a:spLocks/>
            </p:cNvSpPr>
            <p:nvPr>
              <p:custDataLst>
                <p:tags r:id="rId266"/>
              </p:custDataLst>
            </p:nvPr>
          </p:nvSpPr>
          <p:spPr bwMode="auto">
            <a:xfrm>
              <a:off x="1380" y="3110"/>
              <a:ext cx="202" cy="202"/>
            </a:xfrm>
            <a:custGeom>
              <a:avLst/>
              <a:gdLst>
                <a:gd name="T0" fmla="*/ 50 w 202"/>
                <a:gd name="T1" fmla="*/ 202 h 202"/>
                <a:gd name="T2" fmla="*/ 151 w 202"/>
                <a:gd name="T3" fmla="*/ 202 h 202"/>
                <a:gd name="T4" fmla="*/ 167 w 202"/>
                <a:gd name="T5" fmla="*/ 199 h 202"/>
                <a:gd name="T6" fmla="*/ 182 w 202"/>
                <a:gd name="T7" fmla="*/ 193 h 202"/>
                <a:gd name="T8" fmla="*/ 193 w 202"/>
                <a:gd name="T9" fmla="*/ 180 h 202"/>
                <a:gd name="T10" fmla="*/ 199 w 202"/>
                <a:gd name="T11" fmla="*/ 167 h 202"/>
                <a:gd name="T12" fmla="*/ 202 w 202"/>
                <a:gd name="T13" fmla="*/ 151 h 202"/>
                <a:gd name="T14" fmla="*/ 202 w 202"/>
                <a:gd name="T15" fmla="*/ 50 h 202"/>
                <a:gd name="T16" fmla="*/ 199 w 202"/>
                <a:gd name="T17" fmla="*/ 35 h 202"/>
                <a:gd name="T18" fmla="*/ 193 w 202"/>
                <a:gd name="T19" fmla="*/ 20 h 202"/>
                <a:gd name="T20" fmla="*/ 182 w 202"/>
                <a:gd name="T21" fmla="*/ 10 h 202"/>
                <a:gd name="T22" fmla="*/ 167 w 202"/>
                <a:gd name="T23" fmla="*/ 3 h 202"/>
                <a:gd name="T24" fmla="*/ 151 w 202"/>
                <a:gd name="T25" fmla="*/ 0 h 202"/>
                <a:gd name="T26" fmla="*/ 50 w 202"/>
                <a:gd name="T27" fmla="*/ 0 h 202"/>
                <a:gd name="T28" fmla="*/ 35 w 202"/>
                <a:gd name="T29" fmla="*/ 3 h 202"/>
                <a:gd name="T30" fmla="*/ 20 w 202"/>
                <a:gd name="T31" fmla="*/ 10 h 202"/>
                <a:gd name="T32" fmla="*/ 10 w 202"/>
                <a:gd name="T33" fmla="*/ 20 h 202"/>
                <a:gd name="T34" fmla="*/ 3 w 202"/>
                <a:gd name="T35" fmla="*/ 35 h 202"/>
                <a:gd name="T36" fmla="*/ 0 w 202"/>
                <a:gd name="T37" fmla="*/ 50 h 202"/>
                <a:gd name="T38" fmla="*/ 0 w 202"/>
                <a:gd name="T39" fmla="*/ 151 h 202"/>
                <a:gd name="T40" fmla="*/ 3 w 202"/>
                <a:gd name="T41" fmla="*/ 167 h 202"/>
                <a:gd name="T42" fmla="*/ 10 w 202"/>
                <a:gd name="T43" fmla="*/ 180 h 202"/>
                <a:gd name="T44" fmla="*/ 20 w 202"/>
                <a:gd name="T45" fmla="*/ 193 h 202"/>
                <a:gd name="T46" fmla="*/ 35 w 202"/>
                <a:gd name="T47" fmla="*/ 199 h 202"/>
                <a:gd name="T48" fmla="*/ 50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0" y="202"/>
                  </a:moveTo>
                  <a:lnTo>
                    <a:pt x="151" y="202"/>
                  </a:lnTo>
                  <a:lnTo>
                    <a:pt x="167" y="199"/>
                  </a:lnTo>
                  <a:lnTo>
                    <a:pt x="182" y="193"/>
                  </a:lnTo>
                  <a:lnTo>
                    <a:pt x="193" y="180"/>
                  </a:lnTo>
                  <a:lnTo>
                    <a:pt x="199" y="167"/>
                  </a:lnTo>
                  <a:lnTo>
                    <a:pt x="202" y="151"/>
                  </a:lnTo>
                  <a:lnTo>
                    <a:pt x="202" y="50"/>
                  </a:lnTo>
                  <a:lnTo>
                    <a:pt x="199" y="35"/>
                  </a:lnTo>
                  <a:lnTo>
                    <a:pt x="193" y="20"/>
                  </a:lnTo>
                  <a:lnTo>
                    <a:pt x="182" y="10"/>
                  </a:lnTo>
                  <a:lnTo>
                    <a:pt x="167" y="3"/>
                  </a:lnTo>
                  <a:lnTo>
                    <a:pt x="151" y="0"/>
                  </a:lnTo>
                  <a:lnTo>
                    <a:pt x="50" y="0"/>
                  </a:lnTo>
                  <a:lnTo>
                    <a:pt x="35" y="3"/>
                  </a:lnTo>
                  <a:lnTo>
                    <a:pt x="20" y="10"/>
                  </a:lnTo>
                  <a:lnTo>
                    <a:pt x="10" y="20"/>
                  </a:lnTo>
                  <a:lnTo>
                    <a:pt x="3" y="35"/>
                  </a:lnTo>
                  <a:lnTo>
                    <a:pt x="0" y="50"/>
                  </a:lnTo>
                  <a:lnTo>
                    <a:pt x="0" y="151"/>
                  </a:lnTo>
                  <a:lnTo>
                    <a:pt x="3" y="167"/>
                  </a:lnTo>
                  <a:lnTo>
                    <a:pt x="10" y="180"/>
                  </a:lnTo>
                  <a:lnTo>
                    <a:pt x="20" y="193"/>
                  </a:lnTo>
                  <a:lnTo>
                    <a:pt x="35" y="199"/>
                  </a:lnTo>
                  <a:lnTo>
                    <a:pt x="50"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67" name="Freeform 484"/>
            <p:cNvSpPr>
              <a:spLocks/>
            </p:cNvSpPr>
            <p:nvPr>
              <p:custDataLst>
                <p:tags r:id="rId267"/>
              </p:custDataLst>
            </p:nvPr>
          </p:nvSpPr>
          <p:spPr bwMode="auto">
            <a:xfrm>
              <a:off x="1582" y="3110"/>
              <a:ext cx="202" cy="202"/>
            </a:xfrm>
            <a:custGeom>
              <a:avLst/>
              <a:gdLst>
                <a:gd name="T0" fmla="*/ 50 w 202"/>
                <a:gd name="T1" fmla="*/ 202 h 202"/>
                <a:gd name="T2" fmla="*/ 151 w 202"/>
                <a:gd name="T3" fmla="*/ 202 h 202"/>
                <a:gd name="T4" fmla="*/ 167 w 202"/>
                <a:gd name="T5" fmla="*/ 199 h 202"/>
                <a:gd name="T6" fmla="*/ 182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2 w 202"/>
                <a:gd name="T21" fmla="*/ 10 h 202"/>
                <a:gd name="T22" fmla="*/ 167 w 202"/>
                <a:gd name="T23" fmla="*/ 3 h 202"/>
                <a:gd name="T24" fmla="*/ 151 w 202"/>
                <a:gd name="T25" fmla="*/ 0 h 202"/>
                <a:gd name="T26" fmla="*/ 50 w 202"/>
                <a:gd name="T27" fmla="*/ 0 h 202"/>
                <a:gd name="T28" fmla="*/ 35 w 202"/>
                <a:gd name="T29" fmla="*/ 3 h 202"/>
                <a:gd name="T30" fmla="*/ 20 w 202"/>
                <a:gd name="T31" fmla="*/ 10 h 202"/>
                <a:gd name="T32" fmla="*/ 9 w 202"/>
                <a:gd name="T33" fmla="*/ 20 h 202"/>
                <a:gd name="T34" fmla="*/ 3 w 202"/>
                <a:gd name="T35" fmla="*/ 35 h 202"/>
                <a:gd name="T36" fmla="*/ 0 w 202"/>
                <a:gd name="T37" fmla="*/ 50 h 202"/>
                <a:gd name="T38" fmla="*/ 0 w 202"/>
                <a:gd name="T39" fmla="*/ 151 h 202"/>
                <a:gd name="T40" fmla="*/ 3 w 202"/>
                <a:gd name="T41" fmla="*/ 167 h 202"/>
                <a:gd name="T42" fmla="*/ 9 w 202"/>
                <a:gd name="T43" fmla="*/ 180 h 202"/>
                <a:gd name="T44" fmla="*/ 20 w 202"/>
                <a:gd name="T45" fmla="*/ 193 h 202"/>
                <a:gd name="T46" fmla="*/ 35 w 202"/>
                <a:gd name="T47" fmla="*/ 199 h 202"/>
                <a:gd name="T48" fmla="*/ 50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0" y="202"/>
                  </a:moveTo>
                  <a:lnTo>
                    <a:pt x="151" y="202"/>
                  </a:lnTo>
                  <a:lnTo>
                    <a:pt x="167" y="199"/>
                  </a:lnTo>
                  <a:lnTo>
                    <a:pt x="182" y="193"/>
                  </a:lnTo>
                  <a:lnTo>
                    <a:pt x="192" y="180"/>
                  </a:lnTo>
                  <a:lnTo>
                    <a:pt x="199" y="167"/>
                  </a:lnTo>
                  <a:lnTo>
                    <a:pt x="202" y="151"/>
                  </a:lnTo>
                  <a:lnTo>
                    <a:pt x="202" y="50"/>
                  </a:lnTo>
                  <a:lnTo>
                    <a:pt x="199" y="35"/>
                  </a:lnTo>
                  <a:lnTo>
                    <a:pt x="192" y="20"/>
                  </a:lnTo>
                  <a:lnTo>
                    <a:pt x="182" y="10"/>
                  </a:lnTo>
                  <a:lnTo>
                    <a:pt x="167" y="3"/>
                  </a:lnTo>
                  <a:lnTo>
                    <a:pt x="151" y="0"/>
                  </a:lnTo>
                  <a:lnTo>
                    <a:pt x="50" y="0"/>
                  </a:lnTo>
                  <a:lnTo>
                    <a:pt x="35" y="3"/>
                  </a:lnTo>
                  <a:lnTo>
                    <a:pt x="20" y="10"/>
                  </a:lnTo>
                  <a:lnTo>
                    <a:pt x="9" y="20"/>
                  </a:lnTo>
                  <a:lnTo>
                    <a:pt x="3" y="35"/>
                  </a:lnTo>
                  <a:lnTo>
                    <a:pt x="0" y="50"/>
                  </a:lnTo>
                  <a:lnTo>
                    <a:pt x="0" y="151"/>
                  </a:lnTo>
                  <a:lnTo>
                    <a:pt x="3" y="167"/>
                  </a:lnTo>
                  <a:lnTo>
                    <a:pt x="9" y="180"/>
                  </a:lnTo>
                  <a:lnTo>
                    <a:pt x="20" y="193"/>
                  </a:lnTo>
                  <a:lnTo>
                    <a:pt x="35" y="199"/>
                  </a:lnTo>
                  <a:lnTo>
                    <a:pt x="50"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68" name="Line 485"/>
            <p:cNvSpPr>
              <a:spLocks noChangeShapeType="1"/>
            </p:cNvSpPr>
            <p:nvPr>
              <p:custDataLst>
                <p:tags r:id="rId268"/>
              </p:custDataLst>
            </p:nvPr>
          </p:nvSpPr>
          <p:spPr bwMode="auto">
            <a:xfrm flipH="1">
              <a:off x="1570"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486"/>
            <p:cNvSpPr>
              <a:spLocks noChangeShapeType="1"/>
            </p:cNvSpPr>
            <p:nvPr>
              <p:custDataLst>
                <p:tags r:id="rId269"/>
              </p:custDataLst>
            </p:nvPr>
          </p:nvSpPr>
          <p:spPr bwMode="auto">
            <a:xfrm flipH="1">
              <a:off x="1772"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Freeform 487"/>
            <p:cNvSpPr>
              <a:spLocks/>
            </p:cNvSpPr>
            <p:nvPr>
              <p:custDataLst>
                <p:tags r:id="rId270"/>
              </p:custDataLst>
            </p:nvPr>
          </p:nvSpPr>
          <p:spPr bwMode="auto">
            <a:xfrm>
              <a:off x="1784" y="3110"/>
              <a:ext cx="202" cy="202"/>
            </a:xfrm>
            <a:custGeom>
              <a:avLst/>
              <a:gdLst>
                <a:gd name="T0" fmla="*/ 50 w 202"/>
                <a:gd name="T1" fmla="*/ 202 h 202"/>
                <a:gd name="T2" fmla="*/ 152 w 202"/>
                <a:gd name="T3" fmla="*/ 202 h 202"/>
                <a:gd name="T4" fmla="*/ 167 w 202"/>
                <a:gd name="T5" fmla="*/ 199 h 202"/>
                <a:gd name="T6" fmla="*/ 181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1 w 202"/>
                <a:gd name="T21" fmla="*/ 10 h 202"/>
                <a:gd name="T22" fmla="*/ 167 w 202"/>
                <a:gd name="T23" fmla="*/ 3 h 202"/>
                <a:gd name="T24" fmla="*/ 152 w 202"/>
                <a:gd name="T25" fmla="*/ 0 h 202"/>
                <a:gd name="T26" fmla="*/ 50 w 202"/>
                <a:gd name="T27" fmla="*/ 0 h 202"/>
                <a:gd name="T28" fmla="*/ 35 w 202"/>
                <a:gd name="T29" fmla="*/ 3 h 202"/>
                <a:gd name="T30" fmla="*/ 20 w 202"/>
                <a:gd name="T31" fmla="*/ 10 h 202"/>
                <a:gd name="T32" fmla="*/ 9 w 202"/>
                <a:gd name="T33" fmla="*/ 20 h 202"/>
                <a:gd name="T34" fmla="*/ 2 w 202"/>
                <a:gd name="T35" fmla="*/ 35 h 202"/>
                <a:gd name="T36" fmla="*/ 0 w 202"/>
                <a:gd name="T37" fmla="*/ 50 h 202"/>
                <a:gd name="T38" fmla="*/ 0 w 202"/>
                <a:gd name="T39" fmla="*/ 151 h 202"/>
                <a:gd name="T40" fmla="*/ 2 w 202"/>
                <a:gd name="T41" fmla="*/ 167 h 202"/>
                <a:gd name="T42" fmla="*/ 9 w 202"/>
                <a:gd name="T43" fmla="*/ 180 h 202"/>
                <a:gd name="T44" fmla="*/ 20 w 202"/>
                <a:gd name="T45" fmla="*/ 193 h 202"/>
                <a:gd name="T46" fmla="*/ 35 w 202"/>
                <a:gd name="T47" fmla="*/ 199 h 202"/>
                <a:gd name="T48" fmla="*/ 50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0" y="202"/>
                  </a:moveTo>
                  <a:lnTo>
                    <a:pt x="152" y="202"/>
                  </a:lnTo>
                  <a:lnTo>
                    <a:pt x="167" y="199"/>
                  </a:lnTo>
                  <a:lnTo>
                    <a:pt x="181" y="193"/>
                  </a:lnTo>
                  <a:lnTo>
                    <a:pt x="192" y="180"/>
                  </a:lnTo>
                  <a:lnTo>
                    <a:pt x="199" y="167"/>
                  </a:lnTo>
                  <a:lnTo>
                    <a:pt x="202" y="151"/>
                  </a:lnTo>
                  <a:lnTo>
                    <a:pt x="202" y="50"/>
                  </a:lnTo>
                  <a:lnTo>
                    <a:pt x="199" y="35"/>
                  </a:lnTo>
                  <a:lnTo>
                    <a:pt x="192" y="20"/>
                  </a:lnTo>
                  <a:lnTo>
                    <a:pt x="181" y="10"/>
                  </a:lnTo>
                  <a:lnTo>
                    <a:pt x="167" y="3"/>
                  </a:lnTo>
                  <a:lnTo>
                    <a:pt x="152" y="0"/>
                  </a:lnTo>
                  <a:lnTo>
                    <a:pt x="50" y="0"/>
                  </a:lnTo>
                  <a:lnTo>
                    <a:pt x="35" y="3"/>
                  </a:lnTo>
                  <a:lnTo>
                    <a:pt x="20" y="10"/>
                  </a:lnTo>
                  <a:lnTo>
                    <a:pt x="9" y="20"/>
                  </a:lnTo>
                  <a:lnTo>
                    <a:pt x="2" y="35"/>
                  </a:lnTo>
                  <a:lnTo>
                    <a:pt x="0" y="50"/>
                  </a:lnTo>
                  <a:lnTo>
                    <a:pt x="0" y="151"/>
                  </a:lnTo>
                  <a:lnTo>
                    <a:pt x="2" y="167"/>
                  </a:lnTo>
                  <a:lnTo>
                    <a:pt x="9" y="180"/>
                  </a:lnTo>
                  <a:lnTo>
                    <a:pt x="20" y="193"/>
                  </a:lnTo>
                  <a:lnTo>
                    <a:pt x="35" y="199"/>
                  </a:lnTo>
                  <a:lnTo>
                    <a:pt x="50"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71" name="Freeform 488"/>
            <p:cNvSpPr>
              <a:spLocks/>
            </p:cNvSpPr>
            <p:nvPr>
              <p:custDataLst>
                <p:tags r:id="rId271"/>
              </p:custDataLst>
            </p:nvPr>
          </p:nvSpPr>
          <p:spPr bwMode="auto">
            <a:xfrm>
              <a:off x="1986" y="3110"/>
              <a:ext cx="201" cy="202"/>
            </a:xfrm>
            <a:custGeom>
              <a:avLst/>
              <a:gdLst>
                <a:gd name="T0" fmla="*/ 51 w 201"/>
                <a:gd name="T1" fmla="*/ 202 h 202"/>
                <a:gd name="T2" fmla="*/ 152 w 201"/>
                <a:gd name="T3" fmla="*/ 202 h 202"/>
                <a:gd name="T4" fmla="*/ 166 w 201"/>
                <a:gd name="T5" fmla="*/ 199 h 202"/>
                <a:gd name="T6" fmla="*/ 181 w 201"/>
                <a:gd name="T7" fmla="*/ 193 h 202"/>
                <a:gd name="T8" fmla="*/ 192 w 201"/>
                <a:gd name="T9" fmla="*/ 180 h 202"/>
                <a:gd name="T10" fmla="*/ 199 w 201"/>
                <a:gd name="T11" fmla="*/ 167 h 202"/>
                <a:gd name="T12" fmla="*/ 201 w 201"/>
                <a:gd name="T13" fmla="*/ 151 h 202"/>
                <a:gd name="T14" fmla="*/ 201 w 201"/>
                <a:gd name="T15" fmla="*/ 50 h 202"/>
                <a:gd name="T16" fmla="*/ 199 w 201"/>
                <a:gd name="T17" fmla="*/ 35 h 202"/>
                <a:gd name="T18" fmla="*/ 192 w 201"/>
                <a:gd name="T19" fmla="*/ 20 h 202"/>
                <a:gd name="T20" fmla="*/ 181 w 201"/>
                <a:gd name="T21" fmla="*/ 10 h 202"/>
                <a:gd name="T22" fmla="*/ 166 w 201"/>
                <a:gd name="T23" fmla="*/ 3 h 202"/>
                <a:gd name="T24" fmla="*/ 152 w 201"/>
                <a:gd name="T25" fmla="*/ 0 h 202"/>
                <a:gd name="T26" fmla="*/ 51 w 201"/>
                <a:gd name="T27" fmla="*/ 0 h 202"/>
                <a:gd name="T28" fmla="*/ 35 w 201"/>
                <a:gd name="T29" fmla="*/ 3 h 202"/>
                <a:gd name="T30" fmla="*/ 20 w 201"/>
                <a:gd name="T31" fmla="*/ 10 h 202"/>
                <a:gd name="T32" fmla="*/ 9 w 201"/>
                <a:gd name="T33" fmla="*/ 20 h 202"/>
                <a:gd name="T34" fmla="*/ 2 w 201"/>
                <a:gd name="T35" fmla="*/ 35 h 202"/>
                <a:gd name="T36" fmla="*/ 0 w 201"/>
                <a:gd name="T37" fmla="*/ 50 h 202"/>
                <a:gd name="T38" fmla="*/ 0 w 201"/>
                <a:gd name="T39" fmla="*/ 151 h 202"/>
                <a:gd name="T40" fmla="*/ 2 w 201"/>
                <a:gd name="T41" fmla="*/ 167 h 202"/>
                <a:gd name="T42" fmla="*/ 9 w 201"/>
                <a:gd name="T43" fmla="*/ 180 h 202"/>
                <a:gd name="T44" fmla="*/ 20 w 201"/>
                <a:gd name="T45" fmla="*/ 193 h 202"/>
                <a:gd name="T46" fmla="*/ 35 w 201"/>
                <a:gd name="T47" fmla="*/ 199 h 202"/>
                <a:gd name="T48" fmla="*/ 51 w 201"/>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1"/>
                <a:gd name="T76" fmla="*/ 0 h 202"/>
                <a:gd name="T77" fmla="*/ 201 w 201"/>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1" h="202">
                  <a:moveTo>
                    <a:pt x="51" y="202"/>
                  </a:moveTo>
                  <a:lnTo>
                    <a:pt x="152" y="202"/>
                  </a:lnTo>
                  <a:lnTo>
                    <a:pt x="166" y="199"/>
                  </a:lnTo>
                  <a:lnTo>
                    <a:pt x="181" y="193"/>
                  </a:lnTo>
                  <a:lnTo>
                    <a:pt x="192" y="180"/>
                  </a:lnTo>
                  <a:lnTo>
                    <a:pt x="199" y="167"/>
                  </a:lnTo>
                  <a:lnTo>
                    <a:pt x="201" y="151"/>
                  </a:lnTo>
                  <a:lnTo>
                    <a:pt x="201" y="50"/>
                  </a:lnTo>
                  <a:lnTo>
                    <a:pt x="199" y="35"/>
                  </a:lnTo>
                  <a:lnTo>
                    <a:pt x="192" y="20"/>
                  </a:lnTo>
                  <a:lnTo>
                    <a:pt x="181" y="10"/>
                  </a:lnTo>
                  <a:lnTo>
                    <a:pt x="166" y="3"/>
                  </a:lnTo>
                  <a:lnTo>
                    <a:pt x="152" y="0"/>
                  </a:lnTo>
                  <a:lnTo>
                    <a:pt x="51" y="0"/>
                  </a:lnTo>
                  <a:lnTo>
                    <a:pt x="35" y="3"/>
                  </a:lnTo>
                  <a:lnTo>
                    <a:pt x="20" y="10"/>
                  </a:lnTo>
                  <a:lnTo>
                    <a:pt x="9" y="20"/>
                  </a:lnTo>
                  <a:lnTo>
                    <a:pt x="2" y="35"/>
                  </a:lnTo>
                  <a:lnTo>
                    <a:pt x="0" y="50"/>
                  </a:lnTo>
                  <a:lnTo>
                    <a:pt x="0" y="151"/>
                  </a:lnTo>
                  <a:lnTo>
                    <a:pt x="2" y="167"/>
                  </a:lnTo>
                  <a:lnTo>
                    <a:pt x="9" y="180"/>
                  </a:lnTo>
                  <a:lnTo>
                    <a:pt x="20" y="193"/>
                  </a:lnTo>
                  <a:lnTo>
                    <a:pt x="35" y="199"/>
                  </a:lnTo>
                  <a:lnTo>
                    <a:pt x="51"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72" name="Line 489"/>
            <p:cNvSpPr>
              <a:spLocks noChangeShapeType="1"/>
            </p:cNvSpPr>
            <p:nvPr>
              <p:custDataLst>
                <p:tags r:id="rId272"/>
              </p:custDataLst>
            </p:nvPr>
          </p:nvSpPr>
          <p:spPr bwMode="auto">
            <a:xfrm flipH="1">
              <a:off x="1973" y="3009"/>
              <a:ext cx="114"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490"/>
            <p:cNvSpPr>
              <a:spLocks noChangeShapeType="1"/>
            </p:cNvSpPr>
            <p:nvPr>
              <p:custDataLst>
                <p:tags r:id="rId273"/>
              </p:custDataLst>
            </p:nvPr>
          </p:nvSpPr>
          <p:spPr bwMode="auto">
            <a:xfrm flipH="1">
              <a:off x="2175"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Freeform 491"/>
            <p:cNvSpPr>
              <a:spLocks/>
            </p:cNvSpPr>
            <p:nvPr>
              <p:custDataLst>
                <p:tags r:id="rId274"/>
              </p:custDataLst>
            </p:nvPr>
          </p:nvSpPr>
          <p:spPr bwMode="auto">
            <a:xfrm>
              <a:off x="2187" y="3110"/>
              <a:ext cx="202" cy="202"/>
            </a:xfrm>
            <a:custGeom>
              <a:avLst/>
              <a:gdLst>
                <a:gd name="T0" fmla="*/ 52 w 202"/>
                <a:gd name="T1" fmla="*/ 202 h 202"/>
                <a:gd name="T2" fmla="*/ 152 w 202"/>
                <a:gd name="T3" fmla="*/ 202 h 202"/>
                <a:gd name="T4" fmla="*/ 167 w 202"/>
                <a:gd name="T5" fmla="*/ 199 h 202"/>
                <a:gd name="T6" fmla="*/ 182 w 202"/>
                <a:gd name="T7" fmla="*/ 193 h 202"/>
                <a:gd name="T8" fmla="*/ 193 w 202"/>
                <a:gd name="T9" fmla="*/ 180 h 202"/>
                <a:gd name="T10" fmla="*/ 200 w 202"/>
                <a:gd name="T11" fmla="*/ 167 h 202"/>
                <a:gd name="T12" fmla="*/ 202 w 202"/>
                <a:gd name="T13" fmla="*/ 151 h 202"/>
                <a:gd name="T14" fmla="*/ 202 w 202"/>
                <a:gd name="T15" fmla="*/ 50 h 202"/>
                <a:gd name="T16" fmla="*/ 200 w 202"/>
                <a:gd name="T17" fmla="*/ 35 h 202"/>
                <a:gd name="T18" fmla="*/ 193 w 202"/>
                <a:gd name="T19" fmla="*/ 20 h 202"/>
                <a:gd name="T20" fmla="*/ 182 w 202"/>
                <a:gd name="T21" fmla="*/ 10 h 202"/>
                <a:gd name="T22" fmla="*/ 167 w 202"/>
                <a:gd name="T23" fmla="*/ 3 h 202"/>
                <a:gd name="T24" fmla="*/ 152 w 202"/>
                <a:gd name="T25" fmla="*/ 0 h 202"/>
                <a:gd name="T26" fmla="*/ 52 w 202"/>
                <a:gd name="T27" fmla="*/ 0 h 202"/>
                <a:gd name="T28" fmla="*/ 35 w 202"/>
                <a:gd name="T29" fmla="*/ 3 h 202"/>
                <a:gd name="T30" fmla="*/ 21 w 202"/>
                <a:gd name="T31" fmla="*/ 10 h 202"/>
                <a:gd name="T32" fmla="*/ 10 w 202"/>
                <a:gd name="T33" fmla="*/ 20 h 202"/>
                <a:gd name="T34" fmla="*/ 3 w 202"/>
                <a:gd name="T35" fmla="*/ 35 h 202"/>
                <a:gd name="T36" fmla="*/ 0 w 202"/>
                <a:gd name="T37" fmla="*/ 50 h 202"/>
                <a:gd name="T38" fmla="*/ 0 w 202"/>
                <a:gd name="T39" fmla="*/ 151 h 202"/>
                <a:gd name="T40" fmla="*/ 3 w 202"/>
                <a:gd name="T41" fmla="*/ 167 h 202"/>
                <a:gd name="T42" fmla="*/ 10 w 202"/>
                <a:gd name="T43" fmla="*/ 180 h 202"/>
                <a:gd name="T44" fmla="*/ 21 w 202"/>
                <a:gd name="T45" fmla="*/ 193 h 202"/>
                <a:gd name="T46" fmla="*/ 35 w 202"/>
                <a:gd name="T47" fmla="*/ 199 h 202"/>
                <a:gd name="T48" fmla="*/ 52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2" y="202"/>
                  </a:moveTo>
                  <a:lnTo>
                    <a:pt x="152" y="202"/>
                  </a:lnTo>
                  <a:lnTo>
                    <a:pt x="167" y="199"/>
                  </a:lnTo>
                  <a:lnTo>
                    <a:pt x="182" y="193"/>
                  </a:lnTo>
                  <a:lnTo>
                    <a:pt x="193" y="180"/>
                  </a:lnTo>
                  <a:lnTo>
                    <a:pt x="200" y="167"/>
                  </a:lnTo>
                  <a:lnTo>
                    <a:pt x="202" y="151"/>
                  </a:lnTo>
                  <a:lnTo>
                    <a:pt x="202" y="50"/>
                  </a:lnTo>
                  <a:lnTo>
                    <a:pt x="200" y="35"/>
                  </a:lnTo>
                  <a:lnTo>
                    <a:pt x="193" y="20"/>
                  </a:lnTo>
                  <a:lnTo>
                    <a:pt x="182" y="10"/>
                  </a:lnTo>
                  <a:lnTo>
                    <a:pt x="167" y="3"/>
                  </a:lnTo>
                  <a:lnTo>
                    <a:pt x="152" y="0"/>
                  </a:lnTo>
                  <a:lnTo>
                    <a:pt x="52" y="0"/>
                  </a:lnTo>
                  <a:lnTo>
                    <a:pt x="35" y="3"/>
                  </a:lnTo>
                  <a:lnTo>
                    <a:pt x="21" y="10"/>
                  </a:lnTo>
                  <a:lnTo>
                    <a:pt x="10" y="20"/>
                  </a:lnTo>
                  <a:lnTo>
                    <a:pt x="3" y="35"/>
                  </a:lnTo>
                  <a:lnTo>
                    <a:pt x="0" y="50"/>
                  </a:lnTo>
                  <a:lnTo>
                    <a:pt x="0" y="151"/>
                  </a:lnTo>
                  <a:lnTo>
                    <a:pt x="3" y="167"/>
                  </a:lnTo>
                  <a:lnTo>
                    <a:pt x="10" y="180"/>
                  </a:lnTo>
                  <a:lnTo>
                    <a:pt x="21" y="193"/>
                  </a:lnTo>
                  <a:lnTo>
                    <a:pt x="35" y="199"/>
                  </a:lnTo>
                  <a:lnTo>
                    <a:pt x="52"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75" name="Freeform 492"/>
            <p:cNvSpPr>
              <a:spLocks/>
            </p:cNvSpPr>
            <p:nvPr>
              <p:custDataLst>
                <p:tags r:id="rId275"/>
              </p:custDataLst>
            </p:nvPr>
          </p:nvSpPr>
          <p:spPr bwMode="auto">
            <a:xfrm>
              <a:off x="2389" y="3110"/>
              <a:ext cx="202" cy="202"/>
            </a:xfrm>
            <a:custGeom>
              <a:avLst/>
              <a:gdLst>
                <a:gd name="T0" fmla="*/ 51 w 202"/>
                <a:gd name="T1" fmla="*/ 202 h 202"/>
                <a:gd name="T2" fmla="*/ 152 w 202"/>
                <a:gd name="T3" fmla="*/ 202 h 202"/>
                <a:gd name="T4" fmla="*/ 167 w 202"/>
                <a:gd name="T5" fmla="*/ 199 h 202"/>
                <a:gd name="T6" fmla="*/ 182 w 202"/>
                <a:gd name="T7" fmla="*/ 193 h 202"/>
                <a:gd name="T8" fmla="*/ 193 w 202"/>
                <a:gd name="T9" fmla="*/ 180 h 202"/>
                <a:gd name="T10" fmla="*/ 199 w 202"/>
                <a:gd name="T11" fmla="*/ 167 h 202"/>
                <a:gd name="T12" fmla="*/ 202 w 202"/>
                <a:gd name="T13" fmla="*/ 151 h 202"/>
                <a:gd name="T14" fmla="*/ 202 w 202"/>
                <a:gd name="T15" fmla="*/ 50 h 202"/>
                <a:gd name="T16" fmla="*/ 199 w 202"/>
                <a:gd name="T17" fmla="*/ 35 h 202"/>
                <a:gd name="T18" fmla="*/ 193 w 202"/>
                <a:gd name="T19" fmla="*/ 20 h 202"/>
                <a:gd name="T20" fmla="*/ 182 w 202"/>
                <a:gd name="T21" fmla="*/ 10 h 202"/>
                <a:gd name="T22" fmla="*/ 167 w 202"/>
                <a:gd name="T23" fmla="*/ 3 h 202"/>
                <a:gd name="T24" fmla="*/ 152 w 202"/>
                <a:gd name="T25" fmla="*/ 0 h 202"/>
                <a:gd name="T26" fmla="*/ 51 w 202"/>
                <a:gd name="T27" fmla="*/ 0 h 202"/>
                <a:gd name="T28" fmla="*/ 35 w 202"/>
                <a:gd name="T29" fmla="*/ 3 h 202"/>
                <a:gd name="T30" fmla="*/ 20 w 202"/>
                <a:gd name="T31" fmla="*/ 10 h 202"/>
                <a:gd name="T32" fmla="*/ 10 w 202"/>
                <a:gd name="T33" fmla="*/ 20 h 202"/>
                <a:gd name="T34" fmla="*/ 3 w 202"/>
                <a:gd name="T35" fmla="*/ 35 h 202"/>
                <a:gd name="T36" fmla="*/ 0 w 202"/>
                <a:gd name="T37" fmla="*/ 50 h 202"/>
                <a:gd name="T38" fmla="*/ 0 w 202"/>
                <a:gd name="T39" fmla="*/ 151 h 202"/>
                <a:gd name="T40" fmla="*/ 3 w 202"/>
                <a:gd name="T41" fmla="*/ 167 h 202"/>
                <a:gd name="T42" fmla="*/ 10 w 202"/>
                <a:gd name="T43" fmla="*/ 180 h 202"/>
                <a:gd name="T44" fmla="*/ 20 w 202"/>
                <a:gd name="T45" fmla="*/ 193 h 202"/>
                <a:gd name="T46" fmla="*/ 35 w 202"/>
                <a:gd name="T47" fmla="*/ 199 h 202"/>
                <a:gd name="T48" fmla="*/ 51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1" y="202"/>
                  </a:moveTo>
                  <a:lnTo>
                    <a:pt x="152" y="202"/>
                  </a:lnTo>
                  <a:lnTo>
                    <a:pt x="167" y="199"/>
                  </a:lnTo>
                  <a:lnTo>
                    <a:pt x="182" y="193"/>
                  </a:lnTo>
                  <a:lnTo>
                    <a:pt x="193" y="180"/>
                  </a:lnTo>
                  <a:lnTo>
                    <a:pt x="199" y="167"/>
                  </a:lnTo>
                  <a:lnTo>
                    <a:pt x="202" y="151"/>
                  </a:lnTo>
                  <a:lnTo>
                    <a:pt x="202" y="50"/>
                  </a:lnTo>
                  <a:lnTo>
                    <a:pt x="199" y="35"/>
                  </a:lnTo>
                  <a:lnTo>
                    <a:pt x="193" y="20"/>
                  </a:lnTo>
                  <a:lnTo>
                    <a:pt x="182" y="10"/>
                  </a:lnTo>
                  <a:lnTo>
                    <a:pt x="167" y="3"/>
                  </a:lnTo>
                  <a:lnTo>
                    <a:pt x="152" y="0"/>
                  </a:lnTo>
                  <a:lnTo>
                    <a:pt x="51" y="0"/>
                  </a:lnTo>
                  <a:lnTo>
                    <a:pt x="35" y="3"/>
                  </a:lnTo>
                  <a:lnTo>
                    <a:pt x="20" y="10"/>
                  </a:lnTo>
                  <a:lnTo>
                    <a:pt x="10" y="20"/>
                  </a:lnTo>
                  <a:lnTo>
                    <a:pt x="3" y="35"/>
                  </a:lnTo>
                  <a:lnTo>
                    <a:pt x="0" y="50"/>
                  </a:lnTo>
                  <a:lnTo>
                    <a:pt x="0" y="151"/>
                  </a:lnTo>
                  <a:lnTo>
                    <a:pt x="3" y="167"/>
                  </a:lnTo>
                  <a:lnTo>
                    <a:pt x="10" y="180"/>
                  </a:lnTo>
                  <a:lnTo>
                    <a:pt x="20" y="193"/>
                  </a:lnTo>
                  <a:lnTo>
                    <a:pt x="35" y="199"/>
                  </a:lnTo>
                  <a:lnTo>
                    <a:pt x="51"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76" name="Line 493"/>
            <p:cNvSpPr>
              <a:spLocks noChangeShapeType="1"/>
            </p:cNvSpPr>
            <p:nvPr>
              <p:custDataLst>
                <p:tags r:id="rId276"/>
              </p:custDataLst>
            </p:nvPr>
          </p:nvSpPr>
          <p:spPr bwMode="auto">
            <a:xfrm flipH="1">
              <a:off x="2377"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494"/>
            <p:cNvSpPr>
              <a:spLocks noChangeShapeType="1"/>
            </p:cNvSpPr>
            <p:nvPr>
              <p:custDataLst>
                <p:tags r:id="rId277"/>
              </p:custDataLst>
            </p:nvPr>
          </p:nvSpPr>
          <p:spPr bwMode="auto">
            <a:xfrm flipH="1">
              <a:off x="2579"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Freeform 495"/>
            <p:cNvSpPr>
              <a:spLocks/>
            </p:cNvSpPr>
            <p:nvPr>
              <p:custDataLst>
                <p:tags r:id="rId278"/>
              </p:custDataLst>
            </p:nvPr>
          </p:nvSpPr>
          <p:spPr bwMode="auto">
            <a:xfrm>
              <a:off x="2591" y="3110"/>
              <a:ext cx="202" cy="202"/>
            </a:xfrm>
            <a:custGeom>
              <a:avLst/>
              <a:gdLst>
                <a:gd name="T0" fmla="*/ 51 w 202"/>
                <a:gd name="T1" fmla="*/ 202 h 202"/>
                <a:gd name="T2" fmla="*/ 152 w 202"/>
                <a:gd name="T3" fmla="*/ 202 h 202"/>
                <a:gd name="T4" fmla="*/ 167 w 202"/>
                <a:gd name="T5" fmla="*/ 199 h 202"/>
                <a:gd name="T6" fmla="*/ 182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2 w 202"/>
                <a:gd name="T21" fmla="*/ 10 h 202"/>
                <a:gd name="T22" fmla="*/ 167 w 202"/>
                <a:gd name="T23" fmla="*/ 3 h 202"/>
                <a:gd name="T24" fmla="*/ 152 w 202"/>
                <a:gd name="T25" fmla="*/ 0 h 202"/>
                <a:gd name="T26" fmla="*/ 51 w 202"/>
                <a:gd name="T27" fmla="*/ 0 h 202"/>
                <a:gd name="T28" fmla="*/ 35 w 202"/>
                <a:gd name="T29" fmla="*/ 3 h 202"/>
                <a:gd name="T30" fmla="*/ 22 w 202"/>
                <a:gd name="T31" fmla="*/ 10 h 202"/>
                <a:gd name="T32" fmla="*/ 9 w 202"/>
                <a:gd name="T33" fmla="*/ 20 h 202"/>
                <a:gd name="T34" fmla="*/ 3 w 202"/>
                <a:gd name="T35" fmla="*/ 35 h 202"/>
                <a:gd name="T36" fmla="*/ 0 w 202"/>
                <a:gd name="T37" fmla="*/ 50 h 202"/>
                <a:gd name="T38" fmla="*/ 0 w 202"/>
                <a:gd name="T39" fmla="*/ 151 h 202"/>
                <a:gd name="T40" fmla="*/ 3 w 202"/>
                <a:gd name="T41" fmla="*/ 167 h 202"/>
                <a:gd name="T42" fmla="*/ 9 w 202"/>
                <a:gd name="T43" fmla="*/ 180 h 202"/>
                <a:gd name="T44" fmla="*/ 22 w 202"/>
                <a:gd name="T45" fmla="*/ 193 h 202"/>
                <a:gd name="T46" fmla="*/ 35 w 202"/>
                <a:gd name="T47" fmla="*/ 199 h 202"/>
                <a:gd name="T48" fmla="*/ 51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1" y="202"/>
                  </a:moveTo>
                  <a:lnTo>
                    <a:pt x="152" y="202"/>
                  </a:lnTo>
                  <a:lnTo>
                    <a:pt x="167" y="199"/>
                  </a:lnTo>
                  <a:lnTo>
                    <a:pt x="182" y="193"/>
                  </a:lnTo>
                  <a:lnTo>
                    <a:pt x="192" y="180"/>
                  </a:lnTo>
                  <a:lnTo>
                    <a:pt x="199" y="167"/>
                  </a:lnTo>
                  <a:lnTo>
                    <a:pt x="202" y="151"/>
                  </a:lnTo>
                  <a:lnTo>
                    <a:pt x="202" y="50"/>
                  </a:lnTo>
                  <a:lnTo>
                    <a:pt x="199" y="35"/>
                  </a:lnTo>
                  <a:lnTo>
                    <a:pt x="192" y="20"/>
                  </a:lnTo>
                  <a:lnTo>
                    <a:pt x="182" y="10"/>
                  </a:lnTo>
                  <a:lnTo>
                    <a:pt x="167" y="3"/>
                  </a:lnTo>
                  <a:lnTo>
                    <a:pt x="152" y="0"/>
                  </a:lnTo>
                  <a:lnTo>
                    <a:pt x="51" y="0"/>
                  </a:lnTo>
                  <a:lnTo>
                    <a:pt x="35" y="3"/>
                  </a:lnTo>
                  <a:lnTo>
                    <a:pt x="22" y="10"/>
                  </a:lnTo>
                  <a:lnTo>
                    <a:pt x="9" y="20"/>
                  </a:lnTo>
                  <a:lnTo>
                    <a:pt x="3" y="35"/>
                  </a:lnTo>
                  <a:lnTo>
                    <a:pt x="0" y="50"/>
                  </a:lnTo>
                  <a:lnTo>
                    <a:pt x="0" y="151"/>
                  </a:lnTo>
                  <a:lnTo>
                    <a:pt x="3" y="167"/>
                  </a:lnTo>
                  <a:lnTo>
                    <a:pt x="9" y="180"/>
                  </a:lnTo>
                  <a:lnTo>
                    <a:pt x="22" y="193"/>
                  </a:lnTo>
                  <a:lnTo>
                    <a:pt x="35" y="199"/>
                  </a:lnTo>
                  <a:lnTo>
                    <a:pt x="51"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79" name="Freeform 496"/>
            <p:cNvSpPr>
              <a:spLocks/>
            </p:cNvSpPr>
            <p:nvPr>
              <p:custDataLst>
                <p:tags r:id="rId279"/>
              </p:custDataLst>
            </p:nvPr>
          </p:nvSpPr>
          <p:spPr bwMode="auto">
            <a:xfrm>
              <a:off x="2793" y="3110"/>
              <a:ext cx="202" cy="202"/>
            </a:xfrm>
            <a:custGeom>
              <a:avLst/>
              <a:gdLst>
                <a:gd name="T0" fmla="*/ 51 w 202"/>
                <a:gd name="T1" fmla="*/ 202 h 202"/>
                <a:gd name="T2" fmla="*/ 152 w 202"/>
                <a:gd name="T3" fmla="*/ 202 h 202"/>
                <a:gd name="T4" fmla="*/ 167 w 202"/>
                <a:gd name="T5" fmla="*/ 199 h 202"/>
                <a:gd name="T6" fmla="*/ 182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2 w 202"/>
                <a:gd name="T21" fmla="*/ 10 h 202"/>
                <a:gd name="T22" fmla="*/ 167 w 202"/>
                <a:gd name="T23" fmla="*/ 3 h 202"/>
                <a:gd name="T24" fmla="*/ 152 w 202"/>
                <a:gd name="T25" fmla="*/ 0 h 202"/>
                <a:gd name="T26" fmla="*/ 51 w 202"/>
                <a:gd name="T27" fmla="*/ 0 h 202"/>
                <a:gd name="T28" fmla="*/ 35 w 202"/>
                <a:gd name="T29" fmla="*/ 3 h 202"/>
                <a:gd name="T30" fmla="*/ 21 w 202"/>
                <a:gd name="T31" fmla="*/ 10 h 202"/>
                <a:gd name="T32" fmla="*/ 9 w 202"/>
                <a:gd name="T33" fmla="*/ 20 h 202"/>
                <a:gd name="T34" fmla="*/ 3 w 202"/>
                <a:gd name="T35" fmla="*/ 35 h 202"/>
                <a:gd name="T36" fmla="*/ 0 w 202"/>
                <a:gd name="T37" fmla="*/ 50 h 202"/>
                <a:gd name="T38" fmla="*/ 0 w 202"/>
                <a:gd name="T39" fmla="*/ 151 h 202"/>
                <a:gd name="T40" fmla="*/ 3 w 202"/>
                <a:gd name="T41" fmla="*/ 167 h 202"/>
                <a:gd name="T42" fmla="*/ 9 w 202"/>
                <a:gd name="T43" fmla="*/ 180 h 202"/>
                <a:gd name="T44" fmla="*/ 21 w 202"/>
                <a:gd name="T45" fmla="*/ 193 h 202"/>
                <a:gd name="T46" fmla="*/ 35 w 202"/>
                <a:gd name="T47" fmla="*/ 199 h 202"/>
                <a:gd name="T48" fmla="*/ 51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1" y="202"/>
                  </a:moveTo>
                  <a:lnTo>
                    <a:pt x="152" y="202"/>
                  </a:lnTo>
                  <a:lnTo>
                    <a:pt x="167" y="199"/>
                  </a:lnTo>
                  <a:lnTo>
                    <a:pt x="182" y="193"/>
                  </a:lnTo>
                  <a:lnTo>
                    <a:pt x="192" y="180"/>
                  </a:lnTo>
                  <a:lnTo>
                    <a:pt x="199" y="167"/>
                  </a:lnTo>
                  <a:lnTo>
                    <a:pt x="202" y="151"/>
                  </a:lnTo>
                  <a:lnTo>
                    <a:pt x="202" y="50"/>
                  </a:lnTo>
                  <a:lnTo>
                    <a:pt x="199" y="35"/>
                  </a:lnTo>
                  <a:lnTo>
                    <a:pt x="192" y="20"/>
                  </a:lnTo>
                  <a:lnTo>
                    <a:pt x="182" y="10"/>
                  </a:lnTo>
                  <a:lnTo>
                    <a:pt x="167" y="3"/>
                  </a:lnTo>
                  <a:lnTo>
                    <a:pt x="152" y="0"/>
                  </a:lnTo>
                  <a:lnTo>
                    <a:pt x="51" y="0"/>
                  </a:lnTo>
                  <a:lnTo>
                    <a:pt x="35" y="3"/>
                  </a:lnTo>
                  <a:lnTo>
                    <a:pt x="21" y="10"/>
                  </a:lnTo>
                  <a:lnTo>
                    <a:pt x="9" y="20"/>
                  </a:lnTo>
                  <a:lnTo>
                    <a:pt x="3" y="35"/>
                  </a:lnTo>
                  <a:lnTo>
                    <a:pt x="0" y="50"/>
                  </a:lnTo>
                  <a:lnTo>
                    <a:pt x="0" y="151"/>
                  </a:lnTo>
                  <a:lnTo>
                    <a:pt x="3" y="167"/>
                  </a:lnTo>
                  <a:lnTo>
                    <a:pt x="9" y="180"/>
                  </a:lnTo>
                  <a:lnTo>
                    <a:pt x="21" y="193"/>
                  </a:lnTo>
                  <a:lnTo>
                    <a:pt x="35" y="199"/>
                  </a:lnTo>
                  <a:lnTo>
                    <a:pt x="51"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80" name="Line 497"/>
            <p:cNvSpPr>
              <a:spLocks noChangeShapeType="1"/>
            </p:cNvSpPr>
            <p:nvPr>
              <p:custDataLst>
                <p:tags r:id="rId280"/>
              </p:custDataLst>
            </p:nvPr>
          </p:nvSpPr>
          <p:spPr bwMode="auto">
            <a:xfrm flipH="1">
              <a:off x="2781"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498"/>
            <p:cNvSpPr>
              <a:spLocks noChangeShapeType="1"/>
            </p:cNvSpPr>
            <p:nvPr>
              <p:custDataLst>
                <p:tags r:id="rId281"/>
              </p:custDataLst>
            </p:nvPr>
          </p:nvSpPr>
          <p:spPr bwMode="auto">
            <a:xfrm flipH="1">
              <a:off x="2983"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Freeform 499"/>
            <p:cNvSpPr>
              <a:spLocks/>
            </p:cNvSpPr>
            <p:nvPr>
              <p:custDataLst>
                <p:tags r:id="rId282"/>
              </p:custDataLst>
            </p:nvPr>
          </p:nvSpPr>
          <p:spPr bwMode="auto">
            <a:xfrm>
              <a:off x="2995" y="3110"/>
              <a:ext cx="202" cy="202"/>
            </a:xfrm>
            <a:custGeom>
              <a:avLst/>
              <a:gdLst>
                <a:gd name="T0" fmla="*/ 51 w 202"/>
                <a:gd name="T1" fmla="*/ 202 h 202"/>
                <a:gd name="T2" fmla="*/ 152 w 202"/>
                <a:gd name="T3" fmla="*/ 202 h 202"/>
                <a:gd name="T4" fmla="*/ 167 w 202"/>
                <a:gd name="T5" fmla="*/ 199 h 202"/>
                <a:gd name="T6" fmla="*/ 181 w 202"/>
                <a:gd name="T7" fmla="*/ 193 h 202"/>
                <a:gd name="T8" fmla="*/ 192 w 202"/>
                <a:gd name="T9" fmla="*/ 180 h 202"/>
                <a:gd name="T10" fmla="*/ 199 w 202"/>
                <a:gd name="T11" fmla="*/ 167 h 202"/>
                <a:gd name="T12" fmla="*/ 202 w 202"/>
                <a:gd name="T13" fmla="*/ 151 h 202"/>
                <a:gd name="T14" fmla="*/ 202 w 202"/>
                <a:gd name="T15" fmla="*/ 50 h 202"/>
                <a:gd name="T16" fmla="*/ 199 w 202"/>
                <a:gd name="T17" fmla="*/ 35 h 202"/>
                <a:gd name="T18" fmla="*/ 192 w 202"/>
                <a:gd name="T19" fmla="*/ 20 h 202"/>
                <a:gd name="T20" fmla="*/ 181 w 202"/>
                <a:gd name="T21" fmla="*/ 10 h 202"/>
                <a:gd name="T22" fmla="*/ 167 w 202"/>
                <a:gd name="T23" fmla="*/ 3 h 202"/>
                <a:gd name="T24" fmla="*/ 152 w 202"/>
                <a:gd name="T25" fmla="*/ 0 h 202"/>
                <a:gd name="T26" fmla="*/ 51 w 202"/>
                <a:gd name="T27" fmla="*/ 0 h 202"/>
                <a:gd name="T28" fmla="*/ 35 w 202"/>
                <a:gd name="T29" fmla="*/ 3 h 202"/>
                <a:gd name="T30" fmla="*/ 21 w 202"/>
                <a:gd name="T31" fmla="*/ 10 h 202"/>
                <a:gd name="T32" fmla="*/ 9 w 202"/>
                <a:gd name="T33" fmla="*/ 20 h 202"/>
                <a:gd name="T34" fmla="*/ 2 w 202"/>
                <a:gd name="T35" fmla="*/ 35 h 202"/>
                <a:gd name="T36" fmla="*/ 0 w 202"/>
                <a:gd name="T37" fmla="*/ 50 h 202"/>
                <a:gd name="T38" fmla="*/ 0 w 202"/>
                <a:gd name="T39" fmla="*/ 151 h 202"/>
                <a:gd name="T40" fmla="*/ 2 w 202"/>
                <a:gd name="T41" fmla="*/ 167 h 202"/>
                <a:gd name="T42" fmla="*/ 9 w 202"/>
                <a:gd name="T43" fmla="*/ 180 h 202"/>
                <a:gd name="T44" fmla="*/ 21 w 202"/>
                <a:gd name="T45" fmla="*/ 193 h 202"/>
                <a:gd name="T46" fmla="*/ 35 w 202"/>
                <a:gd name="T47" fmla="*/ 199 h 202"/>
                <a:gd name="T48" fmla="*/ 51 w 202"/>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1" y="202"/>
                  </a:moveTo>
                  <a:lnTo>
                    <a:pt x="152" y="202"/>
                  </a:lnTo>
                  <a:lnTo>
                    <a:pt x="167" y="199"/>
                  </a:lnTo>
                  <a:lnTo>
                    <a:pt x="181" y="193"/>
                  </a:lnTo>
                  <a:lnTo>
                    <a:pt x="192" y="180"/>
                  </a:lnTo>
                  <a:lnTo>
                    <a:pt x="199" y="167"/>
                  </a:lnTo>
                  <a:lnTo>
                    <a:pt x="202" y="151"/>
                  </a:lnTo>
                  <a:lnTo>
                    <a:pt x="202" y="50"/>
                  </a:lnTo>
                  <a:lnTo>
                    <a:pt x="199" y="35"/>
                  </a:lnTo>
                  <a:lnTo>
                    <a:pt x="192" y="20"/>
                  </a:lnTo>
                  <a:lnTo>
                    <a:pt x="181" y="10"/>
                  </a:lnTo>
                  <a:lnTo>
                    <a:pt x="167" y="3"/>
                  </a:lnTo>
                  <a:lnTo>
                    <a:pt x="152" y="0"/>
                  </a:lnTo>
                  <a:lnTo>
                    <a:pt x="51" y="0"/>
                  </a:lnTo>
                  <a:lnTo>
                    <a:pt x="35" y="3"/>
                  </a:lnTo>
                  <a:lnTo>
                    <a:pt x="21" y="10"/>
                  </a:lnTo>
                  <a:lnTo>
                    <a:pt x="9" y="20"/>
                  </a:lnTo>
                  <a:lnTo>
                    <a:pt x="2" y="35"/>
                  </a:lnTo>
                  <a:lnTo>
                    <a:pt x="0" y="50"/>
                  </a:lnTo>
                  <a:lnTo>
                    <a:pt x="0" y="151"/>
                  </a:lnTo>
                  <a:lnTo>
                    <a:pt x="2" y="167"/>
                  </a:lnTo>
                  <a:lnTo>
                    <a:pt x="9" y="180"/>
                  </a:lnTo>
                  <a:lnTo>
                    <a:pt x="21" y="193"/>
                  </a:lnTo>
                  <a:lnTo>
                    <a:pt x="35" y="199"/>
                  </a:lnTo>
                  <a:lnTo>
                    <a:pt x="51"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83" name="Freeform 500"/>
            <p:cNvSpPr>
              <a:spLocks/>
            </p:cNvSpPr>
            <p:nvPr>
              <p:custDataLst>
                <p:tags r:id="rId283"/>
              </p:custDataLst>
            </p:nvPr>
          </p:nvSpPr>
          <p:spPr bwMode="auto">
            <a:xfrm>
              <a:off x="3197" y="3110"/>
              <a:ext cx="201" cy="202"/>
            </a:xfrm>
            <a:custGeom>
              <a:avLst/>
              <a:gdLst>
                <a:gd name="T0" fmla="*/ 51 w 201"/>
                <a:gd name="T1" fmla="*/ 202 h 202"/>
                <a:gd name="T2" fmla="*/ 152 w 201"/>
                <a:gd name="T3" fmla="*/ 202 h 202"/>
                <a:gd name="T4" fmla="*/ 166 w 201"/>
                <a:gd name="T5" fmla="*/ 199 h 202"/>
                <a:gd name="T6" fmla="*/ 181 w 201"/>
                <a:gd name="T7" fmla="*/ 193 h 202"/>
                <a:gd name="T8" fmla="*/ 192 w 201"/>
                <a:gd name="T9" fmla="*/ 180 h 202"/>
                <a:gd name="T10" fmla="*/ 199 w 201"/>
                <a:gd name="T11" fmla="*/ 167 h 202"/>
                <a:gd name="T12" fmla="*/ 201 w 201"/>
                <a:gd name="T13" fmla="*/ 151 h 202"/>
                <a:gd name="T14" fmla="*/ 201 w 201"/>
                <a:gd name="T15" fmla="*/ 50 h 202"/>
                <a:gd name="T16" fmla="*/ 199 w 201"/>
                <a:gd name="T17" fmla="*/ 35 h 202"/>
                <a:gd name="T18" fmla="*/ 192 w 201"/>
                <a:gd name="T19" fmla="*/ 20 h 202"/>
                <a:gd name="T20" fmla="*/ 181 w 201"/>
                <a:gd name="T21" fmla="*/ 10 h 202"/>
                <a:gd name="T22" fmla="*/ 166 w 201"/>
                <a:gd name="T23" fmla="*/ 3 h 202"/>
                <a:gd name="T24" fmla="*/ 152 w 201"/>
                <a:gd name="T25" fmla="*/ 0 h 202"/>
                <a:gd name="T26" fmla="*/ 51 w 201"/>
                <a:gd name="T27" fmla="*/ 0 h 202"/>
                <a:gd name="T28" fmla="*/ 34 w 201"/>
                <a:gd name="T29" fmla="*/ 3 h 202"/>
                <a:gd name="T30" fmla="*/ 21 w 201"/>
                <a:gd name="T31" fmla="*/ 10 h 202"/>
                <a:gd name="T32" fmla="*/ 9 w 201"/>
                <a:gd name="T33" fmla="*/ 20 h 202"/>
                <a:gd name="T34" fmla="*/ 2 w 201"/>
                <a:gd name="T35" fmla="*/ 35 h 202"/>
                <a:gd name="T36" fmla="*/ 0 w 201"/>
                <a:gd name="T37" fmla="*/ 50 h 202"/>
                <a:gd name="T38" fmla="*/ 0 w 201"/>
                <a:gd name="T39" fmla="*/ 151 h 202"/>
                <a:gd name="T40" fmla="*/ 2 w 201"/>
                <a:gd name="T41" fmla="*/ 167 h 202"/>
                <a:gd name="T42" fmla="*/ 9 w 201"/>
                <a:gd name="T43" fmla="*/ 180 h 202"/>
                <a:gd name="T44" fmla="*/ 21 w 201"/>
                <a:gd name="T45" fmla="*/ 193 h 202"/>
                <a:gd name="T46" fmla="*/ 34 w 201"/>
                <a:gd name="T47" fmla="*/ 199 h 202"/>
                <a:gd name="T48" fmla="*/ 51 w 201"/>
                <a:gd name="T49" fmla="*/ 202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1"/>
                <a:gd name="T76" fmla="*/ 0 h 202"/>
                <a:gd name="T77" fmla="*/ 201 w 201"/>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1" h="202">
                  <a:moveTo>
                    <a:pt x="51" y="202"/>
                  </a:moveTo>
                  <a:lnTo>
                    <a:pt x="152" y="202"/>
                  </a:lnTo>
                  <a:lnTo>
                    <a:pt x="166" y="199"/>
                  </a:lnTo>
                  <a:lnTo>
                    <a:pt x="181" y="193"/>
                  </a:lnTo>
                  <a:lnTo>
                    <a:pt x="192" y="180"/>
                  </a:lnTo>
                  <a:lnTo>
                    <a:pt x="199" y="167"/>
                  </a:lnTo>
                  <a:lnTo>
                    <a:pt x="201" y="151"/>
                  </a:lnTo>
                  <a:lnTo>
                    <a:pt x="201" y="50"/>
                  </a:lnTo>
                  <a:lnTo>
                    <a:pt x="199" y="35"/>
                  </a:lnTo>
                  <a:lnTo>
                    <a:pt x="192" y="20"/>
                  </a:lnTo>
                  <a:lnTo>
                    <a:pt x="181" y="10"/>
                  </a:lnTo>
                  <a:lnTo>
                    <a:pt x="166" y="3"/>
                  </a:lnTo>
                  <a:lnTo>
                    <a:pt x="152" y="0"/>
                  </a:lnTo>
                  <a:lnTo>
                    <a:pt x="51" y="0"/>
                  </a:lnTo>
                  <a:lnTo>
                    <a:pt x="34" y="3"/>
                  </a:lnTo>
                  <a:lnTo>
                    <a:pt x="21" y="10"/>
                  </a:lnTo>
                  <a:lnTo>
                    <a:pt x="9" y="20"/>
                  </a:lnTo>
                  <a:lnTo>
                    <a:pt x="2" y="35"/>
                  </a:lnTo>
                  <a:lnTo>
                    <a:pt x="0" y="50"/>
                  </a:lnTo>
                  <a:lnTo>
                    <a:pt x="0" y="151"/>
                  </a:lnTo>
                  <a:lnTo>
                    <a:pt x="2" y="167"/>
                  </a:lnTo>
                  <a:lnTo>
                    <a:pt x="9" y="180"/>
                  </a:lnTo>
                  <a:lnTo>
                    <a:pt x="21" y="193"/>
                  </a:lnTo>
                  <a:lnTo>
                    <a:pt x="34" y="199"/>
                  </a:lnTo>
                  <a:lnTo>
                    <a:pt x="51" y="202"/>
                  </a:lnTo>
                  <a:close/>
                </a:path>
              </a:pathLst>
            </a:custGeom>
            <a:solidFill>
              <a:schemeClr val="accent1"/>
            </a:solidFill>
            <a:ln w="4763">
              <a:solidFill>
                <a:srgbClr val="000000"/>
              </a:solidFill>
              <a:prstDash val="solid"/>
              <a:round/>
              <a:headEnd/>
              <a:tailEnd/>
            </a:ln>
          </p:spPr>
          <p:txBody>
            <a:bodyPr/>
            <a:lstStyle/>
            <a:p>
              <a:endParaRPr lang="en-US"/>
            </a:p>
          </p:txBody>
        </p:sp>
        <p:sp>
          <p:nvSpPr>
            <p:cNvPr id="184" name="Line 501"/>
            <p:cNvSpPr>
              <a:spLocks noChangeShapeType="1"/>
            </p:cNvSpPr>
            <p:nvPr>
              <p:custDataLst>
                <p:tags r:id="rId284"/>
              </p:custDataLst>
            </p:nvPr>
          </p:nvSpPr>
          <p:spPr bwMode="auto">
            <a:xfrm flipH="1">
              <a:off x="3184"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502"/>
            <p:cNvSpPr>
              <a:spLocks noChangeShapeType="1"/>
            </p:cNvSpPr>
            <p:nvPr>
              <p:custDataLst>
                <p:tags r:id="rId285"/>
              </p:custDataLst>
            </p:nvPr>
          </p:nvSpPr>
          <p:spPr bwMode="auto">
            <a:xfrm flipH="1">
              <a:off x="3386" y="3009"/>
              <a:ext cx="113"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Rectangle 503"/>
            <p:cNvSpPr>
              <a:spLocks noChangeArrowheads="1"/>
            </p:cNvSpPr>
            <p:nvPr>
              <p:custDataLst>
                <p:tags r:id="rId286"/>
              </p:custDataLst>
            </p:nvPr>
          </p:nvSpPr>
          <p:spPr bwMode="auto">
            <a:xfrm>
              <a:off x="3279"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0</a:t>
              </a:r>
              <a:endParaRPr lang="de-DE" altLang="en-US" sz="2800"/>
            </a:p>
          </p:txBody>
        </p:sp>
        <p:sp>
          <p:nvSpPr>
            <p:cNvPr id="187" name="Rectangle 504"/>
            <p:cNvSpPr>
              <a:spLocks noChangeArrowheads="1"/>
            </p:cNvSpPr>
            <p:nvPr>
              <p:custDataLst>
                <p:tags r:id="rId287"/>
              </p:custDataLst>
            </p:nvPr>
          </p:nvSpPr>
          <p:spPr bwMode="auto">
            <a:xfrm>
              <a:off x="3077"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a:t>
              </a:r>
              <a:endParaRPr lang="de-DE" altLang="en-US" sz="2800"/>
            </a:p>
          </p:txBody>
        </p:sp>
        <p:sp>
          <p:nvSpPr>
            <p:cNvPr id="188" name="Rectangle 505"/>
            <p:cNvSpPr>
              <a:spLocks noChangeArrowheads="1"/>
            </p:cNvSpPr>
            <p:nvPr>
              <p:custDataLst>
                <p:tags r:id="rId288"/>
              </p:custDataLst>
            </p:nvPr>
          </p:nvSpPr>
          <p:spPr bwMode="auto">
            <a:xfrm>
              <a:off x="2875"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2</a:t>
              </a:r>
              <a:endParaRPr lang="de-DE" altLang="en-US" sz="2800"/>
            </a:p>
          </p:txBody>
        </p:sp>
        <p:sp>
          <p:nvSpPr>
            <p:cNvPr id="189" name="Rectangle 506"/>
            <p:cNvSpPr>
              <a:spLocks noChangeArrowheads="1"/>
            </p:cNvSpPr>
            <p:nvPr>
              <p:custDataLst>
                <p:tags r:id="rId289"/>
              </p:custDataLst>
            </p:nvPr>
          </p:nvSpPr>
          <p:spPr bwMode="auto">
            <a:xfrm>
              <a:off x="2673"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3</a:t>
              </a:r>
              <a:endParaRPr lang="de-DE" altLang="en-US" sz="2800"/>
            </a:p>
          </p:txBody>
        </p:sp>
        <p:sp>
          <p:nvSpPr>
            <p:cNvPr id="190" name="Rectangle 507"/>
            <p:cNvSpPr>
              <a:spLocks noChangeArrowheads="1"/>
            </p:cNvSpPr>
            <p:nvPr>
              <p:custDataLst>
                <p:tags r:id="rId290"/>
              </p:custDataLst>
            </p:nvPr>
          </p:nvSpPr>
          <p:spPr bwMode="auto">
            <a:xfrm>
              <a:off x="2471"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4</a:t>
              </a:r>
              <a:endParaRPr lang="de-DE" altLang="en-US" sz="2800"/>
            </a:p>
          </p:txBody>
        </p:sp>
        <p:sp>
          <p:nvSpPr>
            <p:cNvPr id="191" name="Rectangle 508"/>
            <p:cNvSpPr>
              <a:spLocks noChangeArrowheads="1"/>
            </p:cNvSpPr>
            <p:nvPr>
              <p:custDataLst>
                <p:tags r:id="rId291"/>
              </p:custDataLst>
            </p:nvPr>
          </p:nvSpPr>
          <p:spPr bwMode="auto">
            <a:xfrm>
              <a:off x="2269"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5</a:t>
              </a:r>
              <a:endParaRPr lang="de-DE" altLang="en-US" sz="2800"/>
            </a:p>
          </p:txBody>
        </p:sp>
        <p:sp>
          <p:nvSpPr>
            <p:cNvPr id="192" name="Rectangle 509"/>
            <p:cNvSpPr>
              <a:spLocks noChangeArrowheads="1"/>
            </p:cNvSpPr>
            <p:nvPr>
              <p:custDataLst>
                <p:tags r:id="rId292"/>
              </p:custDataLst>
            </p:nvPr>
          </p:nvSpPr>
          <p:spPr bwMode="auto">
            <a:xfrm>
              <a:off x="2068"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6</a:t>
              </a:r>
              <a:endParaRPr lang="de-DE" altLang="en-US" sz="2800"/>
            </a:p>
          </p:txBody>
        </p:sp>
        <p:sp>
          <p:nvSpPr>
            <p:cNvPr id="193" name="Rectangle 510"/>
            <p:cNvSpPr>
              <a:spLocks noChangeArrowheads="1"/>
            </p:cNvSpPr>
            <p:nvPr>
              <p:custDataLst>
                <p:tags r:id="rId293"/>
              </p:custDataLst>
            </p:nvPr>
          </p:nvSpPr>
          <p:spPr bwMode="auto">
            <a:xfrm>
              <a:off x="1866"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7</a:t>
              </a:r>
              <a:endParaRPr lang="de-DE" altLang="en-US" sz="2800"/>
            </a:p>
          </p:txBody>
        </p:sp>
        <p:sp>
          <p:nvSpPr>
            <p:cNvPr id="194" name="Rectangle 511"/>
            <p:cNvSpPr>
              <a:spLocks noChangeArrowheads="1"/>
            </p:cNvSpPr>
            <p:nvPr>
              <p:custDataLst>
                <p:tags r:id="rId294"/>
              </p:custDataLst>
            </p:nvPr>
          </p:nvSpPr>
          <p:spPr bwMode="auto">
            <a:xfrm>
              <a:off x="1664"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8</a:t>
              </a:r>
              <a:endParaRPr lang="de-DE" altLang="en-US" sz="2800"/>
            </a:p>
          </p:txBody>
        </p:sp>
        <p:sp>
          <p:nvSpPr>
            <p:cNvPr id="195" name="Rectangle 512"/>
            <p:cNvSpPr>
              <a:spLocks noChangeArrowheads="1"/>
            </p:cNvSpPr>
            <p:nvPr>
              <p:custDataLst>
                <p:tags r:id="rId295"/>
              </p:custDataLst>
            </p:nvPr>
          </p:nvSpPr>
          <p:spPr bwMode="auto">
            <a:xfrm>
              <a:off x="1462" y="316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9</a:t>
              </a:r>
              <a:endParaRPr lang="de-DE" altLang="en-US" sz="2800"/>
            </a:p>
          </p:txBody>
        </p:sp>
        <p:sp>
          <p:nvSpPr>
            <p:cNvPr id="196" name="Rectangle 513"/>
            <p:cNvSpPr>
              <a:spLocks noChangeArrowheads="1"/>
            </p:cNvSpPr>
            <p:nvPr>
              <p:custDataLst>
                <p:tags r:id="rId296"/>
              </p:custDataLst>
            </p:nvPr>
          </p:nvSpPr>
          <p:spPr bwMode="auto">
            <a:xfrm>
              <a:off x="1242" y="3169"/>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10</a:t>
              </a:r>
              <a:endParaRPr lang="de-DE" altLang="en-US" sz="2800"/>
            </a:p>
          </p:txBody>
        </p:sp>
        <p:sp>
          <p:nvSpPr>
            <p:cNvPr id="197" name="Rectangle 514"/>
            <p:cNvSpPr>
              <a:spLocks noChangeArrowheads="1"/>
            </p:cNvSpPr>
            <p:nvPr>
              <p:custDataLst>
                <p:tags r:id="rId297"/>
              </p:custDataLst>
            </p:nvPr>
          </p:nvSpPr>
          <p:spPr bwMode="auto">
            <a:xfrm>
              <a:off x="1040" y="3169"/>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11</a:t>
              </a:r>
              <a:endParaRPr lang="de-DE" altLang="en-US" sz="2800"/>
            </a:p>
          </p:txBody>
        </p:sp>
        <p:sp>
          <p:nvSpPr>
            <p:cNvPr id="198" name="Rectangle 515"/>
            <p:cNvSpPr>
              <a:spLocks noChangeArrowheads="1"/>
            </p:cNvSpPr>
            <p:nvPr>
              <p:custDataLst>
                <p:tags r:id="rId298"/>
              </p:custDataLst>
            </p:nvPr>
          </p:nvSpPr>
          <p:spPr bwMode="auto">
            <a:xfrm>
              <a:off x="838" y="3169"/>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12</a:t>
              </a:r>
              <a:endParaRPr lang="de-DE" altLang="en-US" sz="2800"/>
            </a:p>
          </p:txBody>
        </p:sp>
        <p:sp>
          <p:nvSpPr>
            <p:cNvPr id="199" name="Rectangle 516"/>
            <p:cNvSpPr>
              <a:spLocks noChangeArrowheads="1"/>
            </p:cNvSpPr>
            <p:nvPr>
              <p:custDataLst>
                <p:tags r:id="rId299"/>
              </p:custDataLst>
            </p:nvPr>
          </p:nvSpPr>
          <p:spPr bwMode="auto">
            <a:xfrm>
              <a:off x="636" y="3169"/>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13</a:t>
              </a:r>
              <a:endParaRPr lang="de-DE" altLang="en-US" sz="2800"/>
            </a:p>
          </p:txBody>
        </p:sp>
        <p:sp>
          <p:nvSpPr>
            <p:cNvPr id="200" name="Rectangle 517"/>
            <p:cNvSpPr>
              <a:spLocks noChangeArrowheads="1"/>
            </p:cNvSpPr>
            <p:nvPr>
              <p:custDataLst>
                <p:tags r:id="rId300"/>
              </p:custDataLst>
            </p:nvPr>
          </p:nvSpPr>
          <p:spPr bwMode="auto">
            <a:xfrm>
              <a:off x="434" y="3169"/>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14</a:t>
              </a:r>
              <a:endParaRPr lang="de-DE" altLang="en-US" sz="2800"/>
            </a:p>
          </p:txBody>
        </p:sp>
        <p:sp>
          <p:nvSpPr>
            <p:cNvPr id="201" name="Rectangle 518"/>
            <p:cNvSpPr>
              <a:spLocks noChangeArrowheads="1"/>
            </p:cNvSpPr>
            <p:nvPr>
              <p:custDataLst>
                <p:tags r:id="rId301"/>
              </p:custDataLst>
            </p:nvPr>
          </p:nvSpPr>
          <p:spPr bwMode="auto">
            <a:xfrm>
              <a:off x="232" y="3169"/>
              <a:ext cx="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15</a:t>
              </a:r>
              <a:endParaRPr lang="de-DE" altLang="en-US" sz="2800"/>
            </a:p>
          </p:txBody>
        </p:sp>
        <p:sp>
          <p:nvSpPr>
            <p:cNvPr id="202" name="Line 570"/>
            <p:cNvSpPr>
              <a:spLocks noChangeShapeType="1"/>
            </p:cNvSpPr>
            <p:nvPr>
              <p:custDataLst>
                <p:tags r:id="rId302"/>
              </p:custDataLst>
            </p:nvPr>
          </p:nvSpPr>
          <p:spPr bwMode="auto">
            <a:xfrm>
              <a:off x="3499" y="1697"/>
              <a:ext cx="0" cy="1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571"/>
            <p:cNvSpPr>
              <a:spLocks noChangeShapeType="1"/>
            </p:cNvSpPr>
            <p:nvPr>
              <p:custDataLst>
                <p:tags r:id="rId303"/>
              </p:custDataLst>
            </p:nvPr>
          </p:nvSpPr>
          <p:spPr bwMode="auto">
            <a:xfrm>
              <a:off x="3297"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572"/>
            <p:cNvSpPr>
              <a:spLocks noChangeShapeType="1"/>
            </p:cNvSpPr>
            <p:nvPr>
              <p:custDataLst>
                <p:tags r:id="rId304"/>
              </p:custDataLst>
            </p:nvPr>
          </p:nvSpPr>
          <p:spPr bwMode="auto">
            <a:xfrm>
              <a:off x="3096" y="1697"/>
              <a:ext cx="0" cy="1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573"/>
            <p:cNvSpPr>
              <a:spLocks noChangeShapeType="1"/>
            </p:cNvSpPr>
            <p:nvPr>
              <p:custDataLst>
                <p:tags r:id="rId305"/>
              </p:custDataLst>
            </p:nvPr>
          </p:nvSpPr>
          <p:spPr bwMode="auto">
            <a:xfrm>
              <a:off x="2894"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574"/>
            <p:cNvSpPr>
              <a:spLocks noChangeShapeType="1"/>
            </p:cNvSpPr>
            <p:nvPr>
              <p:custDataLst>
                <p:tags r:id="rId306"/>
              </p:custDataLst>
            </p:nvPr>
          </p:nvSpPr>
          <p:spPr bwMode="auto">
            <a:xfrm>
              <a:off x="2692" y="1697"/>
              <a:ext cx="0" cy="1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575"/>
            <p:cNvSpPr>
              <a:spLocks noChangeShapeType="1"/>
            </p:cNvSpPr>
            <p:nvPr>
              <p:custDataLst>
                <p:tags r:id="rId307"/>
              </p:custDataLst>
            </p:nvPr>
          </p:nvSpPr>
          <p:spPr bwMode="auto">
            <a:xfrm>
              <a:off x="2490"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576"/>
            <p:cNvSpPr>
              <a:spLocks noChangeShapeType="1"/>
            </p:cNvSpPr>
            <p:nvPr>
              <p:custDataLst>
                <p:tags r:id="rId308"/>
              </p:custDataLst>
            </p:nvPr>
          </p:nvSpPr>
          <p:spPr bwMode="auto">
            <a:xfrm>
              <a:off x="2288" y="1697"/>
              <a:ext cx="0" cy="1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577"/>
            <p:cNvSpPr>
              <a:spLocks noChangeShapeType="1"/>
            </p:cNvSpPr>
            <p:nvPr>
              <p:custDataLst>
                <p:tags r:id="rId309"/>
              </p:custDataLst>
            </p:nvPr>
          </p:nvSpPr>
          <p:spPr bwMode="auto">
            <a:xfrm>
              <a:off x="2087"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578"/>
            <p:cNvSpPr>
              <a:spLocks noChangeShapeType="1"/>
            </p:cNvSpPr>
            <p:nvPr>
              <p:custDataLst>
                <p:tags r:id="rId310"/>
              </p:custDataLst>
            </p:nvPr>
          </p:nvSpPr>
          <p:spPr bwMode="auto">
            <a:xfrm>
              <a:off x="1885" y="1697"/>
              <a:ext cx="0" cy="1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579"/>
            <p:cNvSpPr>
              <a:spLocks noChangeShapeType="1"/>
            </p:cNvSpPr>
            <p:nvPr>
              <p:custDataLst>
                <p:tags r:id="rId311"/>
              </p:custDataLst>
            </p:nvPr>
          </p:nvSpPr>
          <p:spPr bwMode="auto">
            <a:xfrm>
              <a:off x="1683"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580"/>
            <p:cNvSpPr>
              <a:spLocks noChangeShapeType="1"/>
            </p:cNvSpPr>
            <p:nvPr>
              <p:custDataLst>
                <p:tags r:id="rId312"/>
              </p:custDataLst>
            </p:nvPr>
          </p:nvSpPr>
          <p:spPr bwMode="auto">
            <a:xfrm>
              <a:off x="1279"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581"/>
            <p:cNvSpPr>
              <a:spLocks noChangeShapeType="1"/>
            </p:cNvSpPr>
            <p:nvPr>
              <p:custDataLst>
                <p:tags r:id="rId313"/>
              </p:custDataLst>
            </p:nvPr>
          </p:nvSpPr>
          <p:spPr bwMode="auto">
            <a:xfrm>
              <a:off x="1077" y="1697"/>
              <a:ext cx="0" cy="1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582"/>
            <p:cNvSpPr>
              <a:spLocks noChangeShapeType="1"/>
            </p:cNvSpPr>
            <p:nvPr>
              <p:custDataLst>
                <p:tags r:id="rId314"/>
              </p:custDataLst>
            </p:nvPr>
          </p:nvSpPr>
          <p:spPr bwMode="auto">
            <a:xfrm>
              <a:off x="876"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583"/>
            <p:cNvSpPr>
              <a:spLocks noChangeShapeType="1"/>
            </p:cNvSpPr>
            <p:nvPr>
              <p:custDataLst>
                <p:tags r:id="rId315"/>
              </p:custDataLst>
            </p:nvPr>
          </p:nvSpPr>
          <p:spPr bwMode="auto">
            <a:xfrm>
              <a:off x="674" y="1697"/>
              <a:ext cx="0" cy="13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584"/>
            <p:cNvSpPr>
              <a:spLocks noChangeShapeType="1"/>
            </p:cNvSpPr>
            <p:nvPr>
              <p:custDataLst>
                <p:tags r:id="rId316"/>
              </p:custDataLst>
            </p:nvPr>
          </p:nvSpPr>
          <p:spPr bwMode="auto">
            <a:xfrm>
              <a:off x="472" y="1978"/>
              <a:ext cx="0" cy="10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7" name="Rectangle 520"/>
          <p:cNvSpPr>
            <a:spLocks noChangeArrowheads="1"/>
          </p:cNvSpPr>
          <p:nvPr>
            <p:custDataLst>
              <p:tags r:id="rId3"/>
            </p:custDataLst>
          </p:nvPr>
        </p:nvSpPr>
        <p:spPr bwMode="auto">
          <a:xfrm>
            <a:off x="7093744" y="3114600"/>
            <a:ext cx="160337" cy="160337"/>
          </a:xfrm>
          <a:prstGeom prst="rect">
            <a:avLst/>
          </a:prstGeom>
          <a:solidFill>
            <a:srgbClr val="000000"/>
          </a:solidFill>
          <a:ln w="4763">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sp>
        <p:nvSpPr>
          <p:cNvPr id="218" name="Freeform 521"/>
          <p:cNvSpPr>
            <a:spLocks/>
          </p:cNvSpPr>
          <p:nvPr>
            <p:custDataLst>
              <p:tags r:id="rId4"/>
            </p:custDataLst>
          </p:nvPr>
        </p:nvSpPr>
        <p:spPr bwMode="auto">
          <a:xfrm>
            <a:off x="7085806" y="4528194"/>
            <a:ext cx="320675" cy="320675"/>
          </a:xfrm>
          <a:custGeom>
            <a:avLst/>
            <a:gdLst>
              <a:gd name="T0" fmla="*/ 2147483647 w 202"/>
              <a:gd name="T1" fmla="*/ 2147483647 h 202"/>
              <a:gd name="T2" fmla="*/ 2147483647 w 202"/>
              <a:gd name="T3" fmla="*/ 2147483647 h 202"/>
              <a:gd name="T4" fmla="*/ 2147483647 w 202"/>
              <a:gd name="T5" fmla="*/ 2147483647 h 202"/>
              <a:gd name="T6" fmla="*/ 2147483647 w 202"/>
              <a:gd name="T7" fmla="*/ 2147483647 h 202"/>
              <a:gd name="T8" fmla="*/ 2147483647 w 202"/>
              <a:gd name="T9" fmla="*/ 2147483647 h 202"/>
              <a:gd name="T10" fmla="*/ 2147483647 w 202"/>
              <a:gd name="T11" fmla="*/ 2147483647 h 202"/>
              <a:gd name="T12" fmla="*/ 2147483647 w 202"/>
              <a:gd name="T13" fmla="*/ 2147483647 h 202"/>
              <a:gd name="T14" fmla="*/ 2147483647 w 202"/>
              <a:gd name="T15" fmla="*/ 2147483647 h 202"/>
              <a:gd name="T16" fmla="*/ 2147483647 w 202"/>
              <a:gd name="T17" fmla="*/ 2147483647 h 202"/>
              <a:gd name="T18" fmla="*/ 2147483647 w 202"/>
              <a:gd name="T19" fmla="*/ 2147483647 h 202"/>
              <a:gd name="T20" fmla="*/ 2147483647 w 202"/>
              <a:gd name="T21" fmla="*/ 2147483647 h 202"/>
              <a:gd name="T22" fmla="*/ 2147483647 w 202"/>
              <a:gd name="T23" fmla="*/ 2147483647 h 202"/>
              <a:gd name="T24" fmla="*/ 2147483647 w 202"/>
              <a:gd name="T25" fmla="*/ 0 h 202"/>
              <a:gd name="T26" fmla="*/ 2147483647 w 202"/>
              <a:gd name="T27" fmla="*/ 0 h 202"/>
              <a:gd name="T28" fmla="*/ 2147483647 w 202"/>
              <a:gd name="T29" fmla="*/ 2147483647 h 202"/>
              <a:gd name="T30" fmla="*/ 2147483647 w 202"/>
              <a:gd name="T31" fmla="*/ 2147483647 h 202"/>
              <a:gd name="T32" fmla="*/ 2147483647 w 202"/>
              <a:gd name="T33" fmla="*/ 2147483647 h 202"/>
              <a:gd name="T34" fmla="*/ 2147483647 w 202"/>
              <a:gd name="T35" fmla="*/ 2147483647 h 202"/>
              <a:gd name="T36" fmla="*/ 0 w 202"/>
              <a:gd name="T37" fmla="*/ 2147483647 h 202"/>
              <a:gd name="T38" fmla="*/ 0 w 202"/>
              <a:gd name="T39" fmla="*/ 2147483647 h 202"/>
              <a:gd name="T40" fmla="*/ 2147483647 w 202"/>
              <a:gd name="T41" fmla="*/ 2147483647 h 202"/>
              <a:gd name="T42" fmla="*/ 2147483647 w 202"/>
              <a:gd name="T43" fmla="*/ 2147483647 h 202"/>
              <a:gd name="T44" fmla="*/ 2147483647 w 202"/>
              <a:gd name="T45" fmla="*/ 2147483647 h 202"/>
              <a:gd name="T46" fmla="*/ 2147483647 w 202"/>
              <a:gd name="T47" fmla="*/ 2147483647 h 202"/>
              <a:gd name="T48" fmla="*/ 2147483647 w 202"/>
              <a:gd name="T49" fmla="*/ 2147483647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202"/>
              <a:gd name="T77" fmla="*/ 202 w 202"/>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202">
                <a:moveTo>
                  <a:pt x="51" y="202"/>
                </a:moveTo>
                <a:lnTo>
                  <a:pt x="152" y="202"/>
                </a:lnTo>
                <a:lnTo>
                  <a:pt x="167" y="199"/>
                </a:lnTo>
                <a:lnTo>
                  <a:pt x="181" y="192"/>
                </a:lnTo>
                <a:lnTo>
                  <a:pt x="192" y="180"/>
                </a:lnTo>
                <a:lnTo>
                  <a:pt x="199" y="167"/>
                </a:lnTo>
                <a:lnTo>
                  <a:pt x="202" y="151"/>
                </a:lnTo>
                <a:lnTo>
                  <a:pt x="202" y="50"/>
                </a:lnTo>
                <a:lnTo>
                  <a:pt x="199" y="35"/>
                </a:lnTo>
                <a:lnTo>
                  <a:pt x="192" y="20"/>
                </a:lnTo>
                <a:lnTo>
                  <a:pt x="181" y="9"/>
                </a:lnTo>
                <a:lnTo>
                  <a:pt x="167" y="3"/>
                </a:lnTo>
                <a:lnTo>
                  <a:pt x="152" y="0"/>
                </a:lnTo>
                <a:lnTo>
                  <a:pt x="51" y="0"/>
                </a:lnTo>
                <a:lnTo>
                  <a:pt x="35" y="3"/>
                </a:lnTo>
                <a:lnTo>
                  <a:pt x="21" y="9"/>
                </a:lnTo>
                <a:lnTo>
                  <a:pt x="9" y="20"/>
                </a:lnTo>
                <a:lnTo>
                  <a:pt x="2" y="35"/>
                </a:lnTo>
                <a:lnTo>
                  <a:pt x="0" y="50"/>
                </a:lnTo>
                <a:lnTo>
                  <a:pt x="0" y="151"/>
                </a:lnTo>
                <a:lnTo>
                  <a:pt x="2" y="167"/>
                </a:lnTo>
                <a:lnTo>
                  <a:pt x="9" y="180"/>
                </a:lnTo>
                <a:lnTo>
                  <a:pt x="21" y="192"/>
                </a:lnTo>
                <a:lnTo>
                  <a:pt x="35" y="199"/>
                </a:lnTo>
                <a:lnTo>
                  <a:pt x="51" y="202"/>
                </a:lnTo>
                <a:close/>
              </a:path>
            </a:pathLst>
          </a:custGeom>
          <a:solidFill>
            <a:schemeClr val="accent1"/>
          </a:solidFill>
          <a:ln w="4763">
            <a:solidFill>
              <a:srgbClr val="000000"/>
            </a:solidFill>
            <a:prstDash val="solid"/>
            <a:round/>
            <a:headEnd/>
            <a:tailEnd/>
          </a:ln>
        </p:spPr>
        <p:txBody>
          <a:bodyPr/>
          <a:lstStyle/>
          <a:p>
            <a:endParaRPr lang="en-US"/>
          </a:p>
        </p:txBody>
      </p:sp>
      <p:grpSp>
        <p:nvGrpSpPr>
          <p:cNvPr id="219" name="Group 640"/>
          <p:cNvGrpSpPr>
            <a:grpSpLocks/>
          </p:cNvGrpSpPr>
          <p:nvPr>
            <p:custDataLst>
              <p:tags r:id="rId5"/>
            </p:custDataLst>
          </p:nvPr>
        </p:nvGrpSpPr>
        <p:grpSpPr bwMode="auto">
          <a:xfrm>
            <a:off x="7590631" y="2378681"/>
            <a:ext cx="1111250" cy="1568450"/>
            <a:chOff x="2575" y="3116"/>
            <a:chExt cx="700" cy="988"/>
          </a:xfrm>
        </p:grpSpPr>
        <p:sp>
          <p:nvSpPr>
            <p:cNvPr id="220" name="Line 545"/>
            <p:cNvSpPr>
              <a:spLocks noChangeShapeType="1"/>
            </p:cNvSpPr>
            <p:nvPr>
              <p:custDataLst>
                <p:tags r:id="rId72"/>
              </p:custDataLst>
            </p:nvPr>
          </p:nvSpPr>
          <p:spPr bwMode="auto">
            <a:xfrm>
              <a:off x="2736" y="3346"/>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546"/>
            <p:cNvSpPr>
              <a:spLocks noChangeShapeType="1"/>
            </p:cNvSpPr>
            <p:nvPr>
              <p:custDataLst>
                <p:tags r:id="rId73"/>
              </p:custDataLst>
            </p:nvPr>
          </p:nvSpPr>
          <p:spPr bwMode="auto">
            <a:xfrm>
              <a:off x="2635" y="3346"/>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547"/>
            <p:cNvSpPr>
              <a:spLocks noChangeShapeType="1"/>
            </p:cNvSpPr>
            <p:nvPr>
              <p:custDataLst>
                <p:tags r:id="rId74"/>
              </p:custDataLst>
            </p:nvPr>
          </p:nvSpPr>
          <p:spPr bwMode="auto">
            <a:xfrm flipV="1">
              <a:off x="2686" y="3649"/>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Freeform 548"/>
            <p:cNvSpPr>
              <a:spLocks/>
            </p:cNvSpPr>
            <p:nvPr>
              <p:custDataLst>
                <p:tags r:id="rId75"/>
              </p:custDataLst>
            </p:nvPr>
          </p:nvSpPr>
          <p:spPr bwMode="auto">
            <a:xfrm>
              <a:off x="2585" y="3548"/>
              <a:ext cx="202" cy="101"/>
            </a:xfrm>
            <a:custGeom>
              <a:avLst/>
              <a:gdLst>
                <a:gd name="T0" fmla="*/ 202 w 202"/>
                <a:gd name="T1" fmla="*/ 0 h 101"/>
                <a:gd name="T2" fmla="*/ 199 w 202"/>
                <a:gd name="T3" fmla="*/ 23 h 101"/>
                <a:gd name="T4" fmla="*/ 192 w 202"/>
                <a:gd name="T5" fmla="*/ 43 h 101"/>
                <a:gd name="T6" fmla="*/ 180 w 202"/>
                <a:gd name="T7" fmla="*/ 64 h 101"/>
                <a:gd name="T8" fmla="*/ 164 w 202"/>
                <a:gd name="T9" fmla="*/ 80 h 101"/>
                <a:gd name="T10" fmla="*/ 145 w 202"/>
                <a:gd name="T11" fmla="*/ 92 h 101"/>
                <a:gd name="T12" fmla="*/ 124 w 202"/>
                <a:gd name="T13" fmla="*/ 99 h 101"/>
                <a:gd name="T14" fmla="*/ 101 w 202"/>
                <a:gd name="T15" fmla="*/ 101 h 101"/>
                <a:gd name="T16" fmla="*/ 78 w 202"/>
                <a:gd name="T17" fmla="*/ 99 h 101"/>
                <a:gd name="T18" fmla="*/ 56 w 202"/>
                <a:gd name="T19" fmla="*/ 92 h 101"/>
                <a:gd name="T20" fmla="*/ 38 w 202"/>
                <a:gd name="T21" fmla="*/ 80 h 101"/>
                <a:gd name="T22" fmla="*/ 21 w 202"/>
                <a:gd name="T23" fmla="*/ 64 h 101"/>
                <a:gd name="T24" fmla="*/ 9 w 202"/>
                <a:gd name="T25" fmla="*/ 43 h 101"/>
                <a:gd name="T26" fmla="*/ 3 w 202"/>
                <a:gd name="T27" fmla="*/ 23 h 101"/>
                <a:gd name="T28" fmla="*/ 0 w 202"/>
                <a:gd name="T29" fmla="*/ 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2"/>
                <a:gd name="T46" fmla="*/ 0 h 101"/>
                <a:gd name="T47" fmla="*/ 202 w 202"/>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2" h="101">
                  <a:moveTo>
                    <a:pt x="202" y="0"/>
                  </a:moveTo>
                  <a:lnTo>
                    <a:pt x="199" y="23"/>
                  </a:lnTo>
                  <a:lnTo>
                    <a:pt x="192" y="43"/>
                  </a:lnTo>
                  <a:lnTo>
                    <a:pt x="180" y="64"/>
                  </a:lnTo>
                  <a:lnTo>
                    <a:pt x="164" y="80"/>
                  </a:lnTo>
                  <a:lnTo>
                    <a:pt x="145" y="92"/>
                  </a:lnTo>
                  <a:lnTo>
                    <a:pt x="124" y="99"/>
                  </a:lnTo>
                  <a:lnTo>
                    <a:pt x="101" y="101"/>
                  </a:lnTo>
                  <a:lnTo>
                    <a:pt x="78" y="99"/>
                  </a:lnTo>
                  <a:lnTo>
                    <a:pt x="56" y="92"/>
                  </a:lnTo>
                  <a:lnTo>
                    <a:pt x="38" y="80"/>
                  </a:lnTo>
                  <a:lnTo>
                    <a:pt x="21" y="64"/>
                  </a:lnTo>
                  <a:lnTo>
                    <a:pt x="9" y="43"/>
                  </a:lnTo>
                  <a:lnTo>
                    <a:pt x="3" y="2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9"/>
            <p:cNvSpPr>
              <a:spLocks/>
            </p:cNvSpPr>
            <p:nvPr>
              <p:custDataLst>
                <p:tags r:id="rId76"/>
              </p:custDataLst>
            </p:nvPr>
          </p:nvSpPr>
          <p:spPr bwMode="auto">
            <a:xfrm>
              <a:off x="2585" y="3396"/>
              <a:ext cx="202" cy="152"/>
            </a:xfrm>
            <a:custGeom>
              <a:avLst/>
              <a:gdLst>
                <a:gd name="T0" fmla="*/ 202 w 202"/>
                <a:gd name="T1" fmla="*/ 152 h 152"/>
                <a:gd name="T2" fmla="*/ 202 w 202"/>
                <a:gd name="T3" fmla="*/ 0 h 152"/>
                <a:gd name="T4" fmla="*/ 0 w 202"/>
                <a:gd name="T5" fmla="*/ 0 h 152"/>
                <a:gd name="T6" fmla="*/ 0 w 202"/>
                <a:gd name="T7" fmla="*/ 152 h 152"/>
                <a:gd name="T8" fmla="*/ 0 60000 65536"/>
                <a:gd name="T9" fmla="*/ 0 60000 65536"/>
                <a:gd name="T10" fmla="*/ 0 60000 65536"/>
                <a:gd name="T11" fmla="*/ 0 60000 65536"/>
                <a:gd name="T12" fmla="*/ 0 w 202"/>
                <a:gd name="T13" fmla="*/ 0 h 152"/>
                <a:gd name="T14" fmla="*/ 202 w 202"/>
                <a:gd name="T15" fmla="*/ 152 h 152"/>
              </a:gdLst>
              <a:ahLst/>
              <a:cxnLst>
                <a:cxn ang="T8">
                  <a:pos x="T0" y="T1"/>
                </a:cxn>
                <a:cxn ang="T9">
                  <a:pos x="T2" y="T3"/>
                </a:cxn>
                <a:cxn ang="T10">
                  <a:pos x="T4" y="T5"/>
                </a:cxn>
                <a:cxn ang="T11">
                  <a:pos x="T6" y="T7"/>
                </a:cxn>
              </a:cxnLst>
              <a:rect l="T12" t="T13" r="T14" b="T15"/>
              <a:pathLst>
                <a:path w="202" h="152">
                  <a:moveTo>
                    <a:pt x="202" y="152"/>
                  </a:moveTo>
                  <a:lnTo>
                    <a:pt x="202" y="0"/>
                  </a:lnTo>
                  <a:lnTo>
                    <a:pt x="0" y="0"/>
                  </a:lnTo>
                  <a:lnTo>
                    <a:pt x="0" y="1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Line 550"/>
            <p:cNvSpPr>
              <a:spLocks noChangeShapeType="1"/>
            </p:cNvSpPr>
            <p:nvPr>
              <p:custDataLst>
                <p:tags r:id="rId77"/>
              </p:custDataLst>
            </p:nvPr>
          </p:nvSpPr>
          <p:spPr bwMode="auto">
            <a:xfrm>
              <a:off x="3141" y="3346"/>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551"/>
            <p:cNvSpPr>
              <a:spLocks noChangeShapeType="1"/>
            </p:cNvSpPr>
            <p:nvPr>
              <p:custDataLst>
                <p:tags r:id="rId78"/>
              </p:custDataLst>
            </p:nvPr>
          </p:nvSpPr>
          <p:spPr bwMode="auto">
            <a:xfrm>
              <a:off x="3040" y="3346"/>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Freeform 552"/>
            <p:cNvSpPr>
              <a:spLocks/>
            </p:cNvSpPr>
            <p:nvPr>
              <p:custDataLst>
                <p:tags r:id="rId79"/>
              </p:custDataLst>
            </p:nvPr>
          </p:nvSpPr>
          <p:spPr bwMode="auto">
            <a:xfrm>
              <a:off x="2989" y="3548"/>
              <a:ext cx="201" cy="101"/>
            </a:xfrm>
            <a:custGeom>
              <a:avLst/>
              <a:gdLst>
                <a:gd name="T0" fmla="*/ 201 w 201"/>
                <a:gd name="T1" fmla="*/ 0 h 101"/>
                <a:gd name="T2" fmla="*/ 199 w 201"/>
                <a:gd name="T3" fmla="*/ 23 h 101"/>
                <a:gd name="T4" fmla="*/ 192 w 201"/>
                <a:gd name="T5" fmla="*/ 43 h 101"/>
                <a:gd name="T6" fmla="*/ 180 w 201"/>
                <a:gd name="T7" fmla="*/ 64 h 101"/>
                <a:gd name="T8" fmla="*/ 164 w 201"/>
                <a:gd name="T9" fmla="*/ 80 h 101"/>
                <a:gd name="T10" fmla="*/ 145 w 201"/>
                <a:gd name="T11" fmla="*/ 92 h 101"/>
                <a:gd name="T12" fmla="*/ 123 w 201"/>
                <a:gd name="T13" fmla="*/ 99 h 101"/>
                <a:gd name="T14" fmla="*/ 100 w 201"/>
                <a:gd name="T15" fmla="*/ 101 h 101"/>
                <a:gd name="T16" fmla="*/ 78 w 201"/>
                <a:gd name="T17" fmla="*/ 99 h 101"/>
                <a:gd name="T18" fmla="*/ 56 w 201"/>
                <a:gd name="T19" fmla="*/ 92 h 101"/>
                <a:gd name="T20" fmla="*/ 37 w 201"/>
                <a:gd name="T21" fmla="*/ 80 h 101"/>
                <a:gd name="T22" fmla="*/ 21 w 201"/>
                <a:gd name="T23" fmla="*/ 64 h 101"/>
                <a:gd name="T24" fmla="*/ 9 w 201"/>
                <a:gd name="T25" fmla="*/ 43 h 101"/>
                <a:gd name="T26" fmla="*/ 2 w 201"/>
                <a:gd name="T27" fmla="*/ 23 h 101"/>
                <a:gd name="T28" fmla="*/ 0 w 201"/>
                <a:gd name="T29" fmla="*/ 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101"/>
                <a:gd name="T47" fmla="*/ 201 w 201"/>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101">
                  <a:moveTo>
                    <a:pt x="201" y="0"/>
                  </a:moveTo>
                  <a:lnTo>
                    <a:pt x="199" y="23"/>
                  </a:lnTo>
                  <a:lnTo>
                    <a:pt x="192" y="43"/>
                  </a:lnTo>
                  <a:lnTo>
                    <a:pt x="180" y="64"/>
                  </a:lnTo>
                  <a:lnTo>
                    <a:pt x="164" y="80"/>
                  </a:lnTo>
                  <a:lnTo>
                    <a:pt x="145" y="92"/>
                  </a:lnTo>
                  <a:lnTo>
                    <a:pt x="123" y="99"/>
                  </a:lnTo>
                  <a:lnTo>
                    <a:pt x="100" y="101"/>
                  </a:lnTo>
                  <a:lnTo>
                    <a:pt x="78" y="99"/>
                  </a:lnTo>
                  <a:lnTo>
                    <a:pt x="56" y="92"/>
                  </a:lnTo>
                  <a:lnTo>
                    <a:pt x="37" y="80"/>
                  </a:lnTo>
                  <a:lnTo>
                    <a:pt x="21" y="64"/>
                  </a:lnTo>
                  <a:lnTo>
                    <a:pt x="9" y="43"/>
                  </a:lnTo>
                  <a:lnTo>
                    <a:pt x="2" y="2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53"/>
            <p:cNvSpPr>
              <a:spLocks/>
            </p:cNvSpPr>
            <p:nvPr>
              <p:custDataLst>
                <p:tags r:id="rId80"/>
              </p:custDataLst>
            </p:nvPr>
          </p:nvSpPr>
          <p:spPr bwMode="auto">
            <a:xfrm>
              <a:off x="2989" y="3396"/>
              <a:ext cx="201" cy="152"/>
            </a:xfrm>
            <a:custGeom>
              <a:avLst/>
              <a:gdLst>
                <a:gd name="T0" fmla="*/ 201 w 201"/>
                <a:gd name="T1" fmla="*/ 152 h 152"/>
                <a:gd name="T2" fmla="*/ 201 w 201"/>
                <a:gd name="T3" fmla="*/ 0 h 152"/>
                <a:gd name="T4" fmla="*/ 0 w 201"/>
                <a:gd name="T5" fmla="*/ 0 h 152"/>
                <a:gd name="T6" fmla="*/ 0 w 201"/>
                <a:gd name="T7" fmla="*/ 152 h 152"/>
                <a:gd name="T8" fmla="*/ 0 60000 65536"/>
                <a:gd name="T9" fmla="*/ 0 60000 65536"/>
                <a:gd name="T10" fmla="*/ 0 60000 65536"/>
                <a:gd name="T11" fmla="*/ 0 60000 65536"/>
                <a:gd name="T12" fmla="*/ 0 w 201"/>
                <a:gd name="T13" fmla="*/ 0 h 152"/>
                <a:gd name="T14" fmla="*/ 201 w 201"/>
                <a:gd name="T15" fmla="*/ 152 h 152"/>
              </a:gdLst>
              <a:ahLst/>
              <a:cxnLst>
                <a:cxn ang="T8">
                  <a:pos x="T0" y="T1"/>
                </a:cxn>
                <a:cxn ang="T9">
                  <a:pos x="T2" y="T3"/>
                </a:cxn>
                <a:cxn ang="T10">
                  <a:pos x="T4" y="T5"/>
                </a:cxn>
                <a:cxn ang="T11">
                  <a:pos x="T6" y="T7"/>
                </a:cxn>
              </a:cxnLst>
              <a:rect l="T12" t="T13" r="T14" b="T15"/>
              <a:pathLst>
                <a:path w="201" h="152">
                  <a:moveTo>
                    <a:pt x="201" y="152"/>
                  </a:moveTo>
                  <a:lnTo>
                    <a:pt x="201" y="0"/>
                  </a:lnTo>
                  <a:lnTo>
                    <a:pt x="0" y="0"/>
                  </a:lnTo>
                  <a:lnTo>
                    <a:pt x="0" y="1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Line 554"/>
            <p:cNvSpPr>
              <a:spLocks noChangeShapeType="1"/>
            </p:cNvSpPr>
            <p:nvPr>
              <p:custDataLst>
                <p:tags r:id="rId81"/>
              </p:custDataLst>
            </p:nvPr>
          </p:nvSpPr>
          <p:spPr bwMode="auto">
            <a:xfrm>
              <a:off x="2939" y="3598"/>
              <a:ext cx="0" cy="7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555"/>
            <p:cNvSpPr>
              <a:spLocks noChangeShapeType="1"/>
            </p:cNvSpPr>
            <p:nvPr>
              <p:custDataLst>
                <p:tags r:id="rId82"/>
              </p:custDataLst>
            </p:nvPr>
          </p:nvSpPr>
          <p:spPr bwMode="auto">
            <a:xfrm flipV="1">
              <a:off x="2989" y="3901"/>
              <a:ext cx="0" cy="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Freeform 556"/>
            <p:cNvSpPr>
              <a:spLocks/>
            </p:cNvSpPr>
            <p:nvPr>
              <p:custDataLst>
                <p:tags r:id="rId83"/>
              </p:custDataLst>
            </p:nvPr>
          </p:nvSpPr>
          <p:spPr bwMode="auto">
            <a:xfrm>
              <a:off x="2888" y="3699"/>
              <a:ext cx="101" cy="202"/>
            </a:xfrm>
            <a:custGeom>
              <a:avLst/>
              <a:gdLst>
                <a:gd name="T0" fmla="*/ 101 w 101"/>
                <a:gd name="T1" fmla="*/ 202 h 202"/>
                <a:gd name="T2" fmla="*/ 84 w 101"/>
                <a:gd name="T3" fmla="*/ 201 h 202"/>
                <a:gd name="T4" fmla="*/ 70 w 101"/>
                <a:gd name="T5" fmla="*/ 192 h 202"/>
                <a:gd name="T6" fmla="*/ 55 w 101"/>
                <a:gd name="T7" fmla="*/ 180 h 202"/>
                <a:gd name="T8" fmla="*/ 41 w 101"/>
                <a:gd name="T9" fmla="*/ 164 h 202"/>
                <a:gd name="T10" fmla="*/ 29 w 101"/>
                <a:gd name="T11" fmla="*/ 144 h 202"/>
                <a:gd name="T12" fmla="*/ 18 w 101"/>
                <a:gd name="T13" fmla="*/ 120 h 202"/>
                <a:gd name="T14" fmla="*/ 10 w 101"/>
                <a:gd name="T15" fmla="*/ 93 h 202"/>
                <a:gd name="T16" fmla="*/ 5 w 101"/>
                <a:gd name="T17" fmla="*/ 63 h 202"/>
                <a:gd name="T18" fmla="*/ 1 w 101"/>
                <a:gd name="T19" fmla="*/ 32 h 202"/>
                <a:gd name="T20" fmla="*/ 0 w 101"/>
                <a:gd name="T21" fmla="*/ 0 h 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202"/>
                <a:gd name="T35" fmla="*/ 101 w 101"/>
                <a:gd name="T36" fmla="*/ 202 h 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202">
                  <a:moveTo>
                    <a:pt x="101" y="202"/>
                  </a:moveTo>
                  <a:lnTo>
                    <a:pt x="84" y="201"/>
                  </a:lnTo>
                  <a:lnTo>
                    <a:pt x="70" y="192"/>
                  </a:lnTo>
                  <a:lnTo>
                    <a:pt x="55" y="180"/>
                  </a:lnTo>
                  <a:lnTo>
                    <a:pt x="41" y="164"/>
                  </a:lnTo>
                  <a:lnTo>
                    <a:pt x="29" y="144"/>
                  </a:lnTo>
                  <a:lnTo>
                    <a:pt x="18" y="120"/>
                  </a:lnTo>
                  <a:lnTo>
                    <a:pt x="10" y="93"/>
                  </a:lnTo>
                  <a:lnTo>
                    <a:pt x="5" y="63"/>
                  </a:lnTo>
                  <a:lnTo>
                    <a:pt x="1" y="32"/>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7"/>
            <p:cNvSpPr>
              <a:spLocks/>
            </p:cNvSpPr>
            <p:nvPr>
              <p:custDataLst>
                <p:tags r:id="rId84"/>
              </p:custDataLst>
            </p:nvPr>
          </p:nvSpPr>
          <p:spPr bwMode="auto">
            <a:xfrm>
              <a:off x="2989" y="3699"/>
              <a:ext cx="100" cy="202"/>
            </a:xfrm>
            <a:custGeom>
              <a:avLst/>
              <a:gdLst>
                <a:gd name="T0" fmla="*/ 100 w 100"/>
                <a:gd name="T1" fmla="*/ 0 h 202"/>
                <a:gd name="T2" fmla="*/ 99 w 100"/>
                <a:gd name="T3" fmla="*/ 32 h 202"/>
                <a:gd name="T4" fmla="*/ 95 w 100"/>
                <a:gd name="T5" fmla="*/ 63 h 202"/>
                <a:gd name="T6" fmla="*/ 90 w 100"/>
                <a:gd name="T7" fmla="*/ 93 h 202"/>
                <a:gd name="T8" fmla="*/ 82 w 100"/>
                <a:gd name="T9" fmla="*/ 120 h 202"/>
                <a:gd name="T10" fmla="*/ 71 w 100"/>
                <a:gd name="T11" fmla="*/ 144 h 202"/>
                <a:gd name="T12" fmla="*/ 59 w 100"/>
                <a:gd name="T13" fmla="*/ 164 h 202"/>
                <a:gd name="T14" fmla="*/ 45 w 100"/>
                <a:gd name="T15" fmla="*/ 180 h 202"/>
                <a:gd name="T16" fmla="*/ 30 w 100"/>
                <a:gd name="T17" fmla="*/ 192 h 202"/>
                <a:gd name="T18" fmla="*/ 16 w 100"/>
                <a:gd name="T19" fmla="*/ 201 h 202"/>
                <a:gd name="T20" fmla="*/ 0 w 100"/>
                <a:gd name="T21" fmla="*/ 202 h 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202"/>
                <a:gd name="T35" fmla="*/ 100 w 100"/>
                <a:gd name="T36" fmla="*/ 202 h 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202">
                  <a:moveTo>
                    <a:pt x="100" y="0"/>
                  </a:moveTo>
                  <a:lnTo>
                    <a:pt x="99" y="32"/>
                  </a:lnTo>
                  <a:lnTo>
                    <a:pt x="95" y="63"/>
                  </a:lnTo>
                  <a:lnTo>
                    <a:pt x="90" y="93"/>
                  </a:lnTo>
                  <a:lnTo>
                    <a:pt x="82" y="120"/>
                  </a:lnTo>
                  <a:lnTo>
                    <a:pt x="71" y="144"/>
                  </a:lnTo>
                  <a:lnTo>
                    <a:pt x="59" y="164"/>
                  </a:lnTo>
                  <a:lnTo>
                    <a:pt x="45" y="180"/>
                  </a:lnTo>
                  <a:lnTo>
                    <a:pt x="30" y="192"/>
                  </a:lnTo>
                  <a:lnTo>
                    <a:pt x="16" y="201"/>
                  </a:lnTo>
                  <a:lnTo>
                    <a:pt x="0" y="2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8"/>
            <p:cNvSpPr>
              <a:spLocks/>
            </p:cNvSpPr>
            <p:nvPr>
              <p:custDataLst>
                <p:tags r:id="rId85"/>
              </p:custDataLst>
            </p:nvPr>
          </p:nvSpPr>
          <p:spPr bwMode="auto">
            <a:xfrm>
              <a:off x="2888" y="3649"/>
              <a:ext cx="101" cy="26"/>
            </a:xfrm>
            <a:custGeom>
              <a:avLst/>
              <a:gdLst>
                <a:gd name="T0" fmla="*/ 101 w 101"/>
                <a:gd name="T1" fmla="*/ 26 h 26"/>
                <a:gd name="T2" fmla="*/ 78 w 101"/>
                <a:gd name="T3" fmla="*/ 24 h 26"/>
                <a:gd name="T4" fmla="*/ 56 w 101"/>
                <a:gd name="T5" fmla="*/ 23 h 26"/>
                <a:gd name="T6" fmla="*/ 37 w 101"/>
                <a:gd name="T7" fmla="*/ 20 h 26"/>
                <a:gd name="T8" fmla="*/ 21 w 101"/>
                <a:gd name="T9" fmla="*/ 16 h 26"/>
                <a:gd name="T10" fmla="*/ 9 w 101"/>
                <a:gd name="T11" fmla="*/ 11 h 26"/>
                <a:gd name="T12" fmla="*/ 2 w 101"/>
                <a:gd name="T13" fmla="*/ 6 h 26"/>
                <a:gd name="T14" fmla="*/ 0 w 101"/>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6"/>
                <a:gd name="T26" fmla="*/ 101 w 101"/>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6">
                  <a:moveTo>
                    <a:pt x="101" y="26"/>
                  </a:moveTo>
                  <a:lnTo>
                    <a:pt x="78" y="24"/>
                  </a:lnTo>
                  <a:lnTo>
                    <a:pt x="56" y="23"/>
                  </a:lnTo>
                  <a:lnTo>
                    <a:pt x="37" y="20"/>
                  </a:lnTo>
                  <a:lnTo>
                    <a:pt x="21" y="16"/>
                  </a:lnTo>
                  <a:lnTo>
                    <a:pt x="9" y="11"/>
                  </a:lnTo>
                  <a:lnTo>
                    <a:pt x="2"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9"/>
            <p:cNvSpPr>
              <a:spLocks/>
            </p:cNvSpPr>
            <p:nvPr>
              <p:custDataLst>
                <p:tags r:id="rId86"/>
              </p:custDataLst>
            </p:nvPr>
          </p:nvSpPr>
          <p:spPr bwMode="auto">
            <a:xfrm>
              <a:off x="2989" y="3652"/>
              <a:ext cx="100" cy="23"/>
            </a:xfrm>
            <a:custGeom>
              <a:avLst/>
              <a:gdLst>
                <a:gd name="T0" fmla="*/ 0 w 100"/>
                <a:gd name="T1" fmla="*/ 23 h 23"/>
                <a:gd name="T2" fmla="*/ 22 w 100"/>
                <a:gd name="T3" fmla="*/ 21 h 23"/>
                <a:gd name="T4" fmla="*/ 44 w 100"/>
                <a:gd name="T5" fmla="*/ 20 h 23"/>
                <a:gd name="T6" fmla="*/ 63 w 100"/>
                <a:gd name="T7" fmla="*/ 17 h 23"/>
                <a:gd name="T8" fmla="*/ 79 w 100"/>
                <a:gd name="T9" fmla="*/ 15 h 23"/>
                <a:gd name="T10" fmla="*/ 91 w 100"/>
                <a:gd name="T11" fmla="*/ 9 h 23"/>
                <a:gd name="T12" fmla="*/ 98 w 100"/>
                <a:gd name="T13" fmla="*/ 5 h 23"/>
                <a:gd name="T14" fmla="*/ 100 w 100"/>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23"/>
                <a:gd name="T26" fmla="*/ 100 w 10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23">
                  <a:moveTo>
                    <a:pt x="0" y="23"/>
                  </a:moveTo>
                  <a:lnTo>
                    <a:pt x="22" y="21"/>
                  </a:lnTo>
                  <a:lnTo>
                    <a:pt x="44" y="20"/>
                  </a:lnTo>
                  <a:lnTo>
                    <a:pt x="63" y="17"/>
                  </a:lnTo>
                  <a:lnTo>
                    <a:pt x="79" y="15"/>
                  </a:lnTo>
                  <a:lnTo>
                    <a:pt x="91" y="9"/>
                  </a:lnTo>
                  <a:lnTo>
                    <a:pt x="98" y="5"/>
                  </a:lnTo>
                  <a:lnTo>
                    <a:pt x="10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Line 560"/>
            <p:cNvSpPr>
              <a:spLocks noChangeShapeType="1"/>
            </p:cNvSpPr>
            <p:nvPr>
              <p:custDataLst>
                <p:tags r:id="rId87"/>
              </p:custDataLst>
            </p:nvPr>
          </p:nvSpPr>
          <p:spPr bwMode="auto">
            <a:xfrm>
              <a:off x="3089" y="3649"/>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561"/>
            <p:cNvSpPr>
              <a:spLocks noChangeShapeType="1"/>
            </p:cNvSpPr>
            <p:nvPr>
              <p:custDataLst>
                <p:tags r:id="rId88"/>
              </p:custDataLst>
            </p:nvPr>
          </p:nvSpPr>
          <p:spPr bwMode="auto">
            <a:xfrm>
              <a:off x="2888" y="3649"/>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Rectangle 562"/>
            <p:cNvSpPr>
              <a:spLocks noChangeArrowheads="1"/>
            </p:cNvSpPr>
            <p:nvPr>
              <p:custDataLst>
                <p:tags r:id="rId89"/>
              </p:custDataLst>
            </p:nvPr>
          </p:nvSpPr>
          <p:spPr bwMode="auto">
            <a:xfrm>
              <a:off x="3099" y="3116"/>
              <a:ext cx="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G</a:t>
              </a:r>
              <a:endParaRPr lang="de-DE" altLang="en-US" sz="2800"/>
            </a:p>
          </p:txBody>
        </p:sp>
        <p:sp>
          <p:nvSpPr>
            <p:cNvPr id="238" name="Rectangle 563"/>
            <p:cNvSpPr>
              <a:spLocks noChangeArrowheads="1"/>
            </p:cNvSpPr>
            <p:nvPr>
              <p:custDataLst>
                <p:tags r:id="rId90"/>
              </p:custDataLst>
            </p:nvPr>
          </p:nvSpPr>
          <p:spPr bwMode="auto">
            <a:xfrm>
              <a:off x="3169" y="3173"/>
              <a:ext cx="10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k-1:j</a:t>
              </a:r>
              <a:endParaRPr lang="de-DE" altLang="en-US" sz="2800"/>
            </a:p>
          </p:txBody>
        </p:sp>
        <p:sp>
          <p:nvSpPr>
            <p:cNvPr id="239" name="Rectangle 564"/>
            <p:cNvSpPr>
              <a:spLocks noChangeArrowheads="1"/>
            </p:cNvSpPr>
            <p:nvPr>
              <p:custDataLst>
                <p:tags r:id="rId91"/>
              </p:custDataLst>
            </p:nvPr>
          </p:nvSpPr>
          <p:spPr bwMode="auto">
            <a:xfrm>
              <a:off x="2701" y="3116"/>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P</a:t>
              </a:r>
              <a:endParaRPr lang="de-DE" altLang="en-US" sz="2800"/>
            </a:p>
          </p:txBody>
        </p:sp>
        <p:sp>
          <p:nvSpPr>
            <p:cNvPr id="240" name="Rectangle 565"/>
            <p:cNvSpPr>
              <a:spLocks noChangeArrowheads="1"/>
            </p:cNvSpPr>
            <p:nvPr>
              <p:custDataLst>
                <p:tags r:id="rId92"/>
              </p:custDataLst>
            </p:nvPr>
          </p:nvSpPr>
          <p:spPr bwMode="auto">
            <a:xfrm>
              <a:off x="2761" y="3173"/>
              <a:ext cx="10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k-1:j</a:t>
              </a:r>
              <a:endParaRPr lang="de-DE" altLang="en-US" sz="2800"/>
            </a:p>
          </p:txBody>
        </p:sp>
        <p:sp>
          <p:nvSpPr>
            <p:cNvPr id="241" name="Rectangle 566"/>
            <p:cNvSpPr>
              <a:spLocks noChangeArrowheads="1"/>
            </p:cNvSpPr>
            <p:nvPr>
              <p:custDataLst>
                <p:tags r:id="rId93"/>
              </p:custDataLst>
            </p:nvPr>
          </p:nvSpPr>
          <p:spPr bwMode="auto">
            <a:xfrm>
              <a:off x="2873" y="3116"/>
              <a:ext cx="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G</a:t>
              </a:r>
              <a:endParaRPr lang="de-DE" altLang="en-US" sz="2800"/>
            </a:p>
          </p:txBody>
        </p:sp>
        <p:sp>
          <p:nvSpPr>
            <p:cNvPr id="242" name="Rectangle 567"/>
            <p:cNvSpPr>
              <a:spLocks noChangeArrowheads="1"/>
            </p:cNvSpPr>
            <p:nvPr>
              <p:custDataLst>
                <p:tags r:id="rId94"/>
              </p:custDataLst>
            </p:nvPr>
          </p:nvSpPr>
          <p:spPr bwMode="auto">
            <a:xfrm>
              <a:off x="2943" y="3173"/>
              <a:ext cx="5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i:k</a:t>
              </a:r>
              <a:endParaRPr lang="de-DE" altLang="en-US" sz="2800"/>
            </a:p>
          </p:txBody>
        </p:sp>
        <p:sp>
          <p:nvSpPr>
            <p:cNvPr id="243" name="Rectangle 568"/>
            <p:cNvSpPr>
              <a:spLocks noChangeArrowheads="1"/>
            </p:cNvSpPr>
            <p:nvPr>
              <p:custDataLst>
                <p:tags r:id="rId95"/>
              </p:custDataLst>
            </p:nvPr>
          </p:nvSpPr>
          <p:spPr bwMode="auto">
            <a:xfrm>
              <a:off x="2575" y="3116"/>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P</a:t>
              </a:r>
              <a:endParaRPr lang="de-DE" altLang="en-US" sz="2800"/>
            </a:p>
          </p:txBody>
        </p:sp>
        <p:sp>
          <p:nvSpPr>
            <p:cNvPr id="244" name="Rectangle 569"/>
            <p:cNvSpPr>
              <a:spLocks noChangeArrowheads="1"/>
            </p:cNvSpPr>
            <p:nvPr>
              <p:custDataLst>
                <p:tags r:id="rId96"/>
              </p:custDataLst>
            </p:nvPr>
          </p:nvSpPr>
          <p:spPr bwMode="auto">
            <a:xfrm>
              <a:off x="2636" y="3173"/>
              <a:ext cx="5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i:k</a:t>
              </a:r>
              <a:endParaRPr lang="de-DE" altLang="en-US" sz="2800"/>
            </a:p>
          </p:txBody>
        </p:sp>
        <p:sp>
          <p:nvSpPr>
            <p:cNvPr id="245" name="Line 589"/>
            <p:cNvSpPr>
              <a:spLocks noChangeShapeType="1"/>
            </p:cNvSpPr>
            <p:nvPr>
              <p:custDataLst>
                <p:tags r:id="rId97"/>
              </p:custDataLst>
            </p:nvPr>
          </p:nvSpPr>
          <p:spPr bwMode="auto">
            <a:xfrm flipV="1">
              <a:off x="2635" y="3246"/>
              <a:ext cx="0" cy="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590"/>
            <p:cNvSpPr>
              <a:spLocks noChangeShapeType="1"/>
            </p:cNvSpPr>
            <p:nvPr>
              <p:custDataLst>
                <p:tags r:id="rId98"/>
              </p:custDataLst>
            </p:nvPr>
          </p:nvSpPr>
          <p:spPr bwMode="auto">
            <a:xfrm flipV="1">
              <a:off x="2736" y="3246"/>
              <a:ext cx="0" cy="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Freeform 591"/>
            <p:cNvSpPr>
              <a:spLocks/>
            </p:cNvSpPr>
            <p:nvPr>
              <p:custDataLst>
                <p:tags r:id="rId99"/>
              </p:custDataLst>
            </p:nvPr>
          </p:nvSpPr>
          <p:spPr bwMode="auto">
            <a:xfrm>
              <a:off x="2635" y="3295"/>
              <a:ext cx="405" cy="51"/>
            </a:xfrm>
            <a:custGeom>
              <a:avLst/>
              <a:gdLst>
                <a:gd name="T0" fmla="*/ 0 w 405"/>
                <a:gd name="T1" fmla="*/ 0 h 51"/>
                <a:gd name="T2" fmla="*/ 405 w 405"/>
                <a:gd name="T3" fmla="*/ 0 h 51"/>
                <a:gd name="T4" fmla="*/ 405 w 405"/>
                <a:gd name="T5" fmla="*/ 51 h 51"/>
                <a:gd name="T6" fmla="*/ 0 60000 65536"/>
                <a:gd name="T7" fmla="*/ 0 60000 65536"/>
                <a:gd name="T8" fmla="*/ 0 60000 65536"/>
                <a:gd name="T9" fmla="*/ 0 w 405"/>
                <a:gd name="T10" fmla="*/ 0 h 51"/>
                <a:gd name="T11" fmla="*/ 405 w 405"/>
                <a:gd name="T12" fmla="*/ 51 h 51"/>
              </a:gdLst>
              <a:ahLst/>
              <a:cxnLst>
                <a:cxn ang="T6">
                  <a:pos x="T0" y="T1"/>
                </a:cxn>
                <a:cxn ang="T7">
                  <a:pos x="T2" y="T3"/>
                </a:cxn>
                <a:cxn ang="T8">
                  <a:pos x="T4" y="T5"/>
                </a:cxn>
              </a:cxnLst>
              <a:rect l="T9" t="T10" r="T11" b="T12"/>
              <a:pathLst>
                <a:path w="405" h="51">
                  <a:moveTo>
                    <a:pt x="0" y="0"/>
                  </a:moveTo>
                  <a:lnTo>
                    <a:pt x="405" y="0"/>
                  </a:lnTo>
                  <a:lnTo>
                    <a:pt x="405" y="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Line 592"/>
            <p:cNvSpPr>
              <a:spLocks noChangeShapeType="1"/>
            </p:cNvSpPr>
            <p:nvPr>
              <p:custDataLst>
                <p:tags r:id="rId100"/>
              </p:custDataLst>
            </p:nvPr>
          </p:nvSpPr>
          <p:spPr bwMode="auto">
            <a:xfrm>
              <a:off x="3141" y="3246"/>
              <a:ext cx="0" cy="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593"/>
            <p:cNvSpPr>
              <a:spLocks noChangeShapeType="1"/>
            </p:cNvSpPr>
            <p:nvPr>
              <p:custDataLst>
                <p:tags r:id="rId101"/>
              </p:custDataLst>
            </p:nvPr>
          </p:nvSpPr>
          <p:spPr bwMode="auto">
            <a:xfrm flipV="1">
              <a:off x="2939" y="3246"/>
              <a:ext cx="0" cy="35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594"/>
            <p:cNvSpPr>
              <a:spLocks noChangeShapeType="1"/>
            </p:cNvSpPr>
            <p:nvPr>
              <p:custDataLst>
                <p:tags r:id="rId102"/>
              </p:custDataLst>
            </p:nvPr>
          </p:nvSpPr>
          <p:spPr bwMode="auto">
            <a:xfrm>
              <a:off x="2686" y="3699"/>
              <a:ext cx="0" cy="25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Rectangle 595"/>
            <p:cNvSpPr>
              <a:spLocks noChangeArrowheads="1"/>
            </p:cNvSpPr>
            <p:nvPr>
              <p:custDataLst>
                <p:tags r:id="rId103"/>
              </p:custDataLst>
            </p:nvPr>
          </p:nvSpPr>
          <p:spPr bwMode="auto">
            <a:xfrm>
              <a:off x="2932" y="3961"/>
              <a:ext cx="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G</a:t>
              </a:r>
              <a:endParaRPr lang="de-DE" altLang="en-US" sz="2800"/>
            </a:p>
          </p:txBody>
        </p:sp>
        <p:sp>
          <p:nvSpPr>
            <p:cNvPr id="252" name="Rectangle 596"/>
            <p:cNvSpPr>
              <a:spLocks noChangeArrowheads="1"/>
            </p:cNvSpPr>
            <p:nvPr>
              <p:custDataLst>
                <p:tags r:id="rId104"/>
              </p:custDataLst>
            </p:nvPr>
          </p:nvSpPr>
          <p:spPr bwMode="auto">
            <a:xfrm>
              <a:off x="3002" y="4018"/>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900">
                  <a:solidFill>
                    <a:srgbClr val="000000"/>
                  </a:solidFill>
                </a:rPr>
                <a:t>i:j</a:t>
              </a:r>
              <a:endParaRPr lang="de-DE" altLang="en-US" sz="900"/>
            </a:p>
          </p:txBody>
        </p:sp>
        <p:sp>
          <p:nvSpPr>
            <p:cNvPr id="253" name="Rectangle 597"/>
            <p:cNvSpPr>
              <a:spLocks noChangeArrowheads="1"/>
            </p:cNvSpPr>
            <p:nvPr>
              <p:custDataLst>
                <p:tags r:id="rId105"/>
              </p:custDataLst>
            </p:nvPr>
          </p:nvSpPr>
          <p:spPr bwMode="auto">
            <a:xfrm>
              <a:off x="2633" y="3961"/>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P</a:t>
              </a:r>
              <a:endParaRPr lang="de-DE" altLang="en-US" sz="2800"/>
            </a:p>
          </p:txBody>
        </p:sp>
        <p:sp>
          <p:nvSpPr>
            <p:cNvPr id="254" name="Rectangle 598"/>
            <p:cNvSpPr>
              <a:spLocks noChangeArrowheads="1"/>
            </p:cNvSpPr>
            <p:nvPr>
              <p:custDataLst>
                <p:tags r:id="rId106"/>
              </p:custDataLst>
            </p:nvPr>
          </p:nvSpPr>
          <p:spPr bwMode="auto">
            <a:xfrm>
              <a:off x="2694" y="4018"/>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900">
                  <a:solidFill>
                    <a:srgbClr val="000000"/>
                  </a:solidFill>
                </a:rPr>
                <a:t>i:j</a:t>
              </a:r>
              <a:endParaRPr lang="de-DE" altLang="en-US" sz="900"/>
            </a:p>
          </p:txBody>
        </p:sp>
      </p:grpSp>
      <p:sp>
        <p:nvSpPr>
          <p:cNvPr id="255" name="Rectangle 519"/>
          <p:cNvSpPr>
            <a:spLocks noChangeArrowheads="1"/>
          </p:cNvSpPr>
          <p:nvPr>
            <p:custDataLst>
              <p:tags r:id="rId6"/>
            </p:custDataLst>
          </p:nvPr>
        </p:nvSpPr>
        <p:spPr bwMode="auto">
          <a:xfrm>
            <a:off x="6977857" y="1486393"/>
            <a:ext cx="319087" cy="320675"/>
          </a:xfrm>
          <a:prstGeom prst="rect">
            <a:avLst/>
          </a:prstGeom>
          <a:solidFill>
            <a:srgbClr val="FFFFCC"/>
          </a:solidFill>
          <a:ln w="4763">
            <a:solidFill>
              <a:srgbClr val="000000"/>
            </a:solidFill>
            <a:miter lim="800000"/>
            <a:headEnd/>
            <a:tailEnd/>
          </a:ln>
        </p:spPr>
        <p:txBody>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endParaRPr lang="en-US" altLang="en-US" sz="1200"/>
          </a:p>
        </p:txBody>
      </p:sp>
      <p:grpSp>
        <p:nvGrpSpPr>
          <p:cNvPr id="256" name="Group 639"/>
          <p:cNvGrpSpPr>
            <a:grpSpLocks/>
          </p:cNvGrpSpPr>
          <p:nvPr>
            <p:custDataLst>
              <p:tags r:id="rId7"/>
            </p:custDataLst>
          </p:nvPr>
        </p:nvGrpSpPr>
        <p:grpSpPr bwMode="auto">
          <a:xfrm>
            <a:off x="7706520" y="998646"/>
            <a:ext cx="741103" cy="1221025"/>
            <a:chOff x="3984" y="1479"/>
            <a:chExt cx="454" cy="748"/>
          </a:xfrm>
        </p:grpSpPr>
        <p:sp>
          <p:nvSpPr>
            <p:cNvPr id="257" name="Line 522"/>
            <p:cNvSpPr>
              <a:spLocks noChangeShapeType="1"/>
            </p:cNvSpPr>
            <p:nvPr>
              <p:custDataLst>
                <p:tags r:id="rId46"/>
              </p:custDataLst>
            </p:nvPr>
          </p:nvSpPr>
          <p:spPr bwMode="auto">
            <a:xfrm>
              <a:off x="4387" y="1709"/>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523"/>
            <p:cNvSpPr>
              <a:spLocks noChangeShapeType="1"/>
            </p:cNvSpPr>
            <p:nvPr>
              <p:custDataLst>
                <p:tags r:id="rId47"/>
              </p:custDataLst>
            </p:nvPr>
          </p:nvSpPr>
          <p:spPr bwMode="auto">
            <a:xfrm>
              <a:off x="4286" y="1709"/>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525"/>
            <p:cNvSpPr>
              <a:spLocks noChangeShapeType="1"/>
            </p:cNvSpPr>
            <p:nvPr>
              <p:custDataLst>
                <p:tags r:id="rId48"/>
              </p:custDataLst>
            </p:nvPr>
          </p:nvSpPr>
          <p:spPr bwMode="auto">
            <a:xfrm flipV="1">
              <a:off x="4337" y="2012"/>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Freeform 526"/>
            <p:cNvSpPr>
              <a:spLocks/>
            </p:cNvSpPr>
            <p:nvPr>
              <p:custDataLst>
                <p:tags r:id="rId49"/>
              </p:custDataLst>
            </p:nvPr>
          </p:nvSpPr>
          <p:spPr bwMode="auto">
            <a:xfrm>
              <a:off x="4237" y="1911"/>
              <a:ext cx="201" cy="101"/>
            </a:xfrm>
            <a:custGeom>
              <a:avLst/>
              <a:gdLst>
                <a:gd name="T0" fmla="*/ 201 w 201"/>
                <a:gd name="T1" fmla="*/ 0 h 101"/>
                <a:gd name="T2" fmla="*/ 199 w 201"/>
                <a:gd name="T3" fmla="*/ 23 h 101"/>
                <a:gd name="T4" fmla="*/ 192 w 201"/>
                <a:gd name="T5" fmla="*/ 43 h 101"/>
                <a:gd name="T6" fmla="*/ 180 w 201"/>
                <a:gd name="T7" fmla="*/ 64 h 101"/>
                <a:gd name="T8" fmla="*/ 164 w 201"/>
                <a:gd name="T9" fmla="*/ 80 h 101"/>
                <a:gd name="T10" fmla="*/ 143 w 201"/>
                <a:gd name="T11" fmla="*/ 92 h 101"/>
                <a:gd name="T12" fmla="*/ 123 w 201"/>
                <a:gd name="T13" fmla="*/ 99 h 101"/>
                <a:gd name="T14" fmla="*/ 100 w 201"/>
                <a:gd name="T15" fmla="*/ 101 h 101"/>
                <a:gd name="T16" fmla="*/ 78 w 201"/>
                <a:gd name="T17" fmla="*/ 99 h 101"/>
                <a:gd name="T18" fmla="*/ 56 w 201"/>
                <a:gd name="T19" fmla="*/ 92 h 101"/>
                <a:gd name="T20" fmla="*/ 37 w 201"/>
                <a:gd name="T21" fmla="*/ 80 h 101"/>
                <a:gd name="T22" fmla="*/ 21 w 201"/>
                <a:gd name="T23" fmla="*/ 64 h 101"/>
                <a:gd name="T24" fmla="*/ 9 w 201"/>
                <a:gd name="T25" fmla="*/ 43 h 101"/>
                <a:gd name="T26" fmla="*/ 2 w 201"/>
                <a:gd name="T27" fmla="*/ 23 h 101"/>
                <a:gd name="T28" fmla="*/ 0 w 201"/>
                <a:gd name="T29" fmla="*/ 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101"/>
                <a:gd name="T47" fmla="*/ 201 w 201"/>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101">
                  <a:moveTo>
                    <a:pt x="201" y="0"/>
                  </a:moveTo>
                  <a:lnTo>
                    <a:pt x="199" y="23"/>
                  </a:lnTo>
                  <a:lnTo>
                    <a:pt x="192" y="43"/>
                  </a:lnTo>
                  <a:lnTo>
                    <a:pt x="180" y="64"/>
                  </a:lnTo>
                  <a:lnTo>
                    <a:pt x="164" y="80"/>
                  </a:lnTo>
                  <a:lnTo>
                    <a:pt x="143" y="92"/>
                  </a:lnTo>
                  <a:lnTo>
                    <a:pt x="123" y="99"/>
                  </a:lnTo>
                  <a:lnTo>
                    <a:pt x="100" y="101"/>
                  </a:lnTo>
                  <a:lnTo>
                    <a:pt x="78" y="99"/>
                  </a:lnTo>
                  <a:lnTo>
                    <a:pt x="56" y="92"/>
                  </a:lnTo>
                  <a:lnTo>
                    <a:pt x="37" y="80"/>
                  </a:lnTo>
                  <a:lnTo>
                    <a:pt x="21" y="64"/>
                  </a:lnTo>
                  <a:lnTo>
                    <a:pt x="9" y="43"/>
                  </a:lnTo>
                  <a:lnTo>
                    <a:pt x="2" y="23"/>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527"/>
            <p:cNvSpPr>
              <a:spLocks/>
            </p:cNvSpPr>
            <p:nvPr>
              <p:custDataLst>
                <p:tags r:id="rId50"/>
              </p:custDataLst>
            </p:nvPr>
          </p:nvSpPr>
          <p:spPr bwMode="auto">
            <a:xfrm>
              <a:off x="4237" y="1759"/>
              <a:ext cx="201" cy="152"/>
            </a:xfrm>
            <a:custGeom>
              <a:avLst/>
              <a:gdLst>
                <a:gd name="T0" fmla="*/ 201 w 201"/>
                <a:gd name="T1" fmla="*/ 152 h 152"/>
                <a:gd name="T2" fmla="*/ 201 w 201"/>
                <a:gd name="T3" fmla="*/ 0 h 152"/>
                <a:gd name="T4" fmla="*/ 0 w 201"/>
                <a:gd name="T5" fmla="*/ 0 h 152"/>
                <a:gd name="T6" fmla="*/ 0 w 201"/>
                <a:gd name="T7" fmla="*/ 152 h 152"/>
                <a:gd name="T8" fmla="*/ 0 60000 65536"/>
                <a:gd name="T9" fmla="*/ 0 60000 65536"/>
                <a:gd name="T10" fmla="*/ 0 60000 65536"/>
                <a:gd name="T11" fmla="*/ 0 60000 65536"/>
                <a:gd name="T12" fmla="*/ 0 w 201"/>
                <a:gd name="T13" fmla="*/ 0 h 152"/>
                <a:gd name="T14" fmla="*/ 201 w 201"/>
                <a:gd name="T15" fmla="*/ 152 h 152"/>
              </a:gdLst>
              <a:ahLst/>
              <a:cxnLst>
                <a:cxn ang="T8">
                  <a:pos x="T0" y="T1"/>
                </a:cxn>
                <a:cxn ang="T9">
                  <a:pos x="T2" y="T3"/>
                </a:cxn>
                <a:cxn ang="T10">
                  <a:pos x="T4" y="T5"/>
                </a:cxn>
                <a:cxn ang="T11">
                  <a:pos x="T6" y="T7"/>
                </a:cxn>
              </a:cxnLst>
              <a:rect l="T12" t="T13" r="T14" b="T15"/>
              <a:pathLst>
                <a:path w="201" h="152">
                  <a:moveTo>
                    <a:pt x="201" y="152"/>
                  </a:moveTo>
                  <a:lnTo>
                    <a:pt x="201" y="0"/>
                  </a:lnTo>
                  <a:lnTo>
                    <a:pt x="0" y="0"/>
                  </a:lnTo>
                  <a:lnTo>
                    <a:pt x="0" y="15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Line 528"/>
            <p:cNvSpPr>
              <a:spLocks noChangeShapeType="1"/>
            </p:cNvSpPr>
            <p:nvPr>
              <p:custDataLst>
                <p:tags r:id="rId51"/>
              </p:custDataLst>
            </p:nvPr>
          </p:nvSpPr>
          <p:spPr bwMode="auto">
            <a:xfrm>
              <a:off x="4136" y="1709"/>
              <a:ext cx="0" cy="7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529"/>
            <p:cNvSpPr>
              <a:spLocks noChangeShapeType="1"/>
            </p:cNvSpPr>
            <p:nvPr>
              <p:custDataLst>
                <p:tags r:id="rId52"/>
              </p:custDataLst>
            </p:nvPr>
          </p:nvSpPr>
          <p:spPr bwMode="auto">
            <a:xfrm>
              <a:off x="4035" y="1709"/>
              <a:ext cx="0" cy="7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530"/>
            <p:cNvSpPr>
              <a:spLocks noChangeShapeType="1"/>
            </p:cNvSpPr>
            <p:nvPr>
              <p:custDataLst>
                <p:tags r:id="rId53"/>
              </p:custDataLst>
            </p:nvPr>
          </p:nvSpPr>
          <p:spPr bwMode="auto">
            <a:xfrm flipV="1">
              <a:off x="4084" y="2012"/>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Freeform 531"/>
            <p:cNvSpPr>
              <a:spLocks/>
            </p:cNvSpPr>
            <p:nvPr>
              <p:custDataLst>
                <p:tags r:id="rId54"/>
              </p:custDataLst>
            </p:nvPr>
          </p:nvSpPr>
          <p:spPr bwMode="auto">
            <a:xfrm>
              <a:off x="3984" y="1810"/>
              <a:ext cx="100" cy="202"/>
            </a:xfrm>
            <a:custGeom>
              <a:avLst/>
              <a:gdLst>
                <a:gd name="T0" fmla="*/ 100 w 100"/>
                <a:gd name="T1" fmla="*/ 202 h 202"/>
                <a:gd name="T2" fmla="*/ 86 w 100"/>
                <a:gd name="T3" fmla="*/ 200 h 202"/>
                <a:gd name="T4" fmla="*/ 70 w 100"/>
                <a:gd name="T5" fmla="*/ 193 h 202"/>
                <a:gd name="T6" fmla="*/ 55 w 100"/>
                <a:gd name="T7" fmla="*/ 181 h 202"/>
                <a:gd name="T8" fmla="*/ 41 w 100"/>
                <a:gd name="T9" fmla="*/ 163 h 202"/>
                <a:gd name="T10" fmla="*/ 29 w 100"/>
                <a:gd name="T11" fmla="*/ 143 h 202"/>
                <a:gd name="T12" fmla="*/ 20 w 100"/>
                <a:gd name="T13" fmla="*/ 119 h 202"/>
                <a:gd name="T14" fmla="*/ 12 w 100"/>
                <a:gd name="T15" fmla="*/ 92 h 202"/>
                <a:gd name="T16" fmla="*/ 5 w 100"/>
                <a:gd name="T17" fmla="*/ 62 h 202"/>
                <a:gd name="T18" fmla="*/ 1 w 100"/>
                <a:gd name="T19" fmla="*/ 31 h 202"/>
                <a:gd name="T20" fmla="*/ 0 w 100"/>
                <a:gd name="T21" fmla="*/ 0 h 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202"/>
                <a:gd name="T35" fmla="*/ 100 w 100"/>
                <a:gd name="T36" fmla="*/ 202 h 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202">
                  <a:moveTo>
                    <a:pt x="100" y="202"/>
                  </a:moveTo>
                  <a:lnTo>
                    <a:pt x="86" y="200"/>
                  </a:lnTo>
                  <a:lnTo>
                    <a:pt x="70" y="193"/>
                  </a:lnTo>
                  <a:lnTo>
                    <a:pt x="55" y="181"/>
                  </a:lnTo>
                  <a:lnTo>
                    <a:pt x="41" y="163"/>
                  </a:lnTo>
                  <a:lnTo>
                    <a:pt x="29" y="143"/>
                  </a:lnTo>
                  <a:lnTo>
                    <a:pt x="20" y="119"/>
                  </a:lnTo>
                  <a:lnTo>
                    <a:pt x="12" y="92"/>
                  </a:lnTo>
                  <a:lnTo>
                    <a:pt x="5" y="62"/>
                  </a:lnTo>
                  <a:lnTo>
                    <a:pt x="1" y="31"/>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532"/>
            <p:cNvSpPr>
              <a:spLocks/>
            </p:cNvSpPr>
            <p:nvPr>
              <p:custDataLst>
                <p:tags r:id="rId55"/>
              </p:custDataLst>
            </p:nvPr>
          </p:nvSpPr>
          <p:spPr bwMode="auto">
            <a:xfrm>
              <a:off x="4084" y="1810"/>
              <a:ext cx="101" cy="202"/>
            </a:xfrm>
            <a:custGeom>
              <a:avLst/>
              <a:gdLst>
                <a:gd name="T0" fmla="*/ 101 w 101"/>
                <a:gd name="T1" fmla="*/ 0 h 202"/>
                <a:gd name="T2" fmla="*/ 101 w 101"/>
                <a:gd name="T3" fmla="*/ 31 h 202"/>
                <a:gd name="T4" fmla="*/ 97 w 101"/>
                <a:gd name="T5" fmla="*/ 62 h 202"/>
                <a:gd name="T6" fmla="*/ 91 w 101"/>
                <a:gd name="T7" fmla="*/ 92 h 202"/>
                <a:gd name="T8" fmla="*/ 83 w 101"/>
                <a:gd name="T9" fmla="*/ 119 h 202"/>
                <a:gd name="T10" fmla="*/ 72 w 101"/>
                <a:gd name="T11" fmla="*/ 143 h 202"/>
                <a:gd name="T12" fmla="*/ 61 w 101"/>
                <a:gd name="T13" fmla="*/ 163 h 202"/>
                <a:gd name="T14" fmla="*/ 46 w 101"/>
                <a:gd name="T15" fmla="*/ 181 h 202"/>
                <a:gd name="T16" fmla="*/ 33 w 101"/>
                <a:gd name="T17" fmla="*/ 193 h 202"/>
                <a:gd name="T18" fmla="*/ 17 w 101"/>
                <a:gd name="T19" fmla="*/ 200 h 202"/>
                <a:gd name="T20" fmla="*/ 0 w 101"/>
                <a:gd name="T21" fmla="*/ 202 h 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202"/>
                <a:gd name="T35" fmla="*/ 101 w 101"/>
                <a:gd name="T36" fmla="*/ 202 h 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202">
                  <a:moveTo>
                    <a:pt x="101" y="0"/>
                  </a:moveTo>
                  <a:lnTo>
                    <a:pt x="101" y="31"/>
                  </a:lnTo>
                  <a:lnTo>
                    <a:pt x="97" y="62"/>
                  </a:lnTo>
                  <a:lnTo>
                    <a:pt x="91" y="92"/>
                  </a:lnTo>
                  <a:lnTo>
                    <a:pt x="83" y="119"/>
                  </a:lnTo>
                  <a:lnTo>
                    <a:pt x="72" y="143"/>
                  </a:lnTo>
                  <a:lnTo>
                    <a:pt x="61" y="163"/>
                  </a:lnTo>
                  <a:lnTo>
                    <a:pt x="46" y="181"/>
                  </a:lnTo>
                  <a:lnTo>
                    <a:pt x="33" y="193"/>
                  </a:lnTo>
                  <a:lnTo>
                    <a:pt x="17" y="200"/>
                  </a:lnTo>
                  <a:lnTo>
                    <a:pt x="0" y="20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533"/>
            <p:cNvSpPr>
              <a:spLocks/>
            </p:cNvSpPr>
            <p:nvPr>
              <p:custDataLst>
                <p:tags r:id="rId56"/>
              </p:custDataLst>
            </p:nvPr>
          </p:nvSpPr>
          <p:spPr bwMode="auto">
            <a:xfrm>
              <a:off x="3984" y="1759"/>
              <a:ext cx="100" cy="26"/>
            </a:xfrm>
            <a:custGeom>
              <a:avLst/>
              <a:gdLst>
                <a:gd name="T0" fmla="*/ 100 w 100"/>
                <a:gd name="T1" fmla="*/ 26 h 26"/>
                <a:gd name="T2" fmla="*/ 79 w 100"/>
                <a:gd name="T3" fmla="*/ 26 h 26"/>
                <a:gd name="T4" fmla="*/ 57 w 100"/>
                <a:gd name="T5" fmla="*/ 23 h 26"/>
                <a:gd name="T6" fmla="*/ 39 w 100"/>
                <a:gd name="T7" fmla="*/ 20 h 26"/>
                <a:gd name="T8" fmla="*/ 22 w 100"/>
                <a:gd name="T9" fmla="*/ 16 h 26"/>
                <a:gd name="T10" fmla="*/ 10 w 100"/>
                <a:gd name="T11" fmla="*/ 12 h 26"/>
                <a:gd name="T12" fmla="*/ 2 w 100"/>
                <a:gd name="T13" fmla="*/ 7 h 26"/>
                <a:gd name="T14" fmla="*/ 0 w 100"/>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26"/>
                <a:gd name="T26" fmla="*/ 100 w 10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26">
                  <a:moveTo>
                    <a:pt x="100" y="26"/>
                  </a:moveTo>
                  <a:lnTo>
                    <a:pt x="79" y="26"/>
                  </a:lnTo>
                  <a:lnTo>
                    <a:pt x="57" y="23"/>
                  </a:lnTo>
                  <a:lnTo>
                    <a:pt x="39" y="20"/>
                  </a:lnTo>
                  <a:lnTo>
                    <a:pt x="22" y="16"/>
                  </a:lnTo>
                  <a:lnTo>
                    <a:pt x="10" y="12"/>
                  </a:lnTo>
                  <a:lnTo>
                    <a:pt x="2"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534"/>
            <p:cNvSpPr>
              <a:spLocks/>
            </p:cNvSpPr>
            <p:nvPr>
              <p:custDataLst>
                <p:tags r:id="rId57"/>
              </p:custDataLst>
            </p:nvPr>
          </p:nvSpPr>
          <p:spPr bwMode="auto">
            <a:xfrm>
              <a:off x="4084" y="1763"/>
              <a:ext cx="101" cy="22"/>
            </a:xfrm>
            <a:custGeom>
              <a:avLst/>
              <a:gdLst>
                <a:gd name="T0" fmla="*/ 0 w 101"/>
                <a:gd name="T1" fmla="*/ 22 h 22"/>
                <a:gd name="T2" fmla="*/ 23 w 101"/>
                <a:gd name="T3" fmla="*/ 22 h 22"/>
                <a:gd name="T4" fmla="*/ 45 w 101"/>
                <a:gd name="T5" fmla="*/ 20 h 22"/>
                <a:gd name="T6" fmla="*/ 64 w 101"/>
                <a:gd name="T7" fmla="*/ 18 h 22"/>
                <a:gd name="T8" fmla="*/ 80 w 101"/>
                <a:gd name="T9" fmla="*/ 14 h 22"/>
                <a:gd name="T10" fmla="*/ 92 w 101"/>
                <a:gd name="T11" fmla="*/ 10 h 22"/>
                <a:gd name="T12" fmla="*/ 100 w 101"/>
                <a:gd name="T13" fmla="*/ 4 h 22"/>
                <a:gd name="T14" fmla="*/ 101 w 10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2"/>
                <a:gd name="T26" fmla="*/ 101 w 10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2">
                  <a:moveTo>
                    <a:pt x="0" y="22"/>
                  </a:moveTo>
                  <a:lnTo>
                    <a:pt x="23" y="22"/>
                  </a:lnTo>
                  <a:lnTo>
                    <a:pt x="45" y="20"/>
                  </a:lnTo>
                  <a:lnTo>
                    <a:pt x="64" y="18"/>
                  </a:lnTo>
                  <a:lnTo>
                    <a:pt x="80" y="14"/>
                  </a:lnTo>
                  <a:lnTo>
                    <a:pt x="92" y="10"/>
                  </a:lnTo>
                  <a:lnTo>
                    <a:pt x="100" y="4"/>
                  </a:lnTo>
                  <a:lnTo>
                    <a:pt x="1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Line 535"/>
            <p:cNvSpPr>
              <a:spLocks noChangeShapeType="1"/>
            </p:cNvSpPr>
            <p:nvPr>
              <p:custDataLst>
                <p:tags r:id="rId58"/>
              </p:custDataLst>
            </p:nvPr>
          </p:nvSpPr>
          <p:spPr bwMode="auto">
            <a:xfrm>
              <a:off x="4185" y="1759"/>
              <a:ext cx="0" cy="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536"/>
            <p:cNvSpPr>
              <a:spLocks noChangeShapeType="1"/>
            </p:cNvSpPr>
            <p:nvPr>
              <p:custDataLst>
                <p:tags r:id="rId59"/>
              </p:custDataLst>
            </p:nvPr>
          </p:nvSpPr>
          <p:spPr bwMode="auto">
            <a:xfrm>
              <a:off x="3984" y="1759"/>
              <a:ext cx="0" cy="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Rectangle 537"/>
            <p:cNvSpPr>
              <a:spLocks noChangeArrowheads="1"/>
            </p:cNvSpPr>
            <p:nvPr>
              <p:custDataLst>
                <p:tags r:id="rId60"/>
              </p:custDataLst>
            </p:nvPr>
          </p:nvSpPr>
          <p:spPr bwMode="auto">
            <a:xfrm>
              <a:off x="4098" y="1479"/>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B</a:t>
              </a:r>
              <a:endParaRPr lang="de-DE" altLang="en-US" sz="2800"/>
            </a:p>
          </p:txBody>
        </p:sp>
        <p:sp>
          <p:nvSpPr>
            <p:cNvPr id="272" name="Rectangle 538"/>
            <p:cNvSpPr>
              <a:spLocks noChangeArrowheads="1"/>
            </p:cNvSpPr>
            <p:nvPr>
              <p:custDataLst>
                <p:tags r:id="rId61"/>
              </p:custDataLst>
            </p:nvPr>
          </p:nvSpPr>
          <p:spPr bwMode="auto">
            <a:xfrm>
              <a:off x="4158" y="1536"/>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i</a:t>
              </a:r>
              <a:endParaRPr lang="de-DE" altLang="en-US" sz="2800"/>
            </a:p>
          </p:txBody>
        </p:sp>
        <p:sp>
          <p:nvSpPr>
            <p:cNvPr id="273" name="Rectangle 539"/>
            <p:cNvSpPr>
              <a:spLocks noChangeArrowheads="1"/>
            </p:cNvSpPr>
            <p:nvPr>
              <p:custDataLst>
                <p:tags r:id="rId62"/>
              </p:custDataLst>
            </p:nvPr>
          </p:nvSpPr>
          <p:spPr bwMode="auto">
            <a:xfrm>
              <a:off x="3997" y="1479"/>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A</a:t>
              </a:r>
              <a:endParaRPr lang="de-DE" altLang="en-US" sz="2800"/>
            </a:p>
          </p:txBody>
        </p:sp>
        <p:sp>
          <p:nvSpPr>
            <p:cNvPr id="274" name="Rectangle 540"/>
            <p:cNvSpPr>
              <a:spLocks noChangeArrowheads="1"/>
            </p:cNvSpPr>
            <p:nvPr>
              <p:custDataLst>
                <p:tags r:id="rId63"/>
              </p:custDataLst>
            </p:nvPr>
          </p:nvSpPr>
          <p:spPr bwMode="auto">
            <a:xfrm>
              <a:off x="4058" y="1536"/>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i</a:t>
              </a:r>
              <a:endParaRPr lang="de-DE" altLang="en-US" sz="2800"/>
            </a:p>
          </p:txBody>
        </p:sp>
        <p:sp>
          <p:nvSpPr>
            <p:cNvPr id="275" name="Rectangle 541"/>
            <p:cNvSpPr>
              <a:spLocks noChangeArrowheads="1"/>
            </p:cNvSpPr>
            <p:nvPr>
              <p:custDataLst>
                <p:tags r:id="rId64"/>
              </p:custDataLst>
            </p:nvPr>
          </p:nvSpPr>
          <p:spPr bwMode="auto">
            <a:xfrm>
              <a:off x="4281" y="2085"/>
              <a:ext cx="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G</a:t>
              </a:r>
              <a:endParaRPr lang="de-DE" altLang="en-US" sz="2800"/>
            </a:p>
          </p:txBody>
        </p:sp>
        <p:sp>
          <p:nvSpPr>
            <p:cNvPr id="276" name="Rectangle 542"/>
            <p:cNvSpPr>
              <a:spLocks noChangeArrowheads="1"/>
            </p:cNvSpPr>
            <p:nvPr>
              <p:custDataLst>
                <p:tags r:id="rId65"/>
              </p:custDataLst>
            </p:nvPr>
          </p:nvSpPr>
          <p:spPr bwMode="auto">
            <a:xfrm>
              <a:off x="4351" y="2141"/>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900">
                  <a:solidFill>
                    <a:srgbClr val="000000"/>
                  </a:solidFill>
                </a:rPr>
                <a:t>i:i</a:t>
              </a:r>
              <a:endParaRPr lang="de-DE" altLang="en-US" sz="900"/>
            </a:p>
          </p:txBody>
        </p:sp>
        <p:sp>
          <p:nvSpPr>
            <p:cNvPr id="277" name="Rectangle 543"/>
            <p:cNvSpPr>
              <a:spLocks noChangeArrowheads="1"/>
            </p:cNvSpPr>
            <p:nvPr>
              <p:custDataLst>
                <p:tags r:id="rId66"/>
              </p:custDataLst>
            </p:nvPr>
          </p:nvSpPr>
          <p:spPr bwMode="auto">
            <a:xfrm>
              <a:off x="4033" y="2085"/>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P</a:t>
              </a:r>
              <a:endParaRPr lang="de-DE" altLang="en-US" sz="2800"/>
            </a:p>
          </p:txBody>
        </p:sp>
        <p:sp>
          <p:nvSpPr>
            <p:cNvPr id="278" name="Rectangle 544"/>
            <p:cNvSpPr>
              <a:spLocks noChangeArrowheads="1"/>
            </p:cNvSpPr>
            <p:nvPr>
              <p:custDataLst>
                <p:tags r:id="rId67"/>
              </p:custDataLst>
            </p:nvPr>
          </p:nvSpPr>
          <p:spPr bwMode="auto">
            <a:xfrm>
              <a:off x="4094" y="2141"/>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900">
                  <a:solidFill>
                    <a:srgbClr val="000000"/>
                  </a:solidFill>
                </a:rPr>
                <a:t>i:i</a:t>
              </a:r>
              <a:endParaRPr lang="de-DE" altLang="en-US" sz="900"/>
            </a:p>
          </p:txBody>
        </p:sp>
        <p:sp>
          <p:nvSpPr>
            <p:cNvPr id="279" name="Line 585"/>
            <p:cNvSpPr>
              <a:spLocks noChangeShapeType="1"/>
            </p:cNvSpPr>
            <p:nvPr>
              <p:custDataLst>
                <p:tags r:id="rId68"/>
              </p:custDataLst>
            </p:nvPr>
          </p:nvSpPr>
          <p:spPr bwMode="auto">
            <a:xfrm>
              <a:off x="4035" y="1609"/>
              <a:ext cx="0" cy="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586"/>
            <p:cNvSpPr>
              <a:spLocks noChangeShapeType="1"/>
            </p:cNvSpPr>
            <p:nvPr>
              <p:custDataLst>
                <p:tags r:id="rId69"/>
              </p:custDataLst>
            </p:nvPr>
          </p:nvSpPr>
          <p:spPr bwMode="auto">
            <a:xfrm>
              <a:off x="4136" y="1609"/>
              <a:ext cx="0" cy="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587"/>
            <p:cNvSpPr>
              <a:spLocks noChangeShapeType="1"/>
            </p:cNvSpPr>
            <p:nvPr>
              <p:custDataLst>
                <p:tags r:id="rId70"/>
              </p:custDataLst>
            </p:nvPr>
          </p:nvSpPr>
          <p:spPr bwMode="auto">
            <a:xfrm>
              <a:off x="4136" y="1709"/>
              <a:ext cx="2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Freeform 588"/>
            <p:cNvSpPr>
              <a:spLocks/>
            </p:cNvSpPr>
            <p:nvPr>
              <p:custDataLst>
                <p:tags r:id="rId71"/>
              </p:custDataLst>
            </p:nvPr>
          </p:nvSpPr>
          <p:spPr bwMode="auto">
            <a:xfrm>
              <a:off x="4035" y="1658"/>
              <a:ext cx="251" cy="51"/>
            </a:xfrm>
            <a:custGeom>
              <a:avLst/>
              <a:gdLst>
                <a:gd name="T0" fmla="*/ 0 w 251"/>
                <a:gd name="T1" fmla="*/ 0 h 51"/>
                <a:gd name="T2" fmla="*/ 251 w 251"/>
                <a:gd name="T3" fmla="*/ 0 h 51"/>
                <a:gd name="T4" fmla="*/ 251 w 251"/>
                <a:gd name="T5" fmla="*/ 51 h 51"/>
                <a:gd name="T6" fmla="*/ 0 60000 65536"/>
                <a:gd name="T7" fmla="*/ 0 60000 65536"/>
                <a:gd name="T8" fmla="*/ 0 60000 65536"/>
                <a:gd name="T9" fmla="*/ 0 w 251"/>
                <a:gd name="T10" fmla="*/ 0 h 51"/>
                <a:gd name="T11" fmla="*/ 251 w 251"/>
                <a:gd name="T12" fmla="*/ 51 h 51"/>
              </a:gdLst>
              <a:ahLst/>
              <a:cxnLst>
                <a:cxn ang="T6">
                  <a:pos x="T0" y="T1"/>
                </a:cxn>
                <a:cxn ang="T7">
                  <a:pos x="T2" y="T3"/>
                </a:cxn>
                <a:cxn ang="T8">
                  <a:pos x="T4" y="T5"/>
                </a:cxn>
              </a:cxnLst>
              <a:rect l="T9" t="T10" r="T11" b="T12"/>
              <a:pathLst>
                <a:path w="251" h="51">
                  <a:moveTo>
                    <a:pt x="0" y="0"/>
                  </a:moveTo>
                  <a:lnTo>
                    <a:pt x="251" y="0"/>
                  </a:lnTo>
                  <a:lnTo>
                    <a:pt x="251" y="5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3" name="Rectangle 599"/>
          <p:cNvSpPr>
            <a:spLocks noChangeArrowheads="1"/>
          </p:cNvSpPr>
          <p:nvPr>
            <p:custDataLst>
              <p:tags r:id="rId8"/>
            </p:custDataLst>
          </p:nvPr>
        </p:nvSpPr>
        <p:spPr bwMode="auto">
          <a:xfrm>
            <a:off x="7120732" y="1561005"/>
            <a:ext cx="317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i</a:t>
            </a:r>
            <a:endParaRPr lang="de-DE" altLang="en-US" sz="2800"/>
          </a:p>
        </p:txBody>
      </p:sp>
      <p:sp>
        <p:nvSpPr>
          <p:cNvPr id="284" name="Rectangle 600"/>
          <p:cNvSpPr>
            <a:spLocks noChangeArrowheads="1"/>
          </p:cNvSpPr>
          <p:nvPr>
            <p:custDataLst>
              <p:tags r:id="rId9"/>
            </p:custDataLst>
          </p:nvPr>
        </p:nvSpPr>
        <p:spPr bwMode="auto">
          <a:xfrm>
            <a:off x="7063581" y="3289225"/>
            <a:ext cx="730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800">
                <a:solidFill>
                  <a:srgbClr val="000000"/>
                </a:solidFill>
              </a:rPr>
              <a:t>i:j</a:t>
            </a:r>
            <a:endParaRPr lang="de-DE" altLang="en-US" sz="2800"/>
          </a:p>
        </p:txBody>
      </p:sp>
      <p:grpSp>
        <p:nvGrpSpPr>
          <p:cNvPr id="285" name="Group 641"/>
          <p:cNvGrpSpPr>
            <a:grpSpLocks/>
          </p:cNvGrpSpPr>
          <p:nvPr>
            <p:custDataLst>
              <p:tags r:id="rId10"/>
            </p:custDataLst>
          </p:nvPr>
        </p:nvGrpSpPr>
        <p:grpSpPr bwMode="auto">
          <a:xfrm>
            <a:off x="7755183" y="4136377"/>
            <a:ext cx="646112" cy="1747838"/>
            <a:chOff x="3642" y="3116"/>
            <a:chExt cx="407" cy="1101"/>
          </a:xfrm>
        </p:grpSpPr>
        <p:sp>
          <p:nvSpPr>
            <p:cNvPr id="286" name="Line 601"/>
            <p:cNvSpPr>
              <a:spLocks noChangeShapeType="1"/>
            </p:cNvSpPr>
            <p:nvPr>
              <p:custDataLst>
                <p:tags r:id="rId12"/>
              </p:custDataLst>
            </p:nvPr>
          </p:nvSpPr>
          <p:spPr bwMode="auto">
            <a:xfrm>
              <a:off x="3998" y="3346"/>
              <a:ext cx="0" cy="7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602"/>
            <p:cNvSpPr>
              <a:spLocks noChangeShapeType="1"/>
            </p:cNvSpPr>
            <p:nvPr>
              <p:custDataLst>
                <p:tags r:id="rId13"/>
              </p:custDataLst>
            </p:nvPr>
          </p:nvSpPr>
          <p:spPr bwMode="auto">
            <a:xfrm>
              <a:off x="3897" y="3346"/>
              <a:ext cx="0" cy="7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603"/>
            <p:cNvSpPr>
              <a:spLocks noChangeShapeType="1"/>
            </p:cNvSpPr>
            <p:nvPr>
              <p:custDataLst>
                <p:tags r:id="rId14"/>
              </p:custDataLst>
            </p:nvPr>
          </p:nvSpPr>
          <p:spPr bwMode="auto">
            <a:xfrm flipV="1">
              <a:off x="3948" y="3649"/>
              <a:ext cx="0" cy="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Freeform 604"/>
            <p:cNvSpPr>
              <a:spLocks/>
            </p:cNvSpPr>
            <p:nvPr>
              <p:custDataLst>
                <p:tags r:id="rId15"/>
              </p:custDataLst>
            </p:nvPr>
          </p:nvSpPr>
          <p:spPr bwMode="auto">
            <a:xfrm>
              <a:off x="3847" y="3396"/>
              <a:ext cx="101" cy="26"/>
            </a:xfrm>
            <a:custGeom>
              <a:avLst/>
              <a:gdLst>
                <a:gd name="T0" fmla="*/ 101 w 101"/>
                <a:gd name="T1" fmla="*/ 26 h 26"/>
                <a:gd name="T2" fmla="*/ 78 w 101"/>
                <a:gd name="T3" fmla="*/ 26 h 26"/>
                <a:gd name="T4" fmla="*/ 56 w 101"/>
                <a:gd name="T5" fmla="*/ 23 h 26"/>
                <a:gd name="T6" fmla="*/ 38 w 101"/>
                <a:gd name="T7" fmla="*/ 20 h 26"/>
                <a:gd name="T8" fmla="*/ 21 w 101"/>
                <a:gd name="T9" fmla="*/ 16 h 26"/>
                <a:gd name="T10" fmla="*/ 9 w 101"/>
                <a:gd name="T11" fmla="*/ 12 h 26"/>
                <a:gd name="T12" fmla="*/ 1 w 101"/>
                <a:gd name="T13" fmla="*/ 7 h 26"/>
                <a:gd name="T14" fmla="*/ 0 w 101"/>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6"/>
                <a:gd name="T26" fmla="*/ 101 w 101"/>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6">
                  <a:moveTo>
                    <a:pt x="101" y="26"/>
                  </a:moveTo>
                  <a:lnTo>
                    <a:pt x="78" y="26"/>
                  </a:lnTo>
                  <a:lnTo>
                    <a:pt x="56" y="23"/>
                  </a:lnTo>
                  <a:lnTo>
                    <a:pt x="38" y="20"/>
                  </a:lnTo>
                  <a:lnTo>
                    <a:pt x="21" y="16"/>
                  </a:lnTo>
                  <a:lnTo>
                    <a:pt x="9" y="12"/>
                  </a:lnTo>
                  <a:lnTo>
                    <a:pt x="1"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605"/>
            <p:cNvSpPr>
              <a:spLocks/>
            </p:cNvSpPr>
            <p:nvPr>
              <p:custDataLst>
                <p:tags r:id="rId16"/>
              </p:custDataLst>
            </p:nvPr>
          </p:nvSpPr>
          <p:spPr bwMode="auto">
            <a:xfrm>
              <a:off x="3948" y="3400"/>
              <a:ext cx="101" cy="22"/>
            </a:xfrm>
            <a:custGeom>
              <a:avLst/>
              <a:gdLst>
                <a:gd name="T0" fmla="*/ 0 w 101"/>
                <a:gd name="T1" fmla="*/ 22 h 22"/>
                <a:gd name="T2" fmla="*/ 21 w 101"/>
                <a:gd name="T3" fmla="*/ 22 h 22"/>
                <a:gd name="T4" fmla="*/ 43 w 101"/>
                <a:gd name="T5" fmla="*/ 20 h 22"/>
                <a:gd name="T6" fmla="*/ 62 w 101"/>
                <a:gd name="T7" fmla="*/ 18 h 22"/>
                <a:gd name="T8" fmla="*/ 78 w 101"/>
                <a:gd name="T9" fmla="*/ 14 h 22"/>
                <a:gd name="T10" fmla="*/ 90 w 101"/>
                <a:gd name="T11" fmla="*/ 10 h 22"/>
                <a:gd name="T12" fmla="*/ 98 w 101"/>
                <a:gd name="T13" fmla="*/ 4 h 22"/>
                <a:gd name="T14" fmla="*/ 101 w 101"/>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2"/>
                <a:gd name="T26" fmla="*/ 101 w 10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2">
                  <a:moveTo>
                    <a:pt x="0" y="22"/>
                  </a:moveTo>
                  <a:lnTo>
                    <a:pt x="21" y="22"/>
                  </a:lnTo>
                  <a:lnTo>
                    <a:pt x="43" y="20"/>
                  </a:lnTo>
                  <a:lnTo>
                    <a:pt x="62" y="18"/>
                  </a:lnTo>
                  <a:lnTo>
                    <a:pt x="78" y="14"/>
                  </a:lnTo>
                  <a:lnTo>
                    <a:pt x="90" y="10"/>
                  </a:lnTo>
                  <a:lnTo>
                    <a:pt x="98" y="4"/>
                  </a:lnTo>
                  <a:lnTo>
                    <a:pt x="1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606"/>
            <p:cNvSpPr>
              <a:spLocks/>
            </p:cNvSpPr>
            <p:nvPr>
              <p:custDataLst>
                <p:tags r:id="rId17"/>
              </p:custDataLst>
            </p:nvPr>
          </p:nvSpPr>
          <p:spPr bwMode="auto">
            <a:xfrm>
              <a:off x="3847" y="3478"/>
              <a:ext cx="101" cy="171"/>
            </a:xfrm>
            <a:custGeom>
              <a:avLst/>
              <a:gdLst>
                <a:gd name="T0" fmla="*/ 101 w 101"/>
                <a:gd name="T1" fmla="*/ 171 h 171"/>
                <a:gd name="T2" fmla="*/ 85 w 101"/>
                <a:gd name="T3" fmla="*/ 171 h 171"/>
                <a:gd name="T4" fmla="*/ 70 w 101"/>
                <a:gd name="T5" fmla="*/ 166 h 171"/>
                <a:gd name="T6" fmla="*/ 55 w 101"/>
                <a:gd name="T7" fmla="*/ 156 h 171"/>
                <a:gd name="T8" fmla="*/ 42 w 101"/>
                <a:gd name="T9" fmla="*/ 143 h 171"/>
                <a:gd name="T10" fmla="*/ 30 w 101"/>
                <a:gd name="T11" fmla="*/ 125 h 171"/>
                <a:gd name="T12" fmla="*/ 20 w 101"/>
                <a:gd name="T13" fmla="*/ 105 h 171"/>
                <a:gd name="T14" fmla="*/ 12 w 101"/>
                <a:gd name="T15" fmla="*/ 82 h 171"/>
                <a:gd name="T16" fmla="*/ 5 w 101"/>
                <a:gd name="T17" fmla="*/ 57 h 171"/>
                <a:gd name="T18" fmla="*/ 1 w 101"/>
                <a:gd name="T19" fmla="*/ 29 h 171"/>
                <a:gd name="T20" fmla="*/ 0 w 101"/>
                <a:gd name="T21" fmla="*/ 0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71"/>
                <a:gd name="T35" fmla="*/ 101 w 101"/>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71">
                  <a:moveTo>
                    <a:pt x="101" y="171"/>
                  </a:moveTo>
                  <a:lnTo>
                    <a:pt x="85" y="171"/>
                  </a:lnTo>
                  <a:lnTo>
                    <a:pt x="70" y="166"/>
                  </a:lnTo>
                  <a:lnTo>
                    <a:pt x="55" y="156"/>
                  </a:lnTo>
                  <a:lnTo>
                    <a:pt x="42" y="143"/>
                  </a:lnTo>
                  <a:lnTo>
                    <a:pt x="30" y="125"/>
                  </a:lnTo>
                  <a:lnTo>
                    <a:pt x="20" y="105"/>
                  </a:lnTo>
                  <a:lnTo>
                    <a:pt x="12" y="82"/>
                  </a:lnTo>
                  <a:lnTo>
                    <a:pt x="5" y="57"/>
                  </a:lnTo>
                  <a:lnTo>
                    <a:pt x="1" y="2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607"/>
            <p:cNvSpPr>
              <a:spLocks/>
            </p:cNvSpPr>
            <p:nvPr>
              <p:custDataLst>
                <p:tags r:id="rId18"/>
              </p:custDataLst>
            </p:nvPr>
          </p:nvSpPr>
          <p:spPr bwMode="auto">
            <a:xfrm>
              <a:off x="3948" y="3478"/>
              <a:ext cx="101" cy="171"/>
            </a:xfrm>
            <a:custGeom>
              <a:avLst/>
              <a:gdLst>
                <a:gd name="T0" fmla="*/ 101 w 101"/>
                <a:gd name="T1" fmla="*/ 0 h 171"/>
                <a:gd name="T2" fmla="*/ 98 w 101"/>
                <a:gd name="T3" fmla="*/ 29 h 171"/>
                <a:gd name="T4" fmla="*/ 94 w 101"/>
                <a:gd name="T5" fmla="*/ 57 h 171"/>
                <a:gd name="T6" fmla="*/ 89 w 101"/>
                <a:gd name="T7" fmla="*/ 82 h 171"/>
                <a:gd name="T8" fmla="*/ 79 w 101"/>
                <a:gd name="T9" fmla="*/ 105 h 171"/>
                <a:gd name="T10" fmla="*/ 70 w 101"/>
                <a:gd name="T11" fmla="*/ 125 h 171"/>
                <a:gd name="T12" fmla="*/ 58 w 101"/>
                <a:gd name="T13" fmla="*/ 143 h 171"/>
                <a:gd name="T14" fmla="*/ 44 w 101"/>
                <a:gd name="T15" fmla="*/ 156 h 171"/>
                <a:gd name="T16" fmla="*/ 29 w 101"/>
                <a:gd name="T17" fmla="*/ 166 h 171"/>
                <a:gd name="T18" fmla="*/ 15 w 101"/>
                <a:gd name="T19" fmla="*/ 171 h 171"/>
                <a:gd name="T20" fmla="*/ 0 w 101"/>
                <a:gd name="T21" fmla="*/ 171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71"/>
                <a:gd name="T35" fmla="*/ 101 w 101"/>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71">
                  <a:moveTo>
                    <a:pt x="101" y="0"/>
                  </a:moveTo>
                  <a:lnTo>
                    <a:pt x="98" y="29"/>
                  </a:lnTo>
                  <a:lnTo>
                    <a:pt x="94" y="57"/>
                  </a:lnTo>
                  <a:lnTo>
                    <a:pt x="89" y="82"/>
                  </a:lnTo>
                  <a:lnTo>
                    <a:pt x="79" y="105"/>
                  </a:lnTo>
                  <a:lnTo>
                    <a:pt x="70" y="125"/>
                  </a:lnTo>
                  <a:lnTo>
                    <a:pt x="58" y="143"/>
                  </a:lnTo>
                  <a:lnTo>
                    <a:pt x="44" y="156"/>
                  </a:lnTo>
                  <a:lnTo>
                    <a:pt x="29" y="166"/>
                  </a:lnTo>
                  <a:lnTo>
                    <a:pt x="15" y="171"/>
                  </a:lnTo>
                  <a:lnTo>
                    <a:pt x="0" y="17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Line 608"/>
            <p:cNvSpPr>
              <a:spLocks noChangeShapeType="1"/>
            </p:cNvSpPr>
            <p:nvPr>
              <p:custDataLst>
                <p:tags r:id="rId19"/>
              </p:custDataLst>
            </p:nvPr>
          </p:nvSpPr>
          <p:spPr bwMode="auto">
            <a:xfrm>
              <a:off x="4049" y="3424"/>
              <a:ext cx="0" cy="5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609"/>
            <p:cNvSpPr>
              <a:spLocks noChangeShapeType="1"/>
            </p:cNvSpPr>
            <p:nvPr>
              <p:custDataLst>
                <p:tags r:id="rId20"/>
              </p:custDataLst>
            </p:nvPr>
          </p:nvSpPr>
          <p:spPr bwMode="auto">
            <a:xfrm>
              <a:off x="3847" y="3429"/>
              <a:ext cx="0" cy="5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Freeform 610"/>
            <p:cNvSpPr>
              <a:spLocks/>
            </p:cNvSpPr>
            <p:nvPr>
              <p:custDataLst>
                <p:tags r:id="rId21"/>
              </p:custDataLst>
            </p:nvPr>
          </p:nvSpPr>
          <p:spPr bwMode="auto">
            <a:xfrm>
              <a:off x="3847" y="3422"/>
              <a:ext cx="101" cy="28"/>
            </a:xfrm>
            <a:custGeom>
              <a:avLst/>
              <a:gdLst>
                <a:gd name="T0" fmla="*/ 101 w 101"/>
                <a:gd name="T1" fmla="*/ 28 h 28"/>
                <a:gd name="T2" fmla="*/ 78 w 101"/>
                <a:gd name="T3" fmla="*/ 27 h 28"/>
                <a:gd name="T4" fmla="*/ 56 w 101"/>
                <a:gd name="T5" fmla="*/ 24 h 28"/>
                <a:gd name="T6" fmla="*/ 38 w 101"/>
                <a:gd name="T7" fmla="*/ 21 h 28"/>
                <a:gd name="T8" fmla="*/ 21 w 101"/>
                <a:gd name="T9" fmla="*/ 16 h 28"/>
                <a:gd name="T10" fmla="*/ 9 w 101"/>
                <a:gd name="T11" fmla="*/ 12 h 28"/>
                <a:gd name="T12" fmla="*/ 1 w 101"/>
                <a:gd name="T13" fmla="*/ 5 h 28"/>
                <a:gd name="T14" fmla="*/ 0 w 101"/>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8"/>
                <a:gd name="T26" fmla="*/ 101 w 101"/>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8">
                  <a:moveTo>
                    <a:pt x="101" y="28"/>
                  </a:moveTo>
                  <a:lnTo>
                    <a:pt x="78" y="27"/>
                  </a:lnTo>
                  <a:lnTo>
                    <a:pt x="56" y="24"/>
                  </a:lnTo>
                  <a:lnTo>
                    <a:pt x="38" y="21"/>
                  </a:lnTo>
                  <a:lnTo>
                    <a:pt x="21" y="16"/>
                  </a:lnTo>
                  <a:lnTo>
                    <a:pt x="9" y="12"/>
                  </a:lnTo>
                  <a:lnTo>
                    <a:pt x="1"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611"/>
            <p:cNvSpPr>
              <a:spLocks/>
            </p:cNvSpPr>
            <p:nvPr>
              <p:custDataLst>
                <p:tags r:id="rId22"/>
              </p:custDataLst>
            </p:nvPr>
          </p:nvSpPr>
          <p:spPr bwMode="auto">
            <a:xfrm>
              <a:off x="3948" y="3426"/>
              <a:ext cx="101" cy="24"/>
            </a:xfrm>
            <a:custGeom>
              <a:avLst/>
              <a:gdLst>
                <a:gd name="T0" fmla="*/ 0 w 101"/>
                <a:gd name="T1" fmla="*/ 24 h 24"/>
                <a:gd name="T2" fmla="*/ 21 w 101"/>
                <a:gd name="T3" fmla="*/ 23 h 24"/>
                <a:gd name="T4" fmla="*/ 43 w 101"/>
                <a:gd name="T5" fmla="*/ 21 h 24"/>
                <a:gd name="T6" fmla="*/ 63 w 101"/>
                <a:gd name="T7" fmla="*/ 17 h 24"/>
                <a:gd name="T8" fmla="*/ 78 w 101"/>
                <a:gd name="T9" fmla="*/ 15 h 24"/>
                <a:gd name="T10" fmla="*/ 90 w 101"/>
                <a:gd name="T11" fmla="*/ 9 h 24"/>
                <a:gd name="T12" fmla="*/ 98 w 101"/>
                <a:gd name="T13" fmla="*/ 5 h 24"/>
                <a:gd name="T14" fmla="*/ 101 w 10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4"/>
                <a:gd name="T26" fmla="*/ 101 w 10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4">
                  <a:moveTo>
                    <a:pt x="0" y="24"/>
                  </a:moveTo>
                  <a:lnTo>
                    <a:pt x="21" y="23"/>
                  </a:lnTo>
                  <a:lnTo>
                    <a:pt x="43" y="21"/>
                  </a:lnTo>
                  <a:lnTo>
                    <a:pt x="63" y="17"/>
                  </a:lnTo>
                  <a:lnTo>
                    <a:pt x="78" y="15"/>
                  </a:lnTo>
                  <a:lnTo>
                    <a:pt x="90" y="9"/>
                  </a:lnTo>
                  <a:lnTo>
                    <a:pt x="98" y="5"/>
                  </a:lnTo>
                  <a:lnTo>
                    <a:pt x="1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Line 612"/>
            <p:cNvSpPr>
              <a:spLocks noChangeShapeType="1"/>
            </p:cNvSpPr>
            <p:nvPr>
              <p:custDataLst>
                <p:tags r:id="rId23"/>
              </p:custDataLst>
            </p:nvPr>
          </p:nvSpPr>
          <p:spPr bwMode="auto">
            <a:xfrm>
              <a:off x="3897" y="3699"/>
              <a:ext cx="0" cy="74"/>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613"/>
            <p:cNvSpPr>
              <a:spLocks noChangeShapeType="1"/>
            </p:cNvSpPr>
            <p:nvPr>
              <p:custDataLst>
                <p:tags r:id="rId24"/>
              </p:custDataLst>
            </p:nvPr>
          </p:nvSpPr>
          <p:spPr bwMode="auto">
            <a:xfrm>
              <a:off x="3796" y="3699"/>
              <a:ext cx="0" cy="7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614"/>
            <p:cNvSpPr>
              <a:spLocks noChangeShapeType="1"/>
            </p:cNvSpPr>
            <p:nvPr>
              <p:custDataLst>
                <p:tags r:id="rId25"/>
              </p:custDataLst>
            </p:nvPr>
          </p:nvSpPr>
          <p:spPr bwMode="auto">
            <a:xfrm flipV="1">
              <a:off x="3847" y="4002"/>
              <a:ext cx="0" cy="5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Freeform 615"/>
            <p:cNvSpPr>
              <a:spLocks/>
            </p:cNvSpPr>
            <p:nvPr>
              <p:custDataLst>
                <p:tags r:id="rId26"/>
              </p:custDataLst>
            </p:nvPr>
          </p:nvSpPr>
          <p:spPr bwMode="auto">
            <a:xfrm>
              <a:off x="3746" y="3750"/>
              <a:ext cx="101" cy="26"/>
            </a:xfrm>
            <a:custGeom>
              <a:avLst/>
              <a:gdLst>
                <a:gd name="T0" fmla="*/ 101 w 101"/>
                <a:gd name="T1" fmla="*/ 26 h 26"/>
                <a:gd name="T2" fmla="*/ 78 w 101"/>
                <a:gd name="T3" fmla="*/ 24 h 26"/>
                <a:gd name="T4" fmla="*/ 57 w 101"/>
                <a:gd name="T5" fmla="*/ 23 h 26"/>
                <a:gd name="T6" fmla="*/ 38 w 101"/>
                <a:gd name="T7" fmla="*/ 20 h 26"/>
                <a:gd name="T8" fmla="*/ 22 w 101"/>
                <a:gd name="T9" fmla="*/ 16 h 26"/>
                <a:gd name="T10" fmla="*/ 9 w 101"/>
                <a:gd name="T11" fmla="*/ 11 h 26"/>
                <a:gd name="T12" fmla="*/ 1 w 101"/>
                <a:gd name="T13" fmla="*/ 6 h 26"/>
                <a:gd name="T14" fmla="*/ 0 w 101"/>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6"/>
                <a:gd name="T26" fmla="*/ 101 w 101"/>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6">
                  <a:moveTo>
                    <a:pt x="101" y="26"/>
                  </a:moveTo>
                  <a:lnTo>
                    <a:pt x="78" y="24"/>
                  </a:lnTo>
                  <a:lnTo>
                    <a:pt x="57" y="23"/>
                  </a:lnTo>
                  <a:lnTo>
                    <a:pt x="38" y="20"/>
                  </a:lnTo>
                  <a:lnTo>
                    <a:pt x="22" y="16"/>
                  </a:lnTo>
                  <a:lnTo>
                    <a:pt x="9" y="11"/>
                  </a:lnTo>
                  <a:lnTo>
                    <a:pt x="1" y="6"/>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616"/>
            <p:cNvSpPr>
              <a:spLocks/>
            </p:cNvSpPr>
            <p:nvPr>
              <p:custDataLst>
                <p:tags r:id="rId27"/>
              </p:custDataLst>
            </p:nvPr>
          </p:nvSpPr>
          <p:spPr bwMode="auto">
            <a:xfrm>
              <a:off x="3847" y="3753"/>
              <a:ext cx="101" cy="23"/>
            </a:xfrm>
            <a:custGeom>
              <a:avLst/>
              <a:gdLst>
                <a:gd name="T0" fmla="*/ 0 w 101"/>
                <a:gd name="T1" fmla="*/ 23 h 23"/>
                <a:gd name="T2" fmla="*/ 21 w 101"/>
                <a:gd name="T3" fmla="*/ 21 h 23"/>
                <a:gd name="T4" fmla="*/ 43 w 101"/>
                <a:gd name="T5" fmla="*/ 20 h 23"/>
                <a:gd name="T6" fmla="*/ 62 w 101"/>
                <a:gd name="T7" fmla="*/ 17 h 23"/>
                <a:gd name="T8" fmla="*/ 78 w 101"/>
                <a:gd name="T9" fmla="*/ 15 h 23"/>
                <a:gd name="T10" fmla="*/ 90 w 101"/>
                <a:gd name="T11" fmla="*/ 9 h 23"/>
                <a:gd name="T12" fmla="*/ 98 w 101"/>
                <a:gd name="T13" fmla="*/ 5 h 23"/>
                <a:gd name="T14" fmla="*/ 101 w 101"/>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3"/>
                <a:gd name="T26" fmla="*/ 101 w 10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3">
                  <a:moveTo>
                    <a:pt x="0" y="23"/>
                  </a:moveTo>
                  <a:lnTo>
                    <a:pt x="21" y="21"/>
                  </a:lnTo>
                  <a:lnTo>
                    <a:pt x="43" y="20"/>
                  </a:lnTo>
                  <a:lnTo>
                    <a:pt x="62" y="17"/>
                  </a:lnTo>
                  <a:lnTo>
                    <a:pt x="78" y="15"/>
                  </a:lnTo>
                  <a:lnTo>
                    <a:pt x="90" y="9"/>
                  </a:lnTo>
                  <a:lnTo>
                    <a:pt x="98" y="5"/>
                  </a:lnTo>
                  <a:lnTo>
                    <a:pt x="1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617"/>
            <p:cNvSpPr>
              <a:spLocks/>
            </p:cNvSpPr>
            <p:nvPr>
              <p:custDataLst>
                <p:tags r:id="rId28"/>
              </p:custDataLst>
            </p:nvPr>
          </p:nvSpPr>
          <p:spPr bwMode="auto">
            <a:xfrm>
              <a:off x="3746" y="3832"/>
              <a:ext cx="101" cy="170"/>
            </a:xfrm>
            <a:custGeom>
              <a:avLst/>
              <a:gdLst>
                <a:gd name="T0" fmla="*/ 101 w 101"/>
                <a:gd name="T1" fmla="*/ 170 h 170"/>
                <a:gd name="T2" fmla="*/ 85 w 101"/>
                <a:gd name="T3" fmla="*/ 170 h 170"/>
                <a:gd name="T4" fmla="*/ 70 w 101"/>
                <a:gd name="T5" fmla="*/ 166 h 170"/>
                <a:gd name="T6" fmla="*/ 55 w 101"/>
                <a:gd name="T7" fmla="*/ 156 h 170"/>
                <a:gd name="T8" fmla="*/ 42 w 101"/>
                <a:gd name="T9" fmla="*/ 143 h 170"/>
                <a:gd name="T10" fmla="*/ 30 w 101"/>
                <a:gd name="T11" fmla="*/ 125 h 170"/>
                <a:gd name="T12" fmla="*/ 20 w 101"/>
                <a:gd name="T13" fmla="*/ 105 h 170"/>
                <a:gd name="T14" fmla="*/ 12 w 101"/>
                <a:gd name="T15" fmla="*/ 81 h 170"/>
                <a:gd name="T16" fmla="*/ 5 w 101"/>
                <a:gd name="T17" fmla="*/ 55 h 170"/>
                <a:gd name="T18" fmla="*/ 1 w 101"/>
                <a:gd name="T19" fmla="*/ 29 h 170"/>
                <a:gd name="T20" fmla="*/ 0 w 101"/>
                <a:gd name="T21" fmla="*/ 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70"/>
                <a:gd name="T35" fmla="*/ 101 w 101"/>
                <a:gd name="T36" fmla="*/ 170 h 1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70">
                  <a:moveTo>
                    <a:pt x="101" y="170"/>
                  </a:moveTo>
                  <a:lnTo>
                    <a:pt x="85" y="170"/>
                  </a:lnTo>
                  <a:lnTo>
                    <a:pt x="70" y="166"/>
                  </a:lnTo>
                  <a:lnTo>
                    <a:pt x="55" y="156"/>
                  </a:lnTo>
                  <a:lnTo>
                    <a:pt x="42" y="143"/>
                  </a:lnTo>
                  <a:lnTo>
                    <a:pt x="30" y="125"/>
                  </a:lnTo>
                  <a:lnTo>
                    <a:pt x="20" y="105"/>
                  </a:lnTo>
                  <a:lnTo>
                    <a:pt x="12" y="81"/>
                  </a:lnTo>
                  <a:lnTo>
                    <a:pt x="5" y="55"/>
                  </a:lnTo>
                  <a:lnTo>
                    <a:pt x="1" y="29"/>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618"/>
            <p:cNvSpPr>
              <a:spLocks/>
            </p:cNvSpPr>
            <p:nvPr>
              <p:custDataLst>
                <p:tags r:id="rId29"/>
              </p:custDataLst>
            </p:nvPr>
          </p:nvSpPr>
          <p:spPr bwMode="auto">
            <a:xfrm>
              <a:off x="3847" y="3832"/>
              <a:ext cx="101" cy="170"/>
            </a:xfrm>
            <a:custGeom>
              <a:avLst/>
              <a:gdLst>
                <a:gd name="T0" fmla="*/ 101 w 101"/>
                <a:gd name="T1" fmla="*/ 0 h 170"/>
                <a:gd name="T2" fmla="*/ 98 w 101"/>
                <a:gd name="T3" fmla="*/ 29 h 170"/>
                <a:gd name="T4" fmla="*/ 94 w 101"/>
                <a:gd name="T5" fmla="*/ 55 h 170"/>
                <a:gd name="T6" fmla="*/ 89 w 101"/>
                <a:gd name="T7" fmla="*/ 81 h 170"/>
                <a:gd name="T8" fmla="*/ 79 w 101"/>
                <a:gd name="T9" fmla="*/ 105 h 170"/>
                <a:gd name="T10" fmla="*/ 70 w 101"/>
                <a:gd name="T11" fmla="*/ 125 h 170"/>
                <a:gd name="T12" fmla="*/ 58 w 101"/>
                <a:gd name="T13" fmla="*/ 143 h 170"/>
                <a:gd name="T14" fmla="*/ 44 w 101"/>
                <a:gd name="T15" fmla="*/ 156 h 170"/>
                <a:gd name="T16" fmla="*/ 30 w 101"/>
                <a:gd name="T17" fmla="*/ 166 h 170"/>
                <a:gd name="T18" fmla="*/ 15 w 101"/>
                <a:gd name="T19" fmla="*/ 170 h 170"/>
                <a:gd name="T20" fmla="*/ 0 w 101"/>
                <a:gd name="T21" fmla="*/ 17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70"/>
                <a:gd name="T35" fmla="*/ 101 w 101"/>
                <a:gd name="T36" fmla="*/ 170 h 1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70">
                  <a:moveTo>
                    <a:pt x="101" y="0"/>
                  </a:moveTo>
                  <a:lnTo>
                    <a:pt x="98" y="29"/>
                  </a:lnTo>
                  <a:lnTo>
                    <a:pt x="94" y="55"/>
                  </a:lnTo>
                  <a:lnTo>
                    <a:pt x="89" y="81"/>
                  </a:lnTo>
                  <a:lnTo>
                    <a:pt x="79" y="105"/>
                  </a:lnTo>
                  <a:lnTo>
                    <a:pt x="70" y="125"/>
                  </a:lnTo>
                  <a:lnTo>
                    <a:pt x="58" y="143"/>
                  </a:lnTo>
                  <a:lnTo>
                    <a:pt x="44" y="156"/>
                  </a:lnTo>
                  <a:lnTo>
                    <a:pt x="30" y="166"/>
                  </a:lnTo>
                  <a:lnTo>
                    <a:pt x="15" y="170"/>
                  </a:lnTo>
                  <a:lnTo>
                    <a:pt x="0" y="17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Line 619"/>
            <p:cNvSpPr>
              <a:spLocks noChangeShapeType="1"/>
            </p:cNvSpPr>
            <p:nvPr>
              <p:custDataLst>
                <p:tags r:id="rId30"/>
              </p:custDataLst>
            </p:nvPr>
          </p:nvSpPr>
          <p:spPr bwMode="auto">
            <a:xfrm>
              <a:off x="3948" y="3778"/>
              <a:ext cx="0" cy="5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620"/>
            <p:cNvSpPr>
              <a:spLocks noChangeShapeType="1"/>
            </p:cNvSpPr>
            <p:nvPr>
              <p:custDataLst>
                <p:tags r:id="rId31"/>
              </p:custDataLst>
            </p:nvPr>
          </p:nvSpPr>
          <p:spPr bwMode="auto">
            <a:xfrm>
              <a:off x="3746" y="3782"/>
              <a:ext cx="0" cy="5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 name="Freeform 621"/>
            <p:cNvSpPr>
              <a:spLocks/>
            </p:cNvSpPr>
            <p:nvPr>
              <p:custDataLst>
                <p:tags r:id="rId32"/>
              </p:custDataLst>
            </p:nvPr>
          </p:nvSpPr>
          <p:spPr bwMode="auto">
            <a:xfrm>
              <a:off x="3746" y="3776"/>
              <a:ext cx="101" cy="28"/>
            </a:xfrm>
            <a:custGeom>
              <a:avLst/>
              <a:gdLst>
                <a:gd name="T0" fmla="*/ 101 w 101"/>
                <a:gd name="T1" fmla="*/ 28 h 28"/>
                <a:gd name="T2" fmla="*/ 78 w 101"/>
                <a:gd name="T3" fmla="*/ 27 h 28"/>
                <a:gd name="T4" fmla="*/ 57 w 101"/>
                <a:gd name="T5" fmla="*/ 24 h 28"/>
                <a:gd name="T6" fmla="*/ 38 w 101"/>
                <a:gd name="T7" fmla="*/ 20 h 28"/>
                <a:gd name="T8" fmla="*/ 22 w 101"/>
                <a:gd name="T9" fmla="*/ 16 h 28"/>
                <a:gd name="T10" fmla="*/ 9 w 101"/>
                <a:gd name="T11" fmla="*/ 11 h 28"/>
                <a:gd name="T12" fmla="*/ 1 w 101"/>
                <a:gd name="T13" fmla="*/ 5 h 28"/>
                <a:gd name="T14" fmla="*/ 0 w 101"/>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8"/>
                <a:gd name="T26" fmla="*/ 101 w 101"/>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8">
                  <a:moveTo>
                    <a:pt x="101" y="28"/>
                  </a:moveTo>
                  <a:lnTo>
                    <a:pt x="78" y="27"/>
                  </a:lnTo>
                  <a:lnTo>
                    <a:pt x="57" y="24"/>
                  </a:lnTo>
                  <a:lnTo>
                    <a:pt x="38" y="20"/>
                  </a:lnTo>
                  <a:lnTo>
                    <a:pt x="22" y="16"/>
                  </a:lnTo>
                  <a:lnTo>
                    <a:pt x="9" y="11"/>
                  </a:lnTo>
                  <a:lnTo>
                    <a:pt x="1" y="5"/>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622"/>
            <p:cNvSpPr>
              <a:spLocks/>
            </p:cNvSpPr>
            <p:nvPr>
              <p:custDataLst>
                <p:tags r:id="rId33"/>
              </p:custDataLst>
            </p:nvPr>
          </p:nvSpPr>
          <p:spPr bwMode="auto">
            <a:xfrm>
              <a:off x="3847" y="3778"/>
              <a:ext cx="101" cy="26"/>
            </a:xfrm>
            <a:custGeom>
              <a:avLst/>
              <a:gdLst>
                <a:gd name="T0" fmla="*/ 0 w 101"/>
                <a:gd name="T1" fmla="*/ 26 h 26"/>
                <a:gd name="T2" fmla="*/ 21 w 101"/>
                <a:gd name="T3" fmla="*/ 25 h 26"/>
                <a:gd name="T4" fmla="*/ 43 w 101"/>
                <a:gd name="T5" fmla="*/ 22 h 26"/>
                <a:gd name="T6" fmla="*/ 62 w 101"/>
                <a:gd name="T7" fmla="*/ 19 h 26"/>
                <a:gd name="T8" fmla="*/ 78 w 101"/>
                <a:gd name="T9" fmla="*/ 15 h 26"/>
                <a:gd name="T10" fmla="*/ 90 w 101"/>
                <a:gd name="T11" fmla="*/ 11 h 26"/>
                <a:gd name="T12" fmla="*/ 98 w 101"/>
                <a:gd name="T13" fmla="*/ 6 h 26"/>
                <a:gd name="T14" fmla="*/ 101 w 101"/>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26"/>
                <a:gd name="T26" fmla="*/ 101 w 101"/>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26">
                  <a:moveTo>
                    <a:pt x="0" y="26"/>
                  </a:moveTo>
                  <a:lnTo>
                    <a:pt x="21" y="25"/>
                  </a:lnTo>
                  <a:lnTo>
                    <a:pt x="43" y="22"/>
                  </a:lnTo>
                  <a:lnTo>
                    <a:pt x="62" y="19"/>
                  </a:lnTo>
                  <a:lnTo>
                    <a:pt x="78" y="15"/>
                  </a:lnTo>
                  <a:lnTo>
                    <a:pt x="90" y="11"/>
                  </a:lnTo>
                  <a:lnTo>
                    <a:pt x="98" y="6"/>
                  </a:lnTo>
                  <a:lnTo>
                    <a:pt x="101"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Line 623"/>
            <p:cNvSpPr>
              <a:spLocks noChangeShapeType="1"/>
            </p:cNvSpPr>
            <p:nvPr>
              <p:custDataLst>
                <p:tags r:id="rId34"/>
              </p:custDataLst>
            </p:nvPr>
          </p:nvSpPr>
          <p:spPr bwMode="auto">
            <a:xfrm flipH="1">
              <a:off x="3897" y="3699"/>
              <a:ext cx="51"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624"/>
            <p:cNvSpPr>
              <a:spLocks noChangeShapeType="1"/>
            </p:cNvSpPr>
            <p:nvPr>
              <p:custDataLst>
                <p:tags r:id="rId35"/>
              </p:custDataLst>
            </p:nvPr>
          </p:nvSpPr>
          <p:spPr bwMode="auto">
            <a:xfrm flipV="1">
              <a:off x="3796" y="3246"/>
              <a:ext cx="0" cy="45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625"/>
            <p:cNvSpPr>
              <a:spLocks noChangeShapeType="1"/>
            </p:cNvSpPr>
            <p:nvPr>
              <p:custDataLst>
                <p:tags r:id="rId36"/>
              </p:custDataLst>
            </p:nvPr>
          </p:nvSpPr>
          <p:spPr bwMode="auto">
            <a:xfrm flipV="1">
              <a:off x="3897" y="3246"/>
              <a:ext cx="0" cy="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Line 626"/>
            <p:cNvSpPr>
              <a:spLocks noChangeShapeType="1"/>
            </p:cNvSpPr>
            <p:nvPr>
              <p:custDataLst>
                <p:tags r:id="rId37"/>
              </p:custDataLst>
            </p:nvPr>
          </p:nvSpPr>
          <p:spPr bwMode="auto">
            <a:xfrm flipV="1">
              <a:off x="3998" y="3246"/>
              <a:ext cx="0" cy="1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 name="Rectangle 627"/>
            <p:cNvSpPr>
              <a:spLocks noChangeArrowheads="1"/>
            </p:cNvSpPr>
            <p:nvPr>
              <p:custDataLst>
                <p:tags r:id="rId38"/>
              </p:custDataLst>
            </p:nvPr>
          </p:nvSpPr>
          <p:spPr bwMode="auto">
            <a:xfrm>
              <a:off x="3960" y="3116"/>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B</a:t>
              </a:r>
              <a:endParaRPr lang="de-DE" altLang="en-US" sz="2800"/>
            </a:p>
          </p:txBody>
        </p:sp>
        <p:sp>
          <p:nvSpPr>
            <p:cNvPr id="313" name="Rectangle 628"/>
            <p:cNvSpPr>
              <a:spLocks noChangeArrowheads="1"/>
            </p:cNvSpPr>
            <p:nvPr>
              <p:custDataLst>
                <p:tags r:id="rId39"/>
              </p:custDataLst>
            </p:nvPr>
          </p:nvSpPr>
          <p:spPr bwMode="auto">
            <a:xfrm>
              <a:off x="4020" y="3173"/>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i</a:t>
              </a:r>
              <a:endParaRPr lang="de-DE" altLang="en-US" sz="2800"/>
            </a:p>
          </p:txBody>
        </p:sp>
        <p:sp>
          <p:nvSpPr>
            <p:cNvPr id="314" name="Rectangle 629"/>
            <p:cNvSpPr>
              <a:spLocks noChangeArrowheads="1"/>
            </p:cNvSpPr>
            <p:nvPr>
              <p:custDataLst>
                <p:tags r:id="rId40"/>
              </p:custDataLst>
            </p:nvPr>
          </p:nvSpPr>
          <p:spPr bwMode="auto">
            <a:xfrm>
              <a:off x="3859" y="3116"/>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A</a:t>
              </a:r>
              <a:endParaRPr lang="de-DE" altLang="en-US" sz="2800"/>
            </a:p>
          </p:txBody>
        </p:sp>
        <p:sp>
          <p:nvSpPr>
            <p:cNvPr id="315" name="Rectangle 630"/>
            <p:cNvSpPr>
              <a:spLocks noChangeArrowheads="1"/>
            </p:cNvSpPr>
            <p:nvPr>
              <p:custDataLst>
                <p:tags r:id="rId41"/>
              </p:custDataLst>
            </p:nvPr>
          </p:nvSpPr>
          <p:spPr bwMode="auto">
            <a:xfrm>
              <a:off x="3920" y="3173"/>
              <a:ext cx="1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i</a:t>
              </a:r>
              <a:endParaRPr lang="de-DE" altLang="en-US" sz="2800"/>
            </a:p>
          </p:txBody>
        </p:sp>
        <p:sp>
          <p:nvSpPr>
            <p:cNvPr id="316" name="Rectangle 631"/>
            <p:cNvSpPr>
              <a:spLocks noChangeArrowheads="1"/>
            </p:cNvSpPr>
            <p:nvPr>
              <p:custDataLst>
                <p:tags r:id="rId42"/>
              </p:custDataLst>
            </p:nvPr>
          </p:nvSpPr>
          <p:spPr bwMode="auto">
            <a:xfrm>
              <a:off x="3642" y="3116"/>
              <a:ext cx="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G</a:t>
              </a:r>
              <a:endParaRPr lang="de-DE" altLang="en-US" sz="2800"/>
            </a:p>
          </p:txBody>
        </p:sp>
        <p:sp>
          <p:nvSpPr>
            <p:cNvPr id="317" name="Rectangle 632"/>
            <p:cNvSpPr>
              <a:spLocks noChangeArrowheads="1"/>
            </p:cNvSpPr>
            <p:nvPr>
              <p:custDataLst>
                <p:tags r:id="rId43"/>
              </p:custDataLst>
            </p:nvPr>
          </p:nvSpPr>
          <p:spPr bwMode="auto">
            <a:xfrm>
              <a:off x="3712" y="3173"/>
              <a:ext cx="1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700">
                  <a:solidFill>
                    <a:srgbClr val="000000"/>
                  </a:solidFill>
                </a:rPr>
                <a:t>i-1:-1</a:t>
              </a:r>
              <a:endParaRPr lang="de-DE" altLang="en-US" sz="2800"/>
            </a:p>
          </p:txBody>
        </p:sp>
        <p:sp>
          <p:nvSpPr>
            <p:cNvPr id="318" name="Rectangle 633"/>
            <p:cNvSpPr>
              <a:spLocks noChangeArrowheads="1"/>
            </p:cNvSpPr>
            <p:nvPr>
              <p:custDataLst>
                <p:tags r:id="rId44"/>
              </p:custDataLst>
            </p:nvPr>
          </p:nvSpPr>
          <p:spPr bwMode="auto">
            <a:xfrm>
              <a:off x="3809" y="4074"/>
              <a:ext cx="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S</a:t>
              </a:r>
              <a:endParaRPr lang="de-DE" altLang="en-US" sz="2800"/>
            </a:p>
          </p:txBody>
        </p:sp>
        <p:sp>
          <p:nvSpPr>
            <p:cNvPr id="319" name="Rectangle 634"/>
            <p:cNvSpPr>
              <a:spLocks noChangeArrowheads="1"/>
            </p:cNvSpPr>
            <p:nvPr>
              <p:custDataLst>
                <p:tags r:id="rId45"/>
              </p:custDataLst>
            </p:nvPr>
          </p:nvSpPr>
          <p:spPr bwMode="auto">
            <a:xfrm>
              <a:off x="3870" y="4131"/>
              <a:ext cx="1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900">
                  <a:solidFill>
                    <a:srgbClr val="000000"/>
                  </a:solidFill>
                </a:rPr>
                <a:t>i</a:t>
              </a:r>
              <a:endParaRPr lang="de-DE" altLang="en-US" sz="900"/>
            </a:p>
          </p:txBody>
        </p:sp>
      </p:grpSp>
      <p:sp>
        <p:nvSpPr>
          <p:cNvPr id="320" name="Rectangle 635"/>
          <p:cNvSpPr>
            <a:spLocks noChangeArrowheads="1"/>
          </p:cNvSpPr>
          <p:nvPr>
            <p:custDataLst>
              <p:tags r:id="rId11"/>
            </p:custDataLst>
          </p:nvPr>
        </p:nvSpPr>
        <p:spPr bwMode="auto">
          <a:xfrm>
            <a:off x="7228681" y="4602807"/>
            <a:ext cx="317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itchFamily="2" charset="2"/>
              <a:buChar char="§"/>
              <a:defRPr sz="2000">
                <a:solidFill>
                  <a:schemeClr val="tx1"/>
                </a:solidFill>
                <a:latin typeface="Arial" pitchFamily="34" charset="0"/>
              </a:defRPr>
            </a:lvl1pPr>
            <a:lvl2pPr marL="742950" indent="-285750" eaLnBrk="0" hangingPunct="0">
              <a:spcBef>
                <a:spcPct val="20000"/>
              </a:spcBef>
              <a:buFont typeface="Wingdings" pitchFamily="2" charset="2"/>
              <a:buChar char="§"/>
              <a:defRPr>
                <a:solidFill>
                  <a:schemeClr val="tx1"/>
                </a:solidFill>
                <a:latin typeface="Arial" pitchFamily="34" charset="0"/>
              </a:defRPr>
            </a:lvl2pPr>
            <a:lvl3pPr marL="1143000" indent="-228600" eaLnBrk="0" hangingPunct="0">
              <a:spcBef>
                <a:spcPct val="20000"/>
              </a:spcBef>
              <a:buFont typeface="Wingdings" pitchFamily="2" charset="2"/>
              <a:buChar char="§"/>
              <a:defRPr>
                <a:solidFill>
                  <a:schemeClr val="tx1"/>
                </a:solidFill>
                <a:latin typeface="Arial" pitchFamily="34" charset="0"/>
              </a:defRPr>
            </a:lvl3pPr>
            <a:lvl4pPr marL="1600200" indent="-228600" eaLnBrk="0" hangingPunct="0">
              <a:spcBef>
                <a:spcPct val="20000"/>
              </a:spcBef>
              <a:buFont typeface="Wingdings" pitchFamily="2" charset="2"/>
              <a:buChar char="§"/>
              <a:defRPr sz="1600">
                <a:solidFill>
                  <a:schemeClr val="tx1"/>
                </a:solidFill>
                <a:latin typeface="Arial" pitchFamily="34" charset="0"/>
              </a:defRPr>
            </a:lvl4pPr>
            <a:lvl5pPr marL="2057400" indent="-228600" eaLnBrk="0" hangingPunct="0">
              <a:spcBef>
                <a:spcPct val="20000"/>
              </a:spcBef>
              <a:buFont typeface="Wingdings" pitchFamily="2" charset="2"/>
              <a:buChar char="§"/>
              <a:defRPr sz="16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Arial" pitchFamily="34" charset="0"/>
              </a:defRPr>
            </a:lvl9pPr>
          </a:lstStyle>
          <a:p>
            <a:pPr eaLnBrk="1" hangingPunct="1">
              <a:spcBef>
                <a:spcPct val="0"/>
              </a:spcBef>
              <a:buFontTx/>
              <a:buNone/>
            </a:pPr>
            <a:r>
              <a:rPr lang="de-DE" altLang="en-US" sz="1100">
                <a:solidFill>
                  <a:srgbClr val="000000"/>
                </a:solidFill>
              </a:rPr>
              <a:t>i</a:t>
            </a:r>
            <a:endParaRPr lang="de-DE" altLang="en-US" sz="2800"/>
          </a:p>
        </p:txBody>
      </p:sp>
    </p:spTree>
    <p:extLst>
      <p:ext uri="{BB962C8B-B14F-4D97-AF65-F5344CB8AC3E}">
        <p14:creationId xmlns:p14="http://schemas.microsoft.com/office/powerpoint/2010/main" val="1442534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p:cNvSpPr>
          <p:nvPr>
            <p:custDataLst>
              <p:tags r:id="rId1"/>
            </p:custDataLst>
          </p:nvPr>
        </p:nvSpPr>
        <p:spPr bwMode="auto">
          <a:xfrm>
            <a:off x="448408" y="1066800"/>
            <a:ext cx="831459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sz="3200" b="1" i="1" dirty="0" err="1" smtClean="0">
                <a:solidFill>
                  <a:schemeClr val="accent1"/>
                </a:solidFill>
                <a:latin typeface="Times New Roman" pitchFamily="18" charset="0"/>
                <a:cs typeface="Arial" charset="0"/>
              </a:rPr>
              <a:t>t</a:t>
            </a:r>
            <a:r>
              <a:rPr lang="en-US" sz="3200" b="1" i="1" baseline="-25000" dirty="0" err="1" smtClean="0">
                <a:solidFill>
                  <a:schemeClr val="accent1"/>
                </a:solidFill>
                <a:latin typeface="Times New Roman" pitchFamily="18" charset="0"/>
                <a:cs typeface="Arial" charset="0"/>
              </a:rPr>
              <a:t>PA</a:t>
            </a:r>
            <a:r>
              <a:rPr lang="en-US" sz="3200" b="1" dirty="0" smtClean="0">
                <a:solidFill>
                  <a:schemeClr val="accent1"/>
                </a:solidFill>
                <a:latin typeface="Times New Roman" pitchFamily="18" charset="0"/>
                <a:cs typeface="Arial" charset="0"/>
              </a:rPr>
              <a:t> </a:t>
            </a:r>
            <a:r>
              <a:rPr lang="en-US" sz="3200" b="1" dirty="0">
                <a:solidFill>
                  <a:schemeClr val="accent1"/>
                </a:solidFill>
                <a:latin typeface="Times New Roman" pitchFamily="18" charset="0"/>
                <a:cs typeface="Arial" charset="0"/>
              </a:rPr>
              <a:t>=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a:t>
            </a:r>
            <a:r>
              <a:rPr lang="en-US" sz="3200" b="1" i="1" dirty="0">
                <a:solidFill>
                  <a:schemeClr val="accent1"/>
                </a:solidFill>
                <a:latin typeface="Times New Roman" pitchFamily="18" charset="0"/>
                <a:cs typeface="Arial" charset="0"/>
              </a:rPr>
              <a:t> + </a:t>
            </a:r>
            <a:r>
              <a:rPr lang="en-US" sz="3200" b="1" dirty="0">
                <a:solidFill>
                  <a:schemeClr val="accent1"/>
                </a:solidFill>
                <a:latin typeface="Times New Roman" pitchFamily="18" charset="0"/>
                <a:cs typeface="Arial" charset="0"/>
              </a:rPr>
              <a:t>log</a:t>
            </a:r>
            <a:r>
              <a:rPr lang="en-US" sz="3200" b="1" i="1" baseline="-25000" dirty="0">
                <a:solidFill>
                  <a:schemeClr val="accent1"/>
                </a:solidFill>
                <a:latin typeface="Times New Roman" pitchFamily="18" charset="0"/>
                <a:cs typeface="Arial" charset="0"/>
              </a:rPr>
              <a:t>2</a:t>
            </a:r>
            <a:r>
              <a:rPr lang="en-US" sz="3200" b="1" i="1" dirty="0">
                <a:solidFill>
                  <a:schemeClr val="accent1"/>
                </a:solidFill>
                <a:latin typeface="Times New Roman" pitchFamily="18" charset="0"/>
                <a:cs typeface="Arial" charset="0"/>
              </a:rPr>
              <a:t>N(</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pg_</a:t>
            </a:r>
            <a:r>
              <a:rPr lang="en-US" sz="3200" b="1" baseline="-25000" dirty="0" err="1">
                <a:solidFill>
                  <a:schemeClr val="accent1"/>
                </a:solidFill>
                <a:latin typeface="Times New Roman" pitchFamily="18" charset="0"/>
                <a:cs typeface="Arial" charset="0"/>
              </a:rPr>
              <a:t>prefix</a:t>
            </a:r>
            <a:r>
              <a:rPr lang="en-US" sz="3200" b="1" i="1" baseline="-25000" dirty="0">
                <a:solidFill>
                  <a:schemeClr val="accent1"/>
                </a:solidFill>
                <a:latin typeface="Times New Roman" pitchFamily="18" charset="0"/>
                <a:cs typeface="Arial" charset="0"/>
              </a:rPr>
              <a:t> </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baseline="-25000" dirty="0" err="1">
                <a:solidFill>
                  <a:schemeClr val="accent1"/>
                </a:solidFill>
                <a:latin typeface="Times New Roman" pitchFamily="18" charset="0"/>
                <a:cs typeface="Arial" charset="0"/>
              </a:rPr>
              <a:t>XOR</a:t>
            </a:r>
            <a:endParaRPr lang="en-US" sz="3200" b="1" i="1" baseline="-25000" dirty="0">
              <a:solidFill>
                <a:schemeClr val="accent1"/>
              </a:solidFill>
              <a:latin typeface="Times New Roman" pitchFamily="18" charset="0"/>
              <a:cs typeface="Arial" charset="0"/>
            </a:endParaRPr>
          </a:p>
          <a:p>
            <a:pPr marL="342900" indent="-342900">
              <a:spcBef>
                <a:spcPct val="20000"/>
              </a:spcBef>
            </a:pPr>
            <a:r>
              <a:rPr lang="en-US" sz="3200" b="1" i="1" baseline="-25000" dirty="0">
                <a:solidFill>
                  <a:schemeClr val="accent1"/>
                </a:solidFill>
                <a:latin typeface="Times New Roman" pitchFamily="18" charset="0"/>
                <a:cs typeface="Arial" charset="0"/>
              </a:rPr>
              <a:t>		</a:t>
            </a:r>
            <a:endParaRPr lang="en-US" sz="2400" dirty="0" smtClean="0">
              <a:latin typeface="Times New Roman" pitchFamily="18" charset="0"/>
              <a:cs typeface="Arial" charset="0"/>
            </a:endParaRPr>
          </a:p>
          <a:p>
            <a:pPr lvl="1">
              <a:spcBef>
                <a:spcPct val="20000"/>
              </a:spcBef>
            </a:pPr>
            <a:r>
              <a:rPr lang="en-US" sz="2800" b="1" i="1" dirty="0" err="1" smtClean="0">
                <a:latin typeface="Times New Roman" pitchFamily="18" charset="0"/>
                <a:cs typeface="Arial" charset="0"/>
              </a:rPr>
              <a:t>t</a:t>
            </a:r>
            <a:r>
              <a:rPr lang="en-US" sz="2800" b="1" i="1" baseline="-25000" dirty="0" err="1" smtClean="0">
                <a:latin typeface="Times New Roman" pitchFamily="18" charset="0"/>
                <a:cs typeface="Arial" charset="0"/>
              </a:rPr>
              <a:t>pg</a:t>
            </a:r>
            <a:r>
              <a:rPr lang="en-US" sz="2800" b="1" dirty="0" smtClean="0">
                <a:latin typeface="Times New Roman" pitchFamily="18" charset="0"/>
                <a:cs typeface="Arial" charset="0"/>
              </a:rPr>
              <a:t>: </a:t>
            </a:r>
            <a:r>
              <a:rPr lang="en-US" sz="2800" dirty="0" smtClean="0">
                <a:latin typeface="Times New Roman" pitchFamily="18" charset="0"/>
                <a:cs typeface="Arial" charset="0"/>
              </a:rPr>
              <a:t> </a:t>
            </a:r>
            <a:r>
              <a:rPr lang="en-US" sz="2800" dirty="0" smtClean="0">
                <a:latin typeface="+mj-lt"/>
                <a:cs typeface="Arial" charset="0"/>
              </a:rPr>
              <a:t>delay to produce </a:t>
            </a:r>
            <a:r>
              <a:rPr lang="en-US" sz="2800" i="1" dirty="0" smtClean="0">
                <a:latin typeface="Times New Roman" panose="02020603050405020304" pitchFamily="18" charset="0"/>
                <a:cs typeface="Times New Roman" panose="02020603050405020304" pitchFamily="18" charset="0"/>
              </a:rPr>
              <a:t>P</a:t>
            </a:r>
            <a:r>
              <a:rPr lang="en-US" sz="2800" i="1" baseline="-25000" dirty="0" smtClean="0">
                <a:latin typeface="Times New Roman" panose="02020603050405020304" pitchFamily="18" charset="0"/>
                <a:cs typeface="Times New Roman" panose="02020603050405020304" pitchFamily="18" charset="0"/>
              </a:rPr>
              <a:t>i</a:t>
            </a:r>
            <a:r>
              <a:rPr lang="en-US" sz="2800" dirty="0" smtClean="0">
                <a:latin typeface="+mj-lt"/>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a:t>
            </a:r>
            <a:r>
              <a:rPr lang="en-US" sz="2800" i="1" baseline="-25000" dirty="0" err="1"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smtClean="0">
                <a:latin typeface="+mj-lt"/>
                <a:cs typeface="Arial" charset="0"/>
              </a:rPr>
              <a:t>(AND or </a:t>
            </a:r>
            <a:r>
              <a:rPr lang="en-US" sz="2800" dirty="0" err="1" smtClean="0">
                <a:latin typeface="+mj-lt"/>
                <a:cs typeface="Arial" charset="0"/>
              </a:rPr>
              <a:t>OR</a:t>
            </a:r>
            <a:r>
              <a:rPr lang="en-US" sz="2800" dirty="0" smtClean="0">
                <a:latin typeface="+mj-lt"/>
                <a:cs typeface="Arial" charset="0"/>
              </a:rPr>
              <a:t> gate)</a:t>
            </a:r>
          </a:p>
          <a:p>
            <a:pPr lvl="1">
              <a:spcBef>
                <a:spcPct val="20000"/>
              </a:spcBef>
            </a:pPr>
            <a:r>
              <a:rPr lang="en-US" sz="2800" b="1" i="1" dirty="0" err="1" smtClean="0">
                <a:latin typeface="Times New Roman" pitchFamily="18" charset="0"/>
                <a:cs typeface="Arial" charset="0"/>
              </a:rPr>
              <a:t>t</a:t>
            </a:r>
            <a:r>
              <a:rPr lang="en-US" sz="2800" b="1" i="1" baseline="-25000" dirty="0" err="1" smtClean="0">
                <a:latin typeface="Times New Roman" pitchFamily="18" charset="0"/>
                <a:cs typeface="Arial" charset="0"/>
              </a:rPr>
              <a:t>pg_</a:t>
            </a:r>
            <a:r>
              <a:rPr lang="en-US" sz="2800" b="1" baseline="-25000" dirty="0" err="1" smtClean="0">
                <a:latin typeface="Times New Roman" pitchFamily="18" charset="0"/>
                <a:cs typeface="Arial" charset="0"/>
              </a:rPr>
              <a:t>prefix</a:t>
            </a:r>
            <a:r>
              <a:rPr lang="en-US" sz="2800" b="1" dirty="0" smtClean="0">
                <a:latin typeface="Times New Roman" pitchFamily="18" charset="0"/>
                <a:cs typeface="Arial" charset="0"/>
              </a:rPr>
              <a:t>:</a:t>
            </a:r>
            <a:r>
              <a:rPr lang="en-US" sz="2800" dirty="0" smtClean="0">
                <a:latin typeface="Times New Roman" pitchFamily="18" charset="0"/>
                <a:cs typeface="Arial" charset="0"/>
              </a:rPr>
              <a:t> </a:t>
            </a:r>
            <a:r>
              <a:rPr lang="en-US" sz="2800" dirty="0">
                <a:latin typeface="+mj-lt"/>
                <a:cs typeface="Arial" charset="0"/>
              </a:rPr>
              <a:t>delay of </a:t>
            </a:r>
            <a:r>
              <a:rPr lang="en-US" sz="2800" dirty="0" smtClean="0">
                <a:latin typeface="+mj-lt"/>
                <a:cs typeface="Arial" charset="0"/>
              </a:rPr>
              <a:t>black </a:t>
            </a:r>
            <a:r>
              <a:rPr lang="en-US" sz="2800" dirty="0">
                <a:latin typeface="+mj-lt"/>
                <a:cs typeface="Arial" charset="0"/>
              </a:rPr>
              <a:t>prefix cell (AND-OR gate)</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Prefix Adder Delay</a:t>
            </a:r>
            <a:endParaRPr lang="en-US" sz="4400" dirty="0">
              <a:solidFill>
                <a:schemeClr val="bg1"/>
              </a:solidFill>
              <a:latin typeface="+mj-lt"/>
            </a:endParaRPr>
          </a:p>
        </p:txBody>
      </p:sp>
    </p:spTree>
    <p:extLst>
      <p:ext uri="{BB962C8B-B14F-4D97-AF65-F5344CB8AC3E}">
        <p14:creationId xmlns:p14="http://schemas.microsoft.com/office/powerpoint/2010/main" val="3766117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457200" y="9906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dirty="0">
                <a:latin typeface="+mj-lt"/>
                <a:cs typeface="Arial" charset="0"/>
              </a:rPr>
              <a:t>Compare </a:t>
            </a:r>
            <a:r>
              <a:rPr lang="en-US" sz="2400" b="1" dirty="0" smtClean="0">
                <a:latin typeface="+mj-lt"/>
                <a:cs typeface="Arial" charset="0"/>
              </a:rPr>
              <a:t>delay of: 32-bit </a:t>
            </a:r>
            <a:r>
              <a:rPr lang="en-US" sz="2400" b="1" dirty="0">
                <a:latin typeface="+mj-lt"/>
                <a:cs typeface="Arial" charset="0"/>
              </a:rPr>
              <a:t>ripple-carry, </a:t>
            </a:r>
            <a:r>
              <a:rPr lang="en-US" sz="2400" b="1" dirty="0" smtClean="0">
                <a:latin typeface="+mj-lt"/>
                <a:cs typeface="Arial" charset="0"/>
              </a:rPr>
              <a:t>CLA, </a:t>
            </a:r>
            <a:r>
              <a:rPr lang="en-US" sz="2400" b="1" dirty="0">
                <a:latin typeface="+mj-lt"/>
                <a:cs typeface="Arial" charset="0"/>
              </a:rPr>
              <a:t>and prefix </a:t>
            </a:r>
            <a:r>
              <a:rPr lang="en-US" sz="2400" b="1" dirty="0" smtClean="0">
                <a:latin typeface="+mj-lt"/>
                <a:cs typeface="Arial" charset="0"/>
              </a:rPr>
              <a:t>adders</a:t>
            </a:r>
          </a:p>
          <a:p>
            <a:pPr marL="342900" indent="-342900">
              <a:spcBef>
                <a:spcPct val="20000"/>
              </a:spcBef>
              <a:buFont typeface="Arial" pitchFamily="34" charset="0"/>
              <a:buChar char="•"/>
            </a:pPr>
            <a:r>
              <a:rPr lang="en-US" sz="2400" dirty="0" smtClean="0">
                <a:latin typeface="+mj-lt"/>
                <a:cs typeface="Arial" charset="0"/>
              </a:rPr>
              <a:t>CLA </a:t>
            </a:r>
            <a:r>
              <a:rPr lang="en-US" sz="2400" dirty="0">
                <a:latin typeface="+mj-lt"/>
                <a:cs typeface="Arial" charset="0"/>
              </a:rPr>
              <a:t>has 4-bit </a:t>
            </a:r>
            <a:r>
              <a:rPr lang="en-US" sz="2400" dirty="0" smtClean="0">
                <a:latin typeface="+mj-lt"/>
                <a:cs typeface="Arial" charset="0"/>
              </a:rPr>
              <a:t>blocks</a:t>
            </a:r>
            <a:endParaRPr lang="en-US" sz="2400" dirty="0">
              <a:latin typeface="+mj-lt"/>
              <a:cs typeface="Arial" charset="0"/>
            </a:endParaRPr>
          </a:p>
          <a:p>
            <a:pPr marL="342900" indent="-342900">
              <a:spcBef>
                <a:spcPct val="20000"/>
              </a:spcBef>
              <a:buFont typeface="Arial" pitchFamily="34" charset="0"/>
              <a:buChar char="•"/>
            </a:pPr>
            <a:r>
              <a:rPr lang="en-US" sz="2400" dirty="0" smtClean="0">
                <a:latin typeface="+mj-lt"/>
                <a:cs typeface="Arial" charset="0"/>
              </a:rPr>
              <a:t>2-input </a:t>
            </a:r>
            <a:r>
              <a:rPr lang="en-US" sz="2400" dirty="0">
                <a:latin typeface="+mj-lt"/>
                <a:cs typeface="Arial" charset="0"/>
              </a:rPr>
              <a:t>gate delay =</a:t>
            </a:r>
            <a:r>
              <a:rPr lang="en-US" sz="2400" dirty="0" smtClean="0">
                <a:latin typeface="+mj-lt"/>
                <a:cs typeface="Arial" charset="0"/>
              </a:rPr>
              <a:t> 10 </a:t>
            </a:r>
            <a:r>
              <a:rPr lang="en-US" sz="2400" dirty="0" err="1" smtClean="0">
                <a:latin typeface="+mj-lt"/>
                <a:cs typeface="Arial" charset="0"/>
              </a:rPr>
              <a:t>ps</a:t>
            </a:r>
            <a:r>
              <a:rPr lang="en-US" sz="2400" dirty="0">
                <a:latin typeface="+mj-lt"/>
                <a:cs typeface="Arial" charset="0"/>
              </a:rPr>
              <a:t>;</a:t>
            </a:r>
            <a:r>
              <a:rPr lang="en-US" sz="2400" dirty="0" smtClean="0">
                <a:latin typeface="+mj-lt"/>
                <a:cs typeface="Arial" charset="0"/>
              </a:rPr>
              <a:t> full </a:t>
            </a:r>
            <a:r>
              <a:rPr lang="en-US" sz="2400" dirty="0">
                <a:latin typeface="+mj-lt"/>
                <a:cs typeface="Arial" charset="0"/>
              </a:rPr>
              <a:t>adder delay =</a:t>
            </a:r>
            <a:r>
              <a:rPr lang="en-US" sz="2400" dirty="0" smtClean="0">
                <a:latin typeface="+mj-lt"/>
                <a:cs typeface="Arial" charset="0"/>
              </a:rPr>
              <a:t> 30 </a:t>
            </a:r>
            <a:r>
              <a:rPr lang="en-US" sz="2400" dirty="0" err="1" smtClean="0">
                <a:latin typeface="+mj-lt"/>
                <a:cs typeface="Arial" charset="0"/>
              </a:rPr>
              <a:t>ps</a:t>
            </a:r>
            <a:endParaRPr lang="en-US" sz="8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b="1" i="1" dirty="0" err="1">
                <a:latin typeface="Times New Roman" pitchFamily="18" charset="0"/>
                <a:cs typeface="Arial" charset="0"/>
              </a:rPr>
              <a:t>t</a:t>
            </a:r>
            <a:r>
              <a:rPr lang="en-US" sz="2400" b="1" baseline="-25000" dirty="0" err="1">
                <a:latin typeface="Times New Roman" pitchFamily="18" charset="0"/>
                <a:cs typeface="Arial" charset="0"/>
              </a:rPr>
              <a:t>ripple</a:t>
            </a:r>
            <a:r>
              <a:rPr lang="en-US" sz="2400" dirty="0">
                <a:latin typeface="Times New Roman" pitchFamily="18" charset="0"/>
                <a:cs typeface="Arial" charset="0"/>
              </a:rPr>
              <a:t> 	= </a:t>
            </a:r>
            <a:r>
              <a:rPr lang="en-US" sz="2400" i="1" dirty="0" err="1">
                <a:latin typeface="Times New Roman" pitchFamily="18" charset="0"/>
                <a:cs typeface="Arial" charset="0"/>
              </a:rPr>
              <a:t>Nt</a:t>
            </a:r>
            <a:r>
              <a:rPr lang="en-US" sz="2400" i="1" baseline="-25000" dirty="0" err="1">
                <a:latin typeface="Times New Roman" pitchFamily="18" charset="0"/>
                <a:cs typeface="Arial" charset="0"/>
              </a:rPr>
              <a:t>FA</a:t>
            </a:r>
            <a:r>
              <a:rPr lang="en-US" sz="2400" i="1" baseline="-25000" dirty="0">
                <a:latin typeface="Times New Roman" pitchFamily="18" charset="0"/>
                <a:cs typeface="Arial" charset="0"/>
              </a:rPr>
              <a:t> </a:t>
            </a:r>
            <a:r>
              <a:rPr lang="en-US" sz="2400" dirty="0">
                <a:latin typeface="Times New Roman" pitchFamily="18" charset="0"/>
                <a:cs typeface="Arial" charset="0"/>
              </a:rPr>
              <a:t>= 32(</a:t>
            </a:r>
            <a:r>
              <a:rPr lang="en-US" sz="2400" dirty="0" smtClean="0">
                <a:latin typeface="Times New Roman" pitchFamily="18" charset="0"/>
                <a:cs typeface="Arial" charset="0"/>
              </a:rPr>
              <a:t>30 </a:t>
            </a:r>
            <a:r>
              <a:rPr lang="en-US" sz="2400" dirty="0" err="1">
                <a:latin typeface="Times New Roman" pitchFamily="18" charset="0"/>
                <a:cs typeface="Arial" charset="0"/>
              </a:rPr>
              <a:t>ps</a:t>
            </a:r>
            <a:r>
              <a:rPr lang="en-US" sz="2400" dirty="0">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 </a:t>
            </a:r>
            <a:r>
              <a:rPr lang="en-US" sz="2400" b="1" dirty="0" smtClean="0">
                <a:solidFill>
                  <a:schemeClr val="accent1"/>
                </a:solidFill>
                <a:latin typeface="Times New Roman" pitchFamily="18" charset="0"/>
                <a:cs typeface="Arial" charset="0"/>
              </a:rPr>
              <a:t>960 </a:t>
            </a:r>
            <a:r>
              <a:rPr lang="en-US" sz="2400" b="1" dirty="0" err="1" smtClean="0">
                <a:solidFill>
                  <a:schemeClr val="accent1"/>
                </a:solidFill>
                <a:latin typeface="Times New Roman" pitchFamily="18" charset="0"/>
                <a:cs typeface="Arial" charset="0"/>
              </a:rPr>
              <a:t>ps</a:t>
            </a:r>
            <a:endParaRPr lang="en-US" sz="2400" b="1" i="1" baseline="-25000" dirty="0">
              <a:solidFill>
                <a:schemeClr val="accent1"/>
              </a:solidFill>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b="1" i="1" dirty="0" err="1">
                <a:latin typeface="Times New Roman" pitchFamily="18" charset="0"/>
                <a:cs typeface="Arial" charset="0"/>
              </a:rPr>
              <a:t>t</a:t>
            </a:r>
            <a:r>
              <a:rPr lang="en-US" sz="2400" b="1" i="1" baseline="-25000" dirty="0" err="1">
                <a:latin typeface="Times New Roman" pitchFamily="18" charset="0"/>
                <a:cs typeface="Arial" charset="0"/>
              </a:rPr>
              <a:t>CLA</a:t>
            </a:r>
            <a:r>
              <a:rPr lang="en-US" sz="2400" b="1" dirty="0">
                <a:latin typeface="Times New Roman" pitchFamily="18" charset="0"/>
                <a:cs typeface="Arial" charset="0"/>
              </a:rPr>
              <a:t> </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block</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N/k</a:t>
            </a:r>
            <a:r>
              <a:rPr lang="en-US" sz="2400" dirty="0">
                <a:latin typeface="Times New Roman" pitchFamily="18" charset="0"/>
                <a:cs typeface="Arial" charset="0"/>
              </a:rPr>
              <a:t> – 1)</a:t>
            </a:r>
            <a:r>
              <a:rPr lang="en-US" sz="2400" i="1" dirty="0" err="1">
                <a:latin typeface="Times New Roman" pitchFamily="18" charset="0"/>
                <a:cs typeface="Arial" charset="0"/>
              </a:rPr>
              <a:t>t</a:t>
            </a:r>
            <a:r>
              <a:rPr lang="en-US" sz="2400" baseline="-25000" dirty="0" err="1">
                <a:latin typeface="Times New Roman" pitchFamily="18" charset="0"/>
                <a:cs typeface="Arial" charset="0"/>
              </a:rPr>
              <a:t>AND_OR</a:t>
            </a:r>
            <a:r>
              <a:rPr lang="en-US" sz="2400" i="1" dirty="0">
                <a:latin typeface="Times New Roman" pitchFamily="18" charset="0"/>
                <a:cs typeface="Arial" charset="0"/>
              </a:rPr>
              <a:t> + </a:t>
            </a:r>
            <a:r>
              <a:rPr lang="en-US" sz="2400" i="1" dirty="0" err="1">
                <a:latin typeface="Times New Roman" pitchFamily="18" charset="0"/>
                <a:cs typeface="Arial" charset="0"/>
              </a:rPr>
              <a:t>kt</a:t>
            </a:r>
            <a:r>
              <a:rPr lang="en-US" sz="2400" i="1" baseline="-25000" dirty="0" err="1">
                <a:latin typeface="Times New Roman" pitchFamily="18" charset="0"/>
                <a:cs typeface="Arial" charset="0"/>
              </a:rPr>
              <a:t>FA</a:t>
            </a:r>
            <a:endParaRPr lang="en-US" sz="2400" i="1"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a:t>
            </a:r>
            <a:r>
              <a:rPr lang="en-US" sz="2400" dirty="0" smtClean="0">
                <a:latin typeface="Times New Roman" pitchFamily="18" charset="0"/>
                <a:cs typeface="Arial" charset="0"/>
              </a:rPr>
              <a:t>10</a:t>
            </a:r>
            <a:r>
              <a:rPr lang="en-US" sz="2400" i="1" dirty="0" smtClean="0">
                <a:latin typeface="Times New Roman" pitchFamily="18" charset="0"/>
                <a:cs typeface="Arial" charset="0"/>
              </a:rPr>
              <a:t> </a:t>
            </a:r>
            <a:r>
              <a:rPr lang="en-US" sz="2400" i="1" dirty="0">
                <a:latin typeface="Times New Roman" pitchFamily="18" charset="0"/>
                <a:cs typeface="Arial" charset="0"/>
              </a:rPr>
              <a:t>+ </a:t>
            </a:r>
            <a:r>
              <a:rPr lang="en-US" sz="2400" dirty="0" smtClean="0">
                <a:latin typeface="Times New Roman" pitchFamily="18" charset="0"/>
                <a:cs typeface="Arial" charset="0"/>
              </a:rPr>
              <a:t>60</a:t>
            </a:r>
            <a:r>
              <a:rPr lang="en-US" sz="2400" i="1" baseline="-25000" dirty="0" smtClean="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(7)</a:t>
            </a:r>
            <a:r>
              <a:rPr lang="en-US" sz="2400" dirty="0" smtClean="0">
                <a:latin typeface="Times New Roman" pitchFamily="18" charset="0"/>
                <a:cs typeface="Arial" charset="0"/>
              </a:rPr>
              <a:t>20</a:t>
            </a:r>
            <a:r>
              <a:rPr lang="en-US" sz="2400" i="1" dirty="0" smtClean="0">
                <a:latin typeface="Times New Roman" pitchFamily="18" charset="0"/>
                <a:cs typeface="Arial" charset="0"/>
              </a:rPr>
              <a:t> </a:t>
            </a:r>
            <a:r>
              <a:rPr lang="en-US" sz="2400" i="1" dirty="0">
                <a:latin typeface="Times New Roman" pitchFamily="18" charset="0"/>
                <a:cs typeface="Arial" charset="0"/>
              </a:rPr>
              <a:t>+</a:t>
            </a:r>
            <a:r>
              <a:rPr lang="en-US" sz="2400" dirty="0">
                <a:latin typeface="Times New Roman" pitchFamily="18" charset="0"/>
                <a:cs typeface="Arial" charset="0"/>
              </a:rPr>
              <a:t> 4(</a:t>
            </a:r>
            <a:r>
              <a:rPr lang="en-US" sz="2400" dirty="0" smtClean="0">
                <a:latin typeface="Times New Roman" pitchFamily="18" charset="0"/>
                <a:cs typeface="Arial" charset="0"/>
              </a:rPr>
              <a:t>30</a:t>
            </a:r>
            <a:r>
              <a:rPr lang="en-US" sz="2400" dirty="0">
                <a:latin typeface="Times New Roman" pitchFamily="18" charset="0"/>
                <a:cs typeface="Arial" charset="0"/>
              </a:rPr>
              <a:t>)] </a:t>
            </a:r>
            <a:r>
              <a:rPr lang="en-US" sz="2400" dirty="0" err="1">
                <a:latin typeface="Times New Roman" pitchFamily="18" charset="0"/>
                <a:cs typeface="Arial" charset="0"/>
              </a:rPr>
              <a:t>ps</a:t>
            </a:r>
            <a:endParaRPr lang="en-US" sz="2400"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a:t>
            </a:r>
            <a:r>
              <a:rPr lang="en-US" sz="2400" b="1" dirty="0" smtClean="0">
                <a:solidFill>
                  <a:schemeClr val="accent1"/>
                </a:solidFill>
                <a:latin typeface="Times New Roman" pitchFamily="18" charset="0"/>
                <a:cs typeface="Arial" charset="0"/>
              </a:rPr>
              <a:t>330 </a:t>
            </a:r>
            <a:r>
              <a:rPr lang="en-US" sz="2400" b="1" dirty="0" err="1" smtClean="0">
                <a:solidFill>
                  <a:schemeClr val="accent1"/>
                </a:solidFill>
                <a:latin typeface="Times New Roman" pitchFamily="18" charset="0"/>
                <a:cs typeface="Arial" charset="0"/>
              </a:rPr>
              <a:t>ps</a:t>
            </a:r>
            <a:endParaRPr lang="en-US" sz="2400" b="1" dirty="0">
              <a:solidFill>
                <a:schemeClr val="accent1"/>
              </a:solidFill>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b="1" i="1" dirty="0" err="1">
                <a:latin typeface="Times New Roman" pitchFamily="18" charset="0"/>
                <a:cs typeface="Arial" charset="0"/>
              </a:rPr>
              <a:t>t</a:t>
            </a:r>
            <a:r>
              <a:rPr lang="en-US" sz="2400" b="1" i="1" baseline="-25000" dirty="0" err="1">
                <a:latin typeface="Times New Roman" pitchFamily="18" charset="0"/>
                <a:cs typeface="Arial" charset="0"/>
              </a:rPr>
              <a:t>PA</a:t>
            </a:r>
            <a:r>
              <a:rPr lang="en-US" sz="2400" b="1" dirty="0">
                <a:latin typeface="Times New Roman" pitchFamily="18" charset="0"/>
                <a:cs typeface="Arial" charset="0"/>
              </a:rPr>
              <a:t> </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i="1" dirty="0">
                <a:latin typeface="Times New Roman" pitchFamily="18" charset="0"/>
                <a:cs typeface="Arial" charset="0"/>
              </a:rPr>
              <a:t>N(</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prefix</a:t>
            </a:r>
            <a:r>
              <a:rPr lang="en-US" sz="2400" i="1" baseline="-25000"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XOR</a:t>
            </a:r>
            <a:endParaRPr lang="en-US" sz="2400" i="1" baseline="-25000" dirty="0">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r>
              <a:rPr lang="en-US" sz="2400" dirty="0">
                <a:latin typeface="Times New Roman" pitchFamily="18" charset="0"/>
                <a:cs typeface="Arial" charset="0"/>
              </a:rPr>
              <a:t>= [</a:t>
            </a:r>
            <a:r>
              <a:rPr lang="en-US" sz="2400" dirty="0" smtClean="0">
                <a:latin typeface="Times New Roman" pitchFamily="18" charset="0"/>
                <a:cs typeface="Arial" charset="0"/>
              </a:rPr>
              <a:t>10</a:t>
            </a:r>
            <a:r>
              <a:rPr lang="en-US" sz="2400" i="1" dirty="0" smtClean="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dirty="0">
                <a:latin typeface="Times New Roman" pitchFamily="18" charset="0"/>
                <a:cs typeface="Arial" charset="0"/>
              </a:rPr>
              <a:t>32(</a:t>
            </a:r>
            <a:r>
              <a:rPr lang="en-US" sz="2400" dirty="0" smtClean="0">
                <a:latin typeface="Times New Roman" pitchFamily="18" charset="0"/>
                <a:cs typeface="Arial" charset="0"/>
              </a:rPr>
              <a:t>20</a:t>
            </a:r>
            <a:r>
              <a:rPr lang="en-US" sz="2400" dirty="0">
                <a:latin typeface="Times New Roman" pitchFamily="18" charset="0"/>
                <a:cs typeface="Arial" charset="0"/>
              </a:rPr>
              <a:t>)</a:t>
            </a:r>
            <a:r>
              <a:rPr lang="en-US" sz="2400" i="1" dirty="0">
                <a:latin typeface="Times New Roman" pitchFamily="18" charset="0"/>
                <a:cs typeface="Arial" charset="0"/>
              </a:rPr>
              <a:t> </a:t>
            </a:r>
            <a:r>
              <a:rPr lang="en-US" sz="2400" dirty="0">
                <a:latin typeface="Times New Roman" pitchFamily="18" charset="0"/>
                <a:cs typeface="Arial" charset="0"/>
              </a:rPr>
              <a:t>+ </a:t>
            </a:r>
            <a:r>
              <a:rPr lang="en-US" sz="2400" dirty="0" smtClean="0">
                <a:latin typeface="Times New Roman" pitchFamily="18" charset="0"/>
                <a:cs typeface="Arial" charset="0"/>
              </a:rPr>
              <a:t>10</a:t>
            </a:r>
            <a:r>
              <a:rPr lang="en-US" sz="2400" dirty="0">
                <a:latin typeface="Times New Roman" pitchFamily="18" charset="0"/>
                <a:cs typeface="Arial" charset="0"/>
              </a:rPr>
              <a:t>] </a:t>
            </a:r>
            <a:r>
              <a:rPr lang="en-US" sz="2400" dirty="0" err="1">
                <a:latin typeface="Times New Roman" pitchFamily="18" charset="0"/>
                <a:cs typeface="Arial" charset="0"/>
              </a:rPr>
              <a:t>ps</a:t>
            </a:r>
            <a:endParaRPr lang="en-US" sz="2400" dirty="0">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 </a:t>
            </a:r>
            <a:r>
              <a:rPr lang="en-US" sz="2400" b="1" dirty="0" smtClean="0">
                <a:solidFill>
                  <a:schemeClr val="accent1"/>
                </a:solidFill>
                <a:latin typeface="Times New Roman" pitchFamily="18" charset="0"/>
                <a:cs typeface="Arial" charset="0"/>
              </a:rPr>
              <a:t>120 </a:t>
            </a:r>
            <a:r>
              <a:rPr lang="en-US" sz="2400" b="1" dirty="0" err="1" smtClean="0">
                <a:solidFill>
                  <a:schemeClr val="accent1"/>
                </a:solidFill>
                <a:latin typeface="Times New Roman" pitchFamily="18" charset="0"/>
                <a:cs typeface="Arial" charset="0"/>
              </a:rPr>
              <a:t>ps</a:t>
            </a:r>
            <a:endParaRPr lang="en-US" sz="2400" b="1" baseline="-25000" dirty="0">
              <a:solidFill>
                <a:schemeClr val="accent1"/>
              </a:solidFill>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Adder Delay Comparisons</a:t>
            </a:r>
            <a:endParaRPr lang="en-US" sz="4400" dirty="0">
              <a:solidFill>
                <a:schemeClr val="bg1"/>
              </a:solidFill>
              <a:latin typeface="+mj-lt"/>
            </a:endParaRPr>
          </a:p>
        </p:txBody>
      </p:sp>
    </p:spTree>
    <p:extLst>
      <p:ext uri="{BB962C8B-B14F-4D97-AF65-F5344CB8AC3E}">
        <p14:creationId xmlns:p14="http://schemas.microsoft.com/office/powerpoint/2010/main" val="2730702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0581" name="Object 5"/>
          <p:cNvGraphicFramePr>
            <a:graphicFrameLocks noGrp="1" noChangeAspect="1"/>
          </p:cNvGraphicFramePr>
          <p:nvPr>
            <p:ph idx="4294967295"/>
            <p:custDataLst>
              <p:tags r:id="rId2"/>
            </p:custDataLst>
            <p:extLst>
              <p:ext uri="{D42A27DB-BD31-4B8C-83A1-F6EECF244321}">
                <p14:modId xmlns:p14="http://schemas.microsoft.com/office/powerpoint/2010/main" val="1439226034"/>
              </p:ext>
            </p:extLst>
          </p:nvPr>
        </p:nvGraphicFramePr>
        <p:xfrm>
          <a:off x="1600200" y="1093177"/>
          <a:ext cx="6338888" cy="4660900"/>
        </p:xfrm>
        <a:graphic>
          <a:graphicData uri="http://schemas.openxmlformats.org/presentationml/2006/ole">
            <mc:AlternateContent xmlns:mc="http://schemas.openxmlformats.org/markup-compatibility/2006">
              <mc:Choice xmlns:v="urn:schemas-microsoft-com:vml" Requires="v">
                <p:oleObj spid="_x0000_s118881" name="VISIO" r:id="rId6" imgW="1942560" imgH="1428840" progId="Visio.Drawing.6">
                  <p:embed/>
                </p:oleObj>
              </mc:Choice>
              <mc:Fallback>
                <p:oleObj name="VISIO" r:id="rId6" imgW="1942560" imgH="14288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093177"/>
                        <a:ext cx="6338888" cy="4660900"/>
                      </a:xfrm>
                      <a:prstGeom prst="rect">
                        <a:avLst/>
                      </a:prstGeom>
                    </p:spPr>
                  </p:pic>
                </p:oleObj>
              </mc:Fallback>
            </mc:AlternateContent>
          </a:graphicData>
        </a:graphic>
      </p:graphicFrame>
      <p:sp>
        <p:nvSpPr>
          <p:cNvPr id="9205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Subtracter</a:t>
            </a:r>
            <a:endParaRPr lang="en-US" sz="4400" dirty="0">
              <a:solidFill>
                <a:schemeClr val="bg1"/>
              </a:solidFill>
              <a:latin typeface="+mj-lt"/>
            </a:endParaRPr>
          </a:p>
        </p:txBody>
      </p:sp>
      <p:sp>
        <p:nvSpPr>
          <p:cNvPr id="5" name="Rectangle 4"/>
          <p:cNvSpPr/>
          <p:nvPr/>
        </p:nvSpPr>
        <p:spPr>
          <a:xfrm>
            <a:off x="5169830" y="2652416"/>
            <a:ext cx="2277062" cy="25062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933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5" name="Object 5"/>
          <p:cNvGraphicFramePr>
            <a:graphicFrameLocks noGrp="1" noChangeAspect="1"/>
          </p:cNvGraphicFramePr>
          <p:nvPr>
            <p:ph idx="4294967295"/>
            <p:custDataLst>
              <p:tags r:id="rId2"/>
            </p:custDataLst>
            <p:extLst>
              <p:ext uri="{D42A27DB-BD31-4B8C-83A1-F6EECF244321}">
                <p14:modId xmlns:p14="http://schemas.microsoft.com/office/powerpoint/2010/main" val="2443528188"/>
              </p:ext>
            </p:extLst>
          </p:nvPr>
        </p:nvGraphicFramePr>
        <p:xfrm>
          <a:off x="1143000" y="1063869"/>
          <a:ext cx="7772400" cy="4627563"/>
        </p:xfrm>
        <a:graphic>
          <a:graphicData uri="http://schemas.openxmlformats.org/presentationml/2006/ole">
            <mc:AlternateContent xmlns:mc="http://schemas.openxmlformats.org/markup-compatibility/2006">
              <mc:Choice xmlns:v="urn:schemas-microsoft-com:vml" Requires="v">
                <p:oleObj spid="_x0000_s119905" name="VISIO" r:id="rId6" imgW="2836080" imgH="1689480" progId="Visio.Drawing.6">
                  <p:embed/>
                </p:oleObj>
              </mc:Choice>
              <mc:Fallback>
                <p:oleObj name="VISIO" r:id="rId6" imgW="2836080" imgH="168948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063869"/>
                        <a:ext cx="7772400" cy="4627563"/>
                      </a:xfrm>
                      <a:prstGeom prst="rect">
                        <a:avLst/>
                      </a:prstGeom>
                    </p:spPr>
                  </p:pic>
                </p:oleObj>
              </mc:Fallback>
            </mc:AlternateContent>
          </a:graphicData>
        </a:graphic>
      </p:graphicFrame>
      <p:sp>
        <p:nvSpPr>
          <p:cNvPr id="9216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Comparator: Equality</a:t>
            </a:r>
            <a:endParaRPr lang="en-US" sz="4400" dirty="0">
              <a:solidFill>
                <a:schemeClr val="bg1"/>
              </a:solidFill>
              <a:latin typeface="+mj-lt"/>
            </a:endParaRPr>
          </a:p>
        </p:txBody>
      </p:sp>
      <p:sp>
        <p:nvSpPr>
          <p:cNvPr id="5" name="Rectangle 4"/>
          <p:cNvSpPr/>
          <p:nvPr/>
        </p:nvSpPr>
        <p:spPr>
          <a:xfrm>
            <a:off x="4762213" y="1915459"/>
            <a:ext cx="3076622" cy="3823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927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7010400" y="6356350"/>
            <a:ext cx="2133600" cy="365125"/>
          </a:xfrm>
        </p:spPr>
        <p:txBody>
          <a:bodyPr/>
          <a:lstStyle/>
          <a:p>
            <a:r>
              <a:rPr lang="en-US"/>
              <a:t>5-&lt;</a:t>
            </a:r>
            <a:fld id="{4616EC90-A69E-4B91-B120-0ABD8D554FF2}" type="slidenum">
              <a:rPr lang="en-US"/>
              <a:pPr/>
              <a:t>27</a:t>
            </a:fld>
            <a:r>
              <a:rPr lang="en-US"/>
              <a:t>&gt;</a:t>
            </a:r>
          </a:p>
          <a:p>
            <a:endParaRPr lang="en-GB"/>
          </a:p>
        </p:txBody>
      </p:sp>
      <p:graphicFrame>
        <p:nvGraphicFramePr>
          <p:cNvPr id="922628" name="Object 4"/>
          <p:cNvGraphicFramePr>
            <a:graphicFrameLocks noGrp="1" noChangeAspect="1"/>
          </p:cNvGraphicFramePr>
          <p:nvPr>
            <p:ph idx="4294967295"/>
            <p:custDataLst>
              <p:tags r:id="rId2"/>
            </p:custDataLst>
            <p:extLst>
              <p:ext uri="{D42A27DB-BD31-4B8C-83A1-F6EECF244321}">
                <p14:modId xmlns:p14="http://schemas.microsoft.com/office/powerpoint/2010/main" val="3844599987"/>
              </p:ext>
            </p:extLst>
          </p:nvPr>
        </p:nvGraphicFramePr>
        <p:xfrm>
          <a:off x="3124200" y="1295400"/>
          <a:ext cx="2401888" cy="3852863"/>
        </p:xfrm>
        <a:graphic>
          <a:graphicData uri="http://schemas.openxmlformats.org/presentationml/2006/ole">
            <mc:AlternateContent xmlns:mc="http://schemas.openxmlformats.org/markup-compatibility/2006">
              <mc:Choice xmlns:v="urn:schemas-microsoft-com:vml" Requires="v">
                <p:oleObj spid="_x0000_s62600" name="VISIO" r:id="rId6" imgW="591120" imgH="990720" progId="Visio.Drawing.6">
                  <p:embed/>
                </p:oleObj>
              </mc:Choice>
              <mc:Fallback>
                <p:oleObj name="VISIO" r:id="rId6" imgW="591120" imgH="99072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295400"/>
                        <a:ext cx="2401888"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Comparator: Less Than</a:t>
            </a:r>
            <a:endParaRPr lang="en-US" sz="4400" dirty="0">
              <a:solidFill>
                <a:schemeClr val="bg1"/>
              </a:solidFill>
              <a:latin typeface="+mj-lt"/>
            </a:endParaRPr>
          </a:p>
        </p:txBody>
      </p:sp>
    </p:spTree>
    <p:extLst>
      <p:ext uri="{BB962C8B-B14F-4D97-AF65-F5344CB8AC3E}">
        <p14:creationId xmlns:p14="http://schemas.microsoft.com/office/powerpoint/2010/main" val="2927934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457200" y="9906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b="1" dirty="0" smtClean="0">
                <a:latin typeface="+mj-lt"/>
                <a:cs typeface="Arial" charset="0"/>
              </a:rPr>
              <a:t>ALU should perform:</a:t>
            </a:r>
          </a:p>
          <a:p>
            <a:pPr marL="457200" indent="-457200">
              <a:spcBef>
                <a:spcPct val="20000"/>
              </a:spcBef>
              <a:buFont typeface="Arial" panose="020B0604020202020204" pitchFamily="34" charset="0"/>
              <a:buChar char="•"/>
            </a:pPr>
            <a:r>
              <a:rPr lang="en-US" sz="3200" dirty="0" smtClean="0">
                <a:latin typeface="+mj-lt"/>
                <a:cs typeface="Arial" charset="0"/>
              </a:rPr>
              <a:t>Addition</a:t>
            </a:r>
          </a:p>
          <a:p>
            <a:pPr marL="457200" indent="-457200">
              <a:spcBef>
                <a:spcPct val="20000"/>
              </a:spcBef>
              <a:buFont typeface="Arial" panose="020B0604020202020204" pitchFamily="34" charset="0"/>
              <a:buChar char="•"/>
            </a:pPr>
            <a:r>
              <a:rPr lang="en-US" sz="3200" dirty="0" smtClean="0">
                <a:latin typeface="+mj-lt"/>
                <a:cs typeface="Arial" charset="0"/>
              </a:rPr>
              <a:t>Subtraction</a:t>
            </a:r>
          </a:p>
          <a:p>
            <a:pPr marL="457200" indent="-457200">
              <a:spcBef>
                <a:spcPct val="20000"/>
              </a:spcBef>
              <a:buFont typeface="Arial" panose="020B0604020202020204" pitchFamily="34" charset="0"/>
              <a:buChar char="•"/>
            </a:pPr>
            <a:r>
              <a:rPr lang="en-US" sz="3200" dirty="0" smtClean="0">
                <a:latin typeface="+mj-lt"/>
                <a:cs typeface="Arial" charset="0"/>
              </a:rPr>
              <a:t>AND</a:t>
            </a:r>
          </a:p>
          <a:p>
            <a:pPr marL="457200" indent="-457200">
              <a:spcBef>
                <a:spcPct val="20000"/>
              </a:spcBef>
              <a:buFont typeface="Arial" panose="020B0604020202020204" pitchFamily="34" charset="0"/>
              <a:buChar char="•"/>
            </a:pPr>
            <a:r>
              <a:rPr lang="en-US" sz="3200" dirty="0" smtClean="0">
                <a:latin typeface="+mj-lt"/>
                <a:cs typeface="Arial" charset="0"/>
              </a:rPr>
              <a:t>OR</a:t>
            </a:r>
            <a:endParaRPr lang="en-US" sz="3200" dirty="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Arithmetic Logic Unit</a:t>
            </a:r>
            <a:endParaRPr lang="en-US" sz="4400" dirty="0">
              <a:solidFill>
                <a:schemeClr val="bg1"/>
              </a:solidFill>
              <a:latin typeface="+mj-lt"/>
            </a:endParaRPr>
          </a:p>
        </p:txBody>
      </p:sp>
    </p:spTree>
    <p:extLst>
      <p:ext uri="{BB962C8B-B14F-4D97-AF65-F5344CB8AC3E}">
        <p14:creationId xmlns:p14="http://schemas.microsoft.com/office/powerpoint/2010/main" val="1385843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136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238250"/>
            <a:ext cx="4171749" cy="2304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Arithmetic Logic Unit</a:t>
            </a:r>
            <a:endParaRPr lang="en-US" sz="4400" dirty="0">
              <a:solidFill>
                <a:schemeClr val="bg1"/>
              </a:solidFill>
              <a:latin typeface="+mj-lt"/>
            </a:endParaRPr>
          </a:p>
        </p:txBody>
      </p:sp>
      <p:graphicFrame>
        <p:nvGraphicFramePr>
          <p:cNvPr id="6" name="Group 5"/>
          <p:cNvGraphicFramePr>
            <a:graphicFrameLocks noGrp="1"/>
          </p:cNvGraphicFramePr>
          <p:nvPr>
            <p:custDataLst>
              <p:tags r:id="rId2"/>
            </p:custDataLst>
            <p:extLst>
              <p:ext uri="{D42A27DB-BD31-4B8C-83A1-F6EECF244321}">
                <p14:modId xmlns:p14="http://schemas.microsoft.com/office/powerpoint/2010/main" val="3504709200"/>
              </p:ext>
            </p:extLst>
          </p:nvPr>
        </p:nvGraphicFramePr>
        <p:xfrm>
          <a:off x="609600" y="1219200"/>
          <a:ext cx="3657600" cy="2381250"/>
        </p:xfrm>
        <a:graphic>
          <a:graphicData uri="http://schemas.openxmlformats.org/drawingml/2006/table">
            <a:tbl>
              <a:tblPr/>
              <a:tblGrid>
                <a:gridCol w="2161309"/>
                <a:gridCol w="1496291"/>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ALUControl</a:t>
                      </a:r>
                      <a:r>
                        <a:rPr kumimoji="0" lang="en-US" sz="2400" b="1" i="0" u="none" strike="noStrike" cap="none" normalizeH="0" baseline="-25000" dirty="0" smtClean="0">
                          <a:ln>
                            <a:noFill/>
                          </a:ln>
                          <a:solidFill>
                            <a:schemeClr val="bg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Subtract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a:spLocks noChangeArrowheads="1"/>
          </p:cNvSpPr>
          <p:nvPr>
            <p:custDataLst>
              <p:tags r:id="rId3"/>
            </p:custDataLst>
          </p:nvPr>
        </p:nvSpPr>
        <p:spPr bwMode="auto">
          <a:xfrm>
            <a:off x="2362200" y="3676650"/>
            <a:ext cx="502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b="1" dirty="0" smtClean="0">
                <a:solidFill>
                  <a:srgbClr val="0070C0"/>
                </a:solidFill>
                <a:latin typeface="+mj-lt"/>
                <a:cs typeface="Arial" charset="0"/>
              </a:rPr>
              <a:t>Example: </a:t>
            </a:r>
            <a:r>
              <a:rPr lang="en-US" sz="3200" b="1" dirty="0">
                <a:latin typeface="+mj-lt"/>
                <a:cs typeface="Arial" charset="0"/>
              </a:rPr>
              <a:t>P</a:t>
            </a:r>
            <a:r>
              <a:rPr lang="en-US" sz="3200" b="1" dirty="0" smtClean="0">
                <a:latin typeface="+mj-lt"/>
                <a:cs typeface="Arial" charset="0"/>
              </a:rPr>
              <a:t>erform </a:t>
            </a:r>
            <a:r>
              <a:rPr lang="en-US" sz="3200" b="1" i="1" dirty="0" smtClean="0">
                <a:latin typeface="+mj-lt"/>
                <a:cs typeface="Arial" charset="0"/>
              </a:rPr>
              <a:t>A</a:t>
            </a:r>
            <a:r>
              <a:rPr lang="en-US" sz="3200" b="1" dirty="0" smtClean="0">
                <a:latin typeface="+mj-lt"/>
                <a:cs typeface="Arial" charset="0"/>
              </a:rPr>
              <a:t> + </a:t>
            </a:r>
            <a:r>
              <a:rPr lang="en-US" sz="3200" b="1" i="1" dirty="0" smtClean="0">
                <a:latin typeface="+mj-lt"/>
                <a:cs typeface="Arial" charset="0"/>
              </a:rPr>
              <a:t>B</a:t>
            </a:r>
            <a:endParaRPr lang="en-US" sz="3200" i="1" dirty="0" smtClean="0">
              <a:latin typeface="+mj-lt"/>
              <a:cs typeface="Arial" charset="0"/>
            </a:endParaRPr>
          </a:p>
          <a:p>
            <a:pPr>
              <a:spcBef>
                <a:spcPct val="20000"/>
              </a:spcBef>
            </a:pPr>
            <a:r>
              <a:rPr lang="en-US" sz="3200" dirty="0" smtClean="0">
                <a:latin typeface="+mj-lt"/>
                <a:cs typeface="Arial" charset="0"/>
              </a:rPr>
              <a:t>	</a:t>
            </a:r>
            <a:r>
              <a:rPr lang="en-US" sz="3200" i="1" dirty="0" err="1" smtClean="0">
                <a:latin typeface="+mj-lt"/>
                <a:cs typeface="Arial" charset="0"/>
              </a:rPr>
              <a:t>ALUControl</a:t>
            </a:r>
            <a:r>
              <a:rPr lang="en-US" sz="3200" dirty="0" smtClean="0">
                <a:latin typeface="+mj-lt"/>
                <a:cs typeface="Arial" charset="0"/>
              </a:rPr>
              <a:t> = 00</a:t>
            </a:r>
            <a:endParaRPr lang="en-US" sz="3200" dirty="0">
              <a:latin typeface="Times New Roman" pitchFamily="18" charset="0"/>
              <a:cs typeface="Arial" charset="0"/>
            </a:endParaRPr>
          </a:p>
          <a:p>
            <a:pPr>
              <a:spcBef>
                <a:spcPct val="20000"/>
              </a:spcBef>
            </a:pPr>
            <a:r>
              <a:rPr lang="en-US" sz="3200" dirty="0">
                <a:latin typeface="Times New Roman" pitchFamily="18" charset="0"/>
                <a:cs typeface="Arial" charset="0"/>
              </a:rPr>
              <a:t>	</a:t>
            </a:r>
            <a:r>
              <a:rPr lang="en-US" sz="3200" i="1" dirty="0" smtClean="0">
                <a:latin typeface="Times New Roman" pitchFamily="18" charset="0"/>
                <a:cs typeface="Arial" charset="0"/>
              </a:rPr>
              <a:t>Result</a:t>
            </a:r>
            <a:r>
              <a:rPr lang="en-US" sz="3200" dirty="0" smtClean="0">
                <a:latin typeface="Times New Roman" pitchFamily="18" charset="0"/>
                <a:cs typeface="Arial" charset="0"/>
              </a:rPr>
              <a:t> = </a:t>
            </a:r>
            <a:r>
              <a:rPr lang="en-US" sz="3200" i="1" dirty="0" smtClean="0">
                <a:latin typeface="Times New Roman" pitchFamily="18" charset="0"/>
                <a:cs typeface="Arial" charset="0"/>
              </a:rPr>
              <a:t>A</a:t>
            </a:r>
            <a:r>
              <a:rPr lang="en-US" sz="3200" dirty="0" smtClean="0">
                <a:latin typeface="Times New Roman" pitchFamily="18" charset="0"/>
                <a:cs typeface="Arial" charset="0"/>
              </a:rPr>
              <a:t> + </a:t>
            </a:r>
            <a:r>
              <a:rPr lang="en-US" sz="3200" i="1" dirty="0" smtClean="0">
                <a:latin typeface="Times New Roman" pitchFamily="18" charset="0"/>
                <a:cs typeface="Arial" charset="0"/>
              </a:rPr>
              <a:t>B</a:t>
            </a:r>
            <a:endParaRPr lang="en-US" sz="3200" i="1" dirty="0" smtClean="0">
              <a:latin typeface="+mj-lt"/>
              <a:cs typeface="Arial" charset="0"/>
            </a:endParaRPr>
          </a:p>
        </p:txBody>
      </p:sp>
    </p:spTree>
    <p:extLst>
      <p:ext uri="{BB962C8B-B14F-4D97-AF65-F5344CB8AC3E}">
        <p14:creationId xmlns:p14="http://schemas.microsoft.com/office/powerpoint/2010/main" val="767506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type="body" idx="4294967295"/>
            <p:custDataLst>
              <p:tags r:id="rId1"/>
            </p:custDataLst>
          </p:nvPr>
        </p:nvSpPr>
        <p:spPr>
          <a:xfrm>
            <a:off x="457200" y="990600"/>
            <a:ext cx="7543800" cy="4953000"/>
          </a:xfrm>
        </p:spPr>
        <p:txBody>
          <a:bodyPr>
            <a:normAutofit fontScale="92500" lnSpcReduction="10000"/>
          </a:bodyPr>
          <a:lstStyle/>
          <a:p>
            <a:r>
              <a:rPr lang="en-US" sz="3500" b="1" dirty="0"/>
              <a:t>Digital building blocks:</a:t>
            </a:r>
          </a:p>
          <a:p>
            <a:pPr lvl="1"/>
            <a:r>
              <a:rPr lang="en-US" dirty="0"/>
              <a:t>Gates, multiplexers, decoders, registers, arithmetic circuits, counters, memory arrays, logic arrays</a:t>
            </a:r>
          </a:p>
          <a:p>
            <a:r>
              <a:rPr lang="en-US" sz="3500" b="1" dirty="0"/>
              <a:t>Building blocks demonstrate hierarchy, modularity, and regularity:</a:t>
            </a:r>
          </a:p>
          <a:p>
            <a:pPr lvl="1"/>
            <a:r>
              <a:rPr lang="en-US" dirty="0"/>
              <a:t>Hierarchy of simpler components</a:t>
            </a:r>
          </a:p>
          <a:p>
            <a:pPr lvl="1"/>
            <a:r>
              <a:rPr lang="en-US" dirty="0"/>
              <a:t>Well-defined interfaces and functions</a:t>
            </a:r>
          </a:p>
          <a:p>
            <a:pPr lvl="1"/>
            <a:r>
              <a:rPr lang="en-US" dirty="0"/>
              <a:t>Regular structure easily </a:t>
            </a:r>
            <a:r>
              <a:rPr lang="en-US" dirty="0" smtClean="0"/>
              <a:t>extends </a:t>
            </a:r>
            <a:r>
              <a:rPr lang="en-US" dirty="0"/>
              <a:t>to different sizes</a:t>
            </a:r>
          </a:p>
          <a:p>
            <a:r>
              <a:rPr lang="en-US" sz="3500" b="1" dirty="0"/>
              <a:t>Will use </a:t>
            </a:r>
            <a:r>
              <a:rPr lang="en-US" sz="3500" b="1" dirty="0" smtClean="0"/>
              <a:t>these building blocks in Chapter 7 to build microprocessor</a:t>
            </a:r>
            <a:endParaRPr lang="en-US" sz="3500" b="1" dirty="0"/>
          </a:p>
          <a:p>
            <a:pPr>
              <a:buFontTx/>
              <a:buNone/>
            </a:pPr>
            <a:endParaRPr lang="en-US" sz="2000" dirty="0"/>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Introduction</a:t>
            </a:r>
            <a:endParaRPr lang="en-US" sz="4400" dirty="0">
              <a:solidFill>
                <a:schemeClr val="bg1"/>
              </a:solidFill>
              <a:latin typeface="+mj-lt"/>
            </a:endParaRPr>
          </a:p>
        </p:txBody>
      </p:sp>
    </p:spTree>
    <p:extLst>
      <p:ext uri="{BB962C8B-B14F-4D97-AF65-F5344CB8AC3E}">
        <p14:creationId xmlns:p14="http://schemas.microsoft.com/office/powerpoint/2010/main" val="35285627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Arithmetic Logic Unit</a:t>
            </a:r>
            <a:endParaRPr lang="en-US" sz="4400" dirty="0">
              <a:solidFill>
                <a:schemeClr val="bg1"/>
              </a:solidFill>
              <a:latin typeface="+mj-lt"/>
            </a:endParaRPr>
          </a:p>
        </p:txBody>
      </p:sp>
      <p:pic>
        <p:nvPicPr>
          <p:cNvPr id="1146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109" y="1140106"/>
            <a:ext cx="4391291"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Group 5"/>
          <p:cNvGraphicFramePr>
            <a:graphicFrameLocks noGrp="1"/>
          </p:cNvGraphicFramePr>
          <p:nvPr>
            <p:custDataLst>
              <p:tags r:id="rId2"/>
            </p:custDataLst>
            <p:extLst>
              <p:ext uri="{D42A27DB-BD31-4B8C-83A1-F6EECF244321}">
                <p14:modId xmlns:p14="http://schemas.microsoft.com/office/powerpoint/2010/main" val="104382278"/>
              </p:ext>
            </p:extLst>
          </p:nvPr>
        </p:nvGraphicFramePr>
        <p:xfrm>
          <a:off x="609600" y="1066800"/>
          <a:ext cx="3657600" cy="2381250"/>
        </p:xfrm>
        <a:graphic>
          <a:graphicData uri="http://schemas.openxmlformats.org/drawingml/2006/table">
            <a:tbl>
              <a:tblPr/>
              <a:tblGrid>
                <a:gridCol w="2161309"/>
                <a:gridCol w="1496291"/>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ALUControl</a:t>
                      </a:r>
                      <a:r>
                        <a:rPr kumimoji="0" lang="en-US" sz="2400" b="1" i="0" u="none" strike="noStrike" cap="none" normalizeH="0" baseline="-25000" dirty="0" smtClean="0">
                          <a:ln>
                            <a:noFill/>
                          </a:ln>
                          <a:solidFill>
                            <a:schemeClr val="bg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Subtract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custDataLst>
              <p:tags r:id="rId3"/>
            </p:custDataLst>
          </p:nvPr>
        </p:nvSpPr>
        <p:spPr bwMode="auto">
          <a:xfrm>
            <a:off x="304800" y="3429000"/>
            <a:ext cx="502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dirty="0" smtClean="0">
                <a:solidFill>
                  <a:srgbClr val="0070C0"/>
                </a:solidFill>
                <a:latin typeface="+mj-lt"/>
                <a:cs typeface="Arial" charset="0"/>
              </a:rPr>
              <a:t>Example: </a:t>
            </a:r>
            <a:r>
              <a:rPr lang="en-US" sz="2400" b="1" dirty="0">
                <a:latin typeface="+mj-lt"/>
                <a:cs typeface="Arial" charset="0"/>
              </a:rPr>
              <a:t>P</a:t>
            </a:r>
            <a:r>
              <a:rPr lang="en-US" sz="2400" b="1" dirty="0" smtClean="0">
                <a:latin typeface="+mj-lt"/>
                <a:cs typeface="Arial" charset="0"/>
              </a:rPr>
              <a:t>erform </a:t>
            </a:r>
            <a:r>
              <a:rPr lang="en-US" sz="2400" b="1" i="1" dirty="0" smtClean="0">
                <a:latin typeface="+mj-lt"/>
                <a:cs typeface="Arial" charset="0"/>
              </a:rPr>
              <a:t>A</a:t>
            </a:r>
            <a:r>
              <a:rPr lang="en-US" sz="2400" b="1" dirty="0" smtClean="0">
                <a:latin typeface="+mj-lt"/>
                <a:cs typeface="Arial" charset="0"/>
              </a:rPr>
              <a:t> OR </a:t>
            </a:r>
            <a:r>
              <a:rPr lang="en-US" sz="2400" b="1" i="1" dirty="0" smtClean="0">
                <a:latin typeface="+mj-lt"/>
                <a:cs typeface="Arial" charset="0"/>
              </a:rPr>
              <a:t>B</a:t>
            </a:r>
            <a:endParaRPr lang="en-US" sz="2400" i="1" dirty="0" smtClean="0">
              <a:latin typeface="+mj-lt"/>
              <a:cs typeface="Arial" charset="0"/>
            </a:endParaRPr>
          </a:p>
        </p:txBody>
      </p:sp>
    </p:spTree>
    <p:extLst>
      <p:ext uri="{BB962C8B-B14F-4D97-AF65-F5344CB8AC3E}">
        <p14:creationId xmlns:p14="http://schemas.microsoft.com/office/powerpoint/2010/main" val="3133089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Arithmetic Logic Unit</a:t>
            </a:r>
            <a:endParaRPr lang="en-US" sz="4400" dirty="0">
              <a:solidFill>
                <a:schemeClr val="bg1"/>
              </a:solidFill>
              <a:latin typeface="+mj-lt"/>
            </a:endParaRPr>
          </a:p>
        </p:txBody>
      </p:sp>
      <p:pic>
        <p:nvPicPr>
          <p:cNvPr id="1146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109" y="1140106"/>
            <a:ext cx="4391291"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Group 5"/>
          <p:cNvGraphicFramePr>
            <a:graphicFrameLocks noGrp="1"/>
          </p:cNvGraphicFramePr>
          <p:nvPr>
            <p:custDataLst>
              <p:tags r:id="rId2"/>
            </p:custDataLst>
            <p:extLst>
              <p:ext uri="{D42A27DB-BD31-4B8C-83A1-F6EECF244321}">
                <p14:modId xmlns:p14="http://schemas.microsoft.com/office/powerpoint/2010/main" val="1777363378"/>
              </p:ext>
            </p:extLst>
          </p:nvPr>
        </p:nvGraphicFramePr>
        <p:xfrm>
          <a:off x="609600" y="1066800"/>
          <a:ext cx="3657600" cy="2381250"/>
        </p:xfrm>
        <a:graphic>
          <a:graphicData uri="http://schemas.openxmlformats.org/drawingml/2006/table">
            <a:tbl>
              <a:tblPr/>
              <a:tblGrid>
                <a:gridCol w="2161309"/>
                <a:gridCol w="1496291"/>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ALUControl</a:t>
                      </a:r>
                      <a:r>
                        <a:rPr kumimoji="0" lang="en-US" sz="2400" b="1" i="0" u="none" strike="noStrike" cap="none" normalizeH="0" baseline="-25000" dirty="0" smtClean="0">
                          <a:ln>
                            <a:noFill/>
                          </a:ln>
                          <a:solidFill>
                            <a:schemeClr val="bg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Subtract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custDataLst>
              <p:tags r:id="rId3"/>
            </p:custDataLst>
          </p:nvPr>
        </p:nvSpPr>
        <p:spPr bwMode="auto">
          <a:xfrm>
            <a:off x="304800" y="3429000"/>
            <a:ext cx="502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dirty="0" smtClean="0">
                <a:solidFill>
                  <a:srgbClr val="0070C0"/>
                </a:solidFill>
                <a:latin typeface="+mj-lt"/>
                <a:cs typeface="Arial" charset="0"/>
              </a:rPr>
              <a:t>Example: </a:t>
            </a:r>
            <a:r>
              <a:rPr lang="en-US" sz="2400" b="1" dirty="0">
                <a:latin typeface="+mj-lt"/>
                <a:cs typeface="Arial" charset="0"/>
              </a:rPr>
              <a:t>P</a:t>
            </a:r>
            <a:r>
              <a:rPr lang="en-US" sz="2400" b="1" dirty="0" smtClean="0">
                <a:latin typeface="+mj-lt"/>
                <a:cs typeface="Arial" charset="0"/>
              </a:rPr>
              <a:t>erform </a:t>
            </a:r>
            <a:r>
              <a:rPr lang="en-US" sz="2400" b="1" i="1" dirty="0" smtClean="0">
                <a:latin typeface="+mj-lt"/>
                <a:cs typeface="Arial" charset="0"/>
              </a:rPr>
              <a:t>A</a:t>
            </a:r>
            <a:r>
              <a:rPr lang="en-US" sz="2400" b="1" dirty="0" smtClean="0">
                <a:latin typeface="+mj-lt"/>
                <a:cs typeface="Arial" charset="0"/>
              </a:rPr>
              <a:t> OR </a:t>
            </a:r>
            <a:r>
              <a:rPr lang="en-US" sz="2400" b="1" i="1" dirty="0" smtClean="0">
                <a:latin typeface="+mj-lt"/>
                <a:cs typeface="Arial" charset="0"/>
              </a:rPr>
              <a:t>B</a:t>
            </a:r>
            <a:endParaRPr lang="en-US" sz="2400" i="1" dirty="0" smtClean="0">
              <a:latin typeface="+mj-lt"/>
              <a:cs typeface="Arial" charset="0"/>
            </a:endParaRPr>
          </a:p>
          <a:p>
            <a:r>
              <a:rPr lang="en-US" sz="2000" i="1" dirty="0" smtClean="0">
                <a:latin typeface="+mj-lt"/>
                <a:cs typeface="Arial" charset="0"/>
              </a:rPr>
              <a:t>ALUControl</a:t>
            </a:r>
            <a:r>
              <a:rPr lang="en-US" sz="2000" baseline="-25000" dirty="0" smtClean="0">
                <a:latin typeface="+mj-lt"/>
                <a:cs typeface="Arial" charset="0"/>
              </a:rPr>
              <a:t>1:0</a:t>
            </a:r>
            <a:r>
              <a:rPr lang="en-US" sz="2000" dirty="0" smtClean="0">
                <a:latin typeface="+mj-lt"/>
                <a:cs typeface="Arial" charset="0"/>
              </a:rPr>
              <a:t> = 11</a:t>
            </a:r>
          </a:p>
          <a:p>
            <a:r>
              <a:rPr lang="en-US" sz="2000" dirty="0" smtClean="0">
                <a:latin typeface="Times New Roman" pitchFamily="18" charset="0"/>
                <a:cs typeface="Arial" charset="0"/>
              </a:rPr>
              <a:t>Mux selects output of OR gate as </a:t>
            </a:r>
            <a:r>
              <a:rPr lang="en-US" sz="2000" i="1" dirty="0" smtClean="0">
                <a:latin typeface="Times New Roman" pitchFamily="18" charset="0"/>
                <a:cs typeface="Arial" charset="0"/>
              </a:rPr>
              <a:t>Result, </a:t>
            </a:r>
            <a:r>
              <a:rPr lang="en-US" sz="2000" dirty="0" smtClean="0">
                <a:latin typeface="Times New Roman" pitchFamily="18" charset="0"/>
                <a:cs typeface="Arial" charset="0"/>
              </a:rPr>
              <a:t>so</a:t>
            </a:r>
          </a:p>
          <a:p>
            <a:r>
              <a:rPr lang="en-US" sz="2000" i="1" dirty="0" smtClean="0">
                <a:latin typeface="Times New Roman" pitchFamily="18" charset="0"/>
                <a:cs typeface="Arial" charset="0"/>
              </a:rPr>
              <a:t>    </a:t>
            </a:r>
            <a:r>
              <a:rPr lang="en-US" sz="2000" b="1" i="1" dirty="0" smtClean="0">
                <a:latin typeface="Times New Roman" pitchFamily="18" charset="0"/>
                <a:cs typeface="Arial" charset="0"/>
              </a:rPr>
              <a:t>Result</a:t>
            </a:r>
            <a:r>
              <a:rPr lang="en-US" sz="2000" b="1" dirty="0" smtClean="0">
                <a:latin typeface="Times New Roman" pitchFamily="18" charset="0"/>
                <a:cs typeface="Arial" charset="0"/>
              </a:rPr>
              <a:t> = </a:t>
            </a:r>
            <a:r>
              <a:rPr lang="en-US" sz="2000" b="1" i="1" dirty="0" smtClean="0">
                <a:latin typeface="Times New Roman" pitchFamily="18" charset="0"/>
                <a:cs typeface="Arial" charset="0"/>
              </a:rPr>
              <a:t>A</a:t>
            </a:r>
            <a:r>
              <a:rPr lang="en-US" sz="2000" b="1" dirty="0" smtClean="0">
                <a:latin typeface="Times New Roman" pitchFamily="18" charset="0"/>
                <a:cs typeface="Arial" charset="0"/>
              </a:rPr>
              <a:t> OR </a:t>
            </a:r>
            <a:r>
              <a:rPr lang="en-US" sz="2000" b="1" i="1" dirty="0" smtClean="0">
                <a:latin typeface="Times New Roman" pitchFamily="18" charset="0"/>
                <a:cs typeface="Arial" charset="0"/>
              </a:rPr>
              <a:t>B</a:t>
            </a:r>
            <a:endParaRPr lang="en-US" sz="2000" b="1" i="1" dirty="0" smtClean="0">
              <a:latin typeface="+mj-lt"/>
              <a:cs typeface="Arial" charset="0"/>
            </a:endParaRPr>
          </a:p>
        </p:txBody>
      </p:sp>
    </p:spTree>
    <p:extLst>
      <p:ext uri="{BB962C8B-B14F-4D97-AF65-F5344CB8AC3E}">
        <p14:creationId xmlns:p14="http://schemas.microsoft.com/office/powerpoint/2010/main" val="3101862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Arithmetic Logic Unit</a:t>
            </a:r>
            <a:endParaRPr lang="en-US" sz="4400" dirty="0">
              <a:solidFill>
                <a:schemeClr val="bg1"/>
              </a:solidFill>
              <a:latin typeface="+mj-lt"/>
            </a:endParaRPr>
          </a:p>
        </p:txBody>
      </p:sp>
      <p:pic>
        <p:nvPicPr>
          <p:cNvPr id="1146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109" y="1140106"/>
            <a:ext cx="4391291"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Group 5"/>
          <p:cNvGraphicFramePr>
            <a:graphicFrameLocks noGrp="1"/>
          </p:cNvGraphicFramePr>
          <p:nvPr>
            <p:custDataLst>
              <p:tags r:id="rId2"/>
            </p:custDataLst>
            <p:extLst>
              <p:ext uri="{D42A27DB-BD31-4B8C-83A1-F6EECF244321}">
                <p14:modId xmlns:p14="http://schemas.microsoft.com/office/powerpoint/2010/main" val="1777363378"/>
              </p:ext>
            </p:extLst>
          </p:nvPr>
        </p:nvGraphicFramePr>
        <p:xfrm>
          <a:off x="609600" y="1066800"/>
          <a:ext cx="3657600" cy="2381250"/>
        </p:xfrm>
        <a:graphic>
          <a:graphicData uri="http://schemas.openxmlformats.org/drawingml/2006/table">
            <a:tbl>
              <a:tblPr/>
              <a:tblGrid>
                <a:gridCol w="2161309"/>
                <a:gridCol w="1496291"/>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ALUControl</a:t>
                      </a:r>
                      <a:r>
                        <a:rPr kumimoji="0" lang="en-US" sz="2400" b="1" i="0" u="none" strike="noStrike" cap="none" normalizeH="0" baseline="-25000" dirty="0" smtClean="0">
                          <a:ln>
                            <a:noFill/>
                          </a:ln>
                          <a:solidFill>
                            <a:schemeClr val="bg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Subtract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custDataLst>
              <p:tags r:id="rId3"/>
            </p:custDataLst>
          </p:nvPr>
        </p:nvSpPr>
        <p:spPr bwMode="auto">
          <a:xfrm>
            <a:off x="304800" y="3429000"/>
            <a:ext cx="502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dirty="0" smtClean="0">
                <a:solidFill>
                  <a:srgbClr val="0070C0"/>
                </a:solidFill>
                <a:latin typeface="+mj-lt"/>
                <a:cs typeface="Arial" charset="0"/>
              </a:rPr>
              <a:t>Example: </a:t>
            </a:r>
            <a:r>
              <a:rPr lang="en-US" sz="2400" b="1" dirty="0">
                <a:latin typeface="+mj-lt"/>
                <a:cs typeface="Arial" charset="0"/>
              </a:rPr>
              <a:t>P</a:t>
            </a:r>
            <a:r>
              <a:rPr lang="en-US" sz="2400" b="1" dirty="0" smtClean="0">
                <a:latin typeface="+mj-lt"/>
                <a:cs typeface="Arial" charset="0"/>
              </a:rPr>
              <a:t>erform </a:t>
            </a:r>
            <a:r>
              <a:rPr lang="en-US" sz="2400" b="1" i="1" dirty="0" smtClean="0">
                <a:latin typeface="+mj-lt"/>
                <a:cs typeface="Arial" charset="0"/>
              </a:rPr>
              <a:t>A</a:t>
            </a:r>
            <a:r>
              <a:rPr lang="en-US" sz="2400" b="1" dirty="0" smtClean="0">
                <a:latin typeface="+mj-lt"/>
                <a:cs typeface="Arial" charset="0"/>
              </a:rPr>
              <a:t> + </a:t>
            </a:r>
            <a:r>
              <a:rPr lang="en-US" sz="2400" b="1" i="1" dirty="0" smtClean="0">
                <a:latin typeface="+mj-lt"/>
                <a:cs typeface="Arial" charset="0"/>
              </a:rPr>
              <a:t>B</a:t>
            </a:r>
            <a:endParaRPr lang="en-US" sz="2400" i="1" dirty="0" smtClean="0">
              <a:latin typeface="+mj-lt"/>
              <a:cs typeface="Arial" charset="0"/>
            </a:endParaRPr>
          </a:p>
        </p:txBody>
      </p:sp>
    </p:spTree>
    <p:extLst>
      <p:ext uri="{BB962C8B-B14F-4D97-AF65-F5344CB8AC3E}">
        <p14:creationId xmlns:p14="http://schemas.microsoft.com/office/powerpoint/2010/main" val="3101862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Arithmetic Logic Unit</a:t>
            </a:r>
            <a:endParaRPr lang="en-US" sz="4400" dirty="0">
              <a:solidFill>
                <a:schemeClr val="bg1"/>
              </a:solidFill>
              <a:latin typeface="+mj-lt"/>
            </a:endParaRPr>
          </a:p>
        </p:txBody>
      </p:sp>
      <p:pic>
        <p:nvPicPr>
          <p:cNvPr id="1146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109" y="1140106"/>
            <a:ext cx="4391291"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Group 5"/>
          <p:cNvGraphicFramePr>
            <a:graphicFrameLocks noGrp="1"/>
          </p:cNvGraphicFramePr>
          <p:nvPr>
            <p:custDataLst>
              <p:tags r:id="rId2"/>
            </p:custDataLst>
            <p:extLst>
              <p:ext uri="{D42A27DB-BD31-4B8C-83A1-F6EECF244321}">
                <p14:modId xmlns:p14="http://schemas.microsoft.com/office/powerpoint/2010/main" val="2625358504"/>
              </p:ext>
            </p:extLst>
          </p:nvPr>
        </p:nvGraphicFramePr>
        <p:xfrm>
          <a:off x="609600" y="1066800"/>
          <a:ext cx="3657600" cy="2381250"/>
        </p:xfrm>
        <a:graphic>
          <a:graphicData uri="http://schemas.openxmlformats.org/drawingml/2006/table">
            <a:tbl>
              <a:tblPr/>
              <a:tblGrid>
                <a:gridCol w="2161309"/>
                <a:gridCol w="1496291"/>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ALUControl</a:t>
                      </a:r>
                      <a:r>
                        <a:rPr kumimoji="0" lang="en-US" sz="2400" b="1" i="0" u="none" strike="noStrike" cap="none" normalizeH="0" baseline="-25000" dirty="0" smtClean="0">
                          <a:ln>
                            <a:noFill/>
                          </a:ln>
                          <a:solidFill>
                            <a:schemeClr val="bg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Subtract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custDataLst>
              <p:tags r:id="rId3"/>
            </p:custDataLst>
          </p:nvPr>
        </p:nvSpPr>
        <p:spPr bwMode="auto">
          <a:xfrm>
            <a:off x="304800" y="3429000"/>
            <a:ext cx="502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dirty="0" smtClean="0">
                <a:solidFill>
                  <a:srgbClr val="0070C0"/>
                </a:solidFill>
                <a:latin typeface="+mj-lt"/>
                <a:cs typeface="Arial" charset="0"/>
              </a:rPr>
              <a:t>Example: </a:t>
            </a:r>
            <a:r>
              <a:rPr lang="en-US" sz="2400" b="1" dirty="0">
                <a:latin typeface="+mj-lt"/>
                <a:cs typeface="Arial" charset="0"/>
              </a:rPr>
              <a:t>P</a:t>
            </a:r>
            <a:r>
              <a:rPr lang="en-US" sz="2400" b="1" dirty="0" smtClean="0">
                <a:latin typeface="+mj-lt"/>
                <a:cs typeface="Arial" charset="0"/>
              </a:rPr>
              <a:t>erform </a:t>
            </a:r>
            <a:r>
              <a:rPr lang="en-US" sz="2400" b="1" i="1" dirty="0" smtClean="0">
                <a:latin typeface="+mj-lt"/>
                <a:cs typeface="Arial" charset="0"/>
              </a:rPr>
              <a:t>A</a:t>
            </a:r>
            <a:r>
              <a:rPr lang="en-US" sz="2400" b="1" dirty="0" smtClean="0">
                <a:latin typeface="+mj-lt"/>
                <a:cs typeface="Arial" charset="0"/>
              </a:rPr>
              <a:t> + </a:t>
            </a:r>
            <a:r>
              <a:rPr lang="en-US" sz="2400" b="1" i="1" dirty="0" smtClean="0">
                <a:latin typeface="+mj-lt"/>
                <a:cs typeface="Arial" charset="0"/>
              </a:rPr>
              <a:t>B</a:t>
            </a:r>
            <a:endParaRPr lang="en-US" sz="2400" i="1" dirty="0" smtClean="0">
              <a:latin typeface="+mj-lt"/>
              <a:cs typeface="Arial" charset="0"/>
            </a:endParaRPr>
          </a:p>
          <a:p>
            <a:r>
              <a:rPr lang="en-US" sz="2000" i="1" dirty="0" smtClean="0">
                <a:latin typeface="+mj-lt"/>
                <a:cs typeface="Arial" charset="0"/>
              </a:rPr>
              <a:t>ALUControl</a:t>
            </a:r>
            <a:r>
              <a:rPr lang="en-US" sz="2000" baseline="-25000" dirty="0" smtClean="0">
                <a:latin typeface="+mj-lt"/>
                <a:cs typeface="Arial" charset="0"/>
              </a:rPr>
              <a:t>1:0</a:t>
            </a:r>
            <a:r>
              <a:rPr lang="en-US" sz="2000" dirty="0" smtClean="0">
                <a:latin typeface="+mj-lt"/>
                <a:cs typeface="Arial" charset="0"/>
              </a:rPr>
              <a:t> = 00</a:t>
            </a:r>
          </a:p>
          <a:p>
            <a:r>
              <a:rPr lang="en-US" sz="2000" i="1" dirty="0" smtClean="0">
                <a:cs typeface="Arial" charset="0"/>
              </a:rPr>
              <a:t>ALUControl</a:t>
            </a:r>
            <a:r>
              <a:rPr lang="en-US" sz="2000" baseline="-25000" dirty="0" smtClean="0">
                <a:cs typeface="Arial" charset="0"/>
              </a:rPr>
              <a:t>0</a:t>
            </a:r>
            <a:r>
              <a:rPr lang="en-US" sz="2000" dirty="0" smtClean="0">
                <a:cs typeface="Arial" charset="0"/>
              </a:rPr>
              <a:t> </a:t>
            </a:r>
            <a:r>
              <a:rPr lang="en-US" sz="2000" dirty="0">
                <a:cs typeface="Arial" charset="0"/>
              </a:rPr>
              <a:t>= </a:t>
            </a:r>
            <a:r>
              <a:rPr lang="en-US" sz="2000" dirty="0" smtClean="0">
                <a:cs typeface="Arial" charset="0"/>
              </a:rPr>
              <a:t>0, so:</a:t>
            </a:r>
          </a:p>
          <a:p>
            <a:r>
              <a:rPr lang="en-US" sz="2000" dirty="0" smtClean="0">
                <a:latin typeface="+mj-lt"/>
                <a:cs typeface="Arial" charset="0"/>
              </a:rPr>
              <a:t>    </a:t>
            </a:r>
            <a:r>
              <a:rPr lang="en-US" sz="2000" dirty="0" err="1" smtClean="0">
                <a:latin typeface="+mj-lt"/>
                <a:cs typeface="Arial" charset="0"/>
              </a:rPr>
              <a:t>C</a:t>
            </a:r>
            <a:r>
              <a:rPr lang="en-US" sz="2000" baseline="-25000" dirty="0" err="1" smtClean="0">
                <a:latin typeface="+mj-lt"/>
                <a:cs typeface="Arial" charset="0"/>
              </a:rPr>
              <a:t>in</a:t>
            </a:r>
            <a:r>
              <a:rPr lang="en-US" sz="2000" dirty="0" smtClean="0">
                <a:latin typeface="+mj-lt"/>
                <a:cs typeface="Arial" charset="0"/>
              </a:rPr>
              <a:t> to adder = 0</a:t>
            </a:r>
          </a:p>
          <a:p>
            <a:r>
              <a:rPr lang="en-US" sz="2000" dirty="0" smtClean="0">
                <a:latin typeface="+mj-lt"/>
                <a:cs typeface="Arial" charset="0"/>
              </a:rPr>
              <a:t>    2</a:t>
            </a:r>
            <a:r>
              <a:rPr lang="en-US" sz="2000" baseline="30000" dirty="0" smtClean="0">
                <a:latin typeface="+mj-lt"/>
                <a:cs typeface="Arial" charset="0"/>
              </a:rPr>
              <a:t>nd</a:t>
            </a:r>
            <a:r>
              <a:rPr lang="en-US" sz="2000" dirty="0" smtClean="0">
                <a:latin typeface="+mj-lt"/>
                <a:cs typeface="Arial" charset="0"/>
              </a:rPr>
              <a:t> input to adder is </a:t>
            </a:r>
            <a:r>
              <a:rPr lang="en-US" sz="2000" i="1" dirty="0" smtClean="0">
                <a:latin typeface="+mj-lt"/>
                <a:cs typeface="Arial" charset="0"/>
              </a:rPr>
              <a:t>B</a:t>
            </a:r>
            <a:endParaRPr lang="en-US" sz="2000" dirty="0">
              <a:latin typeface="Times New Roman" pitchFamily="18" charset="0"/>
              <a:cs typeface="Arial" charset="0"/>
            </a:endParaRPr>
          </a:p>
          <a:p>
            <a:r>
              <a:rPr lang="en-US" sz="2000" dirty="0" smtClean="0">
                <a:latin typeface="Times New Roman" pitchFamily="18" charset="0"/>
                <a:cs typeface="Arial" charset="0"/>
              </a:rPr>
              <a:t>Mux selects </a:t>
            </a:r>
            <a:r>
              <a:rPr lang="en-US" sz="2000" i="1" dirty="0" smtClean="0">
                <a:latin typeface="Times New Roman" pitchFamily="18" charset="0"/>
                <a:cs typeface="Arial" charset="0"/>
              </a:rPr>
              <a:t>Sum</a:t>
            </a:r>
            <a:r>
              <a:rPr lang="en-US" sz="2000" dirty="0" smtClean="0">
                <a:latin typeface="Times New Roman" pitchFamily="18" charset="0"/>
                <a:cs typeface="Arial" charset="0"/>
              </a:rPr>
              <a:t> as </a:t>
            </a:r>
            <a:r>
              <a:rPr lang="en-US" sz="2000" i="1" dirty="0" smtClean="0">
                <a:latin typeface="Times New Roman" pitchFamily="18" charset="0"/>
                <a:cs typeface="Arial" charset="0"/>
              </a:rPr>
              <a:t>Result, </a:t>
            </a:r>
            <a:r>
              <a:rPr lang="en-US" sz="2000" dirty="0" smtClean="0">
                <a:latin typeface="Times New Roman" pitchFamily="18" charset="0"/>
                <a:cs typeface="Arial" charset="0"/>
              </a:rPr>
              <a:t>so</a:t>
            </a:r>
          </a:p>
          <a:p>
            <a:r>
              <a:rPr lang="en-US" sz="2000" i="1" dirty="0" smtClean="0">
                <a:latin typeface="Times New Roman" pitchFamily="18" charset="0"/>
                <a:cs typeface="Arial" charset="0"/>
              </a:rPr>
              <a:t>    </a:t>
            </a:r>
            <a:r>
              <a:rPr lang="en-US" sz="2000" b="1" i="1" dirty="0" smtClean="0">
                <a:latin typeface="Times New Roman" pitchFamily="18" charset="0"/>
                <a:cs typeface="Arial" charset="0"/>
              </a:rPr>
              <a:t>Result</a:t>
            </a:r>
            <a:r>
              <a:rPr lang="en-US" sz="2000" b="1" dirty="0" smtClean="0">
                <a:latin typeface="Times New Roman" pitchFamily="18" charset="0"/>
                <a:cs typeface="Arial" charset="0"/>
              </a:rPr>
              <a:t> = </a:t>
            </a:r>
            <a:r>
              <a:rPr lang="en-US" sz="2000" b="1" i="1" dirty="0" smtClean="0">
                <a:latin typeface="Times New Roman" pitchFamily="18" charset="0"/>
                <a:cs typeface="Arial" charset="0"/>
              </a:rPr>
              <a:t>A</a:t>
            </a:r>
            <a:r>
              <a:rPr lang="en-US" sz="2000" b="1" dirty="0" smtClean="0">
                <a:latin typeface="Times New Roman" pitchFamily="18" charset="0"/>
                <a:cs typeface="Arial" charset="0"/>
              </a:rPr>
              <a:t> + </a:t>
            </a:r>
            <a:r>
              <a:rPr lang="en-US" sz="2000" b="1" i="1" dirty="0" smtClean="0">
                <a:latin typeface="Times New Roman" pitchFamily="18" charset="0"/>
                <a:cs typeface="Arial" charset="0"/>
              </a:rPr>
              <a:t>B</a:t>
            </a:r>
            <a:endParaRPr lang="en-US" sz="2000" b="1" i="1" dirty="0" smtClean="0">
              <a:latin typeface="+mj-lt"/>
              <a:cs typeface="Arial" charset="0"/>
            </a:endParaRPr>
          </a:p>
        </p:txBody>
      </p:sp>
    </p:spTree>
    <p:extLst>
      <p:ext uri="{BB962C8B-B14F-4D97-AF65-F5344CB8AC3E}">
        <p14:creationId xmlns:p14="http://schemas.microsoft.com/office/powerpoint/2010/main" val="7274277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038" name="Picture 1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981200"/>
            <a:ext cx="3614036" cy="245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6755"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graphicFrame>
        <p:nvGraphicFramePr>
          <p:cNvPr id="1226757" name="Group 5"/>
          <p:cNvGraphicFramePr>
            <a:graphicFrameLocks noGrp="1"/>
          </p:cNvGraphicFramePr>
          <p:nvPr>
            <p:custDataLst>
              <p:tags r:id="rId2"/>
            </p:custDataLst>
            <p:extLst>
              <p:ext uri="{D42A27DB-BD31-4B8C-83A1-F6EECF244321}">
                <p14:modId xmlns:p14="http://schemas.microsoft.com/office/powerpoint/2010/main" val="3954073284"/>
              </p:ext>
            </p:extLst>
          </p:nvPr>
        </p:nvGraphicFramePr>
        <p:xfrm>
          <a:off x="381000" y="1954530"/>
          <a:ext cx="4708004" cy="2465070"/>
        </p:xfrm>
        <a:graphic>
          <a:graphicData uri="http://schemas.openxmlformats.org/drawingml/2006/table">
            <a:tbl>
              <a:tblPr/>
              <a:tblGrid>
                <a:gridCol w="1126604"/>
                <a:gridCol w="3581400"/>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cs typeface="Arial" charset="0"/>
                        </a:rPr>
                        <a:t>Flag</a:t>
                      </a:r>
                      <a:endParaRPr kumimoji="0" lang="en-US" sz="3200" b="1" i="0" u="none" strike="noStrike" cap="none" normalizeH="0" baseline="-25000" dirty="0" smtClean="0">
                        <a:ln>
                          <a:noFill/>
                        </a:ln>
                        <a:solidFill>
                          <a:schemeClr val="bg1"/>
                        </a:solidFill>
                        <a:effectLst/>
                        <a:latin typeface="+mj-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cs typeface="Arial"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mj-lt"/>
                          <a:cs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mj-lt"/>
                          <a:cs typeface="Arial" charset="0"/>
                        </a:rPr>
                        <a:t>Result</a:t>
                      </a:r>
                      <a:r>
                        <a:rPr kumimoji="0" lang="en-US" sz="2400" b="0" i="0" u="none" strike="noStrike" cap="none" normalizeH="0" baseline="0" dirty="0" smtClean="0">
                          <a:ln>
                            <a:noFill/>
                          </a:ln>
                          <a:solidFill>
                            <a:schemeClr val="tx1"/>
                          </a:solidFill>
                          <a:effectLst/>
                          <a:latin typeface="+mj-lt"/>
                          <a:cs typeface="Arial" charset="0"/>
                        </a:rPr>
                        <a:t> is </a:t>
                      </a:r>
                      <a:r>
                        <a:rPr kumimoji="0" lang="en-US" sz="2400" b="1" i="0" u="none" strike="noStrike" cap="none" normalizeH="0" baseline="0" dirty="0" smtClean="0">
                          <a:ln>
                            <a:noFill/>
                          </a:ln>
                          <a:solidFill>
                            <a:srgbClr val="0070C0"/>
                          </a:solidFill>
                          <a:effectLst/>
                          <a:latin typeface="+mj-lt"/>
                          <a:cs typeface="Arial" charset="0"/>
                        </a:rPr>
                        <a:t>N</a:t>
                      </a:r>
                      <a:r>
                        <a:rPr kumimoji="0" lang="en-US" sz="2400" b="0" i="0" u="none" strike="noStrike" cap="none" normalizeH="0" baseline="0" dirty="0" smtClean="0">
                          <a:ln>
                            <a:noFill/>
                          </a:ln>
                          <a:solidFill>
                            <a:schemeClr val="tx1"/>
                          </a:solidFill>
                          <a:effectLst/>
                          <a:latin typeface="+mj-lt"/>
                          <a:cs typeface="Arial" charset="0"/>
                        </a:rPr>
                        <a:t>egative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mj-lt"/>
                          <a:cs typeface="Arial" charset="0"/>
                        </a:rPr>
                        <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mj-lt"/>
                          <a:cs typeface="Arial" charset="0"/>
                        </a:rPr>
                        <a:t>Result</a:t>
                      </a:r>
                      <a:r>
                        <a:rPr kumimoji="0" lang="en-US" sz="2400" b="0" i="0" u="none" strike="noStrike" cap="none" normalizeH="0" baseline="0" dirty="0" smtClean="0">
                          <a:ln>
                            <a:noFill/>
                          </a:ln>
                          <a:solidFill>
                            <a:schemeClr val="tx1"/>
                          </a:solidFill>
                          <a:effectLst/>
                          <a:latin typeface="+mj-lt"/>
                          <a:cs typeface="Arial" charset="0"/>
                        </a:rPr>
                        <a:t> is </a:t>
                      </a:r>
                      <a:r>
                        <a:rPr kumimoji="0" lang="en-US" sz="2400" b="1" i="0" u="none" strike="noStrike" cap="none" normalizeH="0" baseline="0" dirty="0" smtClean="0">
                          <a:ln>
                            <a:noFill/>
                          </a:ln>
                          <a:solidFill>
                            <a:srgbClr val="0070C0"/>
                          </a:solidFill>
                          <a:effectLst/>
                          <a:latin typeface="+mj-lt"/>
                          <a:cs typeface="Arial" charset="0"/>
                        </a:rPr>
                        <a:t>Z</a:t>
                      </a:r>
                      <a:r>
                        <a:rPr kumimoji="0" lang="en-US" sz="2400" b="0" i="0" u="none" strike="noStrike" cap="none" normalizeH="0" baseline="0" dirty="0" smtClean="0">
                          <a:ln>
                            <a:noFill/>
                          </a:ln>
                          <a:solidFill>
                            <a:schemeClr val="tx1"/>
                          </a:solidFill>
                          <a:effectLst/>
                          <a:latin typeface="+mj-lt"/>
                          <a:cs typeface="Arial" charset="0"/>
                        </a:rPr>
                        <a:t>ero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mj-lt"/>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Adder produces </a:t>
                      </a:r>
                      <a:r>
                        <a:rPr kumimoji="0" lang="en-US" sz="2400" b="1" i="0" u="none" strike="noStrike" cap="none" normalizeH="0" baseline="0" dirty="0" smtClean="0">
                          <a:ln>
                            <a:noFill/>
                          </a:ln>
                          <a:solidFill>
                            <a:srgbClr val="0070C0"/>
                          </a:solidFill>
                          <a:effectLst/>
                          <a:latin typeface="+mj-lt"/>
                          <a:cs typeface="Arial" charset="0"/>
                        </a:rPr>
                        <a:t>C</a:t>
                      </a:r>
                      <a:r>
                        <a:rPr kumimoji="0" lang="en-US" sz="2400" b="0" i="0" u="none" strike="noStrike" cap="none" normalizeH="0" baseline="0" dirty="0" smtClean="0">
                          <a:ln>
                            <a:noFill/>
                          </a:ln>
                          <a:solidFill>
                            <a:schemeClr val="tx1"/>
                          </a:solidFill>
                          <a:effectLst/>
                          <a:latin typeface="+mj-lt"/>
                          <a:cs typeface="Arial" charset="0"/>
                        </a:rPr>
                        <a:t>arry out</a:t>
                      </a:r>
                      <a:endParaRPr kumimoji="0" lang="en-US" sz="2400" b="0" i="1" u="none" strike="noStrike" cap="none" normalizeH="0" baseline="-25000" dirty="0" smtClean="0">
                        <a:ln>
                          <a:noFill/>
                        </a:ln>
                        <a:solidFill>
                          <a:schemeClr val="tx1"/>
                        </a:solidFill>
                        <a:effectLst/>
                        <a:latin typeface="+mj-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mj-lt"/>
                          <a:cs typeface="Arial"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cs typeface="Arial" charset="0"/>
                        </a:rPr>
                        <a:t>Adder </a:t>
                      </a:r>
                      <a:r>
                        <a:rPr kumimoji="0" lang="en-US" sz="2400" b="0" i="0" u="none" strike="noStrike" cap="none" normalizeH="0" baseline="0" dirty="0" err="1" smtClean="0">
                          <a:ln>
                            <a:noFill/>
                          </a:ln>
                          <a:solidFill>
                            <a:schemeClr val="tx1"/>
                          </a:solidFill>
                          <a:effectLst/>
                          <a:latin typeface="+mj-lt"/>
                          <a:cs typeface="Arial" charset="0"/>
                        </a:rPr>
                        <a:t>o</a:t>
                      </a:r>
                      <a:r>
                        <a:rPr kumimoji="0" lang="en-US" sz="2400" b="1" i="0" u="none" strike="noStrike" cap="none" normalizeH="0" baseline="0" dirty="0" err="1" smtClean="0">
                          <a:ln>
                            <a:noFill/>
                          </a:ln>
                          <a:solidFill>
                            <a:srgbClr val="0070C0"/>
                          </a:solidFill>
                          <a:effectLst/>
                          <a:latin typeface="+mj-lt"/>
                          <a:cs typeface="Arial" charset="0"/>
                        </a:rPr>
                        <a:t>V</a:t>
                      </a:r>
                      <a:r>
                        <a:rPr kumimoji="0" lang="en-US" sz="2400" b="0" i="0" u="none" strike="noStrike" cap="none" normalizeH="0" baseline="0" dirty="0" err="1" smtClean="0">
                          <a:ln>
                            <a:noFill/>
                          </a:ln>
                          <a:solidFill>
                            <a:schemeClr val="tx1"/>
                          </a:solidFill>
                          <a:effectLst/>
                          <a:latin typeface="+mj-lt"/>
                          <a:cs typeface="Arial" charset="0"/>
                        </a:rPr>
                        <a:t>erflowed</a:t>
                      </a:r>
                      <a:endParaRPr kumimoji="0" lang="en-US" sz="2400" b="0" i="0" u="none" strike="noStrike" cap="none" normalizeH="0" baseline="0" dirty="0" smtClean="0">
                        <a:ln>
                          <a:noFill/>
                        </a:ln>
                        <a:solidFill>
                          <a:schemeClr val="tx1"/>
                        </a:solidFill>
                        <a:effectLst/>
                        <a:latin typeface="+mj-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a:t>
            </a:r>
            <a:endParaRPr lang="en-US" sz="4400" dirty="0">
              <a:solidFill>
                <a:schemeClr val="bg1"/>
              </a:solidFill>
              <a:latin typeface="+mj-lt"/>
            </a:endParaRPr>
          </a:p>
        </p:txBody>
      </p:sp>
    </p:spTree>
    <p:extLst>
      <p:ext uri="{BB962C8B-B14F-4D97-AF65-F5344CB8AC3E}">
        <p14:creationId xmlns:p14="http://schemas.microsoft.com/office/powerpoint/2010/main" val="2451633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69064" name="Picture 1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045779"/>
            <a:ext cx="6553200" cy="474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a:t>
            </a:r>
            <a:endParaRPr lang="en-US" sz="4400" dirty="0">
              <a:solidFill>
                <a:schemeClr val="bg1"/>
              </a:solidFill>
              <a:latin typeface="+mj-lt"/>
            </a:endParaRPr>
          </a:p>
        </p:txBody>
      </p:sp>
    </p:spTree>
    <p:extLst>
      <p:ext uri="{BB962C8B-B14F-4D97-AF65-F5344CB8AC3E}">
        <p14:creationId xmlns:p14="http://schemas.microsoft.com/office/powerpoint/2010/main" val="2001983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69064" name="Picture 1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045779"/>
            <a:ext cx="6553200" cy="474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smtClean="0">
                <a:solidFill>
                  <a:srgbClr val="0070C0"/>
                </a:solidFill>
                <a:latin typeface="+mj-lt"/>
              </a:rPr>
              <a:t>N</a:t>
            </a:r>
            <a:r>
              <a:rPr lang="en-US" sz="4400" dirty="0" smtClean="0">
                <a:solidFill>
                  <a:schemeClr val="bg1"/>
                </a:solidFill>
                <a:latin typeface="+mj-lt"/>
              </a:rPr>
              <a:t>egative</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5943600" y="1045778"/>
            <a:ext cx="3200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a:solidFill>
                  <a:srgbClr val="0070C0"/>
                </a:solidFill>
                <a:latin typeface="+mj-lt"/>
                <a:cs typeface="Arial" charset="0"/>
              </a:rPr>
              <a:t>N</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i="1" dirty="0" smtClean="0">
                <a:latin typeface="+mj-lt"/>
                <a:cs typeface="Arial" charset="0"/>
              </a:rPr>
              <a:t>Result</a:t>
            </a:r>
            <a:r>
              <a:rPr lang="en-US" sz="2400" dirty="0" smtClean="0">
                <a:latin typeface="+mj-lt"/>
                <a:cs typeface="Arial" charset="0"/>
              </a:rPr>
              <a:t> is </a:t>
            </a:r>
            <a:r>
              <a:rPr lang="en-US" sz="2400" b="1" dirty="0" smtClean="0">
                <a:latin typeface="+mj-lt"/>
                <a:cs typeface="Arial" charset="0"/>
              </a:rPr>
              <a:t>negative</a:t>
            </a:r>
            <a:endParaRPr lang="en-US" sz="2400" dirty="0">
              <a:latin typeface="+mj-lt"/>
              <a:cs typeface="Arial" charset="0"/>
            </a:endParaRPr>
          </a:p>
          <a:p>
            <a:pPr>
              <a:spcBef>
                <a:spcPct val="20000"/>
              </a:spcBef>
            </a:pPr>
            <a:r>
              <a:rPr lang="en-US" sz="2400" b="1" dirty="0" smtClean="0">
                <a:latin typeface="+mj-lt"/>
                <a:cs typeface="Arial" charset="0"/>
              </a:rPr>
              <a:t>So,</a:t>
            </a:r>
            <a:r>
              <a:rPr lang="en-US" sz="2400" dirty="0" smtClean="0">
                <a:latin typeface="+mj-lt"/>
                <a:cs typeface="Arial" charset="0"/>
              </a:rPr>
              <a:t> </a:t>
            </a:r>
            <a:r>
              <a:rPr lang="en-US" sz="2400" i="1" dirty="0" smtClean="0">
                <a:latin typeface="+mj-lt"/>
                <a:cs typeface="Arial" charset="0"/>
              </a:rPr>
              <a:t>N</a:t>
            </a:r>
            <a:r>
              <a:rPr lang="en-US" sz="2400" dirty="0" smtClean="0">
                <a:latin typeface="+mj-lt"/>
                <a:cs typeface="Arial" charset="0"/>
              </a:rPr>
              <a:t> is connected to most significant bit of </a:t>
            </a:r>
            <a:r>
              <a:rPr lang="en-US" sz="2400" i="1" dirty="0" smtClean="0">
                <a:latin typeface="+mj-lt"/>
                <a:cs typeface="Arial" charset="0"/>
              </a:rPr>
              <a:t>Result</a:t>
            </a:r>
            <a:endParaRPr lang="en-US" sz="2400" b="1" i="1" dirty="0" smtClean="0">
              <a:latin typeface="+mj-lt"/>
              <a:cs typeface="Arial" charset="0"/>
            </a:endParaRPr>
          </a:p>
        </p:txBody>
      </p:sp>
    </p:spTree>
    <p:extLst>
      <p:ext uri="{BB962C8B-B14F-4D97-AF65-F5344CB8AC3E}">
        <p14:creationId xmlns:p14="http://schemas.microsoft.com/office/powerpoint/2010/main" val="2037375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69064" name="Picture 1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045779"/>
            <a:ext cx="6553200" cy="474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smtClean="0">
                <a:solidFill>
                  <a:srgbClr val="0070C0"/>
                </a:solidFill>
                <a:latin typeface="+mj-lt"/>
              </a:rPr>
              <a:t>Z</a:t>
            </a:r>
            <a:r>
              <a:rPr lang="en-US" sz="4400" dirty="0" smtClean="0">
                <a:solidFill>
                  <a:schemeClr val="bg1"/>
                </a:solidFill>
                <a:latin typeface="+mj-lt"/>
              </a:rPr>
              <a:t>ero</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5943600" y="1045778"/>
            <a:ext cx="3200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a:solidFill>
                  <a:srgbClr val="0070C0"/>
                </a:solidFill>
                <a:latin typeface="+mj-lt"/>
                <a:cs typeface="Arial" charset="0"/>
              </a:rPr>
              <a:t>Z</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b="1" dirty="0" smtClean="0">
                <a:latin typeface="+mj-lt"/>
                <a:cs typeface="Arial" charset="0"/>
              </a:rPr>
              <a:t>all</a:t>
            </a:r>
            <a:r>
              <a:rPr lang="en-US" sz="2400" dirty="0" smtClean="0">
                <a:latin typeface="+mj-lt"/>
                <a:cs typeface="Arial" charset="0"/>
              </a:rPr>
              <a:t> of the bits of </a:t>
            </a:r>
            <a:r>
              <a:rPr lang="en-US" sz="2400" i="1" dirty="0" smtClean="0">
                <a:latin typeface="+mj-lt"/>
                <a:cs typeface="Arial" charset="0"/>
              </a:rPr>
              <a:t>Result</a:t>
            </a:r>
            <a:r>
              <a:rPr lang="en-US" sz="2400" dirty="0" smtClean="0">
                <a:latin typeface="+mj-lt"/>
                <a:cs typeface="Arial" charset="0"/>
              </a:rPr>
              <a:t> are 0</a:t>
            </a:r>
          </a:p>
        </p:txBody>
      </p:sp>
    </p:spTree>
    <p:extLst>
      <p:ext uri="{BB962C8B-B14F-4D97-AF65-F5344CB8AC3E}">
        <p14:creationId xmlns:p14="http://schemas.microsoft.com/office/powerpoint/2010/main" val="1635749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69064" name="Picture 1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045779"/>
            <a:ext cx="6553200" cy="474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smtClean="0">
                <a:solidFill>
                  <a:srgbClr val="0070C0"/>
                </a:solidFill>
                <a:latin typeface="+mj-lt"/>
              </a:rPr>
              <a:t>C</a:t>
            </a:r>
            <a:r>
              <a:rPr lang="en-US" sz="4400" dirty="0" smtClean="0">
                <a:solidFill>
                  <a:schemeClr val="bg1"/>
                </a:solidFill>
                <a:latin typeface="+mj-lt"/>
              </a:rPr>
              <a:t>arry</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5943600" y="1045778"/>
            <a:ext cx="3200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smtClean="0">
                <a:solidFill>
                  <a:srgbClr val="0070C0"/>
                </a:solidFill>
                <a:latin typeface="+mj-lt"/>
                <a:cs typeface="Arial" charset="0"/>
              </a:rPr>
              <a:t>C</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i="1" dirty="0" err="1" smtClean="0">
                <a:latin typeface="+mj-lt"/>
                <a:cs typeface="Arial" charset="0"/>
              </a:rPr>
              <a:t>C</a:t>
            </a:r>
            <a:r>
              <a:rPr lang="en-US" sz="2400" i="1" baseline="-25000" dirty="0" err="1" smtClean="0">
                <a:latin typeface="+mj-lt"/>
                <a:cs typeface="Arial" charset="0"/>
              </a:rPr>
              <a:t>out</a:t>
            </a:r>
            <a:r>
              <a:rPr lang="en-US" sz="2400" dirty="0" smtClean="0">
                <a:latin typeface="+mj-lt"/>
                <a:cs typeface="Arial" charset="0"/>
              </a:rPr>
              <a:t> of Adder is 1</a:t>
            </a:r>
          </a:p>
          <a:p>
            <a:pPr>
              <a:spcBef>
                <a:spcPct val="20000"/>
              </a:spcBef>
            </a:pPr>
            <a:r>
              <a:rPr lang="en-US" sz="2400" dirty="0" smtClean="0">
                <a:latin typeface="+mj-lt"/>
                <a:cs typeface="Arial" charset="0"/>
              </a:rPr>
              <a:t>	</a:t>
            </a:r>
            <a:r>
              <a:rPr lang="en-US" sz="2400" b="1" dirty="0" smtClean="0">
                <a:latin typeface="+mj-lt"/>
                <a:cs typeface="Arial" charset="0"/>
              </a:rPr>
              <a:t>AND</a:t>
            </a:r>
          </a:p>
          <a:p>
            <a:pPr>
              <a:spcBef>
                <a:spcPct val="20000"/>
              </a:spcBef>
            </a:pPr>
            <a:r>
              <a:rPr lang="en-US" sz="2400" dirty="0" smtClean="0">
                <a:latin typeface="+mj-lt"/>
                <a:cs typeface="Arial" charset="0"/>
              </a:rPr>
              <a:t>ALU is adding or subtracting (</a:t>
            </a:r>
            <a:r>
              <a:rPr lang="en-US" sz="2400" dirty="0" err="1" smtClean="0">
                <a:latin typeface="+mj-lt"/>
                <a:cs typeface="Arial" charset="0"/>
              </a:rPr>
              <a:t>ALUControl</a:t>
            </a:r>
            <a:r>
              <a:rPr lang="en-US" sz="2400" dirty="0" smtClean="0">
                <a:latin typeface="+mj-lt"/>
                <a:cs typeface="Arial" charset="0"/>
              </a:rPr>
              <a:t> is 00 or 01)</a:t>
            </a:r>
          </a:p>
        </p:txBody>
      </p:sp>
    </p:spTree>
    <p:extLst>
      <p:ext uri="{BB962C8B-B14F-4D97-AF65-F5344CB8AC3E}">
        <p14:creationId xmlns:p14="http://schemas.microsoft.com/office/powerpoint/2010/main" val="1188743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69064" name="Picture 1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045779"/>
            <a:ext cx="6553200" cy="474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err="1" smtClean="0">
                <a:solidFill>
                  <a:schemeClr val="bg1"/>
                </a:solidFill>
                <a:latin typeface="+mj-lt"/>
              </a:rPr>
              <a:t>o</a:t>
            </a:r>
            <a:r>
              <a:rPr lang="en-US" sz="4400" dirty="0" err="1" smtClean="0">
                <a:solidFill>
                  <a:srgbClr val="0070C0"/>
                </a:solidFill>
                <a:latin typeface="+mj-lt"/>
              </a:rPr>
              <a:t>V</a:t>
            </a:r>
            <a:r>
              <a:rPr lang="en-US" sz="4400" dirty="0" err="1" smtClean="0">
                <a:solidFill>
                  <a:schemeClr val="bg1"/>
                </a:solidFill>
                <a:latin typeface="+mj-lt"/>
              </a:rPr>
              <a:t>erflow</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5943600" y="1045778"/>
            <a:ext cx="3200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a:solidFill>
                  <a:srgbClr val="0070C0"/>
                </a:solidFill>
                <a:latin typeface="+mj-lt"/>
                <a:cs typeface="Arial" charset="0"/>
              </a:rPr>
              <a:t>V</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dirty="0">
                <a:latin typeface="+mj-lt"/>
                <a:cs typeface="Arial" charset="0"/>
              </a:rPr>
              <a:t>T</a:t>
            </a:r>
            <a:r>
              <a:rPr lang="en-US" sz="2400" dirty="0" smtClean="0">
                <a:latin typeface="+mj-lt"/>
                <a:cs typeface="Arial" charset="0"/>
              </a:rPr>
              <a:t>he addition of 2 </a:t>
            </a:r>
            <a:r>
              <a:rPr lang="en-US" sz="2400" b="1" dirty="0" smtClean="0">
                <a:latin typeface="+mj-lt"/>
                <a:cs typeface="Arial" charset="0"/>
              </a:rPr>
              <a:t>same-signed numbers </a:t>
            </a:r>
            <a:r>
              <a:rPr lang="en-US" sz="2400" dirty="0" smtClean="0">
                <a:latin typeface="+mj-lt"/>
                <a:cs typeface="Arial" charset="0"/>
              </a:rPr>
              <a:t>produces a result with the </a:t>
            </a:r>
            <a:r>
              <a:rPr lang="en-US" sz="2400" b="1" dirty="0" smtClean="0">
                <a:latin typeface="+mj-lt"/>
                <a:cs typeface="Arial" charset="0"/>
              </a:rPr>
              <a:t>opposite sign</a:t>
            </a:r>
          </a:p>
          <a:p>
            <a:pPr>
              <a:spcBef>
                <a:spcPct val="20000"/>
              </a:spcBef>
            </a:pPr>
            <a:endParaRPr lang="en-US" sz="2400" b="1" dirty="0" smtClean="0">
              <a:latin typeface="+mj-lt"/>
              <a:cs typeface="Arial" charset="0"/>
            </a:endParaRPr>
          </a:p>
        </p:txBody>
      </p:sp>
    </p:spTree>
    <p:extLst>
      <p:ext uri="{BB962C8B-B14F-4D97-AF65-F5344CB8AC3E}">
        <p14:creationId xmlns:p14="http://schemas.microsoft.com/office/powerpoint/2010/main" val="19481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230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673878698"/>
              </p:ext>
            </p:extLst>
          </p:nvPr>
        </p:nvGraphicFramePr>
        <p:xfrm>
          <a:off x="2108200" y="914400"/>
          <a:ext cx="4673600" cy="4953000"/>
        </p:xfrm>
        <a:graphic>
          <a:graphicData uri="http://schemas.openxmlformats.org/presentationml/2006/ole">
            <mc:AlternateContent xmlns:mc="http://schemas.openxmlformats.org/markup-compatibility/2006">
              <mc:Choice xmlns:v="urn:schemas-microsoft-com:vml" Requires="v">
                <p:oleObj spid="_x0000_s55431" name="VISIO" r:id="rId6" imgW="2510280" imgH="2660400" progId="Visio.Drawing.6">
                  <p:embed/>
                </p:oleObj>
              </mc:Choice>
              <mc:Fallback>
                <p:oleObj name="VISIO" r:id="rId6" imgW="2510280" imgH="266040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200" y="914400"/>
                        <a:ext cx="4673600" cy="4953000"/>
                      </a:xfrm>
                      <a:prstGeom prst="rect">
                        <a:avLst/>
                      </a:prstGeom>
                    </p:spPr>
                  </p:pic>
                </p:oleObj>
              </mc:Fallback>
            </mc:AlternateContent>
          </a:graphicData>
        </a:graphic>
      </p:graphicFrame>
      <p:sp>
        <p:nvSpPr>
          <p:cNvPr id="11223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1-Bit Adders</a:t>
            </a:r>
            <a:endParaRPr lang="en-US" sz="4400" dirty="0">
              <a:solidFill>
                <a:schemeClr val="bg1"/>
              </a:solidFill>
              <a:latin typeface="+mj-lt"/>
            </a:endParaRPr>
          </a:p>
        </p:txBody>
      </p:sp>
      <p:sp>
        <p:nvSpPr>
          <p:cNvPr id="5" name="Rectangle 4"/>
          <p:cNvSpPr/>
          <p:nvPr/>
        </p:nvSpPr>
        <p:spPr>
          <a:xfrm>
            <a:off x="3225799" y="3452091"/>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28108" y="3639127"/>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28108" y="3858492"/>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30417" y="4045528"/>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40363" y="4532746"/>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105727" y="4775201"/>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814291" y="3442855"/>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16600" y="3629891"/>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816600" y="3849256"/>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818909" y="4036292"/>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816595" y="4287982"/>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818904" y="4475018"/>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818904" y="4694383"/>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821213" y="4904509"/>
            <a:ext cx="595745" cy="184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153886" y="5368637"/>
            <a:ext cx="1022932" cy="253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086921" y="5532582"/>
            <a:ext cx="1459351" cy="297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2476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0" nodeType="clickEffect">
                                  <p:stCondLst>
                                    <p:cond delay="0"/>
                                  </p:stCondLst>
                                  <p:childTnLst>
                                    <p:animEffect transition="out" filter="dissolv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0" nodeType="clickEffect">
                                  <p:stCondLst>
                                    <p:cond delay="0"/>
                                  </p:stCondLst>
                                  <p:childTnLst>
                                    <p:animEffect transition="out" filter="dissolv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954624"/>
            <a:ext cx="3352800" cy="4836576"/>
            <a:chOff x="457200" y="914400"/>
            <a:chExt cx="3352800" cy="4836576"/>
          </a:xfrm>
        </p:grpSpPr>
        <p:pic>
          <p:nvPicPr>
            <p:cNvPr id="169064" name="Picture 10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788"/>
            <a:stretch/>
          </p:blipFill>
          <p:spPr bwMode="auto">
            <a:xfrm>
              <a:off x="457200" y="914400"/>
              <a:ext cx="2819400" cy="48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2971800"/>
              <a:ext cx="990600" cy="274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4038601"/>
              <a:ext cx="990600" cy="167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err="1" smtClean="0">
                <a:solidFill>
                  <a:schemeClr val="bg1"/>
                </a:solidFill>
                <a:latin typeface="+mj-lt"/>
              </a:rPr>
              <a:t>o</a:t>
            </a:r>
            <a:r>
              <a:rPr lang="en-US" sz="4400" dirty="0" err="1" smtClean="0">
                <a:solidFill>
                  <a:srgbClr val="0070C0"/>
                </a:solidFill>
                <a:latin typeface="+mj-lt"/>
              </a:rPr>
              <a:t>V</a:t>
            </a:r>
            <a:r>
              <a:rPr lang="en-US" sz="4400" dirty="0" err="1" smtClean="0">
                <a:solidFill>
                  <a:schemeClr val="bg1"/>
                </a:solidFill>
                <a:latin typeface="+mj-lt"/>
              </a:rPr>
              <a:t>erflow</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3200400" y="1121979"/>
            <a:ext cx="5867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a:solidFill>
                  <a:srgbClr val="0070C0"/>
                </a:solidFill>
                <a:latin typeface="+mj-lt"/>
                <a:cs typeface="Arial" charset="0"/>
              </a:rPr>
              <a:t>V</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dirty="0" smtClean="0">
                <a:latin typeface="+mj-lt"/>
                <a:cs typeface="Arial" charset="0"/>
              </a:rPr>
              <a:t>ALU is performing addition or subtraction</a:t>
            </a:r>
          </a:p>
          <a:p>
            <a:pPr>
              <a:spcBef>
                <a:spcPct val="20000"/>
              </a:spcBef>
            </a:pPr>
            <a:r>
              <a:rPr lang="en-US" sz="2400" dirty="0" smtClean="0">
                <a:latin typeface="+mj-lt"/>
                <a:cs typeface="Arial" charset="0"/>
              </a:rPr>
              <a:t>(</a:t>
            </a:r>
            <a:r>
              <a:rPr lang="en-US" sz="2400" i="1" dirty="0" smtClean="0">
                <a:latin typeface="+mj-lt"/>
                <a:cs typeface="Arial" charset="0"/>
              </a:rPr>
              <a:t>ALUControl</a:t>
            </a:r>
            <a:r>
              <a:rPr lang="en-US" sz="2400" baseline="-25000" dirty="0" smtClean="0">
                <a:latin typeface="+mj-lt"/>
                <a:cs typeface="Arial" charset="0"/>
              </a:rPr>
              <a:t>1</a:t>
            </a:r>
            <a:r>
              <a:rPr lang="en-US" sz="2400" dirty="0" smtClean="0">
                <a:latin typeface="+mj-lt"/>
                <a:cs typeface="Arial" charset="0"/>
              </a:rPr>
              <a:t> = 0)</a:t>
            </a:r>
          </a:p>
        </p:txBody>
      </p:sp>
      <p:sp>
        <p:nvSpPr>
          <p:cNvPr id="4" name="Oval 3"/>
          <p:cNvSpPr/>
          <p:nvPr/>
        </p:nvSpPr>
        <p:spPr>
          <a:xfrm>
            <a:off x="1981200" y="1940976"/>
            <a:ext cx="1066800" cy="1030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4018644"/>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76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954624"/>
            <a:ext cx="3352800" cy="4836576"/>
            <a:chOff x="457200" y="914400"/>
            <a:chExt cx="3352800" cy="4836576"/>
          </a:xfrm>
        </p:grpSpPr>
        <p:pic>
          <p:nvPicPr>
            <p:cNvPr id="169064" name="Picture 10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788"/>
            <a:stretch/>
          </p:blipFill>
          <p:spPr bwMode="auto">
            <a:xfrm>
              <a:off x="457200" y="914400"/>
              <a:ext cx="2819400" cy="48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2971800"/>
              <a:ext cx="990600" cy="274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4038601"/>
              <a:ext cx="990600" cy="167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err="1" smtClean="0">
                <a:solidFill>
                  <a:schemeClr val="bg1"/>
                </a:solidFill>
                <a:latin typeface="+mj-lt"/>
              </a:rPr>
              <a:t>o</a:t>
            </a:r>
            <a:r>
              <a:rPr lang="en-US" sz="4400" dirty="0" err="1" smtClean="0">
                <a:solidFill>
                  <a:srgbClr val="0070C0"/>
                </a:solidFill>
                <a:latin typeface="+mj-lt"/>
              </a:rPr>
              <a:t>V</a:t>
            </a:r>
            <a:r>
              <a:rPr lang="en-US" sz="4400" dirty="0" err="1" smtClean="0">
                <a:solidFill>
                  <a:schemeClr val="bg1"/>
                </a:solidFill>
                <a:latin typeface="+mj-lt"/>
              </a:rPr>
              <a:t>erflow</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3200400" y="1121979"/>
            <a:ext cx="5867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a:solidFill>
                  <a:srgbClr val="0070C0"/>
                </a:solidFill>
                <a:latin typeface="+mj-lt"/>
                <a:cs typeface="Arial" charset="0"/>
              </a:rPr>
              <a:t>V</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dirty="0" smtClean="0">
                <a:latin typeface="+mj-lt"/>
                <a:cs typeface="Arial" charset="0"/>
              </a:rPr>
              <a:t>ALU is performing addition or subtraction</a:t>
            </a:r>
          </a:p>
          <a:p>
            <a:pPr>
              <a:spcBef>
                <a:spcPct val="20000"/>
              </a:spcBef>
            </a:pPr>
            <a:r>
              <a:rPr lang="en-US" sz="2400" dirty="0" smtClean="0">
                <a:latin typeface="+mj-lt"/>
                <a:cs typeface="Arial" charset="0"/>
              </a:rPr>
              <a:t>(</a:t>
            </a:r>
            <a:r>
              <a:rPr lang="en-US" sz="2400" i="1" dirty="0" smtClean="0">
                <a:latin typeface="+mj-lt"/>
                <a:cs typeface="Arial" charset="0"/>
              </a:rPr>
              <a:t>ALUControl</a:t>
            </a:r>
            <a:r>
              <a:rPr lang="en-US" sz="2400" baseline="-25000" dirty="0" smtClean="0">
                <a:latin typeface="+mj-lt"/>
                <a:cs typeface="Arial" charset="0"/>
              </a:rPr>
              <a:t>1</a:t>
            </a:r>
            <a:r>
              <a:rPr lang="en-US" sz="2400" dirty="0" smtClean="0">
                <a:latin typeface="+mj-lt"/>
                <a:cs typeface="Arial" charset="0"/>
              </a:rPr>
              <a:t> = 0)</a:t>
            </a:r>
          </a:p>
          <a:p>
            <a:pPr>
              <a:spcBef>
                <a:spcPct val="20000"/>
              </a:spcBef>
            </a:pPr>
            <a:r>
              <a:rPr lang="en-US" sz="2400" b="1" dirty="0" smtClean="0">
                <a:latin typeface="+mj-lt"/>
                <a:cs typeface="Arial" charset="0"/>
              </a:rPr>
              <a:t>AND</a:t>
            </a:r>
          </a:p>
          <a:p>
            <a:pPr>
              <a:spcBef>
                <a:spcPct val="20000"/>
              </a:spcBef>
            </a:pPr>
            <a:r>
              <a:rPr lang="en-US" sz="2400" dirty="0" smtClean="0">
                <a:latin typeface="+mj-lt"/>
                <a:cs typeface="Arial" charset="0"/>
              </a:rPr>
              <a:t>A and Sum have opposite signs</a:t>
            </a:r>
          </a:p>
        </p:txBody>
      </p:sp>
      <p:sp>
        <p:nvSpPr>
          <p:cNvPr id="9" name="Oval 8"/>
          <p:cNvSpPr/>
          <p:nvPr/>
        </p:nvSpPr>
        <p:spPr>
          <a:xfrm>
            <a:off x="1143000" y="2017176"/>
            <a:ext cx="1066800" cy="1030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4018644"/>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216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954624"/>
            <a:ext cx="3352800" cy="4836576"/>
            <a:chOff x="457200" y="914400"/>
            <a:chExt cx="3352800" cy="4836576"/>
          </a:xfrm>
        </p:grpSpPr>
        <p:pic>
          <p:nvPicPr>
            <p:cNvPr id="169064" name="Picture 10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788"/>
            <a:stretch/>
          </p:blipFill>
          <p:spPr bwMode="auto">
            <a:xfrm>
              <a:off x="457200" y="914400"/>
              <a:ext cx="2819400" cy="48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2971800"/>
              <a:ext cx="990600" cy="274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4038601"/>
              <a:ext cx="990600" cy="167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err="1" smtClean="0">
                <a:solidFill>
                  <a:schemeClr val="bg1"/>
                </a:solidFill>
                <a:latin typeface="+mj-lt"/>
              </a:rPr>
              <a:t>o</a:t>
            </a:r>
            <a:r>
              <a:rPr lang="en-US" sz="4400" dirty="0" err="1" smtClean="0">
                <a:solidFill>
                  <a:srgbClr val="0070C0"/>
                </a:solidFill>
                <a:latin typeface="+mj-lt"/>
              </a:rPr>
              <a:t>V</a:t>
            </a:r>
            <a:r>
              <a:rPr lang="en-US" sz="4400" dirty="0" err="1" smtClean="0">
                <a:solidFill>
                  <a:schemeClr val="bg1"/>
                </a:solidFill>
                <a:latin typeface="+mj-lt"/>
              </a:rPr>
              <a:t>erflow</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3200400" y="1121979"/>
            <a:ext cx="5867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a:solidFill>
                  <a:srgbClr val="0070C0"/>
                </a:solidFill>
                <a:latin typeface="+mj-lt"/>
                <a:cs typeface="Arial" charset="0"/>
              </a:rPr>
              <a:t>V</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dirty="0" smtClean="0">
                <a:latin typeface="+mj-lt"/>
                <a:cs typeface="Arial" charset="0"/>
              </a:rPr>
              <a:t>ALU is performing addition or subtraction</a:t>
            </a:r>
          </a:p>
          <a:p>
            <a:pPr>
              <a:spcBef>
                <a:spcPct val="20000"/>
              </a:spcBef>
            </a:pPr>
            <a:r>
              <a:rPr lang="en-US" sz="2400" dirty="0" smtClean="0">
                <a:latin typeface="+mj-lt"/>
                <a:cs typeface="Arial" charset="0"/>
              </a:rPr>
              <a:t>(</a:t>
            </a:r>
            <a:r>
              <a:rPr lang="en-US" sz="2400" i="1" dirty="0" smtClean="0">
                <a:latin typeface="+mj-lt"/>
                <a:cs typeface="Arial" charset="0"/>
              </a:rPr>
              <a:t>ALUControl</a:t>
            </a:r>
            <a:r>
              <a:rPr lang="en-US" sz="2400" baseline="-25000" dirty="0" smtClean="0">
                <a:latin typeface="+mj-lt"/>
                <a:cs typeface="Arial" charset="0"/>
              </a:rPr>
              <a:t>1</a:t>
            </a:r>
            <a:r>
              <a:rPr lang="en-US" sz="2400" dirty="0" smtClean="0">
                <a:latin typeface="+mj-lt"/>
                <a:cs typeface="Arial" charset="0"/>
              </a:rPr>
              <a:t> = 0)</a:t>
            </a:r>
          </a:p>
          <a:p>
            <a:pPr>
              <a:spcBef>
                <a:spcPct val="20000"/>
              </a:spcBef>
            </a:pPr>
            <a:r>
              <a:rPr lang="en-US" sz="2400" b="1" dirty="0" smtClean="0">
                <a:latin typeface="+mj-lt"/>
                <a:cs typeface="Arial" charset="0"/>
              </a:rPr>
              <a:t>AND</a:t>
            </a:r>
          </a:p>
          <a:p>
            <a:pPr>
              <a:spcBef>
                <a:spcPct val="20000"/>
              </a:spcBef>
            </a:pPr>
            <a:r>
              <a:rPr lang="en-US" sz="2400" dirty="0" smtClean="0">
                <a:latin typeface="+mj-lt"/>
                <a:cs typeface="Arial" charset="0"/>
              </a:rPr>
              <a:t>A and Sum have opposite signs</a:t>
            </a:r>
          </a:p>
          <a:p>
            <a:pPr>
              <a:spcBef>
                <a:spcPct val="20000"/>
              </a:spcBef>
            </a:pPr>
            <a:r>
              <a:rPr lang="en-US" sz="2400" b="1" dirty="0" smtClean="0">
                <a:latin typeface="+mj-lt"/>
                <a:cs typeface="Arial" charset="0"/>
              </a:rPr>
              <a:t>AND</a:t>
            </a:r>
          </a:p>
          <a:p>
            <a:pPr>
              <a:spcBef>
                <a:spcPct val="20000"/>
              </a:spcBef>
            </a:pPr>
            <a:r>
              <a:rPr lang="en-US" sz="2400" dirty="0" smtClean="0">
                <a:latin typeface="+mj-lt"/>
                <a:cs typeface="Arial" charset="0"/>
              </a:rPr>
              <a:t>A and B have same signs upon addition </a:t>
            </a:r>
            <a:r>
              <a:rPr lang="en-US" sz="2400" b="1" dirty="0" smtClean="0">
                <a:latin typeface="+mj-lt"/>
                <a:cs typeface="Arial" charset="0"/>
              </a:rPr>
              <a:t>OR</a:t>
            </a:r>
          </a:p>
          <a:p>
            <a:pPr>
              <a:spcBef>
                <a:spcPct val="20000"/>
              </a:spcBef>
            </a:pPr>
            <a:r>
              <a:rPr lang="en-US" sz="2400" dirty="0" smtClean="0">
                <a:latin typeface="+mj-lt"/>
                <a:cs typeface="Arial" charset="0"/>
              </a:rPr>
              <a:t>A and B have different signs upon subtraction</a:t>
            </a:r>
          </a:p>
          <a:p>
            <a:pPr>
              <a:spcBef>
                <a:spcPct val="20000"/>
              </a:spcBef>
            </a:pPr>
            <a:endParaRPr lang="en-US" sz="2400" dirty="0" smtClean="0">
              <a:latin typeface="+mj-lt"/>
              <a:cs typeface="Arial" charset="0"/>
            </a:endParaRPr>
          </a:p>
        </p:txBody>
      </p:sp>
      <p:sp>
        <p:nvSpPr>
          <p:cNvPr id="9" name="Oval 8"/>
          <p:cNvSpPr/>
          <p:nvPr/>
        </p:nvSpPr>
        <p:spPr>
          <a:xfrm>
            <a:off x="685800" y="2017176"/>
            <a:ext cx="1066800" cy="1030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4018644"/>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216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954624"/>
            <a:ext cx="3352800" cy="4836576"/>
            <a:chOff x="457200" y="914400"/>
            <a:chExt cx="3352800" cy="4836576"/>
          </a:xfrm>
        </p:grpSpPr>
        <p:pic>
          <p:nvPicPr>
            <p:cNvPr id="169064" name="Picture 10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788"/>
            <a:stretch/>
          </p:blipFill>
          <p:spPr bwMode="auto">
            <a:xfrm>
              <a:off x="457200" y="914400"/>
              <a:ext cx="2819400" cy="48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2971800"/>
              <a:ext cx="990600" cy="274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4038601"/>
              <a:ext cx="990600" cy="167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7779"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5" name="TextBox 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ALU with Status Flags: </a:t>
            </a:r>
            <a:r>
              <a:rPr lang="en-US" sz="4400" dirty="0" err="1" smtClean="0">
                <a:solidFill>
                  <a:schemeClr val="bg1"/>
                </a:solidFill>
                <a:latin typeface="+mj-lt"/>
              </a:rPr>
              <a:t>o</a:t>
            </a:r>
            <a:r>
              <a:rPr lang="en-US" sz="4400" dirty="0" err="1" smtClean="0">
                <a:solidFill>
                  <a:srgbClr val="0070C0"/>
                </a:solidFill>
                <a:latin typeface="+mj-lt"/>
              </a:rPr>
              <a:t>V</a:t>
            </a:r>
            <a:r>
              <a:rPr lang="en-US" sz="4400" dirty="0" err="1" smtClean="0">
                <a:solidFill>
                  <a:schemeClr val="bg1"/>
                </a:solidFill>
                <a:latin typeface="+mj-lt"/>
              </a:rPr>
              <a:t>erflow</a:t>
            </a:r>
            <a:endParaRPr lang="en-US" sz="4400" dirty="0">
              <a:solidFill>
                <a:schemeClr val="bg1"/>
              </a:solidFill>
              <a:latin typeface="+mj-lt"/>
            </a:endParaRPr>
          </a:p>
        </p:txBody>
      </p:sp>
      <p:sp>
        <p:nvSpPr>
          <p:cNvPr id="6" name="Rectangle 2"/>
          <p:cNvSpPr>
            <a:spLocks noChangeArrowheads="1"/>
          </p:cNvSpPr>
          <p:nvPr>
            <p:custDataLst>
              <p:tags r:id="rId2"/>
            </p:custDataLst>
          </p:nvPr>
        </p:nvSpPr>
        <p:spPr bwMode="auto">
          <a:xfrm>
            <a:off x="3200400" y="1121979"/>
            <a:ext cx="5867400" cy="4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i="1" dirty="0">
                <a:solidFill>
                  <a:srgbClr val="0070C0"/>
                </a:solidFill>
                <a:latin typeface="+mj-lt"/>
                <a:cs typeface="Arial" charset="0"/>
              </a:rPr>
              <a:t>V</a:t>
            </a:r>
            <a:r>
              <a:rPr lang="en-US" sz="2400" b="1" dirty="0" smtClean="0">
                <a:solidFill>
                  <a:srgbClr val="0070C0"/>
                </a:solidFill>
                <a:latin typeface="+mj-lt"/>
                <a:cs typeface="Arial" charset="0"/>
              </a:rPr>
              <a:t> = 1</a:t>
            </a:r>
            <a:r>
              <a:rPr lang="en-US" sz="2400" dirty="0" smtClean="0">
                <a:latin typeface="+mj-lt"/>
                <a:cs typeface="Arial" charset="0"/>
              </a:rPr>
              <a:t> if:</a:t>
            </a:r>
          </a:p>
          <a:p>
            <a:pPr>
              <a:spcBef>
                <a:spcPct val="20000"/>
              </a:spcBef>
            </a:pPr>
            <a:r>
              <a:rPr lang="en-US" sz="2400" dirty="0" smtClean="0">
                <a:latin typeface="+mj-lt"/>
                <a:cs typeface="Arial" charset="0"/>
              </a:rPr>
              <a:t>ALU is performing addition or subtraction</a:t>
            </a:r>
          </a:p>
          <a:p>
            <a:pPr>
              <a:spcBef>
                <a:spcPct val="20000"/>
              </a:spcBef>
            </a:pPr>
            <a:r>
              <a:rPr lang="en-US" sz="2400" dirty="0" smtClean="0">
                <a:latin typeface="+mj-lt"/>
                <a:cs typeface="Arial" charset="0"/>
              </a:rPr>
              <a:t>(</a:t>
            </a:r>
            <a:r>
              <a:rPr lang="en-US" sz="2400" i="1" dirty="0" smtClean="0">
                <a:latin typeface="+mj-lt"/>
                <a:cs typeface="Arial" charset="0"/>
              </a:rPr>
              <a:t>ALUControl</a:t>
            </a:r>
            <a:r>
              <a:rPr lang="en-US" sz="2400" baseline="-25000" dirty="0" smtClean="0">
                <a:latin typeface="+mj-lt"/>
                <a:cs typeface="Arial" charset="0"/>
              </a:rPr>
              <a:t>1</a:t>
            </a:r>
            <a:r>
              <a:rPr lang="en-US" sz="2400" dirty="0" smtClean="0">
                <a:latin typeface="+mj-lt"/>
                <a:cs typeface="Arial" charset="0"/>
              </a:rPr>
              <a:t> = 0)</a:t>
            </a:r>
          </a:p>
          <a:p>
            <a:pPr>
              <a:spcBef>
                <a:spcPct val="20000"/>
              </a:spcBef>
            </a:pPr>
            <a:r>
              <a:rPr lang="en-US" sz="2400" b="1" dirty="0" smtClean="0">
                <a:latin typeface="+mj-lt"/>
                <a:cs typeface="Arial" charset="0"/>
              </a:rPr>
              <a:t>AND</a:t>
            </a:r>
          </a:p>
          <a:p>
            <a:pPr>
              <a:spcBef>
                <a:spcPct val="20000"/>
              </a:spcBef>
            </a:pPr>
            <a:r>
              <a:rPr lang="en-US" sz="2400" dirty="0" smtClean="0">
                <a:latin typeface="+mj-lt"/>
                <a:cs typeface="Arial" charset="0"/>
              </a:rPr>
              <a:t>A and Sum have opposite signs</a:t>
            </a:r>
          </a:p>
          <a:p>
            <a:pPr>
              <a:spcBef>
                <a:spcPct val="20000"/>
              </a:spcBef>
            </a:pPr>
            <a:r>
              <a:rPr lang="en-US" sz="2400" b="1" dirty="0" smtClean="0">
                <a:latin typeface="+mj-lt"/>
                <a:cs typeface="Arial" charset="0"/>
              </a:rPr>
              <a:t>AND</a:t>
            </a:r>
          </a:p>
          <a:p>
            <a:pPr>
              <a:spcBef>
                <a:spcPct val="20000"/>
              </a:spcBef>
            </a:pPr>
            <a:r>
              <a:rPr lang="en-US" sz="2400" dirty="0" smtClean="0">
                <a:latin typeface="+mj-lt"/>
                <a:cs typeface="Arial" charset="0"/>
              </a:rPr>
              <a:t>A and B have same signs upon addition (</a:t>
            </a:r>
            <a:r>
              <a:rPr lang="en-US" sz="2400" i="1" dirty="0" smtClean="0">
                <a:latin typeface="+mj-lt"/>
                <a:cs typeface="Arial" charset="0"/>
              </a:rPr>
              <a:t>ALUControl</a:t>
            </a:r>
            <a:r>
              <a:rPr lang="en-US" sz="2400" baseline="-25000" dirty="0" smtClean="0">
                <a:latin typeface="+mj-lt"/>
                <a:cs typeface="Arial" charset="0"/>
              </a:rPr>
              <a:t>0</a:t>
            </a:r>
            <a:r>
              <a:rPr lang="en-US" sz="2400" dirty="0" smtClean="0">
                <a:latin typeface="+mj-lt"/>
                <a:cs typeface="Arial" charset="0"/>
              </a:rPr>
              <a:t> = 0)                                           </a:t>
            </a:r>
            <a:r>
              <a:rPr lang="en-US" sz="2400" b="1" dirty="0" smtClean="0">
                <a:cs typeface="Arial" charset="0"/>
              </a:rPr>
              <a:t>OR </a:t>
            </a:r>
            <a:endParaRPr lang="en-US" sz="2400" dirty="0" smtClean="0">
              <a:latin typeface="+mj-lt"/>
              <a:cs typeface="Arial" charset="0"/>
            </a:endParaRPr>
          </a:p>
          <a:p>
            <a:pPr>
              <a:spcBef>
                <a:spcPct val="20000"/>
              </a:spcBef>
            </a:pPr>
            <a:r>
              <a:rPr lang="en-US" sz="2400" dirty="0" smtClean="0">
                <a:latin typeface="+mj-lt"/>
                <a:cs typeface="Arial" charset="0"/>
              </a:rPr>
              <a:t>A and B have different signs upon subtraction</a:t>
            </a:r>
          </a:p>
          <a:p>
            <a:pPr>
              <a:spcBef>
                <a:spcPct val="20000"/>
              </a:spcBef>
            </a:pPr>
            <a:r>
              <a:rPr lang="en-US" sz="2400" dirty="0">
                <a:cs typeface="Arial" charset="0"/>
              </a:rPr>
              <a:t>(</a:t>
            </a:r>
            <a:r>
              <a:rPr lang="en-US" sz="2400" i="1" dirty="0">
                <a:cs typeface="Arial" charset="0"/>
              </a:rPr>
              <a:t>ALUControl</a:t>
            </a:r>
            <a:r>
              <a:rPr lang="en-US" sz="2400" baseline="-25000" dirty="0">
                <a:cs typeface="Arial" charset="0"/>
              </a:rPr>
              <a:t>0</a:t>
            </a:r>
            <a:r>
              <a:rPr lang="en-US" sz="2400" dirty="0">
                <a:cs typeface="Arial" charset="0"/>
              </a:rPr>
              <a:t> = </a:t>
            </a:r>
            <a:r>
              <a:rPr lang="en-US" sz="2400" dirty="0" smtClean="0">
                <a:cs typeface="Arial" charset="0"/>
              </a:rPr>
              <a:t>1)</a:t>
            </a:r>
            <a:endParaRPr lang="en-US" sz="2400" dirty="0" smtClean="0">
              <a:latin typeface="+mj-lt"/>
              <a:cs typeface="Arial" charset="0"/>
            </a:endParaRPr>
          </a:p>
        </p:txBody>
      </p:sp>
      <p:sp>
        <p:nvSpPr>
          <p:cNvPr id="9" name="Oval 8"/>
          <p:cNvSpPr/>
          <p:nvPr/>
        </p:nvSpPr>
        <p:spPr>
          <a:xfrm>
            <a:off x="685800" y="2017176"/>
            <a:ext cx="1066800" cy="1030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4018644"/>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857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6" name="Slide Number Placeholder 4"/>
          <p:cNvSpPr>
            <a:spLocks noGrp="1"/>
          </p:cNvSpPr>
          <p:nvPr>
            <p:ph type="sldNum" sz="quarter" idx="4294967295"/>
          </p:nvPr>
        </p:nvSpPr>
        <p:spPr>
          <a:xfrm>
            <a:off x="7010400" y="6356350"/>
            <a:ext cx="2133600" cy="365125"/>
          </a:xfrm>
        </p:spPr>
        <p:txBody>
          <a:bodyPr/>
          <a:lstStyle/>
          <a:p>
            <a:r>
              <a:rPr lang="en-US"/>
              <a:t>5-&lt;</a:t>
            </a:r>
            <a:fld id="{E7EE011B-AC2D-4460-83BE-C50325B444AD}" type="slidenum">
              <a:rPr lang="en-US"/>
              <a:pPr/>
              <a:t>44</a:t>
            </a:fld>
            <a:r>
              <a:rPr lang="en-US"/>
              <a:t>&gt;</a:t>
            </a:r>
          </a:p>
          <a:p>
            <a:endParaRPr lang="en-GB"/>
          </a:p>
        </p:txBody>
      </p:sp>
      <p:sp>
        <p:nvSpPr>
          <p:cNvPr id="927748" name="Rectangle 4"/>
          <p:cNvSpPr>
            <a:spLocks noGrp="1" noChangeArrowheads="1"/>
          </p:cNvSpPr>
          <p:nvPr>
            <p:ph idx="4294967295"/>
            <p:custDataLst>
              <p:tags r:id="rId1"/>
            </p:custDataLst>
          </p:nvPr>
        </p:nvSpPr>
        <p:spPr>
          <a:xfrm>
            <a:off x="284285" y="1036637"/>
            <a:ext cx="8783515" cy="4525963"/>
          </a:xfrm>
        </p:spPr>
        <p:txBody>
          <a:bodyPr>
            <a:normAutofit lnSpcReduction="10000"/>
          </a:bodyPr>
          <a:lstStyle/>
          <a:p>
            <a:pPr marL="0" indent="0">
              <a:buNone/>
            </a:pPr>
            <a:r>
              <a:rPr lang="en-US" sz="2200" b="1" dirty="0"/>
              <a:t>Logical shifter: </a:t>
            </a:r>
            <a:r>
              <a:rPr lang="en-US" sz="2200" dirty="0"/>
              <a:t>shifts value to left or right and fills empty spaces with 0’s</a:t>
            </a:r>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&gt;&gt; 2 </a:t>
            </a:r>
            <a:r>
              <a:rPr lang="en-US" sz="1800" dirty="0" smtClean="0"/>
              <a:t>=  00</a:t>
            </a:r>
            <a:r>
              <a:rPr lang="en-US" sz="1800" dirty="0" smtClean="0">
                <a:solidFill>
                  <a:schemeClr val="accent1"/>
                </a:solidFill>
              </a:rPr>
              <a:t>11</a:t>
            </a:r>
            <a:r>
              <a:rPr lang="en-US" sz="1800" dirty="0" smtClean="0">
                <a:solidFill>
                  <a:srgbClr val="FF3300"/>
                </a:solidFill>
              </a:rPr>
              <a:t>0</a:t>
            </a:r>
            <a:endParaRPr lang="en-US" sz="1800" dirty="0">
              <a:solidFill>
                <a:srgbClr val="FF3300"/>
              </a:solidFill>
            </a:endParaRPr>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&lt;&lt; 2 </a:t>
            </a:r>
            <a:r>
              <a:rPr lang="en-US" sz="1800" dirty="0" smtClean="0"/>
              <a:t>=  </a:t>
            </a:r>
            <a:r>
              <a:rPr lang="en-US" sz="1800" dirty="0" smtClean="0">
                <a:solidFill>
                  <a:srgbClr val="FF3300"/>
                </a:solidFill>
              </a:rPr>
              <a:t>0</a:t>
            </a:r>
            <a:r>
              <a:rPr lang="en-US" sz="1800" dirty="0" smtClean="0">
                <a:solidFill>
                  <a:schemeClr val="accent1"/>
                </a:solidFill>
              </a:rPr>
              <a:t>01</a:t>
            </a:r>
            <a:r>
              <a:rPr lang="en-US" sz="1800" dirty="0" smtClean="0"/>
              <a:t>00</a:t>
            </a:r>
          </a:p>
          <a:p>
            <a:endParaRPr lang="en-US" sz="2000" dirty="0"/>
          </a:p>
          <a:p>
            <a:pPr marL="0" indent="0">
              <a:buNone/>
            </a:pPr>
            <a:r>
              <a:rPr lang="en-US" sz="2200" b="1" dirty="0"/>
              <a:t>Arithmetic shifter:</a:t>
            </a:r>
            <a:r>
              <a:rPr lang="en-US" sz="2200" dirty="0"/>
              <a:t> same as logical shifter, but on right shift, fills empty spaces with the old most significant bit (</a:t>
            </a:r>
            <a:r>
              <a:rPr lang="en-US" sz="2200" dirty="0" err="1"/>
              <a:t>msb</a:t>
            </a:r>
            <a:r>
              <a:rPr lang="en-US" sz="2200" dirty="0" smtClean="0"/>
              <a:t>)</a:t>
            </a:r>
            <a:endParaRPr lang="en-US" sz="2200" dirty="0"/>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&gt;&gt;&gt; 2 =  </a:t>
            </a:r>
            <a:r>
              <a:rPr lang="en-US" sz="1800" dirty="0" smtClean="0"/>
              <a:t>11</a:t>
            </a:r>
            <a:r>
              <a:rPr lang="en-US" sz="1800" dirty="0" smtClean="0">
                <a:solidFill>
                  <a:schemeClr val="accent1"/>
                </a:solidFill>
              </a:rPr>
              <a:t>11</a:t>
            </a:r>
            <a:r>
              <a:rPr lang="en-US" sz="1800" dirty="0" smtClean="0">
                <a:solidFill>
                  <a:srgbClr val="FF3300"/>
                </a:solidFill>
              </a:rPr>
              <a:t>0</a:t>
            </a:r>
            <a:endParaRPr lang="en-US" sz="1800" dirty="0">
              <a:solidFill>
                <a:srgbClr val="FF3300"/>
              </a:solidFill>
            </a:endParaRPr>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&lt;&lt;&lt; 2 </a:t>
            </a:r>
            <a:r>
              <a:rPr lang="en-US" sz="1800" dirty="0" smtClean="0"/>
              <a:t>=  </a:t>
            </a:r>
            <a:r>
              <a:rPr lang="en-US" sz="1800" dirty="0" smtClean="0">
                <a:solidFill>
                  <a:schemeClr val="accent1"/>
                </a:solidFill>
              </a:rPr>
              <a:t>00</a:t>
            </a:r>
            <a:r>
              <a:rPr lang="en-US" sz="1800" dirty="0" smtClean="0">
                <a:solidFill>
                  <a:srgbClr val="FF3300"/>
                </a:solidFill>
              </a:rPr>
              <a:t>1</a:t>
            </a:r>
            <a:r>
              <a:rPr lang="en-US" sz="1800" dirty="0" smtClean="0"/>
              <a:t>00</a:t>
            </a:r>
            <a:endParaRPr lang="en-US" sz="1800" dirty="0"/>
          </a:p>
          <a:p>
            <a:endParaRPr lang="en-US" sz="2000" dirty="0"/>
          </a:p>
          <a:p>
            <a:pPr marL="0" indent="0">
              <a:buNone/>
            </a:pPr>
            <a:r>
              <a:rPr lang="en-US" sz="2200" b="1" dirty="0"/>
              <a:t>Rotator:</a:t>
            </a:r>
            <a:r>
              <a:rPr lang="en-US" sz="2200" dirty="0"/>
              <a:t> rotates bits in a circle, such that bits shifted off one end are shifted into the other end</a:t>
            </a:r>
          </a:p>
          <a:p>
            <a:pPr lvl="1"/>
            <a:r>
              <a:rPr lang="en-US" sz="1800" dirty="0"/>
              <a:t>Ex: </a:t>
            </a:r>
            <a:r>
              <a:rPr lang="en-US" sz="1800" dirty="0">
                <a:solidFill>
                  <a:schemeClr val="accent1"/>
                </a:solidFill>
              </a:rPr>
              <a:t>11</a:t>
            </a:r>
            <a:r>
              <a:rPr lang="en-US" sz="1800" dirty="0">
                <a:solidFill>
                  <a:srgbClr val="FF3300"/>
                </a:solidFill>
              </a:rPr>
              <a:t>0</a:t>
            </a:r>
            <a:r>
              <a:rPr lang="en-US" sz="1800" dirty="0"/>
              <a:t>01 ROR 2 =  </a:t>
            </a:r>
            <a:r>
              <a:rPr lang="en-US" sz="1800" dirty="0" smtClean="0"/>
              <a:t>01</a:t>
            </a:r>
            <a:r>
              <a:rPr lang="en-US" sz="1800" dirty="0" smtClean="0">
                <a:solidFill>
                  <a:schemeClr val="accent1"/>
                </a:solidFill>
              </a:rPr>
              <a:t>11</a:t>
            </a:r>
            <a:r>
              <a:rPr lang="en-US" sz="1800" dirty="0" smtClean="0">
                <a:solidFill>
                  <a:srgbClr val="FF3300"/>
                </a:solidFill>
              </a:rPr>
              <a:t>0</a:t>
            </a:r>
            <a:endParaRPr lang="en-US" sz="1800" dirty="0">
              <a:solidFill>
                <a:srgbClr val="FF3300"/>
              </a:solidFill>
            </a:endParaRPr>
          </a:p>
          <a:p>
            <a:pPr lvl="1"/>
            <a:r>
              <a:rPr lang="en-US" sz="1800" dirty="0"/>
              <a:t>Ex: </a:t>
            </a:r>
            <a:r>
              <a:rPr lang="en-US" sz="1800" dirty="0">
                <a:solidFill>
                  <a:schemeClr val="accent1"/>
                </a:solidFill>
              </a:rPr>
              <a:t>11</a:t>
            </a:r>
            <a:r>
              <a:rPr lang="en-US" sz="1800" dirty="0">
                <a:solidFill>
                  <a:srgbClr val="FF3300"/>
                </a:solidFill>
              </a:rPr>
              <a:t>0</a:t>
            </a:r>
            <a:r>
              <a:rPr lang="en-US" sz="1800" dirty="0"/>
              <a:t>01 ROL 2 </a:t>
            </a:r>
            <a:r>
              <a:rPr lang="en-US" sz="1800" dirty="0" smtClean="0"/>
              <a:t>=  </a:t>
            </a:r>
            <a:r>
              <a:rPr lang="en-US" sz="1800" dirty="0" smtClean="0">
                <a:solidFill>
                  <a:srgbClr val="FF3300"/>
                </a:solidFill>
              </a:rPr>
              <a:t>0</a:t>
            </a:r>
            <a:r>
              <a:rPr lang="en-US" sz="1800" dirty="0" smtClean="0">
                <a:solidFill>
                  <a:schemeClr val="accent1"/>
                </a:solidFill>
              </a:rPr>
              <a:t>01</a:t>
            </a:r>
            <a:r>
              <a:rPr lang="en-US" sz="1800" dirty="0" smtClean="0"/>
              <a:t>11</a:t>
            </a:r>
            <a:endParaRPr lang="en-US" sz="1800" dirty="0"/>
          </a:p>
        </p:txBody>
      </p:sp>
      <p:sp>
        <p:nvSpPr>
          <p:cNvPr id="92774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Shifters</a:t>
            </a:r>
            <a:endParaRPr lang="en-US" sz="4400" dirty="0">
              <a:solidFill>
                <a:schemeClr val="bg1"/>
              </a:solidFill>
              <a:latin typeface="+mj-lt"/>
            </a:endParaRPr>
          </a:p>
        </p:txBody>
      </p:sp>
      <p:sp>
        <p:nvSpPr>
          <p:cNvPr id="8" name="Rectangle 7"/>
          <p:cNvSpPr/>
          <p:nvPr/>
        </p:nvSpPr>
        <p:spPr>
          <a:xfrm>
            <a:off x="2724116" y="1445062"/>
            <a:ext cx="1210979" cy="311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35417" y="1769941"/>
            <a:ext cx="1210979" cy="311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45160" y="3040013"/>
            <a:ext cx="1210979" cy="311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56461" y="3364892"/>
            <a:ext cx="1210979" cy="311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60838" y="4623684"/>
            <a:ext cx="1210979" cy="311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872139" y="4948563"/>
            <a:ext cx="1210979" cy="311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7050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877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595379155"/>
              </p:ext>
            </p:extLst>
          </p:nvPr>
        </p:nvGraphicFramePr>
        <p:xfrm>
          <a:off x="1447800" y="2133600"/>
          <a:ext cx="3810000" cy="1797050"/>
        </p:xfrm>
        <a:graphic>
          <a:graphicData uri="http://schemas.openxmlformats.org/presentationml/2006/ole">
            <mc:AlternateContent xmlns:mc="http://schemas.openxmlformats.org/markup-compatibility/2006">
              <mc:Choice xmlns:v="urn:schemas-microsoft-com:vml" Requires="v">
                <p:oleObj spid="_x0000_s67852" name="VISIO" r:id="rId7" imgW="1046880" imgH="515160" progId="Visio.Drawing.6">
                  <p:embed/>
                </p:oleObj>
              </mc:Choice>
              <mc:Fallback>
                <p:oleObj name="VISIO" r:id="rId7" imgW="1046880" imgH="515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133600"/>
                        <a:ext cx="3810000" cy="1797050"/>
                      </a:xfrm>
                      <a:prstGeom prst="rect">
                        <a:avLst/>
                      </a:prstGeom>
                    </p:spPr>
                  </p:pic>
                </p:oleObj>
              </mc:Fallback>
            </mc:AlternateContent>
          </a:graphicData>
        </a:graphic>
      </p:graphicFrame>
      <p:graphicFrame>
        <p:nvGraphicFramePr>
          <p:cNvPr id="928773"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3172033406"/>
              </p:ext>
            </p:extLst>
          </p:nvPr>
        </p:nvGraphicFramePr>
        <p:xfrm>
          <a:off x="5334000" y="990600"/>
          <a:ext cx="2765425" cy="4953000"/>
        </p:xfrm>
        <a:graphic>
          <a:graphicData uri="http://schemas.openxmlformats.org/presentationml/2006/ole">
            <mc:AlternateContent xmlns:mc="http://schemas.openxmlformats.org/markup-compatibility/2006">
              <mc:Choice xmlns:v="urn:schemas-microsoft-com:vml" Requires="v">
                <p:oleObj spid="_x0000_s67853" name="VISIO" r:id="rId9" imgW="1354320" imgH="2536560" progId="Visio.Drawing.6">
                  <p:embed/>
                </p:oleObj>
              </mc:Choice>
              <mc:Fallback>
                <p:oleObj name="VISIO" r:id="rId9" imgW="1354320" imgH="25365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990600"/>
                        <a:ext cx="2765425" cy="4953000"/>
                      </a:xfrm>
                      <a:prstGeom prst="rect">
                        <a:avLst/>
                      </a:prstGeom>
                    </p:spPr>
                  </p:pic>
                </p:oleObj>
              </mc:Fallback>
            </mc:AlternateContent>
          </a:graphicData>
        </a:graphic>
      </p:graphicFrame>
      <p:sp>
        <p:nvSpPr>
          <p:cNvPr id="92877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Shifter Design</a:t>
            </a:r>
            <a:endParaRPr lang="en-US" sz="4400" dirty="0">
              <a:solidFill>
                <a:schemeClr val="bg1"/>
              </a:solidFill>
              <a:latin typeface="+mj-lt"/>
            </a:endParaRPr>
          </a:p>
        </p:txBody>
      </p:sp>
    </p:spTree>
    <p:extLst>
      <p:ext uri="{BB962C8B-B14F-4D97-AF65-F5344CB8AC3E}">
        <p14:creationId xmlns:p14="http://schemas.microsoft.com/office/powerpoint/2010/main" val="4169891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4" name="Rectangle 4"/>
          <p:cNvSpPr>
            <a:spLocks noGrp="1" noChangeArrowheads="1"/>
          </p:cNvSpPr>
          <p:nvPr>
            <p:ph idx="4294967295"/>
            <p:custDataLst>
              <p:tags r:id="rId1"/>
            </p:custDataLst>
          </p:nvPr>
        </p:nvSpPr>
        <p:spPr>
          <a:xfrm>
            <a:off x="914400" y="1394618"/>
            <a:ext cx="8229600" cy="4525963"/>
          </a:xfrm>
        </p:spPr>
        <p:txBody>
          <a:bodyPr/>
          <a:lstStyle/>
          <a:p>
            <a:r>
              <a:rPr lang="en-US" b="1" i="1" dirty="0" smtClean="0">
                <a:solidFill>
                  <a:schemeClr val="accent1"/>
                </a:solidFill>
              </a:rPr>
              <a:t>A</a:t>
            </a:r>
            <a:r>
              <a:rPr lang="en-US" b="1" dirty="0" smtClean="0">
                <a:solidFill>
                  <a:schemeClr val="accent1"/>
                </a:solidFill>
              </a:rPr>
              <a:t> &lt;&lt; </a:t>
            </a:r>
            <a:r>
              <a:rPr lang="en-US" b="1" i="1" dirty="0" smtClean="0">
                <a:solidFill>
                  <a:schemeClr val="accent1"/>
                </a:solidFill>
              </a:rPr>
              <a:t>N</a:t>
            </a:r>
            <a:r>
              <a:rPr lang="en-US" b="1" dirty="0" smtClean="0">
                <a:solidFill>
                  <a:schemeClr val="accent1"/>
                </a:solidFill>
              </a:rPr>
              <a:t> = </a:t>
            </a:r>
            <a:r>
              <a:rPr lang="en-US" b="1" i="1" dirty="0" smtClean="0">
                <a:solidFill>
                  <a:schemeClr val="accent1"/>
                </a:solidFill>
              </a:rPr>
              <a:t>A</a:t>
            </a:r>
            <a:r>
              <a:rPr lang="en-US" b="1" dirty="0" smtClean="0">
                <a:solidFill>
                  <a:schemeClr val="accent1"/>
                </a:solidFill>
              </a:rPr>
              <a:t> </a:t>
            </a:r>
            <a:r>
              <a:rPr lang="en-US" b="1" dirty="0">
                <a:solidFill>
                  <a:schemeClr val="accent1"/>
                </a:solidFill>
                <a:cs typeface="Times New Roman" pitchFamily="18" charset="0"/>
              </a:rPr>
              <a:t>×</a:t>
            </a:r>
            <a:r>
              <a:rPr lang="en-US" b="1" dirty="0" smtClean="0">
                <a:solidFill>
                  <a:schemeClr val="accent1"/>
                </a:solidFill>
              </a:rPr>
              <a:t> </a:t>
            </a:r>
            <a:r>
              <a:rPr lang="en-US" b="1" dirty="0">
                <a:solidFill>
                  <a:schemeClr val="accent1"/>
                </a:solidFill>
              </a:rPr>
              <a:t>2</a:t>
            </a:r>
            <a:r>
              <a:rPr lang="en-US" b="1" i="1" baseline="30000" dirty="0">
                <a:solidFill>
                  <a:schemeClr val="accent1"/>
                </a:solidFill>
              </a:rPr>
              <a:t>N</a:t>
            </a:r>
          </a:p>
          <a:p>
            <a:pPr lvl="1"/>
            <a:r>
              <a:rPr lang="en-US" sz="2600" b="1" dirty="0" smtClean="0"/>
              <a:t>Example:</a:t>
            </a:r>
            <a:r>
              <a:rPr lang="en-US" sz="2600" dirty="0" smtClean="0"/>
              <a:t> </a:t>
            </a:r>
            <a:r>
              <a:rPr lang="en-US" sz="2600" dirty="0"/>
              <a:t>00001 &lt;&lt; 2  = 00100  (1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4)</a:t>
            </a:r>
          </a:p>
          <a:p>
            <a:pPr lvl="1"/>
            <a:r>
              <a:rPr lang="en-US" sz="2600" b="1" dirty="0" smtClean="0"/>
              <a:t>Example: </a:t>
            </a:r>
            <a:r>
              <a:rPr lang="en-US" sz="2600" dirty="0"/>
              <a:t>11101 &lt;&lt; 2  = 10100  (-3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-12</a:t>
            </a:r>
            <a:r>
              <a:rPr lang="en-US" sz="2600" dirty="0" smtClean="0">
                <a:cs typeface="Times New Roman" pitchFamily="18" charset="0"/>
              </a:rPr>
              <a:t>)</a:t>
            </a:r>
            <a:endParaRPr lang="en-US" sz="2600" dirty="0"/>
          </a:p>
          <a:p>
            <a:r>
              <a:rPr lang="en-US" b="1" i="1" dirty="0" smtClean="0">
                <a:solidFill>
                  <a:schemeClr val="accent1"/>
                </a:solidFill>
              </a:rPr>
              <a:t>A</a:t>
            </a:r>
            <a:r>
              <a:rPr lang="en-US" b="1" dirty="0" smtClean="0">
                <a:solidFill>
                  <a:schemeClr val="accent1"/>
                </a:solidFill>
              </a:rPr>
              <a:t> &gt;&gt;&gt; </a:t>
            </a:r>
            <a:r>
              <a:rPr lang="en-US" b="1" i="1" dirty="0" smtClean="0">
                <a:solidFill>
                  <a:schemeClr val="accent1"/>
                </a:solidFill>
              </a:rPr>
              <a:t>N</a:t>
            </a:r>
            <a:r>
              <a:rPr lang="en-US" b="1" dirty="0" smtClean="0">
                <a:solidFill>
                  <a:schemeClr val="accent1"/>
                </a:solidFill>
              </a:rPr>
              <a:t> = </a:t>
            </a:r>
            <a:r>
              <a:rPr lang="en-US" b="1" i="1" dirty="0" smtClean="0">
                <a:solidFill>
                  <a:schemeClr val="accent1"/>
                </a:solidFill>
              </a:rPr>
              <a:t>A</a:t>
            </a:r>
            <a:r>
              <a:rPr lang="en-US" b="1" dirty="0" smtClean="0">
                <a:solidFill>
                  <a:schemeClr val="accent1"/>
                </a:solidFill>
              </a:rPr>
              <a:t> </a:t>
            </a:r>
            <a:r>
              <a:rPr lang="en-US" b="1" dirty="0">
                <a:solidFill>
                  <a:schemeClr val="accent1"/>
                </a:solidFill>
                <a:cs typeface="Times New Roman" pitchFamily="18" charset="0"/>
              </a:rPr>
              <a:t>÷</a:t>
            </a:r>
            <a:r>
              <a:rPr lang="en-US" b="1" dirty="0" smtClean="0">
                <a:solidFill>
                  <a:schemeClr val="accent1"/>
                </a:solidFill>
              </a:rPr>
              <a:t> </a:t>
            </a:r>
            <a:r>
              <a:rPr lang="en-US" b="1" dirty="0">
                <a:solidFill>
                  <a:schemeClr val="accent1"/>
                </a:solidFill>
              </a:rPr>
              <a:t>2</a:t>
            </a:r>
            <a:r>
              <a:rPr lang="en-US" b="1" i="1" baseline="30000" dirty="0">
                <a:solidFill>
                  <a:schemeClr val="accent1"/>
                </a:solidFill>
              </a:rPr>
              <a:t>N</a:t>
            </a:r>
          </a:p>
          <a:p>
            <a:pPr lvl="1"/>
            <a:r>
              <a:rPr lang="en-US" sz="2600" b="1" dirty="0"/>
              <a:t>Example:</a:t>
            </a:r>
            <a:r>
              <a:rPr lang="en-US" sz="2600" dirty="0" smtClean="0"/>
              <a:t> </a:t>
            </a:r>
            <a:r>
              <a:rPr lang="en-US" sz="2600" dirty="0"/>
              <a:t>01000 &gt;&gt;&gt; 2 = 00010  (8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2)</a:t>
            </a:r>
            <a:endParaRPr lang="en-US" sz="2600" dirty="0"/>
          </a:p>
          <a:p>
            <a:pPr lvl="1"/>
            <a:r>
              <a:rPr lang="en-US" sz="2600" b="1" dirty="0"/>
              <a:t>Example:</a:t>
            </a:r>
            <a:r>
              <a:rPr lang="en-US" sz="2600" dirty="0" smtClean="0"/>
              <a:t> </a:t>
            </a:r>
            <a:r>
              <a:rPr lang="en-US" sz="2600" dirty="0"/>
              <a:t>10000 &gt;&gt;&gt; 2 = 11100  (-16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-4)</a:t>
            </a:r>
          </a:p>
        </p:txBody>
      </p:sp>
      <p:sp>
        <p:nvSpPr>
          <p:cNvPr id="94720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Shifters as Multipliers, Dividers</a:t>
            </a:r>
            <a:endParaRPr lang="en-US" sz="4400" dirty="0">
              <a:solidFill>
                <a:schemeClr val="bg1"/>
              </a:solidFill>
              <a:latin typeface="+mj-lt"/>
            </a:endParaRPr>
          </a:p>
        </p:txBody>
      </p:sp>
    </p:spTree>
    <p:extLst>
      <p:ext uri="{BB962C8B-B14F-4D97-AF65-F5344CB8AC3E}">
        <p14:creationId xmlns:p14="http://schemas.microsoft.com/office/powerpoint/2010/main" val="1283203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sz="half" idx="4294967295"/>
            <p:custDataLst>
              <p:tags r:id="rId2"/>
            </p:custDataLst>
          </p:nvPr>
        </p:nvSpPr>
        <p:spPr>
          <a:xfrm>
            <a:off x="457200" y="978877"/>
            <a:ext cx="7467600" cy="4953000"/>
          </a:xfrm>
        </p:spPr>
        <p:txBody>
          <a:bodyPr>
            <a:normAutofit/>
          </a:bodyPr>
          <a:lstStyle/>
          <a:p>
            <a:r>
              <a:rPr lang="en-US" sz="2800" b="1" dirty="0" smtClean="0"/>
              <a:t>Partial </a:t>
            </a:r>
            <a:r>
              <a:rPr lang="en-US" sz="2800" b="1" dirty="0"/>
              <a:t>products </a:t>
            </a:r>
            <a:r>
              <a:rPr lang="en-US" sz="2800" dirty="0" smtClean="0"/>
              <a:t>formed </a:t>
            </a:r>
            <a:r>
              <a:rPr lang="en-US" sz="2800" dirty="0"/>
              <a:t>by multiplying a single digit of the multiplier </a:t>
            </a:r>
            <a:r>
              <a:rPr lang="en-US" sz="2800" dirty="0" smtClean="0"/>
              <a:t>with multiplicand</a:t>
            </a:r>
          </a:p>
          <a:p>
            <a:r>
              <a:rPr lang="en-US" sz="2800" b="1" dirty="0" smtClean="0"/>
              <a:t>Shifted</a:t>
            </a:r>
            <a:r>
              <a:rPr lang="en-US" sz="2800" dirty="0" smtClean="0"/>
              <a:t> </a:t>
            </a:r>
            <a:r>
              <a:rPr lang="en-US" sz="2800" dirty="0"/>
              <a:t>partial products </a:t>
            </a:r>
            <a:r>
              <a:rPr lang="en-US" sz="2800" b="1" dirty="0" smtClean="0"/>
              <a:t>summed</a:t>
            </a:r>
            <a:r>
              <a:rPr lang="en-US" sz="2800" dirty="0" smtClean="0"/>
              <a:t> </a:t>
            </a:r>
            <a:r>
              <a:rPr lang="en-US" sz="2800" dirty="0"/>
              <a:t>to form </a:t>
            </a:r>
            <a:r>
              <a:rPr lang="en-US" sz="2800" dirty="0" smtClean="0"/>
              <a:t>result</a:t>
            </a:r>
            <a:endParaRPr lang="en-US" sz="2800" dirty="0">
              <a:solidFill>
                <a:schemeClr val="accent2"/>
              </a:solidFill>
            </a:endParaRPr>
          </a:p>
        </p:txBody>
      </p:sp>
      <p:graphicFrame>
        <p:nvGraphicFramePr>
          <p:cNvPr id="94618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3034744644"/>
              </p:ext>
            </p:extLst>
          </p:nvPr>
        </p:nvGraphicFramePr>
        <p:xfrm>
          <a:off x="1371600" y="2209800"/>
          <a:ext cx="5446565" cy="3581400"/>
        </p:xfrm>
        <a:graphic>
          <a:graphicData uri="http://schemas.openxmlformats.org/presentationml/2006/ole">
            <mc:AlternateContent xmlns:mc="http://schemas.openxmlformats.org/markup-compatibility/2006">
              <mc:Choice xmlns:v="urn:schemas-microsoft-com:vml" Requires="v">
                <p:oleObj spid="_x0000_s68745" name="VISIO" r:id="rId7" imgW="2223360" imgH="1461600" progId="Visio.Drawing.6">
                  <p:embed/>
                </p:oleObj>
              </mc:Choice>
              <mc:Fallback>
                <p:oleObj name="VISIO" r:id="rId7" imgW="2223360" imgH="1461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209800"/>
                        <a:ext cx="5446565" cy="3581400"/>
                      </a:xfrm>
                      <a:prstGeom prst="rect">
                        <a:avLst/>
                      </a:prstGeom>
                    </p:spPr>
                  </p:pic>
                </p:oleObj>
              </mc:Fallback>
            </mc:AlternateContent>
          </a:graphicData>
        </a:graphic>
      </p:graphicFrame>
      <p:sp>
        <p:nvSpPr>
          <p:cNvPr id="946178" name="Rectangle 2"/>
          <p:cNvSpPr>
            <a:spLocks noChangeArrowheads="1"/>
          </p:cNvSpPr>
          <p:nvPr>
            <p:custDataLst>
              <p:tags r:id="rId4"/>
            </p:custDataLst>
          </p:nvPr>
        </p:nvSpPr>
        <p:spPr bwMode="auto">
          <a:xfrm>
            <a:off x="762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Multipliers</a:t>
            </a:r>
            <a:endParaRPr lang="en-US" sz="4400" dirty="0">
              <a:solidFill>
                <a:schemeClr val="bg1"/>
              </a:solidFill>
              <a:latin typeface="+mj-lt"/>
            </a:endParaRPr>
          </a:p>
        </p:txBody>
      </p:sp>
    </p:spTree>
    <p:extLst>
      <p:ext uri="{BB962C8B-B14F-4D97-AF65-F5344CB8AC3E}">
        <p14:creationId xmlns:p14="http://schemas.microsoft.com/office/powerpoint/2010/main" val="2052702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4 x 4 Multiplier</a:t>
            </a:r>
            <a:endParaRPr lang="en-US" sz="4400" dirty="0">
              <a:solidFill>
                <a:schemeClr val="bg1"/>
              </a:solidFill>
              <a:latin typeface="+mj-lt"/>
            </a:endParaRPr>
          </a:p>
        </p:txBody>
      </p:sp>
      <p:pic>
        <p:nvPicPr>
          <p:cNvPr id="6964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63" y="2514600"/>
            <a:ext cx="8718737"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3526" y="1066801"/>
            <a:ext cx="9290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75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sz="half" idx="4294967295"/>
            <p:custDataLst>
              <p:tags r:id="rId1"/>
            </p:custDataLst>
          </p:nvPr>
        </p:nvSpPr>
        <p:spPr>
          <a:xfrm>
            <a:off x="457200" y="978877"/>
            <a:ext cx="7467600" cy="4953000"/>
          </a:xfrm>
        </p:spPr>
        <p:txBody>
          <a:bodyPr>
            <a:normAutofit/>
          </a:bodyPr>
          <a:lstStyle/>
          <a:p>
            <a:pPr marL="0" indent="0" algn="ctr">
              <a:buNone/>
            </a:pPr>
            <a:r>
              <a:rPr lang="en-US" sz="2800" b="1" dirty="0" smtClean="0"/>
              <a:t>A/B = Q + R/B</a:t>
            </a:r>
          </a:p>
          <a:p>
            <a:pPr marL="0" indent="0">
              <a:buNone/>
            </a:pPr>
            <a:r>
              <a:rPr lang="en-US" sz="2800" b="1" dirty="0" smtClean="0">
                <a:solidFill>
                  <a:schemeClr val="accent1"/>
                </a:solidFill>
              </a:rPr>
              <a:t>Decimal Example:  </a:t>
            </a:r>
            <a:r>
              <a:rPr lang="en-US" sz="2800" b="1" dirty="0" smtClean="0"/>
              <a:t>2584/15 = 172 R4</a:t>
            </a:r>
          </a:p>
          <a:p>
            <a:pPr marL="0" indent="0">
              <a:buNone/>
            </a:pPr>
            <a:endParaRPr lang="en-US" sz="2800" b="1" dirty="0"/>
          </a:p>
        </p:txBody>
      </p:sp>
      <p:sp>
        <p:nvSpPr>
          <p:cNvPr id="946178" name="Rectangle 2"/>
          <p:cNvSpPr>
            <a:spLocks noChangeArrowheads="1"/>
          </p:cNvSpPr>
          <p:nvPr>
            <p:custDataLst>
              <p:tags r:id="rId2"/>
            </p:custDataLst>
          </p:nvPr>
        </p:nvSpPr>
        <p:spPr bwMode="auto">
          <a:xfrm>
            <a:off x="762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Dividers</a:t>
            </a:r>
            <a:endParaRPr lang="en-US" sz="4400" dirty="0">
              <a:solidFill>
                <a:schemeClr val="bg1"/>
              </a:solidFill>
              <a:latin typeface="+mj-lt"/>
            </a:endParaRPr>
          </a:p>
        </p:txBody>
      </p:sp>
    </p:spTree>
    <p:extLst>
      <p:ext uri="{BB962C8B-B14F-4D97-AF65-F5344CB8AC3E}">
        <p14:creationId xmlns:p14="http://schemas.microsoft.com/office/powerpoint/2010/main" val="2149368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853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578944459"/>
              </p:ext>
            </p:extLst>
          </p:nvPr>
        </p:nvGraphicFramePr>
        <p:xfrm>
          <a:off x="5867400" y="3886200"/>
          <a:ext cx="2743200" cy="2005012"/>
        </p:xfrm>
        <a:graphic>
          <a:graphicData uri="http://schemas.openxmlformats.org/presentationml/2006/ole">
            <mc:AlternateContent xmlns:mc="http://schemas.openxmlformats.org/markup-compatibility/2006">
              <mc:Choice xmlns:v="urn:schemas-microsoft-com:vml" Requires="v">
                <p:oleObj spid="_x0000_s56456" name="VISIO" r:id="rId7" imgW="1050120" imgH="802080" progId="Visio.Drawing.6">
                  <p:embed/>
                </p:oleObj>
              </mc:Choice>
              <mc:Fallback>
                <p:oleObj name="VISIO" r:id="rId7" imgW="1050120" imgH="8020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886200"/>
                        <a:ext cx="2743200" cy="2005012"/>
                      </a:xfrm>
                      <a:prstGeom prst="rect">
                        <a:avLst/>
                      </a:prstGeom>
                    </p:spPr>
                  </p:pic>
                </p:oleObj>
              </mc:Fallback>
            </mc:AlternateContent>
          </a:graphicData>
        </a:graphic>
      </p:graphicFrame>
      <p:sp>
        <p:nvSpPr>
          <p:cNvPr id="9185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18534" name="Rectangle 6"/>
          <p:cNvSpPr>
            <a:spLocks noChangeArrowheads="1"/>
          </p:cNvSpPr>
          <p:nvPr>
            <p:custDataLst>
              <p:tags r:id="rId4"/>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mj-lt"/>
                <a:cs typeface="Arial" charset="0"/>
              </a:rPr>
              <a:t>Types of </a:t>
            </a:r>
            <a:r>
              <a:rPr lang="en-US" sz="3200" dirty="0">
                <a:latin typeface="+mj-lt"/>
                <a:cs typeface="Arial" charset="0"/>
              </a:rPr>
              <a:t>carry propagate adders (CPAs</a:t>
            </a:r>
            <a:r>
              <a:rPr lang="en-US" sz="3200" dirty="0" smtClean="0">
                <a:latin typeface="+mj-lt"/>
                <a:cs typeface="Arial" charset="0"/>
              </a:rPr>
              <a:t>):</a:t>
            </a:r>
            <a:endParaRPr lang="en-US" sz="3200" dirty="0">
              <a:latin typeface="+mj-lt"/>
              <a:cs typeface="Arial" charset="0"/>
            </a:endParaRPr>
          </a:p>
          <a:p>
            <a:pPr marL="742950" lvl="1" indent="-285750">
              <a:buFontTx/>
              <a:buChar char="–"/>
            </a:pPr>
            <a:r>
              <a:rPr lang="en-US" sz="2600" dirty="0">
                <a:latin typeface="+mj-lt"/>
                <a:cs typeface="Arial" charset="0"/>
              </a:rPr>
              <a:t>Ripple-carry 	</a:t>
            </a:r>
            <a:r>
              <a:rPr lang="en-US" sz="2600" dirty="0" smtClean="0">
                <a:latin typeface="+mj-lt"/>
                <a:cs typeface="Arial" charset="0"/>
              </a:rPr>
              <a:t>	(</a:t>
            </a:r>
            <a:r>
              <a:rPr lang="en-US" sz="2600" dirty="0">
                <a:latin typeface="+mj-lt"/>
                <a:cs typeface="Arial" charset="0"/>
              </a:rPr>
              <a:t>slow)</a:t>
            </a:r>
          </a:p>
          <a:p>
            <a:pPr marL="742950" lvl="1" indent="-285750">
              <a:buFontTx/>
              <a:buChar char="–"/>
            </a:pPr>
            <a:r>
              <a:rPr lang="en-US" sz="2600" dirty="0">
                <a:latin typeface="+mj-lt"/>
                <a:cs typeface="Arial" charset="0"/>
              </a:rPr>
              <a:t>Carry-</a:t>
            </a:r>
            <a:r>
              <a:rPr lang="en-US" sz="2600" dirty="0" err="1">
                <a:latin typeface="+mj-lt"/>
                <a:cs typeface="Arial" charset="0"/>
              </a:rPr>
              <a:t>lookahead</a:t>
            </a:r>
            <a:r>
              <a:rPr lang="en-US" sz="2600" dirty="0">
                <a:latin typeface="+mj-lt"/>
                <a:cs typeface="Arial" charset="0"/>
              </a:rPr>
              <a:t> 	(fast)</a:t>
            </a:r>
          </a:p>
          <a:p>
            <a:pPr marL="742950" lvl="1" indent="-285750">
              <a:buFontTx/>
              <a:buChar char="–"/>
            </a:pPr>
            <a:r>
              <a:rPr lang="en-US" sz="2600" dirty="0">
                <a:latin typeface="+mj-lt"/>
                <a:cs typeface="Arial" charset="0"/>
              </a:rPr>
              <a:t>Prefix 		</a:t>
            </a:r>
            <a:r>
              <a:rPr lang="en-US" sz="2600" dirty="0" smtClean="0">
                <a:latin typeface="+mj-lt"/>
                <a:cs typeface="Arial" charset="0"/>
              </a:rPr>
              <a:t>	(</a:t>
            </a:r>
            <a:r>
              <a:rPr lang="en-US" sz="2600" dirty="0">
                <a:latin typeface="+mj-lt"/>
                <a:cs typeface="Arial" charset="0"/>
              </a:rPr>
              <a:t>faster)</a:t>
            </a:r>
          </a:p>
          <a:p>
            <a:pPr marL="342900" indent="-342900">
              <a:buFontTx/>
              <a:buChar char="•"/>
            </a:pPr>
            <a:r>
              <a:rPr lang="en-US" sz="2600" dirty="0">
                <a:latin typeface="+mj-lt"/>
                <a:cs typeface="Arial" charset="0"/>
              </a:rPr>
              <a:t>Carry-</a:t>
            </a:r>
            <a:r>
              <a:rPr lang="en-US" sz="2600" dirty="0" err="1">
                <a:latin typeface="+mj-lt"/>
                <a:cs typeface="Arial" charset="0"/>
              </a:rPr>
              <a:t>lookahead</a:t>
            </a:r>
            <a:r>
              <a:rPr lang="en-US" sz="2600" dirty="0">
                <a:latin typeface="+mj-lt"/>
                <a:cs typeface="Arial" charset="0"/>
              </a:rPr>
              <a:t> and prefix adders </a:t>
            </a:r>
            <a:r>
              <a:rPr lang="en-US" sz="2600" dirty="0" smtClean="0">
                <a:latin typeface="+mj-lt"/>
                <a:cs typeface="Arial" charset="0"/>
              </a:rPr>
              <a:t>faster </a:t>
            </a:r>
            <a:r>
              <a:rPr lang="en-US" sz="2600" dirty="0">
                <a:latin typeface="+mj-lt"/>
                <a:cs typeface="Arial" charset="0"/>
              </a:rPr>
              <a:t>for large adders but require more </a:t>
            </a:r>
            <a:r>
              <a:rPr lang="en-US" sz="2600" dirty="0" smtClean="0">
                <a:latin typeface="+mj-lt"/>
                <a:cs typeface="Arial" charset="0"/>
              </a:rPr>
              <a:t>hardware</a:t>
            </a:r>
            <a:r>
              <a:rPr lang="en-US" sz="2600" dirty="0">
                <a:latin typeface="+mj-lt"/>
                <a:cs typeface="Arial" charset="0"/>
              </a:rPr>
              <a:t> </a:t>
            </a:r>
            <a:r>
              <a:rPr lang="en-US" sz="2600" dirty="0" smtClean="0">
                <a:latin typeface="+mj-lt"/>
                <a:cs typeface="Arial" charset="0"/>
              </a:rPr>
              <a:t>             </a:t>
            </a:r>
          </a:p>
          <a:p>
            <a:r>
              <a:rPr lang="en-US" sz="2600" b="1" dirty="0">
                <a:solidFill>
                  <a:srgbClr val="0070C0"/>
                </a:solidFill>
                <a:latin typeface="+mj-lt"/>
                <a:cs typeface="Arial" charset="0"/>
              </a:rPr>
              <a:t>	</a:t>
            </a:r>
            <a:r>
              <a:rPr lang="en-US" sz="2600" b="1" dirty="0" smtClean="0">
                <a:solidFill>
                  <a:srgbClr val="0070C0"/>
                </a:solidFill>
                <a:latin typeface="+mj-lt"/>
                <a:cs typeface="Arial" charset="0"/>
              </a:rPr>
              <a:t>					          Symbol</a:t>
            </a:r>
            <a:endParaRPr lang="en-US" sz="2600" b="1" dirty="0">
              <a:solidFill>
                <a:srgbClr val="0070C0"/>
              </a:solidFill>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err="1" smtClean="0">
                <a:solidFill>
                  <a:schemeClr val="bg1"/>
                </a:solidFill>
                <a:latin typeface="+mj-lt"/>
              </a:rPr>
              <a:t>Multibit</a:t>
            </a:r>
            <a:r>
              <a:rPr lang="en-US" sz="4400" dirty="0" smtClean="0">
                <a:solidFill>
                  <a:schemeClr val="bg1"/>
                </a:solidFill>
                <a:latin typeface="+mj-lt"/>
              </a:rPr>
              <a:t> Adders (CPAs)</a:t>
            </a:r>
            <a:endParaRPr lang="en-US" sz="4400" dirty="0">
              <a:solidFill>
                <a:schemeClr val="bg1"/>
              </a:solidFill>
              <a:latin typeface="+mj-lt"/>
            </a:endParaRPr>
          </a:p>
        </p:txBody>
      </p:sp>
    </p:spTree>
    <p:extLst>
      <p:ext uri="{BB962C8B-B14F-4D97-AF65-F5344CB8AC3E}">
        <p14:creationId xmlns:p14="http://schemas.microsoft.com/office/powerpoint/2010/main" val="2885722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sz="half" idx="4294967295"/>
            <p:custDataLst>
              <p:tags r:id="rId1"/>
            </p:custDataLst>
          </p:nvPr>
        </p:nvSpPr>
        <p:spPr>
          <a:xfrm>
            <a:off x="457200" y="978877"/>
            <a:ext cx="7467600" cy="4953000"/>
          </a:xfrm>
        </p:spPr>
        <p:txBody>
          <a:bodyPr>
            <a:normAutofit/>
          </a:bodyPr>
          <a:lstStyle/>
          <a:p>
            <a:pPr marL="0" indent="0" algn="ctr">
              <a:buNone/>
            </a:pPr>
            <a:r>
              <a:rPr lang="en-US" sz="2800" b="1" dirty="0" smtClean="0"/>
              <a:t>A/B = Q + R/B</a:t>
            </a:r>
          </a:p>
          <a:p>
            <a:pPr marL="0" indent="0">
              <a:buNone/>
            </a:pPr>
            <a:r>
              <a:rPr lang="en-US" sz="2800" b="1" dirty="0" smtClean="0">
                <a:solidFill>
                  <a:schemeClr val="accent1"/>
                </a:solidFill>
              </a:rPr>
              <a:t>Decimal Example:  </a:t>
            </a:r>
            <a:r>
              <a:rPr lang="en-US" sz="2800" b="1" dirty="0" smtClean="0"/>
              <a:t>2584/15 = 172 R4</a:t>
            </a:r>
          </a:p>
          <a:p>
            <a:pPr marL="0" indent="0">
              <a:buNone/>
            </a:pPr>
            <a:r>
              <a:rPr lang="en-US" sz="2800" b="1" dirty="0" smtClean="0"/>
              <a:t>Long-Hand:</a:t>
            </a:r>
          </a:p>
          <a:p>
            <a:pPr marL="0" indent="0">
              <a:buNone/>
            </a:pPr>
            <a:endParaRPr lang="en-US" sz="2800" b="1" dirty="0"/>
          </a:p>
        </p:txBody>
      </p:sp>
      <p:sp>
        <p:nvSpPr>
          <p:cNvPr id="946178" name="Rectangle 2"/>
          <p:cNvSpPr>
            <a:spLocks noChangeArrowheads="1"/>
          </p:cNvSpPr>
          <p:nvPr>
            <p:custDataLst>
              <p:tags r:id="rId2"/>
            </p:custDataLst>
          </p:nvPr>
        </p:nvSpPr>
        <p:spPr bwMode="auto">
          <a:xfrm>
            <a:off x="762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Dividers</a:t>
            </a:r>
            <a:endParaRPr lang="en-US" sz="4400" dirty="0">
              <a:solidFill>
                <a:schemeClr val="bg1"/>
              </a:solidFill>
              <a:latin typeface="+mj-l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813" y="2781300"/>
            <a:ext cx="1877970" cy="2581274"/>
          </a:xfrm>
          <a:prstGeom prst="rect">
            <a:avLst/>
          </a:prstGeom>
        </p:spPr>
      </p:pic>
    </p:spTree>
    <p:extLst>
      <p:ext uri="{BB962C8B-B14F-4D97-AF65-F5344CB8AC3E}">
        <p14:creationId xmlns:p14="http://schemas.microsoft.com/office/powerpoint/2010/main" val="1203514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sz="half" idx="4294967295"/>
            <p:custDataLst>
              <p:tags r:id="rId1"/>
            </p:custDataLst>
          </p:nvPr>
        </p:nvSpPr>
        <p:spPr>
          <a:xfrm>
            <a:off x="457200" y="978877"/>
            <a:ext cx="7467600" cy="4953000"/>
          </a:xfrm>
        </p:spPr>
        <p:txBody>
          <a:bodyPr>
            <a:normAutofit/>
          </a:bodyPr>
          <a:lstStyle/>
          <a:p>
            <a:pPr marL="0" indent="0" algn="ctr">
              <a:buNone/>
            </a:pPr>
            <a:r>
              <a:rPr lang="en-US" sz="2800" b="1" dirty="0" smtClean="0"/>
              <a:t>A/B = Q + R/B</a:t>
            </a:r>
          </a:p>
          <a:p>
            <a:pPr marL="0" indent="0">
              <a:buNone/>
            </a:pPr>
            <a:r>
              <a:rPr lang="en-US" sz="2800" b="1" dirty="0" smtClean="0">
                <a:solidFill>
                  <a:schemeClr val="accent1"/>
                </a:solidFill>
              </a:rPr>
              <a:t>Decimal Example:  </a:t>
            </a:r>
            <a:r>
              <a:rPr lang="en-US" sz="2800" b="1" dirty="0" smtClean="0"/>
              <a:t>2584/15 = 172 R4</a:t>
            </a:r>
          </a:p>
          <a:p>
            <a:pPr marL="0" indent="0">
              <a:buNone/>
            </a:pPr>
            <a:r>
              <a:rPr lang="en-US" sz="2800" b="1" dirty="0" smtClean="0"/>
              <a:t>Long-Hand:</a:t>
            </a:r>
          </a:p>
          <a:p>
            <a:pPr marL="0" indent="0">
              <a:buNone/>
            </a:pPr>
            <a:endParaRPr lang="en-US" sz="2800" b="1" dirty="0"/>
          </a:p>
        </p:txBody>
      </p:sp>
      <p:sp>
        <p:nvSpPr>
          <p:cNvPr id="946178" name="Rectangle 2"/>
          <p:cNvSpPr>
            <a:spLocks noChangeArrowheads="1"/>
          </p:cNvSpPr>
          <p:nvPr>
            <p:custDataLst>
              <p:tags r:id="rId2"/>
            </p:custDataLst>
          </p:nvPr>
        </p:nvSpPr>
        <p:spPr bwMode="auto">
          <a:xfrm>
            <a:off x="762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Dividers</a:t>
            </a:r>
            <a:endParaRPr lang="en-US" sz="4400" dirty="0">
              <a:solidFill>
                <a:schemeClr val="bg1"/>
              </a:solidFill>
              <a:latin typeface="+mj-l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813" y="2781300"/>
            <a:ext cx="1877970" cy="2581274"/>
          </a:xfrm>
          <a:prstGeom prst="rect">
            <a:avLst/>
          </a:prstGeom>
        </p:spPr>
      </p:pic>
      <p:sp>
        <p:nvSpPr>
          <p:cNvPr id="10" name="TextBox 9"/>
          <p:cNvSpPr txBox="1"/>
          <p:nvPr/>
        </p:nvSpPr>
        <p:spPr>
          <a:xfrm>
            <a:off x="4800599" y="1991380"/>
            <a:ext cx="3743325" cy="523220"/>
          </a:xfrm>
          <a:prstGeom prst="rect">
            <a:avLst/>
          </a:prstGeom>
          <a:noFill/>
        </p:spPr>
        <p:txBody>
          <a:bodyPr wrap="square" rtlCol="0">
            <a:spAutoFit/>
          </a:bodyPr>
          <a:lstStyle/>
          <a:p>
            <a:r>
              <a:rPr lang="en-US" sz="2800" b="1" dirty="0" smtClean="0"/>
              <a:t>Long-Hand Revisited:</a:t>
            </a:r>
            <a:endParaRPr lang="en-US" sz="2800" b="1"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0723" y="2447925"/>
            <a:ext cx="2172601" cy="3428998"/>
          </a:xfrm>
          <a:prstGeom prst="rect">
            <a:avLst/>
          </a:prstGeom>
        </p:spPr>
      </p:pic>
    </p:spTree>
    <p:extLst>
      <p:ext uri="{BB962C8B-B14F-4D97-AF65-F5344CB8AC3E}">
        <p14:creationId xmlns:p14="http://schemas.microsoft.com/office/powerpoint/2010/main" val="1203514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sz="half" idx="4294967295"/>
            <p:custDataLst>
              <p:tags r:id="rId1"/>
            </p:custDataLst>
          </p:nvPr>
        </p:nvSpPr>
        <p:spPr>
          <a:xfrm>
            <a:off x="200025" y="978877"/>
            <a:ext cx="7467600" cy="4953000"/>
          </a:xfrm>
        </p:spPr>
        <p:txBody>
          <a:bodyPr>
            <a:normAutofit/>
          </a:bodyPr>
          <a:lstStyle/>
          <a:p>
            <a:pPr marL="0" indent="0" algn="ctr">
              <a:buNone/>
            </a:pPr>
            <a:r>
              <a:rPr lang="en-US" sz="2800" b="1" dirty="0" smtClean="0"/>
              <a:t>A/B = Q + R/B</a:t>
            </a:r>
          </a:p>
          <a:p>
            <a:pPr marL="0" indent="0">
              <a:buNone/>
            </a:pPr>
            <a:r>
              <a:rPr lang="en-US" sz="2800" b="1" dirty="0" smtClean="0">
                <a:solidFill>
                  <a:schemeClr val="accent1"/>
                </a:solidFill>
              </a:rPr>
              <a:t>Decimal:  </a:t>
            </a:r>
            <a:r>
              <a:rPr lang="en-US" sz="2800" b="1" dirty="0" smtClean="0"/>
              <a:t>2584/15 = 172 R4</a:t>
            </a:r>
          </a:p>
          <a:p>
            <a:pPr marL="0" indent="0">
              <a:buNone/>
            </a:pPr>
            <a:endParaRPr lang="en-US" sz="2800" b="1" dirty="0"/>
          </a:p>
        </p:txBody>
      </p:sp>
      <p:sp>
        <p:nvSpPr>
          <p:cNvPr id="946178" name="Rectangle 2"/>
          <p:cNvSpPr>
            <a:spLocks noChangeArrowheads="1"/>
          </p:cNvSpPr>
          <p:nvPr>
            <p:custDataLst>
              <p:tags r:id="rId2"/>
            </p:custDataLst>
          </p:nvPr>
        </p:nvSpPr>
        <p:spPr bwMode="auto">
          <a:xfrm>
            <a:off x="762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Dividers</a:t>
            </a:r>
            <a:endParaRPr lang="en-US" sz="4400" dirty="0">
              <a:solidFill>
                <a:schemeClr val="bg1"/>
              </a:solidFill>
              <a:latin typeface="+mj-lt"/>
            </a:endParaRPr>
          </a:p>
        </p:txBody>
      </p:sp>
      <p:sp>
        <p:nvSpPr>
          <p:cNvPr id="16" name="TextBox 15"/>
          <p:cNvSpPr txBox="1"/>
          <p:nvPr/>
        </p:nvSpPr>
        <p:spPr>
          <a:xfrm>
            <a:off x="4495800" y="1487865"/>
            <a:ext cx="4657725" cy="523220"/>
          </a:xfrm>
          <a:prstGeom prst="rect">
            <a:avLst/>
          </a:prstGeom>
          <a:noFill/>
        </p:spPr>
        <p:txBody>
          <a:bodyPr wrap="square" rtlCol="0">
            <a:spAutoFit/>
          </a:bodyPr>
          <a:lstStyle/>
          <a:p>
            <a:r>
              <a:rPr lang="en-US" sz="2800" b="1" dirty="0" smtClean="0">
                <a:solidFill>
                  <a:schemeClr val="accent1"/>
                </a:solidFill>
              </a:rPr>
              <a:t>Binary:   </a:t>
            </a:r>
            <a:r>
              <a:rPr lang="en-US" sz="2800" b="1" dirty="0" smtClean="0"/>
              <a:t>1101/0010 = 0110 R1</a:t>
            </a:r>
            <a:endParaRPr lang="en-US" sz="2800" b="1"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973" y="2087126"/>
            <a:ext cx="2401202" cy="378979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8706" y="2103157"/>
            <a:ext cx="2784694" cy="3735669"/>
          </a:xfrm>
          <a:prstGeom prst="rect">
            <a:avLst/>
          </a:prstGeom>
        </p:spPr>
      </p:pic>
    </p:spTree>
    <p:extLst>
      <p:ext uri="{BB962C8B-B14F-4D97-AF65-F5344CB8AC3E}">
        <p14:creationId xmlns:p14="http://schemas.microsoft.com/office/powerpoint/2010/main" val="764052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Divider Algorithm</a:t>
            </a:r>
            <a:endParaRPr lang="en-US" sz="4400" dirty="0">
              <a:solidFill>
                <a:schemeClr val="bg1"/>
              </a:solidFill>
              <a:latin typeface="+mj-lt"/>
            </a:endParaRPr>
          </a:p>
        </p:txBody>
      </p:sp>
      <p:sp>
        <p:nvSpPr>
          <p:cNvPr id="8" name="Rectangle 4"/>
          <p:cNvSpPr>
            <a:spLocks noChangeArrowheads="1"/>
          </p:cNvSpPr>
          <p:nvPr>
            <p:custDataLst>
              <p:tags r:id="rId2"/>
            </p:custDataLst>
          </p:nvPr>
        </p:nvSpPr>
        <p:spPr bwMode="auto">
          <a:xfrm>
            <a:off x="533400" y="1066800"/>
            <a:ext cx="37528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600" b="1" dirty="0" smtClean="0">
                <a:solidFill>
                  <a:schemeClr val="accent1"/>
                </a:solidFill>
                <a:latin typeface="Times New Roman" pitchFamily="18" charset="0"/>
                <a:cs typeface="Arial" charset="0"/>
              </a:rPr>
              <a:t>A/B </a:t>
            </a:r>
            <a:r>
              <a:rPr lang="en-US" sz="2600" b="1" dirty="0">
                <a:solidFill>
                  <a:schemeClr val="accent1"/>
                </a:solidFill>
                <a:latin typeface="Times New Roman" pitchFamily="18" charset="0"/>
                <a:cs typeface="Arial" charset="0"/>
              </a:rPr>
              <a:t>= Q + </a:t>
            </a:r>
            <a:r>
              <a:rPr lang="en-US" sz="2600" b="1" dirty="0" smtClean="0">
                <a:solidFill>
                  <a:schemeClr val="accent1"/>
                </a:solidFill>
                <a:latin typeface="Times New Roman" pitchFamily="18" charset="0"/>
                <a:cs typeface="Arial" charset="0"/>
              </a:rPr>
              <a:t>R/B</a:t>
            </a:r>
            <a:endParaRPr lang="en-US" sz="2600" b="1" dirty="0" smtClean="0">
              <a:solidFill>
                <a:schemeClr val="accent1"/>
              </a:solidFill>
              <a:latin typeface="+mj-lt"/>
              <a:cs typeface="Arial" charset="0"/>
            </a:endParaRPr>
          </a:p>
          <a:p>
            <a:endParaRPr lang="en-US" sz="2600" dirty="0" smtClean="0">
              <a:latin typeface="Times New Roman" pitchFamily="18" charset="0"/>
              <a:cs typeface="Arial" charset="0"/>
            </a:endParaRPr>
          </a:p>
          <a:p>
            <a:r>
              <a:rPr lang="en-US" sz="2600" dirty="0" smtClean="0">
                <a:latin typeface="Times New Roman" pitchFamily="18" charset="0"/>
                <a:cs typeface="Arial" charset="0"/>
              </a:rPr>
              <a:t>R</a:t>
            </a:r>
            <a:r>
              <a:rPr lang="en-US" sz="2600" dirty="0" smtClean="0">
                <a:latin typeface="Courier (W1)" pitchFamily="49" charset="0"/>
                <a:cs typeface="Arial" charset="0"/>
              </a:rPr>
              <a:t>’</a:t>
            </a:r>
            <a:r>
              <a:rPr lang="en-US" sz="2600" dirty="0" smtClean="0">
                <a:latin typeface="Times New Roman" pitchFamily="18" charset="0"/>
                <a:cs typeface="Arial" charset="0"/>
              </a:rPr>
              <a:t> = 0</a:t>
            </a:r>
          </a:p>
          <a:p>
            <a:r>
              <a:rPr lang="en-US" sz="2600" dirty="0" smtClean="0">
                <a:latin typeface="Times New Roman" pitchFamily="18" charset="0"/>
                <a:cs typeface="Arial" charset="0"/>
              </a:rPr>
              <a:t>for </a:t>
            </a:r>
            <a:r>
              <a:rPr lang="en-US" sz="2600" i="1" dirty="0" err="1" smtClean="0">
                <a:latin typeface="Times New Roman" pitchFamily="18" charset="0"/>
                <a:cs typeface="Arial" charset="0"/>
              </a:rPr>
              <a:t>i</a:t>
            </a:r>
            <a:r>
              <a:rPr lang="en-US" sz="2600" dirty="0">
                <a:latin typeface="Times New Roman" pitchFamily="18" charset="0"/>
                <a:cs typeface="Arial" charset="0"/>
              </a:rPr>
              <a:t> </a:t>
            </a:r>
            <a:r>
              <a:rPr lang="en-US" sz="2600" dirty="0" smtClean="0">
                <a:latin typeface="Times New Roman" pitchFamily="18" charset="0"/>
                <a:cs typeface="Arial" charset="0"/>
              </a:rPr>
              <a:t>= N-1 to 0</a:t>
            </a:r>
          </a:p>
          <a:p>
            <a:r>
              <a:rPr lang="en-US" sz="2600" dirty="0">
                <a:latin typeface="Times New Roman" pitchFamily="18" charset="0"/>
                <a:cs typeface="Arial" charset="0"/>
              </a:rPr>
              <a:t> </a:t>
            </a:r>
            <a:r>
              <a:rPr lang="en-US" sz="2600" dirty="0" smtClean="0">
                <a:latin typeface="Times New Roman" pitchFamily="18" charset="0"/>
                <a:cs typeface="Arial" charset="0"/>
              </a:rPr>
              <a:t>   R = {R</a:t>
            </a:r>
            <a:r>
              <a:rPr lang="en-US" sz="2600" dirty="0" smtClean="0">
                <a:latin typeface="Courier (W1)" pitchFamily="49" charset="0"/>
                <a:cs typeface="Arial" charset="0"/>
              </a:rPr>
              <a:t>’</a:t>
            </a:r>
            <a:r>
              <a:rPr lang="en-US" sz="2600" dirty="0" smtClean="0">
                <a:latin typeface="Times New Roman" pitchFamily="18" charset="0"/>
                <a:cs typeface="Arial" charset="0"/>
              </a:rPr>
              <a:t> &lt;&lt; 1, A</a:t>
            </a:r>
            <a:r>
              <a:rPr lang="en-US" sz="2600" i="1" baseline="-25000" dirty="0" smtClean="0">
                <a:latin typeface="Times New Roman" pitchFamily="18" charset="0"/>
                <a:cs typeface="Arial" charset="0"/>
              </a:rPr>
              <a:t>i</a:t>
            </a:r>
            <a:r>
              <a:rPr lang="en-US" sz="2600" dirty="0" smtClean="0">
                <a:latin typeface="Times New Roman" pitchFamily="18" charset="0"/>
                <a:cs typeface="Arial" charset="0"/>
              </a:rPr>
              <a:t>}</a:t>
            </a:r>
          </a:p>
          <a:p>
            <a:r>
              <a:rPr lang="en-US" sz="2600" dirty="0">
                <a:latin typeface="Times New Roman" pitchFamily="18" charset="0"/>
                <a:cs typeface="Arial" charset="0"/>
              </a:rPr>
              <a:t> </a:t>
            </a:r>
            <a:r>
              <a:rPr lang="en-US" sz="2600" dirty="0" smtClean="0">
                <a:latin typeface="Times New Roman" pitchFamily="18" charset="0"/>
                <a:cs typeface="Arial" charset="0"/>
              </a:rPr>
              <a:t>   D = R - B</a:t>
            </a:r>
          </a:p>
          <a:p>
            <a:r>
              <a:rPr lang="en-US" sz="2600" dirty="0" smtClean="0">
                <a:latin typeface="Times New Roman" pitchFamily="18" charset="0"/>
                <a:cs typeface="Arial" charset="0"/>
              </a:rPr>
              <a:t>    if D &lt; 0, Q</a:t>
            </a:r>
            <a:r>
              <a:rPr lang="en-US" sz="2600" i="1" baseline="-25000" dirty="0" smtClean="0">
                <a:latin typeface="Times New Roman" pitchFamily="18" charset="0"/>
                <a:cs typeface="Arial" charset="0"/>
              </a:rPr>
              <a:t>i</a:t>
            </a:r>
            <a:r>
              <a:rPr lang="en-US" sz="2600" dirty="0" smtClean="0">
                <a:latin typeface="Times New Roman" pitchFamily="18" charset="0"/>
                <a:cs typeface="Arial" charset="0"/>
              </a:rPr>
              <a:t>= 0;  R</a:t>
            </a:r>
            <a:r>
              <a:rPr lang="en-US" sz="2600" dirty="0" smtClean="0">
                <a:latin typeface="Courier (W1)" pitchFamily="49" charset="0"/>
                <a:cs typeface="Arial" charset="0"/>
              </a:rPr>
              <a:t>’</a:t>
            </a:r>
            <a:r>
              <a:rPr lang="en-US" sz="2600" dirty="0" smtClean="0">
                <a:latin typeface="Times New Roman" pitchFamily="18" charset="0"/>
                <a:cs typeface="Arial" charset="0"/>
              </a:rPr>
              <a:t>= R</a:t>
            </a:r>
          </a:p>
          <a:p>
            <a:r>
              <a:rPr lang="en-US" sz="2600" dirty="0" smtClean="0">
                <a:latin typeface="Times New Roman" pitchFamily="18" charset="0"/>
                <a:cs typeface="Arial" charset="0"/>
              </a:rPr>
              <a:t>    else        Q</a:t>
            </a:r>
            <a:r>
              <a:rPr lang="en-US" sz="2600" i="1" baseline="-25000" dirty="0" smtClean="0">
                <a:latin typeface="Times New Roman" pitchFamily="18" charset="0"/>
                <a:cs typeface="Arial" charset="0"/>
              </a:rPr>
              <a:t>i</a:t>
            </a:r>
            <a:r>
              <a:rPr lang="en-US" sz="2600" dirty="0" smtClean="0">
                <a:latin typeface="Times New Roman" pitchFamily="18" charset="0"/>
                <a:cs typeface="Arial" charset="0"/>
              </a:rPr>
              <a:t>= 1;  </a:t>
            </a:r>
            <a:r>
              <a:rPr lang="en-US" sz="2600" dirty="0">
                <a:latin typeface="Times New Roman" pitchFamily="18" charset="0"/>
                <a:cs typeface="Arial" charset="0"/>
              </a:rPr>
              <a:t>R</a:t>
            </a:r>
            <a:r>
              <a:rPr lang="en-US" sz="2600" dirty="0" smtClean="0">
                <a:latin typeface="Courier (W1)" pitchFamily="49" charset="0"/>
                <a:cs typeface="Arial" charset="0"/>
              </a:rPr>
              <a:t>’</a:t>
            </a:r>
            <a:r>
              <a:rPr lang="en-US" sz="2600" dirty="0" smtClean="0">
                <a:latin typeface="Times New Roman" pitchFamily="18" charset="0"/>
                <a:cs typeface="Arial" charset="0"/>
              </a:rPr>
              <a:t>= D</a:t>
            </a:r>
          </a:p>
          <a:p>
            <a:r>
              <a:rPr lang="en-US" sz="2600" dirty="0" smtClean="0">
                <a:latin typeface="Times New Roman" pitchFamily="18" charset="0"/>
                <a:cs typeface="Arial" charset="0"/>
              </a:rPr>
              <a:t>R=R</a:t>
            </a:r>
            <a:r>
              <a:rPr lang="en-US" sz="2600" dirty="0">
                <a:latin typeface="Courier (W1)" pitchFamily="49" charset="0"/>
                <a:cs typeface="Arial" charset="0"/>
              </a:rPr>
              <a:t>’</a:t>
            </a:r>
            <a:endParaRPr lang="en-US" sz="2600" dirty="0" smtClean="0">
              <a:latin typeface="Times New Roman" pitchFamily="18" charset="0"/>
              <a:cs typeface="Arial" charset="0"/>
            </a:endParaRPr>
          </a:p>
        </p:txBody>
      </p:sp>
      <p:sp>
        <p:nvSpPr>
          <p:cNvPr id="9" name="TextBox 8"/>
          <p:cNvSpPr txBox="1"/>
          <p:nvPr/>
        </p:nvSpPr>
        <p:spPr>
          <a:xfrm>
            <a:off x="4676774" y="1240215"/>
            <a:ext cx="4457701" cy="523220"/>
          </a:xfrm>
          <a:prstGeom prst="rect">
            <a:avLst/>
          </a:prstGeom>
          <a:noFill/>
        </p:spPr>
        <p:txBody>
          <a:bodyPr wrap="square" rtlCol="0">
            <a:spAutoFit/>
          </a:bodyPr>
          <a:lstStyle/>
          <a:p>
            <a:r>
              <a:rPr lang="en-US" sz="2800" b="1" dirty="0" smtClean="0">
                <a:solidFill>
                  <a:schemeClr val="accent1"/>
                </a:solidFill>
              </a:rPr>
              <a:t>Binary:   </a:t>
            </a:r>
            <a:r>
              <a:rPr lang="en-US" sz="2800" b="1" dirty="0" smtClean="0"/>
              <a:t>1101/10 = 0110 R1</a:t>
            </a:r>
            <a:endParaRPr lang="en-US" sz="2800" b="1"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9656" y="1855507"/>
            <a:ext cx="2784694" cy="3735669"/>
          </a:xfrm>
          <a:prstGeom prst="rect">
            <a:avLst/>
          </a:prstGeom>
        </p:spPr>
      </p:pic>
    </p:spTree>
    <p:extLst>
      <p:ext uri="{BB962C8B-B14F-4D97-AF65-F5344CB8AC3E}">
        <p14:creationId xmlns:p14="http://schemas.microsoft.com/office/powerpoint/2010/main" val="2065773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4 x 4 Divider</a:t>
            </a:r>
            <a:endParaRPr lang="en-US" sz="4400" dirty="0">
              <a:solidFill>
                <a:schemeClr val="bg1"/>
              </a:solidFill>
              <a:latin typeface="+mj-lt"/>
            </a:endParaRPr>
          </a:p>
        </p:txBody>
      </p:sp>
      <p:pic>
        <p:nvPicPr>
          <p:cNvPr id="1136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4425" y="867229"/>
            <a:ext cx="3148477" cy="240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custDataLst>
              <p:tags r:id="rId2"/>
            </p:custDataLst>
          </p:nvPr>
        </p:nvSpPr>
        <p:spPr bwMode="auto">
          <a:xfrm>
            <a:off x="6014573" y="3105151"/>
            <a:ext cx="345327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200" b="1" dirty="0" smtClean="0">
                <a:solidFill>
                  <a:schemeClr val="accent1"/>
                </a:solidFill>
                <a:latin typeface="+mj-lt"/>
                <a:cs typeface="Arial" charset="0"/>
              </a:rPr>
              <a:t>Division: </a:t>
            </a:r>
            <a:r>
              <a:rPr lang="en-US" sz="2200" dirty="0">
                <a:latin typeface="Times New Roman" pitchFamily="18" charset="0"/>
                <a:cs typeface="Arial" charset="0"/>
              </a:rPr>
              <a:t>A/B = Q + </a:t>
            </a:r>
            <a:r>
              <a:rPr lang="en-US" sz="2200" dirty="0" smtClean="0">
                <a:latin typeface="Times New Roman" pitchFamily="18" charset="0"/>
                <a:cs typeface="Arial" charset="0"/>
              </a:rPr>
              <a:t>R/B</a:t>
            </a:r>
            <a:endParaRPr lang="en-US" sz="2200" b="1" dirty="0" smtClean="0">
              <a:solidFill>
                <a:schemeClr val="accent1"/>
              </a:solidFill>
              <a:latin typeface="+mj-lt"/>
              <a:cs typeface="Arial" charset="0"/>
            </a:endParaRPr>
          </a:p>
          <a:p>
            <a:r>
              <a:rPr lang="en-US" sz="2200" dirty="0" smtClean="0">
                <a:latin typeface="Times New Roman" pitchFamily="18" charset="0"/>
                <a:cs typeface="Arial" charset="0"/>
              </a:rPr>
              <a:t>R</a:t>
            </a:r>
            <a:r>
              <a:rPr lang="en-US" sz="2200" dirty="0" smtClean="0">
                <a:latin typeface="Courier (W1)" pitchFamily="49" charset="0"/>
                <a:cs typeface="Arial" charset="0"/>
              </a:rPr>
              <a:t>’</a:t>
            </a:r>
            <a:r>
              <a:rPr lang="en-US" sz="2200" dirty="0" smtClean="0">
                <a:latin typeface="Times New Roman" pitchFamily="18" charset="0"/>
                <a:cs typeface="Arial" charset="0"/>
              </a:rPr>
              <a:t> = 0</a:t>
            </a:r>
          </a:p>
          <a:p>
            <a:r>
              <a:rPr lang="en-US" sz="2200" dirty="0" smtClean="0">
                <a:latin typeface="Times New Roman" pitchFamily="18" charset="0"/>
                <a:cs typeface="Arial" charset="0"/>
              </a:rPr>
              <a:t>for </a:t>
            </a:r>
            <a:r>
              <a:rPr lang="en-US" sz="2200" i="1" dirty="0" err="1" smtClean="0">
                <a:latin typeface="Times New Roman" pitchFamily="18" charset="0"/>
                <a:cs typeface="Arial" charset="0"/>
              </a:rPr>
              <a:t>i</a:t>
            </a:r>
            <a:r>
              <a:rPr lang="en-US" sz="2200" dirty="0">
                <a:latin typeface="Times New Roman" pitchFamily="18" charset="0"/>
                <a:cs typeface="Arial" charset="0"/>
              </a:rPr>
              <a:t> </a:t>
            </a:r>
            <a:r>
              <a:rPr lang="en-US" sz="2200" dirty="0" smtClean="0">
                <a:latin typeface="Times New Roman" pitchFamily="18" charset="0"/>
                <a:cs typeface="Arial" charset="0"/>
              </a:rPr>
              <a:t>= N-1 to 0</a:t>
            </a:r>
          </a:p>
          <a:p>
            <a:r>
              <a:rPr lang="en-US" sz="2200" dirty="0">
                <a:latin typeface="Times New Roman" pitchFamily="18" charset="0"/>
                <a:cs typeface="Arial" charset="0"/>
              </a:rPr>
              <a:t> </a:t>
            </a:r>
            <a:r>
              <a:rPr lang="en-US" sz="2200" dirty="0" smtClean="0">
                <a:latin typeface="Times New Roman" pitchFamily="18" charset="0"/>
                <a:cs typeface="Arial" charset="0"/>
              </a:rPr>
              <a:t> R = {R</a:t>
            </a:r>
            <a:r>
              <a:rPr lang="en-US" sz="2200" dirty="0" smtClean="0">
                <a:latin typeface="Courier (W1)" pitchFamily="49" charset="0"/>
                <a:cs typeface="Arial" charset="0"/>
              </a:rPr>
              <a:t>’</a:t>
            </a:r>
            <a:r>
              <a:rPr lang="en-US" sz="2200" dirty="0" smtClean="0">
                <a:latin typeface="Times New Roman" pitchFamily="18" charset="0"/>
                <a:cs typeface="Arial" charset="0"/>
              </a:rPr>
              <a:t> &lt;&lt; 1, A</a:t>
            </a:r>
            <a:r>
              <a:rPr lang="en-US" sz="2200" i="1" baseline="-25000" dirty="0" smtClean="0">
                <a:latin typeface="Times New Roman" pitchFamily="18" charset="0"/>
                <a:cs typeface="Arial" charset="0"/>
              </a:rPr>
              <a:t>i</a:t>
            </a:r>
            <a:r>
              <a:rPr lang="en-US" sz="2200" dirty="0" smtClean="0">
                <a:latin typeface="Times New Roman" pitchFamily="18" charset="0"/>
                <a:cs typeface="Arial" charset="0"/>
              </a:rPr>
              <a:t>}</a:t>
            </a:r>
          </a:p>
          <a:p>
            <a:r>
              <a:rPr lang="en-US" sz="2200" dirty="0">
                <a:latin typeface="Times New Roman" pitchFamily="18" charset="0"/>
                <a:cs typeface="Arial" charset="0"/>
              </a:rPr>
              <a:t> </a:t>
            </a:r>
            <a:r>
              <a:rPr lang="en-US" sz="2200" dirty="0" smtClean="0">
                <a:latin typeface="Times New Roman" pitchFamily="18" charset="0"/>
                <a:cs typeface="Arial" charset="0"/>
              </a:rPr>
              <a:t> D = R - B</a:t>
            </a:r>
          </a:p>
          <a:p>
            <a:r>
              <a:rPr lang="en-US" sz="2200" dirty="0" smtClean="0">
                <a:latin typeface="Times New Roman" pitchFamily="18" charset="0"/>
                <a:cs typeface="Arial" charset="0"/>
              </a:rPr>
              <a:t>  if D &lt; 0, Q</a:t>
            </a:r>
            <a:r>
              <a:rPr lang="en-US" sz="2200" i="1" baseline="-25000" dirty="0" smtClean="0">
                <a:latin typeface="Times New Roman" pitchFamily="18" charset="0"/>
                <a:cs typeface="Arial" charset="0"/>
              </a:rPr>
              <a:t>i</a:t>
            </a:r>
            <a:r>
              <a:rPr lang="en-US" sz="2200" dirty="0" smtClean="0">
                <a:latin typeface="Times New Roman" pitchFamily="18" charset="0"/>
                <a:cs typeface="Arial" charset="0"/>
              </a:rPr>
              <a:t>=0, R</a:t>
            </a:r>
            <a:r>
              <a:rPr lang="en-US" sz="2200" dirty="0" smtClean="0">
                <a:latin typeface="Courier (W1)" pitchFamily="49" charset="0"/>
                <a:cs typeface="Arial" charset="0"/>
              </a:rPr>
              <a:t>’</a:t>
            </a:r>
            <a:r>
              <a:rPr lang="en-US" sz="2200" dirty="0" smtClean="0">
                <a:latin typeface="Times New Roman" pitchFamily="18" charset="0"/>
                <a:cs typeface="Arial" charset="0"/>
              </a:rPr>
              <a:t>=R</a:t>
            </a:r>
          </a:p>
          <a:p>
            <a:r>
              <a:rPr lang="en-US" sz="2200" dirty="0" smtClean="0">
                <a:latin typeface="Times New Roman" pitchFamily="18" charset="0"/>
                <a:cs typeface="Arial" charset="0"/>
              </a:rPr>
              <a:t>  else        Q</a:t>
            </a:r>
            <a:r>
              <a:rPr lang="en-US" sz="2200" i="1" baseline="-25000" dirty="0" smtClean="0">
                <a:latin typeface="Times New Roman" pitchFamily="18" charset="0"/>
                <a:cs typeface="Arial" charset="0"/>
              </a:rPr>
              <a:t>i</a:t>
            </a:r>
            <a:r>
              <a:rPr lang="en-US" sz="2200" dirty="0" smtClean="0">
                <a:latin typeface="Times New Roman" pitchFamily="18" charset="0"/>
                <a:cs typeface="Arial" charset="0"/>
              </a:rPr>
              <a:t>=1, </a:t>
            </a:r>
            <a:r>
              <a:rPr lang="en-US" sz="2200" dirty="0">
                <a:latin typeface="Times New Roman" pitchFamily="18" charset="0"/>
                <a:cs typeface="Arial" charset="0"/>
              </a:rPr>
              <a:t>R</a:t>
            </a:r>
            <a:r>
              <a:rPr lang="en-US" sz="2200" dirty="0" smtClean="0">
                <a:latin typeface="Courier (W1)" pitchFamily="49" charset="0"/>
                <a:cs typeface="Arial" charset="0"/>
              </a:rPr>
              <a:t>’</a:t>
            </a:r>
            <a:r>
              <a:rPr lang="en-US" sz="2200" dirty="0" smtClean="0">
                <a:latin typeface="Times New Roman" pitchFamily="18" charset="0"/>
                <a:cs typeface="Arial" charset="0"/>
              </a:rPr>
              <a:t>=D</a:t>
            </a:r>
          </a:p>
          <a:p>
            <a:r>
              <a:rPr lang="en-US" sz="2200" dirty="0" smtClean="0">
                <a:latin typeface="Times New Roman" pitchFamily="18" charset="0"/>
                <a:cs typeface="Arial" charset="0"/>
              </a:rPr>
              <a:t>R=R</a:t>
            </a:r>
            <a:r>
              <a:rPr lang="en-US" sz="2200" dirty="0">
                <a:latin typeface="Courier (W1)" pitchFamily="49" charset="0"/>
                <a:cs typeface="Arial" charset="0"/>
              </a:rPr>
              <a:t>’</a:t>
            </a:r>
            <a:endParaRPr lang="en-US" sz="2200" dirty="0" smtClean="0">
              <a:latin typeface="Times New Roman" pitchFamily="18" charset="0"/>
              <a:cs typeface="Arial" charset="0"/>
            </a:endParaRPr>
          </a:p>
        </p:txBody>
      </p:sp>
      <p:pic>
        <p:nvPicPr>
          <p:cNvPr id="1157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25" y="990600"/>
            <a:ext cx="3394677"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3825" y="5448300"/>
            <a:ext cx="5788701" cy="369332"/>
          </a:xfrm>
          <a:prstGeom prst="rect">
            <a:avLst/>
          </a:prstGeom>
          <a:noFill/>
        </p:spPr>
        <p:txBody>
          <a:bodyPr wrap="none" rtlCol="0">
            <a:spAutoFit/>
          </a:bodyPr>
          <a:lstStyle/>
          <a:p>
            <a:r>
              <a:rPr lang="en-US" b="1" dirty="0" smtClean="0">
                <a:solidFill>
                  <a:schemeClr val="accent1"/>
                </a:solidFill>
              </a:rPr>
              <a:t>Each row computes one iteration of the division algorithm.</a:t>
            </a:r>
            <a:endParaRPr lang="en-US" b="1" dirty="0">
              <a:solidFill>
                <a:schemeClr val="accent1"/>
              </a:solidFill>
            </a:endParaRPr>
          </a:p>
        </p:txBody>
      </p:sp>
    </p:spTree>
    <p:extLst>
      <p:ext uri="{BB962C8B-B14F-4D97-AF65-F5344CB8AC3E}">
        <p14:creationId xmlns:p14="http://schemas.microsoft.com/office/powerpoint/2010/main" val="2465792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4 x 4 Divider</a:t>
            </a:r>
            <a:endParaRPr lang="en-US" sz="4400" dirty="0">
              <a:solidFill>
                <a:schemeClr val="bg1"/>
              </a:solidFill>
              <a:latin typeface="+mj-lt"/>
            </a:endParaRPr>
          </a:p>
        </p:txBody>
      </p:sp>
      <p:pic>
        <p:nvPicPr>
          <p:cNvPr id="1136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425" y="867229"/>
            <a:ext cx="3148477" cy="240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990600"/>
            <a:ext cx="3394677"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3825" y="5448300"/>
            <a:ext cx="5788701" cy="369332"/>
          </a:xfrm>
          <a:prstGeom prst="rect">
            <a:avLst/>
          </a:prstGeom>
          <a:noFill/>
        </p:spPr>
        <p:txBody>
          <a:bodyPr wrap="none" rtlCol="0">
            <a:spAutoFit/>
          </a:bodyPr>
          <a:lstStyle/>
          <a:p>
            <a:r>
              <a:rPr lang="en-US" b="1" dirty="0" smtClean="0">
                <a:solidFill>
                  <a:schemeClr val="accent1"/>
                </a:solidFill>
              </a:rPr>
              <a:t>Each row computes one iteration of the division algorithm.</a:t>
            </a:r>
            <a:endParaRPr lang="en-US" b="1" dirty="0">
              <a:solidFill>
                <a:schemeClr val="accent1"/>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2606" y="3124200"/>
            <a:ext cx="1966772" cy="2638426"/>
          </a:xfrm>
          <a:prstGeom prst="rect">
            <a:avLst/>
          </a:prstGeom>
        </p:spPr>
      </p:pic>
    </p:spTree>
    <p:extLst>
      <p:ext uri="{BB962C8B-B14F-4D97-AF65-F5344CB8AC3E}">
        <p14:creationId xmlns:p14="http://schemas.microsoft.com/office/powerpoint/2010/main" val="3560746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1300" name="Rectangle 4"/>
          <p:cNvSpPr>
            <a:spLocks noChangeArrowheads="1"/>
          </p:cNvSpPr>
          <p:nvPr>
            <p:custDataLst>
              <p:tags r:id="rId2"/>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dirty="0" smtClean="0">
                <a:latin typeface="+mj-lt"/>
                <a:cs typeface="Arial" charset="0"/>
              </a:rPr>
              <a:t>Numbers we can </a:t>
            </a:r>
            <a:r>
              <a:rPr lang="en-US" sz="3200" dirty="0">
                <a:latin typeface="+mj-lt"/>
                <a:cs typeface="Arial" charset="0"/>
              </a:rPr>
              <a:t>represent using binary </a:t>
            </a:r>
            <a:r>
              <a:rPr lang="en-US" sz="3200" dirty="0" smtClean="0">
                <a:latin typeface="+mj-lt"/>
                <a:cs typeface="Arial" charset="0"/>
              </a:rPr>
              <a:t>representations</a:t>
            </a:r>
            <a:endParaRPr lang="en-US" sz="3200" dirty="0">
              <a:latin typeface="+mj-lt"/>
              <a:cs typeface="Arial" charset="0"/>
            </a:endParaRPr>
          </a:p>
          <a:p>
            <a:pPr marL="742950" lvl="1" indent="-285750">
              <a:spcBef>
                <a:spcPct val="20000"/>
              </a:spcBef>
              <a:buFontTx/>
              <a:buChar char="–"/>
            </a:pPr>
            <a:r>
              <a:rPr lang="en-US" sz="2600" b="1" dirty="0">
                <a:solidFill>
                  <a:srgbClr val="0070C0"/>
                </a:solidFill>
                <a:latin typeface="+mj-lt"/>
                <a:cs typeface="Arial" charset="0"/>
              </a:rPr>
              <a:t>Positive numbers</a:t>
            </a:r>
          </a:p>
          <a:p>
            <a:pPr marL="1143000" lvl="2" indent="-228600">
              <a:spcBef>
                <a:spcPct val="20000"/>
              </a:spcBef>
              <a:buFontTx/>
              <a:buChar char="•"/>
            </a:pPr>
            <a:r>
              <a:rPr lang="en-US" sz="2600" dirty="0">
                <a:latin typeface="+mj-lt"/>
                <a:cs typeface="Arial" charset="0"/>
              </a:rPr>
              <a:t>Unsigned binary</a:t>
            </a:r>
          </a:p>
          <a:p>
            <a:pPr marL="742950" lvl="1" indent="-285750">
              <a:spcBef>
                <a:spcPct val="20000"/>
              </a:spcBef>
              <a:buFontTx/>
              <a:buChar char="–"/>
            </a:pPr>
            <a:r>
              <a:rPr lang="en-US" sz="2600" b="1" dirty="0">
                <a:solidFill>
                  <a:srgbClr val="0070C0"/>
                </a:solidFill>
                <a:latin typeface="+mj-lt"/>
                <a:cs typeface="Arial" charset="0"/>
              </a:rPr>
              <a:t>Negative numbers</a:t>
            </a:r>
          </a:p>
          <a:p>
            <a:pPr marL="1143000" lvl="2" indent="-228600">
              <a:spcBef>
                <a:spcPct val="20000"/>
              </a:spcBef>
              <a:buFontTx/>
              <a:buChar char="•"/>
            </a:pPr>
            <a:r>
              <a:rPr lang="en-US" sz="2600" dirty="0">
                <a:latin typeface="+mj-lt"/>
                <a:cs typeface="Arial" charset="0"/>
              </a:rPr>
              <a:t>Two’s complement</a:t>
            </a:r>
          </a:p>
          <a:p>
            <a:pPr marL="1143000" lvl="2" indent="-228600">
              <a:spcBef>
                <a:spcPct val="20000"/>
              </a:spcBef>
              <a:buFontTx/>
              <a:buChar char="•"/>
            </a:pPr>
            <a:r>
              <a:rPr lang="en-US" sz="2600" dirty="0">
                <a:latin typeface="+mj-lt"/>
                <a:cs typeface="Arial" charset="0"/>
              </a:rPr>
              <a:t>Sign/magnitude </a:t>
            </a:r>
            <a:r>
              <a:rPr lang="en-US" sz="2600" dirty="0" smtClean="0">
                <a:latin typeface="+mj-lt"/>
                <a:cs typeface="Arial" charset="0"/>
              </a:rPr>
              <a:t>numbers</a:t>
            </a:r>
          </a:p>
          <a:p>
            <a:pPr lvl="2">
              <a:spcBef>
                <a:spcPct val="20000"/>
              </a:spcBef>
            </a:pPr>
            <a:endParaRPr lang="en-US" sz="3200" dirty="0">
              <a:latin typeface="+mj-lt"/>
              <a:cs typeface="Arial" charset="0"/>
            </a:endParaRPr>
          </a:p>
          <a:p>
            <a:pPr>
              <a:spcBef>
                <a:spcPct val="20000"/>
              </a:spcBef>
            </a:pPr>
            <a:r>
              <a:rPr lang="en-US" sz="3200" dirty="0">
                <a:latin typeface="+mj-lt"/>
                <a:cs typeface="Arial" charset="0"/>
              </a:rPr>
              <a:t>What about </a:t>
            </a:r>
            <a:r>
              <a:rPr lang="en-US" sz="3200" b="1" dirty="0" smtClean="0">
                <a:solidFill>
                  <a:srgbClr val="0070C0"/>
                </a:solidFill>
                <a:latin typeface="+mj-lt"/>
                <a:cs typeface="Arial" charset="0"/>
              </a:rPr>
              <a:t>fractions</a:t>
            </a:r>
            <a:r>
              <a:rPr lang="en-US" sz="3200" dirty="0" smtClean="0">
                <a:latin typeface="+mj-lt"/>
                <a:cs typeface="Arial" charset="0"/>
              </a:rPr>
              <a:t>?</a:t>
            </a:r>
            <a:endParaRPr lang="en-US" sz="32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Number Systems</a:t>
            </a:r>
            <a:endParaRPr lang="en-US" sz="4400" dirty="0">
              <a:solidFill>
                <a:schemeClr val="bg1"/>
              </a:solidFill>
              <a:latin typeface="+mj-lt"/>
            </a:endParaRPr>
          </a:p>
        </p:txBody>
      </p:sp>
    </p:spTree>
    <p:extLst>
      <p:ext uri="{BB962C8B-B14F-4D97-AF65-F5344CB8AC3E}">
        <p14:creationId xmlns:p14="http://schemas.microsoft.com/office/powerpoint/2010/main" val="4222044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2324" name="Rectangle 4"/>
          <p:cNvSpPr>
            <a:spLocks noChangeArrowheads="1"/>
          </p:cNvSpPr>
          <p:nvPr>
            <p:custDataLst>
              <p:tags r:id="rId2"/>
            </p:custDataLst>
          </p:nvPr>
        </p:nvSpPr>
        <p:spPr bwMode="auto">
          <a:xfrm>
            <a:off x="533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dirty="0">
                <a:latin typeface="+mj-lt"/>
                <a:cs typeface="Arial" charset="0"/>
              </a:rPr>
              <a:t>Two common notations:</a:t>
            </a:r>
          </a:p>
          <a:p>
            <a:pPr marL="457200" indent="-457200">
              <a:spcBef>
                <a:spcPct val="20000"/>
              </a:spcBef>
              <a:buFont typeface="Arial" panose="020B0604020202020204" pitchFamily="34" charset="0"/>
              <a:buChar char="•"/>
            </a:pPr>
            <a:r>
              <a:rPr lang="en-US" sz="2800" b="1" dirty="0">
                <a:solidFill>
                  <a:srgbClr val="0070C0"/>
                </a:solidFill>
                <a:latin typeface="+mj-lt"/>
                <a:cs typeface="Arial" charset="0"/>
              </a:rPr>
              <a:t>Fixed-point:</a:t>
            </a:r>
            <a:r>
              <a:rPr lang="en-US" sz="2800" b="1" dirty="0">
                <a:solidFill>
                  <a:schemeClr val="accent1"/>
                </a:solidFill>
                <a:latin typeface="+mj-lt"/>
                <a:cs typeface="Arial" charset="0"/>
              </a:rPr>
              <a:t> </a:t>
            </a:r>
            <a:r>
              <a:rPr lang="en-US" sz="2800" dirty="0" smtClean="0">
                <a:latin typeface="+mj-lt"/>
                <a:cs typeface="Arial" charset="0"/>
              </a:rPr>
              <a:t>binary </a:t>
            </a:r>
            <a:r>
              <a:rPr lang="en-US" sz="2800" dirty="0">
                <a:latin typeface="+mj-lt"/>
                <a:cs typeface="Arial" charset="0"/>
              </a:rPr>
              <a:t>point </a:t>
            </a:r>
            <a:r>
              <a:rPr lang="en-US" sz="2800" dirty="0" smtClean="0">
                <a:latin typeface="+mj-lt"/>
                <a:cs typeface="Arial" charset="0"/>
              </a:rPr>
              <a:t>fixed</a:t>
            </a:r>
            <a:endParaRPr lang="en-US" sz="2800" dirty="0">
              <a:latin typeface="+mj-lt"/>
              <a:cs typeface="Arial" charset="0"/>
            </a:endParaRPr>
          </a:p>
          <a:p>
            <a:pPr marL="457200" indent="-457200">
              <a:spcBef>
                <a:spcPct val="20000"/>
              </a:spcBef>
              <a:buFont typeface="Arial" panose="020B0604020202020204" pitchFamily="34" charset="0"/>
              <a:buChar char="•"/>
            </a:pPr>
            <a:r>
              <a:rPr lang="en-US" sz="2800" b="1" dirty="0" smtClean="0">
                <a:solidFill>
                  <a:srgbClr val="0070C0"/>
                </a:solidFill>
                <a:latin typeface="+mj-lt"/>
                <a:cs typeface="Arial" charset="0"/>
              </a:rPr>
              <a:t>Floating-point:</a:t>
            </a:r>
            <a:r>
              <a:rPr lang="en-US" sz="2800" b="1" dirty="0" smtClean="0">
                <a:solidFill>
                  <a:schemeClr val="accent1"/>
                </a:solidFill>
                <a:latin typeface="+mj-lt"/>
                <a:cs typeface="Arial" charset="0"/>
              </a:rPr>
              <a:t> </a:t>
            </a:r>
            <a:r>
              <a:rPr lang="en-US" sz="2800" dirty="0" smtClean="0">
                <a:latin typeface="+mj-lt"/>
                <a:cs typeface="Arial" charset="0"/>
              </a:rPr>
              <a:t>binary </a:t>
            </a:r>
            <a:r>
              <a:rPr lang="en-US" sz="2800" dirty="0">
                <a:latin typeface="+mj-lt"/>
                <a:cs typeface="Arial" charset="0"/>
              </a:rPr>
              <a:t>point floats to the right of the most </a:t>
            </a:r>
            <a:r>
              <a:rPr lang="en-US" sz="2800" dirty="0" smtClean="0">
                <a:latin typeface="+mj-lt"/>
                <a:cs typeface="Arial" charset="0"/>
              </a:rPr>
              <a:t>significant </a:t>
            </a:r>
            <a:r>
              <a:rPr lang="en-US" sz="2800" dirty="0">
                <a:latin typeface="+mj-lt"/>
                <a:cs typeface="Arial" charset="0"/>
              </a:rPr>
              <a:t>1</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Numbers with Fractions</a:t>
            </a:r>
            <a:endParaRPr lang="en-US" sz="4400" dirty="0">
              <a:solidFill>
                <a:schemeClr val="bg1"/>
              </a:solidFill>
              <a:latin typeface="+mj-lt"/>
            </a:endParaRPr>
          </a:p>
        </p:txBody>
      </p:sp>
    </p:spTree>
    <p:extLst>
      <p:ext uri="{BB962C8B-B14F-4D97-AF65-F5344CB8AC3E}">
        <p14:creationId xmlns:p14="http://schemas.microsoft.com/office/powerpoint/2010/main" val="1184717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3349" name="Object 5"/>
          <p:cNvGraphicFramePr>
            <a:graphicFrameLocks noGrp="1" noChangeAspect="1"/>
          </p:cNvGraphicFramePr>
          <p:nvPr>
            <p:ph idx="4294967295"/>
            <p:custDataLst>
              <p:tags r:id="rId2"/>
            </p:custDataLst>
            <p:extLst>
              <p:ext uri="{D42A27DB-BD31-4B8C-83A1-F6EECF244321}">
                <p14:modId xmlns:p14="http://schemas.microsoft.com/office/powerpoint/2010/main" val="185984901"/>
              </p:ext>
            </p:extLst>
          </p:nvPr>
        </p:nvGraphicFramePr>
        <p:xfrm>
          <a:off x="1676400" y="1752600"/>
          <a:ext cx="6400800" cy="2243138"/>
        </p:xfrm>
        <a:graphic>
          <a:graphicData uri="http://schemas.openxmlformats.org/presentationml/2006/ole">
            <mc:AlternateContent xmlns:mc="http://schemas.openxmlformats.org/markup-compatibility/2006">
              <mc:Choice xmlns:v="urn:schemas-microsoft-com:vml" Requires="v">
                <p:oleObj spid="_x0000_s70793" name="VISIO" r:id="rId7" imgW="1389960" imgH="487800" progId="Visio.Drawing.6">
                  <p:embed/>
                </p:oleObj>
              </mc:Choice>
              <mc:Fallback>
                <p:oleObj name="VISIO" r:id="rId7" imgW="1389960" imgH="4878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752600"/>
                        <a:ext cx="640080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33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3348" name="Rectangle 4"/>
          <p:cNvSpPr>
            <a:spLocks noChangeArrowheads="1"/>
          </p:cNvSpPr>
          <p:nvPr>
            <p:custDataLst>
              <p:tags r:id="rId4"/>
            </p:custDataLst>
          </p:nvPr>
        </p:nvSpPr>
        <p:spPr bwMode="auto">
          <a:xfrm>
            <a:off x="3810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mj-lt"/>
                <a:cs typeface="Arial" charset="0"/>
              </a:rPr>
              <a:t>6.75 </a:t>
            </a:r>
            <a:r>
              <a:rPr lang="en-US" sz="3200" dirty="0">
                <a:latin typeface="+mj-lt"/>
                <a:cs typeface="Arial" charset="0"/>
              </a:rPr>
              <a:t>using 4 integer bits and 4 fraction bits:</a:t>
            </a:r>
          </a:p>
          <a:p>
            <a:pPr marL="342900" indent="-342900">
              <a:spcBef>
                <a:spcPct val="20000"/>
              </a:spcBef>
              <a:buFontTx/>
              <a:buChar char="•"/>
            </a:pPr>
            <a:endParaRPr lang="en-US" sz="3200" dirty="0">
              <a:latin typeface="+mj-lt"/>
              <a:cs typeface="Arial" charset="0"/>
            </a:endParaRPr>
          </a:p>
          <a:p>
            <a:pPr marL="342900" indent="-342900">
              <a:spcBef>
                <a:spcPct val="20000"/>
              </a:spcBef>
              <a:buFontTx/>
              <a:buChar char="•"/>
            </a:pPr>
            <a:endParaRPr lang="en-US" sz="3200" dirty="0">
              <a:latin typeface="+mj-lt"/>
              <a:cs typeface="Arial" charset="0"/>
            </a:endParaRPr>
          </a:p>
          <a:p>
            <a:pPr marL="342900" indent="-342900">
              <a:spcBef>
                <a:spcPct val="20000"/>
              </a:spcBef>
              <a:buFontTx/>
              <a:buChar char="•"/>
            </a:pPr>
            <a:endParaRPr lang="en-US" sz="3200" dirty="0">
              <a:latin typeface="+mj-lt"/>
              <a:cs typeface="Arial" charset="0"/>
            </a:endParaRPr>
          </a:p>
          <a:p>
            <a:pPr>
              <a:spcBef>
                <a:spcPct val="20000"/>
              </a:spcBef>
            </a:pPr>
            <a:endParaRPr lang="en-US" sz="3200" dirty="0" smtClean="0">
              <a:latin typeface="+mj-lt"/>
              <a:cs typeface="Arial" charset="0"/>
            </a:endParaRPr>
          </a:p>
          <a:p>
            <a:pPr marL="800100" lvl="1" indent="-342900">
              <a:spcBef>
                <a:spcPct val="20000"/>
              </a:spcBef>
              <a:buFontTx/>
              <a:buChar char="•"/>
            </a:pPr>
            <a:r>
              <a:rPr lang="en-US" sz="2600" dirty="0" smtClean="0">
                <a:latin typeface="+mj-lt"/>
                <a:cs typeface="Arial" charset="0"/>
              </a:rPr>
              <a:t>Binary point is implied</a:t>
            </a:r>
          </a:p>
          <a:p>
            <a:pPr marL="800100" lvl="1" indent="-342900">
              <a:spcBef>
                <a:spcPct val="20000"/>
              </a:spcBef>
              <a:buFontTx/>
              <a:buChar char="•"/>
            </a:pPr>
            <a:r>
              <a:rPr lang="en-US" sz="2600" dirty="0" smtClean="0">
                <a:latin typeface="+mj-lt"/>
                <a:cs typeface="Arial" charset="0"/>
              </a:rPr>
              <a:t>The </a:t>
            </a:r>
            <a:r>
              <a:rPr lang="en-US" sz="2600" dirty="0">
                <a:latin typeface="+mj-lt"/>
                <a:cs typeface="Arial" charset="0"/>
              </a:rPr>
              <a:t>number of integer and fraction bits must be agreed upon </a:t>
            </a:r>
            <a:r>
              <a:rPr lang="en-US" sz="2600" dirty="0" smtClean="0">
                <a:latin typeface="+mj-lt"/>
                <a:cs typeface="Arial" charset="0"/>
              </a:rPr>
              <a:t>beforehand</a:t>
            </a:r>
            <a:endParaRPr lang="en-US" sz="26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Numbers</a:t>
            </a:r>
            <a:endParaRPr lang="en-US" sz="4400" dirty="0">
              <a:solidFill>
                <a:schemeClr val="bg1"/>
              </a:solidFill>
              <a:latin typeface="+mj-lt"/>
            </a:endParaRPr>
          </a:p>
        </p:txBody>
      </p:sp>
    </p:spTree>
    <p:extLst>
      <p:ext uri="{BB962C8B-B14F-4D97-AF65-F5344CB8AC3E}">
        <p14:creationId xmlns:p14="http://schemas.microsoft.com/office/powerpoint/2010/main" val="4064943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26404" name="Rectangle 4"/>
          <p:cNvSpPr>
            <a:spLocks noChangeArrowheads="1"/>
          </p:cNvSpPr>
          <p:nvPr>
            <p:custDataLst>
              <p:tags r:id="rId2"/>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mj-lt"/>
                <a:cs typeface="Arial" charset="0"/>
              </a:rPr>
              <a:t>Represent </a:t>
            </a:r>
            <a:r>
              <a:rPr lang="en-US" sz="3200" dirty="0">
                <a:latin typeface="+mj-lt"/>
                <a:cs typeface="Arial" charset="0"/>
              </a:rPr>
              <a:t>7.5</a:t>
            </a:r>
            <a:r>
              <a:rPr lang="en-US" sz="3200" baseline="-25000" dirty="0">
                <a:latin typeface="+mj-lt"/>
                <a:cs typeface="Arial" charset="0"/>
              </a:rPr>
              <a:t>10</a:t>
            </a:r>
            <a:r>
              <a:rPr lang="en-US" sz="3200" dirty="0">
                <a:latin typeface="+mj-lt"/>
                <a:cs typeface="Arial" charset="0"/>
              </a:rPr>
              <a:t> using </a:t>
            </a:r>
            <a:r>
              <a:rPr lang="en-US" sz="3200" dirty="0" smtClean="0">
                <a:latin typeface="+mj-lt"/>
                <a:cs typeface="Arial" charset="0"/>
              </a:rPr>
              <a:t>4 </a:t>
            </a:r>
            <a:r>
              <a:rPr lang="en-US" sz="3200" dirty="0">
                <a:latin typeface="+mj-lt"/>
                <a:cs typeface="Arial" charset="0"/>
              </a:rPr>
              <a:t>integer bits and 4 fraction bits.</a:t>
            </a:r>
          </a:p>
          <a:p>
            <a:pPr marL="342900" indent="-342900">
              <a:spcBef>
                <a:spcPct val="20000"/>
              </a:spcBef>
              <a:buFontTx/>
              <a:buChar char="•"/>
            </a:pPr>
            <a:endParaRPr lang="en-US" sz="3200" dirty="0">
              <a:latin typeface="Times New Roman" pitchFamily="18" charset="0"/>
              <a:cs typeface="Arial" charset="0"/>
            </a:endParaRPr>
          </a:p>
          <a:p>
            <a:pPr marL="742950" lvl="1" indent="-285750">
              <a:spcBef>
                <a:spcPct val="20000"/>
              </a:spcBef>
            </a:pPr>
            <a:r>
              <a:rPr lang="en-US" sz="3200" dirty="0">
                <a:latin typeface="Times New Roman" pitchFamily="18" charset="0"/>
                <a:cs typeface="Arial" charset="0"/>
              </a:rPr>
              <a:t>			</a:t>
            </a:r>
            <a:r>
              <a:rPr lang="en-US" sz="3200" b="1" dirty="0">
                <a:solidFill>
                  <a:srgbClr val="0070C0"/>
                </a:solidFill>
                <a:latin typeface="Times New Roman" pitchFamily="18" charset="0"/>
                <a:cs typeface="Arial" charset="0"/>
              </a:rPr>
              <a:t>01111000</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 Example</a:t>
            </a:r>
            <a:endParaRPr lang="en-US" sz="4400" dirty="0">
              <a:solidFill>
                <a:schemeClr val="bg1"/>
              </a:solidFill>
              <a:latin typeface="+mj-lt"/>
            </a:endParaRPr>
          </a:p>
        </p:txBody>
      </p:sp>
      <p:sp>
        <p:nvSpPr>
          <p:cNvPr id="5" name="Rectangle 4"/>
          <p:cNvSpPr/>
          <p:nvPr/>
        </p:nvSpPr>
        <p:spPr>
          <a:xfrm>
            <a:off x="2253784" y="2636737"/>
            <a:ext cx="2277062" cy="5462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8961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95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163161891"/>
              </p:ext>
            </p:extLst>
          </p:nvPr>
        </p:nvGraphicFramePr>
        <p:xfrm>
          <a:off x="838200" y="3429000"/>
          <a:ext cx="8153400" cy="1779588"/>
        </p:xfrm>
        <a:graphic>
          <a:graphicData uri="http://schemas.openxmlformats.org/presentationml/2006/ole">
            <mc:AlternateContent xmlns:mc="http://schemas.openxmlformats.org/markup-compatibility/2006">
              <mc:Choice xmlns:v="urn:schemas-microsoft-com:vml" Requires="v">
                <p:oleObj spid="_x0000_s57480" name="VISIO" r:id="rId6" imgW="3135960" imgH="684360" progId="Visio.Drawing.6">
                  <p:embed/>
                </p:oleObj>
              </mc:Choice>
              <mc:Fallback>
                <p:oleObj name="VISIO" r:id="rId6" imgW="3135960" imgH="68436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429000"/>
                        <a:ext cx="8153400" cy="1779588"/>
                      </a:xfrm>
                      <a:prstGeom prst="rect">
                        <a:avLst/>
                      </a:prstGeom>
                    </p:spPr>
                  </p:pic>
                </p:oleObj>
              </mc:Fallback>
            </mc:AlternateContent>
          </a:graphicData>
        </a:graphic>
      </p:graphicFrame>
      <p:sp>
        <p:nvSpPr>
          <p:cNvPr id="919554" name="Rectangle 2"/>
          <p:cNvSpPr>
            <a:spLocks noChangeArrowheads="1"/>
          </p:cNvSpPr>
          <p:nvPr>
            <p:custDataLst>
              <p:tags r:id="rId3"/>
            </p:custDataLst>
          </p:nvPr>
        </p:nvSpPr>
        <p:spPr bwMode="auto">
          <a:xfrm>
            <a:off x="914400" y="1134208"/>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Chain 1-bit adders together</a:t>
            </a:r>
          </a:p>
          <a:p>
            <a:pPr marL="342900" indent="-342900">
              <a:spcBef>
                <a:spcPct val="20000"/>
              </a:spcBef>
              <a:buFontTx/>
              <a:buChar char="•"/>
            </a:pPr>
            <a:r>
              <a:rPr lang="en-US" sz="3200" dirty="0">
                <a:latin typeface="+mj-lt"/>
                <a:cs typeface="Arial" charset="0"/>
              </a:rPr>
              <a:t>Carry ripples through entire chain</a:t>
            </a:r>
          </a:p>
          <a:p>
            <a:pPr marL="342900" indent="-342900">
              <a:spcBef>
                <a:spcPct val="20000"/>
              </a:spcBef>
              <a:buFontTx/>
              <a:buChar char="•"/>
            </a:pPr>
            <a:r>
              <a:rPr lang="en-US" sz="3200" dirty="0">
                <a:latin typeface="+mj-lt"/>
                <a:cs typeface="Arial" charset="0"/>
              </a:rPr>
              <a:t>Disadvantage: </a:t>
            </a:r>
            <a:r>
              <a:rPr lang="en-US" sz="3200" b="1" dirty="0">
                <a:solidFill>
                  <a:srgbClr val="0070C0"/>
                </a:solidFill>
                <a:latin typeface="+mj-lt"/>
                <a:cs typeface="Arial" charset="0"/>
              </a:rPr>
              <a:t>slow</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Ripple-Carry Adder</a:t>
            </a:r>
            <a:endParaRPr lang="en-US" sz="4400" dirty="0">
              <a:solidFill>
                <a:schemeClr val="bg1"/>
              </a:solidFill>
              <a:latin typeface="+mj-lt"/>
            </a:endParaRPr>
          </a:p>
        </p:txBody>
      </p:sp>
    </p:spTree>
    <p:extLst>
      <p:ext uri="{BB962C8B-B14F-4D97-AF65-F5344CB8AC3E}">
        <p14:creationId xmlns:p14="http://schemas.microsoft.com/office/powerpoint/2010/main" val="702448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5620" name="Rectangle 4"/>
          <p:cNvSpPr>
            <a:spLocks noChangeArrowheads="1"/>
          </p:cNvSpPr>
          <p:nvPr>
            <p:custDataLst>
              <p:tags r:id="rId2"/>
            </p:custDataLst>
          </p:nvPr>
        </p:nvSpPr>
        <p:spPr bwMode="auto">
          <a:xfrm>
            <a:off x="3048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smtClean="0">
                <a:latin typeface="+mj-lt"/>
                <a:cs typeface="Arial" charset="0"/>
              </a:rPr>
              <a:t>Representations:</a:t>
            </a:r>
            <a:endParaRPr lang="en-US" sz="2600" b="1" dirty="0">
              <a:latin typeface="+mj-lt"/>
              <a:cs typeface="Arial" charset="0"/>
            </a:endParaRPr>
          </a:p>
          <a:p>
            <a:pPr marL="742950" lvl="1" indent="-285750">
              <a:spcBef>
                <a:spcPct val="20000"/>
              </a:spcBef>
              <a:buFontTx/>
              <a:buChar char="–"/>
            </a:pPr>
            <a:r>
              <a:rPr lang="en-US" sz="2200" dirty="0" smtClean="0">
                <a:latin typeface="+mj-lt"/>
                <a:cs typeface="Arial" charset="0"/>
              </a:rPr>
              <a:t>Sign/magnitude</a:t>
            </a:r>
            <a:endParaRPr lang="en-US" sz="2200" dirty="0">
              <a:latin typeface="+mj-lt"/>
              <a:cs typeface="Arial" charset="0"/>
            </a:endParaRPr>
          </a:p>
          <a:p>
            <a:pPr marL="742950" lvl="1" indent="-285750">
              <a:spcBef>
                <a:spcPct val="20000"/>
              </a:spcBef>
              <a:buFontTx/>
              <a:buChar char="–"/>
            </a:pPr>
            <a:r>
              <a:rPr lang="en-US" sz="2200" dirty="0">
                <a:latin typeface="+mj-lt"/>
                <a:cs typeface="Arial" charset="0"/>
              </a:rPr>
              <a:t>Two’s </a:t>
            </a:r>
            <a:r>
              <a:rPr lang="en-US" sz="2200" dirty="0" smtClean="0">
                <a:latin typeface="+mj-lt"/>
                <a:cs typeface="Arial" charset="0"/>
              </a:rPr>
              <a:t>complement</a:t>
            </a:r>
            <a:endParaRPr lang="en-US" sz="2200" dirty="0">
              <a:latin typeface="+mj-lt"/>
              <a:cs typeface="Arial" charset="0"/>
            </a:endParaRPr>
          </a:p>
          <a:p>
            <a:pPr marL="342900" indent="-342900">
              <a:spcBef>
                <a:spcPct val="20000"/>
              </a:spcBef>
              <a:buFontTx/>
              <a:buChar char="•"/>
            </a:pPr>
            <a:r>
              <a:rPr lang="en-US" sz="2600" b="1" dirty="0" smtClean="0">
                <a:latin typeface="+mj-lt"/>
                <a:cs typeface="Arial" charset="0"/>
              </a:rPr>
              <a:t>Example: </a:t>
            </a:r>
            <a:r>
              <a:rPr lang="en-US" sz="2600" dirty="0" smtClean="0">
                <a:latin typeface="+mj-lt"/>
                <a:cs typeface="Arial" charset="0"/>
              </a:rPr>
              <a:t>Represent </a:t>
            </a:r>
            <a:r>
              <a:rPr lang="en-US" sz="2600" dirty="0">
                <a:latin typeface="+mj-lt"/>
                <a:cs typeface="Arial" charset="0"/>
              </a:rPr>
              <a:t>-7.5</a:t>
            </a:r>
            <a:r>
              <a:rPr lang="en-US" sz="2600" baseline="-25000" dirty="0">
                <a:latin typeface="+mj-lt"/>
                <a:cs typeface="Arial" charset="0"/>
              </a:rPr>
              <a:t>10</a:t>
            </a:r>
            <a:r>
              <a:rPr lang="en-US" sz="2600" dirty="0">
                <a:latin typeface="+mj-lt"/>
                <a:cs typeface="Arial" charset="0"/>
              </a:rPr>
              <a:t> </a:t>
            </a:r>
            <a:r>
              <a:rPr lang="en-US" sz="2600" dirty="0" smtClean="0">
                <a:latin typeface="+mj-lt"/>
                <a:cs typeface="Arial" charset="0"/>
              </a:rPr>
              <a:t>using </a:t>
            </a:r>
            <a:r>
              <a:rPr lang="en-US" sz="2600" dirty="0">
                <a:latin typeface="+mj-lt"/>
                <a:cs typeface="Arial" charset="0"/>
              </a:rPr>
              <a:t>4 integer </a:t>
            </a:r>
            <a:r>
              <a:rPr lang="en-US" sz="2600" dirty="0" smtClean="0">
                <a:latin typeface="+mj-lt"/>
                <a:cs typeface="Arial" charset="0"/>
              </a:rPr>
              <a:t>and </a:t>
            </a:r>
            <a:r>
              <a:rPr lang="en-US" sz="2600" dirty="0">
                <a:latin typeface="+mj-lt"/>
                <a:cs typeface="Arial" charset="0"/>
              </a:rPr>
              <a:t>4 fraction </a:t>
            </a:r>
            <a:r>
              <a:rPr lang="en-US" sz="2600" dirty="0" smtClean="0">
                <a:latin typeface="+mj-lt"/>
                <a:cs typeface="Arial" charset="0"/>
              </a:rPr>
              <a:t>bits</a:t>
            </a:r>
            <a:endParaRPr lang="en-US" sz="2600" dirty="0">
              <a:latin typeface="+mj-lt"/>
              <a:cs typeface="Arial" charset="0"/>
            </a:endParaRPr>
          </a:p>
          <a:p>
            <a:pPr marL="742950" lvl="1" indent="-285750">
              <a:spcBef>
                <a:spcPct val="20000"/>
              </a:spcBef>
              <a:buFontTx/>
              <a:buChar char="–"/>
            </a:pPr>
            <a:r>
              <a:rPr lang="en-US" sz="2200" b="1" dirty="0">
                <a:solidFill>
                  <a:srgbClr val="0070C0"/>
                </a:solidFill>
                <a:latin typeface="+mj-lt"/>
                <a:cs typeface="Arial" charset="0"/>
              </a:rPr>
              <a:t>Sign/magnitude:</a:t>
            </a:r>
          </a:p>
          <a:p>
            <a:pPr marL="742950" lvl="1" indent="-285750">
              <a:spcBef>
                <a:spcPct val="20000"/>
              </a:spcBef>
            </a:pPr>
            <a:r>
              <a:rPr lang="en-US" sz="2400" dirty="0">
                <a:latin typeface="+mj-lt"/>
                <a:cs typeface="Arial" charset="0"/>
              </a:rPr>
              <a:t>			</a:t>
            </a:r>
            <a:r>
              <a:rPr lang="en-US" sz="2000" dirty="0">
                <a:solidFill>
                  <a:srgbClr val="0070C0"/>
                </a:solidFill>
                <a:latin typeface="+mj-lt"/>
                <a:cs typeface="Arial" charset="0"/>
              </a:rPr>
              <a:t>1</a:t>
            </a:r>
            <a:r>
              <a:rPr lang="en-US" sz="2000" dirty="0">
                <a:latin typeface="+mj-lt"/>
                <a:cs typeface="Arial" charset="0"/>
              </a:rPr>
              <a:t>1111000</a:t>
            </a:r>
          </a:p>
          <a:p>
            <a:pPr marL="742950" lvl="1" indent="-285750">
              <a:spcBef>
                <a:spcPct val="20000"/>
              </a:spcBef>
              <a:buFontTx/>
              <a:buChar char="–"/>
            </a:pPr>
            <a:r>
              <a:rPr lang="en-US" sz="2200" b="1" dirty="0">
                <a:solidFill>
                  <a:srgbClr val="0070C0"/>
                </a:solidFill>
                <a:latin typeface="+mj-lt"/>
                <a:cs typeface="Arial" charset="0"/>
              </a:rPr>
              <a:t>Two’s complement:</a:t>
            </a:r>
          </a:p>
          <a:p>
            <a:pPr marL="742950" lvl="1" indent="-285750">
              <a:spcBef>
                <a:spcPct val="20000"/>
              </a:spcBef>
            </a:pPr>
            <a:r>
              <a:rPr lang="en-US" sz="2400" dirty="0">
                <a:latin typeface="+mj-lt"/>
                <a:cs typeface="Arial" charset="0"/>
              </a:rPr>
              <a:t>			</a:t>
            </a:r>
            <a:r>
              <a:rPr lang="en-US" sz="2000" dirty="0">
                <a:latin typeface="+mj-lt"/>
                <a:cs typeface="Arial" charset="0"/>
              </a:rPr>
              <a:t>1. +7.5:		01111000</a:t>
            </a:r>
          </a:p>
          <a:p>
            <a:pPr marL="742950" lvl="1" indent="-285750">
              <a:spcBef>
                <a:spcPct val="20000"/>
              </a:spcBef>
            </a:pPr>
            <a:r>
              <a:rPr lang="en-US" sz="2000" dirty="0">
                <a:latin typeface="+mj-lt"/>
                <a:cs typeface="Arial" charset="0"/>
              </a:rPr>
              <a:t>			2. Invert bits: 	10000111</a:t>
            </a:r>
          </a:p>
          <a:p>
            <a:pPr marL="742950" lvl="1" indent="-285750">
              <a:spcBef>
                <a:spcPct val="20000"/>
              </a:spcBef>
            </a:pPr>
            <a:r>
              <a:rPr lang="en-US" sz="2000" dirty="0">
                <a:latin typeface="+mj-lt"/>
                <a:cs typeface="Arial" charset="0"/>
              </a:rPr>
              <a:t>                  	3. Add 1 to </a:t>
            </a:r>
            <a:r>
              <a:rPr lang="en-US" sz="2000" dirty="0" err="1">
                <a:latin typeface="+mj-lt"/>
                <a:cs typeface="Arial" charset="0"/>
              </a:rPr>
              <a:t>lsb</a:t>
            </a:r>
            <a:r>
              <a:rPr lang="en-US" sz="2000" dirty="0">
                <a:latin typeface="+mj-lt"/>
                <a:cs typeface="Arial" charset="0"/>
              </a:rPr>
              <a:t>:	+     </a:t>
            </a:r>
            <a:r>
              <a:rPr lang="en-US" sz="2000" dirty="0" smtClean="0">
                <a:latin typeface="+mj-lt"/>
                <a:cs typeface="Arial" charset="0"/>
              </a:rPr>
              <a:t>        </a:t>
            </a:r>
            <a:r>
              <a:rPr lang="en-US" sz="1000" dirty="0" smtClean="0">
                <a:latin typeface="+mj-lt"/>
                <a:cs typeface="Arial" charset="0"/>
              </a:rPr>
              <a:t> </a:t>
            </a:r>
            <a:r>
              <a:rPr lang="en-US" sz="2000" dirty="0" smtClean="0">
                <a:latin typeface="+mj-lt"/>
                <a:cs typeface="Arial" charset="0"/>
              </a:rPr>
              <a:t>1</a:t>
            </a:r>
            <a:endParaRPr lang="en-US" sz="2000" dirty="0">
              <a:latin typeface="+mj-lt"/>
              <a:cs typeface="Arial" charset="0"/>
            </a:endParaRPr>
          </a:p>
          <a:p>
            <a:pPr marL="742950" lvl="1" indent="-285750">
              <a:spcBef>
                <a:spcPct val="20000"/>
              </a:spcBef>
            </a:pPr>
            <a:r>
              <a:rPr lang="en-US" sz="2000" dirty="0">
                <a:latin typeface="+mj-lt"/>
                <a:cs typeface="Arial" charset="0"/>
              </a:rPr>
              <a:t>                      	            	</a:t>
            </a:r>
            <a:r>
              <a:rPr lang="en-US" sz="2000" dirty="0" smtClean="0">
                <a:latin typeface="+mj-lt"/>
                <a:cs typeface="Arial" charset="0"/>
              </a:rPr>
              <a:t>                </a:t>
            </a:r>
            <a:r>
              <a:rPr lang="en-US" sz="2000" b="1" dirty="0" smtClean="0">
                <a:solidFill>
                  <a:srgbClr val="0070C0"/>
                </a:solidFill>
                <a:latin typeface="+mj-lt"/>
                <a:cs typeface="Arial" charset="0"/>
              </a:rPr>
              <a:t>10001000</a:t>
            </a:r>
            <a:endParaRPr lang="en-US" sz="2000" b="1" dirty="0">
              <a:solidFill>
                <a:srgbClr val="0070C0"/>
              </a:solidFill>
              <a:latin typeface="+mj-lt"/>
              <a:cs typeface="Arial" charset="0"/>
            </a:endParaRPr>
          </a:p>
          <a:p>
            <a:pPr marL="342900" indent="-342900">
              <a:spcBef>
                <a:spcPct val="20000"/>
              </a:spcBef>
              <a:buFontTx/>
              <a:buChar char="•"/>
            </a:pPr>
            <a:endParaRPr lang="en-US" sz="2000" dirty="0">
              <a:latin typeface="+mj-lt"/>
              <a:cs typeface="Arial" charset="0"/>
            </a:endParaRPr>
          </a:p>
        </p:txBody>
      </p:sp>
      <p:sp>
        <p:nvSpPr>
          <p:cNvPr id="1135621" name="Line 5"/>
          <p:cNvSpPr>
            <a:spLocks noChangeShapeType="1"/>
          </p:cNvSpPr>
          <p:nvPr>
            <p:custDataLst>
              <p:tags r:id="rId3"/>
            </p:custDataLst>
          </p:nvPr>
        </p:nvSpPr>
        <p:spPr bwMode="auto">
          <a:xfrm flipH="1">
            <a:off x="3962400" y="54864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Signed Fixed-Point Numbers</a:t>
            </a:r>
            <a:endParaRPr lang="en-US" sz="4400" dirty="0">
              <a:solidFill>
                <a:schemeClr val="bg1"/>
              </a:solidFill>
              <a:latin typeface="+mj-lt"/>
            </a:endParaRPr>
          </a:p>
        </p:txBody>
      </p:sp>
      <p:sp>
        <p:nvSpPr>
          <p:cNvPr id="6" name="Rectangle 5"/>
          <p:cNvSpPr/>
          <p:nvPr/>
        </p:nvSpPr>
        <p:spPr>
          <a:xfrm>
            <a:off x="2128363" y="3546171"/>
            <a:ext cx="1587244" cy="38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73951" y="4310087"/>
            <a:ext cx="1293746" cy="38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69574" y="4697686"/>
            <a:ext cx="1293746" cy="38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96552" y="5524322"/>
            <a:ext cx="1293746" cy="38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80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5396" name="Rectangle 4"/>
          <p:cNvSpPr>
            <a:spLocks noChangeArrowheads="1"/>
          </p:cNvSpPr>
          <p:nvPr>
            <p:custDataLst>
              <p:tags r:id="rId2"/>
            </p:custDataLst>
          </p:nvPr>
        </p:nvSpPr>
        <p:spPr bwMode="auto">
          <a:xfrm>
            <a:off x="4572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mj-lt"/>
                <a:cs typeface="Arial" charset="0"/>
              </a:rPr>
              <a:t>Binary </a:t>
            </a:r>
            <a:r>
              <a:rPr lang="en-US" sz="2400" dirty="0">
                <a:latin typeface="+mj-lt"/>
                <a:cs typeface="Arial" charset="0"/>
              </a:rPr>
              <a:t>point floats to the right of the most significant </a:t>
            </a:r>
            <a:r>
              <a:rPr lang="en-US" sz="2400" dirty="0" smtClean="0">
                <a:latin typeface="+mj-lt"/>
                <a:cs typeface="Arial" charset="0"/>
              </a:rPr>
              <a:t>1</a:t>
            </a:r>
            <a:endParaRPr lang="en-US" sz="2400" dirty="0">
              <a:latin typeface="+mj-lt"/>
              <a:cs typeface="Arial" charset="0"/>
            </a:endParaRPr>
          </a:p>
          <a:p>
            <a:pPr marL="342900" indent="-342900">
              <a:spcBef>
                <a:spcPct val="20000"/>
              </a:spcBef>
              <a:buFontTx/>
              <a:buChar char="•"/>
            </a:pPr>
            <a:r>
              <a:rPr lang="en-US" sz="2400" dirty="0">
                <a:latin typeface="+mj-lt"/>
                <a:cs typeface="Arial" charset="0"/>
              </a:rPr>
              <a:t>Similar to decimal scientific </a:t>
            </a:r>
            <a:r>
              <a:rPr lang="en-US" sz="2400" dirty="0" smtClean="0">
                <a:latin typeface="+mj-lt"/>
                <a:cs typeface="Arial" charset="0"/>
              </a:rPr>
              <a:t>notation</a:t>
            </a:r>
          </a:p>
          <a:p>
            <a:pPr>
              <a:spcBef>
                <a:spcPct val="20000"/>
              </a:spcBef>
            </a:pPr>
            <a:endParaRPr lang="en-US" sz="2400" dirty="0">
              <a:latin typeface="+mj-lt"/>
              <a:cs typeface="Arial" charset="0"/>
            </a:endParaRPr>
          </a:p>
          <a:p>
            <a:pPr marL="342900" indent="-342900">
              <a:spcBef>
                <a:spcPct val="20000"/>
              </a:spcBef>
              <a:buFontTx/>
              <a:buChar char="•"/>
            </a:pPr>
            <a:r>
              <a:rPr lang="en-US" sz="2400" dirty="0">
                <a:latin typeface="+mj-lt"/>
                <a:cs typeface="Arial" charset="0"/>
              </a:rPr>
              <a:t>For example, write 273</a:t>
            </a:r>
            <a:r>
              <a:rPr lang="en-US" sz="2400" baseline="-25000" dirty="0">
                <a:latin typeface="+mj-lt"/>
                <a:cs typeface="Arial" charset="0"/>
              </a:rPr>
              <a:t>10</a:t>
            </a:r>
            <a:r>
              <a:rPr lang="en-US" sz="2400" dirty="0">
                <a:latin typeface="+mj-lt"/>
                <a:cs typeface="Arial" charset="0"/>
              </a:rPr>
              <a:t> in scientific notation:</a:t>
            </a:r>
          </a:p>
          <a:p>
            <a:pPr marL="742950" lvl="1" indent="-285750">
              <a:spcBef>
                <a:spcPct val="20000"/>
              </a:spcBef>
            </a:pPr>
            <a:r>
              <a:rPr lang="en-US" sz="2000" b="1" dirty="0">
                <a:solidFill>
                  <a:schemeClr val="accent1"/>
                </a:solidFill>
                <a:latin typeface="+mj-lt"/>
                <a:cs typeface="Arial" charset="0"/>
              </a:rPr>
              <a:t>				</a:t>
            </a:r>
            <a:r>
              <a:rPr lang="en-US" sz="2400" b="1" dirty="0">
                <a:solidFill>
                  <a:srgbClr val="0070C0"/>
                </a:solidFill>
                <a:latin typeface="+mj-lt"/>
                <a:cs typeface="Arial" charset="0"/>
              </a:rPr>
              <a:t>273 = 2.73 </a:t>
            </a:r>
            <a:r>
              <a:rPr lang="en-US" sz="2400" b="1" dirty="0">
                <a:solidFill>
                  <a:srgbClr val="0070C0"/>
                </a:solidFill>
                <a:latin typeface="+mj-lt"/>
                <a:cs typeface="Times New Roman" pitchFamily="18" charset="0"/>
              </a:rPr>
              <a:t>× 10</a:t>
            </a:r>
            <a:r>
              <a:rPr lang="en-US" sz="2400" b="1" baseline="30000" dirty="0">
                <a:solidFill>
                  <a:srgbClr val="0070C0"/>
                </a:solidFill>
                <a:latin typeface="+mj-lt"/>
                <a:cs typeface="Times New Roman" pitchFamily="18" charset="0"/>
              </a:rPr>
              <a:t>2</a:t>
            </a:r>
          </a:p>
          <a:p>
            <a:pPr marL="342900" indent="-342900">
              <a:spcBef>
                <a:spcPct val="20000"/>
              </a:spcBef>
              <a:buFontTx/>
              <a:buChar char="•"/>
            </a:pPr>
            <a:r>
              <a:rPr lang="en-US" sz="2400" dirty="0">
                <a:latin typeface="+mj-lt"/>
                <a:cs typeface="Arial" charset="0"/>
              </a:rPr>
              <a:t>In general, a number is written in scientific notation as:</a:t>
            </a:r>
          </a:p>
          <a:p>
            <a:pPr marL="342900" indent="-342900">
              <a:spcBef>
                <a:spcPct val="20000"/>
              </a:spcBef>
            </a:pPr>
            <a:r>
              <a:rPr lang="en-US" sz="2400" dirty="0">
                <a:latin typeface="+mj-lt"/>
                <a:cs typeface="Arial" charset="0"/>
              </a:rPr>
              <a:t>				</a:t>
            </a:r>
            <a:r>
              <a:rPr lang="en-US" sz="2400" b="1" dirty="0">
                <a:solidFill>
                  <a:srgbClr val="0070C0"/>
                </a:solidFill>
                <a:latin typeface="+mj-lt"/>
                <a:cs typeface="Times New Roman" pitchFamily="18" charset="0"/>
              </a:rPr>
              <a:t>± </a:t>
            </a:r>
            <a:r>
              <a:rPr lang="en-US" sz="2400" b="1" dirty="0">
                <a:solidFill>
                  <a:srgbClr val="0070C0"/>
                </a:solidFill>
                <a:latin typeface="+mj-lt"/>
                <a:cs typeface="Arial" charset="0"/>
              </a:rPr>
              <a:t>M </a:t>
            </a:r>
            <a:r>
              <a:rPr lang="en-US" sz="2400" b="1" dirty="0">
                <a:solidFill>
                  <a:srgbClr val="0070C0"/>
                </a:solidFill>
                <a:latin typeface="+mj-lt"/>
                <a:cs typeface="Times New Roman" pitchFamily="18" charset="0"/>
              </a:rPr>
              <a:t>× </a:t>
            </a:r>
            <a:r>
              <a:rPr lang="en-US" sz="2400" b="1" dirty="0" smtClean="0">
                <a:solidFill>
                  <a:srgbClr val="0070C0"/>
                </a:solidFill>
                <a:latin typeface="+mj-lt"/>
                <a:cs typeface="Times New Roman" pitchFamily="18" charset="0"/>
              </a:rPr>
              <a:t>B</a:t>
            </a:r>
            <a:r>
              <a:rPr lang="en-US" sz="2400" b="1" baseline="30000" dirty="0" smtClean="0">
                <a:solidFill>
                  <a:srgbClr val="0070C0"/>
                </a:solidFill>
                <a:latin typeface="+mj-lt"/>
                <a:cs typeface="Times New Roman" pitchFamily="18" charset="0"/>
              </a:rPr>
              <a:t>E</a:t>
            </a:r>
            <a:endParaRPr lang="en-US" sz="2000" dirty="0" smtClean="0">
              <a:solidFill>
                <a:srgbClr val="0070C0"/>
              </a:solidFill>
              <a:latin typeface="+mj-lt"/>
              <a:cs typeface="Arial" charset="0"/>
            </a:endParaRPr>
          </a:p>
          <a:p>
            <a:pPr marL="742950" lvl="1" indent="-285750">
              <a:spcBef>
                <a:spcPct val="20000"/>
              </a:spcBef>
              <a:buFontTx/>
              <a:buChar char="–"/>
            </a:pPr>
            <a:r>
              <a:rPr lang="en-US" sz="2000" b="1" dirty="0" smtClean="0">
                <a:solidFill>
                  <a:srgbClr val="0070C0"/>
                </a:solidFill>
                <a:latin typeface="+mj-lt"/>
                <a:cs typeface="Arial" charset="0"/>
              </a:rPr>
              <a:t>M</a:t>
            </a:r>
            <a:r>
              <a:rPr lang="en-US" sz="2000" dirty="0" smtClean="0">
                <a:solidFill>
                  <a:srgbClr val="0070C0"/>
                </a:solidFill>
                <a:latin typeface="+mj-lt"/>
                <a:cs typeface="Arial" charset="0"/>
              </a:rPr>
              <a:t> </a:t>
            </a:r>
            <a:r>
              <a:rPr lang="en-US" sz="2000" dirty="0" smtClean="0">
                <a:latin typeface="+mj-lt"/>
                <a:cs typeface="Arial" charset="0"/>
              </a:rPr>
              <a:t>= mantissa</a:t>
            </a:r>
          </a:p>
          <a:p>
            <a:pPr marL="742950" lvl="1" indent="-285750">
              <a:spcBef>
                <a:spcPct val="20000"/>
              </a:spcBef>
              <a:buFontTx/>
              <a:buChar char="–"/>
            </a:pPr>
            <a:r>
              <a:rPr lang="en-US" sz="2000" b="1" dirty="0" smtClean="0">
                <a:solidFill>
                  <a:srgbClr val="0070C0"/>
                </a:solidFill>
                <a:latin typeface="+mj-lt"/>
                <a:cs typeface="Arial" charset="0"/>
              </a:rPr>
              <a:t>B</a:t>
            </a:r>
            <a:r>
              <a:rPr lang="en-US" sz="2000" dirty="0" smtClean="0">
                <a:latin typeface="+mj-lt"/>
                <a:cs typeface="Arial" charset="0"/>
              </a:rPr>
              <a:t>  = base</a:t>
            </a:r>
            <a:endParaRPr lang="en-US" sz="2000" dirty="0">
              <a:latin typeface="+mj-lt"/>
              <a:cs typeface="Arial" charset="0"/>
            </a:endParaRPr>
          </a:p>
          <a:p>
            <a:pPr marL="742950" lvl="1" indent="-285750">
              <a:spcBef>
                <a:spcPct val="20000"/>
              </a:spcBef>
              <a:buFontTx/>
              <a:buChar char="–"/>
            </a:pPr>
            <a:r>
              <a:rPr lang="en-US" sz="2000" b="1" dirty="0">
                <a:solidFill>
                  <a:srgbClr val="0070C0"/>
                </a:solidFill>
                <a:latin typeface="+mj-lt"/>
                <a:cs typeface="Arial" charset="0"/>
              </a:rPr>
              <a:t>E</a:t>
            </a:r>
            <a:r>
              <a:rPr lang="en-US" sz="2000" dirty="0">
                <a:solidFill>
                  <a:srgbClr val="0070C0"/>
                </a:solidFill>
                <a:latin typeface="+mj-lt"/>
                <a:cs typeface="Arial" charset="0"/>
              </a:rPr>
              <a:t> </a:t>
            </a:r>
            <a:r>
              <a:rPr lang="en-US" sz="2000" dirty="0" smtClean="0">
                <a:solidFill>
                  <a:srgbClr val="0070C0"/>
                </a:solidFill>
                <a:latin typeface="+mj-lt"/>
                <a:cs typeface="Arial" charset="0"/>
              </a:rPr>
              <a:t> </a:t>
            </a:r>
            <a:r>
              <a:rPr lang="en-US" sz="2000" dirty="0" smtClean="0">
                <a:latin typeface="+mj-lt"/>
                <a:cs typeface="Arial" charset="0"/>
              </a:rPr>
              <a:t>= exponent</a:t>
            </a:r>
            <a:endParaRPr lang="en-US" sz="2000" dirty="0">
              <a:latin typeface="+mj-lt"/>
              <a:cs typeface="Arial" charset="0"/>
            </a:endParaRPr>
          </a:p>
          <a:p>
            <a:pPr marL="742950" lvl="1" indent="-285750">
              <a:spcBef>
                <a:spcPct val="20000"/>
              </a:spcBef>
              <a:buFontTx/>
              <a:buChar char="–"/>
            </a:pPr>
            <a:r>
              <a:rPr lang="en-US" sz="2000" dirty="0">
                <a:latin typeface="+mj-lt"/>
                <a:cs typeface="Arial" charset="0"/>
              </a:rPr>
              <a:t>In the example, M = 2.73, B = 10, and E = 2</a:t>
            </a:r>
            <a:endParaRPr lang="en-US" sz="18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Numbers</a:t>
            </a:r>
            <a:endParaRPr lang="en-US" sz="4400" dirty="0">
              <a:solidFill>
                <a:schemeClr val="bg1"/>
              </a:solidFill>
              <a:latin typeface="+mj-lt"/>
            </a:endParaRPr>
          </a:p>
        </p:txBody>
      </p:sp>
    </p:spTree>
    <p:extLst>
      <p:ext uri="{BB962C8B-B14F-4D97-AF65-F5344CB8AC3E}">
        <p14:creationId xmlns:p14="http://schemas.microsoft.com/office/powerpoint/2010/main" val="1447268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424" name="Object 8"/>
          <p:cNvGraphicFramePr>
            <a:graphicFrameLocks noGrp="1" noChangeAspect="1"/>
          </p:cNvGraphicFramePr>
          <p:nvPr>
            <p:ph idx="4294967295"/>
            <p:custDataLst>
              <p:tags r:id="rId2"/>
            </p:custDataLst>
            <p:extLst>
              <p:ext uri="{D42A27DB-BD31-4B8C-83A1-F6EECF244321}">
                <p14:modId xmlns:p14="http://schemas.microsoft.com/office/powerpoint/2010/main" val="2051191646"/>
              </p:ext>
            </p:extLst>
          </p:nvPr>
        </p:nvGraphicFramePr>
        <p:xfrm>
          <a:off x="1037492" y="1447800"/>
          <a:ext cx="7772400" cy="1295400"/>
        </p:xfrm>
        <a:graphic>
          <a:graphicData uri="http://schemas.openxmlformats.org/presentationml/2006/ole">
            <mc:AlternateContent xmlns:mc="http://schemas.openxmlformats.org/markup-compatibility/2006">
              <mc:Choice xmlns:v="urn:schemas-microsoft-com:vml" Requires="v">
                <p:oleObj spid="_x0000_s71816"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492" y="1447800"/>
                        <a:ext cx="7772400" cy="1295400"/>
                      </a:xfrm>
                      <a:prstGeom prst="rect">
                        <a:avLst/>
                      </a:prstGeom>
                    </p:spPr>
                  </p:pic>
                </p:oleObj>
              </mc:Fallback>
            </mc:AlternateContent>
          </a:graphicData>
        </a:graphic>
      </p:graphicFrame>
      <p:sp>
        <p:nvSpPr>
          <p:cNvPr id="95641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642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a:spcBef>
                <a:spcPct val="20000"/>
              </a:spcBef>
            </a:pPr>
            <a:endParaRPr lang="en-US" sz="2400" dirty="0">
              <a:latin typeface="Times New Roman" pitchFamily="18" charset="0"/>
              <a:cs typeface="Arial" charset="0"/>
            </a:endParaRPr>
          </a:p>
          <a:p>
            <a:pPr marL="342900" indent="-342900">
              <a:spcBef>
                <a:spcPct val="20000"/>
              </a:spcBef>
              <a:buFontTx/>
              <a:buChar char="•"/>
            </a:pPr>
            <a:r>
              <a:rPr lang="en-US" sz="2400" b="1" dirty="0">
                <a:solidFill>
                  <a:srgbClr val="0070C0"/>
                </a:solidFill>
                <a:latin typeface="+mj-lt"/>
                <a:cs typeface="Arial" charset="0"/>
              </a:rPr>
              <a:t>Example:</a:t>
            </a:r>
            <a:r>
              <a:rPr lang="en-US" sz="2400" dirty="0">
                <a:solidFill>
                  <a:srgbClr val="0070C0"/>
                </a:solidFill>
                <a:latin typeface="+mj-lt"/>
                <a:cs typeface="Arial" charset="0"/>
              </a:rPr>
              <a:t> </a:t>
            </a:r>
            <a:r>
              <a:rPr lang="en-US" sz="2400" dirty="0">
                <a:latin typeface="+mj-lt"/>
                <a:cs typeface="Arial" charset="0"/>
              </a:rPr>
              <a:t>represent the value 228</a:t>
            </a:r>
            <a:r>
              <a:rPr lang="en-US" sz="2400" baseline="-25000" dirty="0">
                <a:latin typeface="+mj-lt"/>
                <a:cs typeface="Arial" charset="0"/>
              </a:rPr>
              <a:t>10</a:t>
            </a:r>
            <a:r>
              <a:rPr lang="en-US" sz="2400" dirty="0">
                <a:latin typeface="+mj-lt"/>
                <a:cs typeface="Arial" charset="0"/>
              </a:rPr>
              <a:t> using a 32-bit floating point </a:t>
            </a:r>
            <a:r>
              <a:rPr lang="en-US" sz="2400" dirty="0" smtClean="0">
                <a:latin typeface="+mj-lt"/>
                <a:cs typeface="Arial" charset="0"/>
              </a:rPr>
              <a:t>representation</a:t>
            </a:r>
          </a:p>
          <a:p>
            <a:pPr>
              <a:spcBef>
                <a:spcPct val="20000"/>
              </a:spcBef>
            </a:pPr>
            <a:endParaRPr lang="en-US" sz="2400" dirty="0">
              <a:latin typeface="+mj-lt"/>
              <a:cs typeface="Arial" charset="0"/>
            </a:endParaRPr>
          </a:p>
          <a:p>
            <a:pPr marL="342900" indent="-342900">
              <a:spcBef>
                <a:spcPct val="20000"/>
              </a:spcBef>
            </a:pPr>
            <a:r>
              <a:rPr lang="en-US" sz="2400" dirty="0">
                <a:latin typeface="+mj-lt"/>
                <a:cs typeface="Arial" charset="0"/>
              </a:rPr>
              <a:t>		</a:t>
            </a:r>
            <a:r>
              <a:rPr lang="en-US" sz="2000" dirty="0" smtClean="0">
                <a:latin typeface="+mj-lt"/>
                <a:cs typeface="Arial" charset="0"/>
              </a:rPr>
              <a:t>We </a:t>
            </a:r>
            <a:r>
              <a:rPr lang="en-US" sz="2000" dirty="0">
                <a:latin typeface="+mj-lt"/>
                <a:cs typeface="Arial" charset="0"/>
              </a:rPr>
              <a:t>show three versions </a:t>
            </a:r>
            <a:r>
              <a:rPr lang="en-US" sz="2000" dirty="0" smtClean="0">
                <a:latin typeface="+mj-lt"/>
                <a:cs typeface="Arial" charset="0"/>
              </a:rPr>
              <a:t>– final </a:t>
            </a:r>
            <a:r>
              <a:rPr lang="en-US" sz="2000" dirty="0">
                <a:latin typeface="+mj-lt"/>
                <a:cs typeface="Arial" charset="0"/>
              </a:rPr>
              <a:t>version is called the </a:t>
            </a:r>
            <a:r>
              <a:rPr lang="en-US" sz="2000" b="1" dirty="0">
                <a:latin typeface="+mj-lt"/>
                <a:cs typeface="Arial" charset="0"/>
              </a:rPr>
              <a:t>IEEE 754 	floating-point standard</a:t>
            </a:r>
            <a:endParaRPr lang="en-US" sz="20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Numbers</a:t>
            </a:r>
            <a:endParaRPr lang="en-US" sz="4400" dirty="0">
              <a:solidFill>
                <a:schemeClr val="bg1"/>
              </a:solidFill>
              <a:latin typeface="+mj-lt"/>
            </a:endParaRPr>
          </a:p>
        </p:txBody>
      </p:sp>
    </p:spTree>
    <p:extLst>
      <p:ext uri="{BB962C8B-B14F-4D97-AF65-F5344CB8AC3E}">
        <p14:creationId xmlns:p14="http://schemas.microsoft.com/office/powerpoint/2010/main" val="4177611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7446"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2823874936"/>
              </p:ext>
            </p:extLst>
          </p:nvPr>
        </p:nvGraphicFramePr>
        <p:xfrm>
          <a:off x="533400" y="4660900"/>
          <a:ext cx="7696200" cy="1282700"/>
        </p:xfrm>
        <a:graphic>
          <a:graphicData uri="http://schemas.openxmlformats.org/presentationml/2006/ole">
            <mc:AlternateContent xmlns:mc="http://schemas.openxmlformats.org/markup-compatibility/2006">
              <mc:Choice xmlns:v="urn:schemas-microsoft-com:vml" Requires="v">
                <p:oleObj spid="_x0000_s72840"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660900"/>
                        <a:ext cx="7696200" cy="1282700"/>
                      </a:xfrm>
                      <a:prstGeom prst="rect">
                        <a:avLst/>
                      </a:prstGeom>
                    </p:spPr>
                  </p:pic>
                </p:oleObj>
              </mc:Fallback>
            </mc:AlternateContent>
          </a:graphicData>
        </a:graphic>
      </p:graphicFrame>
      <p:sp>
        <p:nvSpPr>
          <p:cNvPr id="957442" name="Rectangle 2"/>
          <p:cNvSpPr>
            <a:spLocks noChangeArrowheads="1"/>
          </p:cNvSpPr>
          <p:nvPr>
            <p:custDataLst>
              <p:tags r:id="rId3"/>
            </p:custDataLst>
          </p:nvPr>
        </p:nvSpPr>
        <p:spPr bwMode="auto">
          <a:xfrm>
            <a:off x="762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7444" name="Rectangle 4"/>
          <p:cNvSpPr>
            <a:spLocks noChangeArrowheads="1"/>
          </p:cNvSpPr>
          <p:nvPr>
            <p:custDataLst>
              <p:tags r:id="rId4"/>
            </p:custDataLst>
          </p:nvPr>
        </p:nvSpPr>
        <p:spPr bwMode="auto">
          <a:xfrm>
            <a:off x="4572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ts val="600"/>
              </a:spcBef>
              <a:spcAft>
                <a:spcPts val="600"/>
              </a:spcAft>
              <a:buFont typeface="+mj-lt"/>
              <a:buAutoNum type="arabicPeriod"/>
            </a:pPr>
            <a:r>
              <a:rPr lang="en-US" sz="2400" dirty="0">
                <a:latin typeface="+mj-lt"/>
                <a:cs typeface="Arial" charset="0"/>
              </a:rPr>
              <a:t>Convert </a:t>
            </a:r>
            <a:r>
              <a:rPr lang="en-US" sz="2400" dirty="0" smtClean="0">
                <a:latin typeface="+mj-lt"/>
                <a:cs typeface="Arial" charset="0"/>
              </a:rPr>
              <a:t>decimal to binary</a:t>
            </a:r>
          </a:p>
          <a:p>
            <a:pPr lvl="1">
              <a:spcBef>
                <a:spcPts val="600"/>
              </a:spcBef>
              <a:spcAft>
                <a:spcPts val="600"/>
              </a:spcAft>
            </a:pPr>
            <a:r>
              <a:rPr lang="en-US" sz="2000" dirty="0" smtClean="0">
                <a:latin typeface="+mj-lt"/>
                <a:cs typeface="Arial" charset="0"/>
              </a:rPr>
              <a:t>		</a:t>
            </a:r>
            <a:r>
              <a:rPr lang="en-US" sz="2000" b="1" dirty="0" smtClean="0">
                <a:solidFill>
                  <a:srgbClr val="0070C0"/>
                </a:solidFill>
                <a:latin typeface="+mj-lt"/>
                <a:cs typeface="Arial" charset="0"/>
              </a:rPr>
              <a:t>228</a:t>
            </a:r>
            <a:r>
              <a:rPr lang="en-US" sz="2000" b="1" baseline="-25000" dirty="0" smtClean="0">
                <a:solidFill>
                  <a:srgbClr val="0070C0"/>
                </a:solidFill>
                <a:latin typeface="+mj-lt"/>
                <a:cs typeface="Arial" charset="0"/>
              </a:rPr>
              <a:t>10</a:t>
            </a:r>
            <a:r>
              <a:rPr lang="en-US" sz="2000" b="1" dirty="0" smtClean="0">
                <a:solidFill>
                  <a:srgbClr val="0070C0"/>
                </a:solidFill>
                <a:latin typeface="+mj-lt"/>
                <a:cs typeface="Arial" charset="0"/>
              </a:rPr>
              <a:t> = 11100100</a:t>
            </a:r>
            <a:r>
              <a:rPr lang="en-US" sz="2000" b="1" baseline="-25000" dirty="0" smtClean="0">
                <a:solidFill>
                  <a:srgbClr val="0070C0"/>
                </a:solidFill>
                <a:latin typeface="+mj-lt"/>
                <a:cs typeface="Arial" charset="0"/>
              </a:rPr>
              <a:t>2</a:t>
            </a:r>
            <a:r>
              <a:rPr lang="en-US" sz="2000" b="1" dirty="0" smtClean="0">
                <a:solidFill>
                  <a:srgbClr val="0070C0"/>
                </a:solidFill>
                <a:latin typeface="+mj-lt"/>
                <a:cs typeface="Arial" charset="0"/>
              </a:rPr>
              <a:t> </a:t>
            </a:r>
          </a:p>
          <a:p>
            <a:pPr marL="457200" indent="-457200">
              <a:spcBef>
                <a:spcPts val="600"/>
              </a:spcBef>
              <a:spcAft>
                <a:spcPts val="600"/>
              </a:spcAft>
              <a:buFont typeface="+mj-lt"/>
              <a:buAutoNum type="arabicPeriod"/>
            </a:pPr>
            <a:r>
              <a:rPr lang="en-US" sz="2400" dirty="0" smtClean="0">
                <a:latin typeface="+mj-lt"/>
                <a:cs typeface="Arial" charset="0"/>
              </a:rPr>
              <a:t>Write </a:t>
            </a:r>
            <a:r>
              <a:rPr lang="en-US" sz="2400" dirty="0">
                <a:latin typeface="+mj-lt"/>
                <a:cs typeface="Arial" charset="0"/>
              </a:rPr>
              <a:t>the number in “binary scientific notation”:</a:t>
            </a:r>
          </a:p>
          <a:p>
            <a:pPr lvl="1">
              <a:spcBef>
                <a:spcPts val="600"/>
              </a:spcBef>
              <a:spcAft>
                <a:spcPts val="600"/>
              </a:spcAft>
            </a:pPr>
            <a:r>
              <a:rPr lang="en-US" sz="2000" dirty="0" smtClean="0">
                <a:latin typeface="+mj-lt"/>
                <a:cs typeface="Arial" charset="0"/>
              </a:rPr>
              <a:t>		</a:t>
            </a:r>
            <a:r>
              <a:rPr lang="en-US" sz="2000" b="1" dirty="0" smtClean="0">
                <a:solidFill>
                  <a:srgbClr val="0070C0"/>
                </a:solidFill>
                <a:latin typeface="+mj-lt"/>
                <a:cs typeface="Arial" charset="0"/>
              </a:rPr>
              <a:t>11100100</a:t>
            </a:r>
            <a:r>
              <a:rPr lang="en-US" sz="2000" b="1" baseline="-25000" dirty="0" smtClean="0">
                <a:solidFill>
                  <a:srgbClr val="0070C0"/>
                </a:solidFill>
                <a:latin typeface="+mj-lt"/>
                <a:cs typeface="Arial" charset="0"/>
              </a:rPr>
              <a:t>2</a:t>
            </a:r>
            <a:r>
              <a:rPr lang="en-US" sz="2000" b="1" dirty="0" smtClean="0">
                <a:solidFill>
                  <a:srgbClr val="0070C0"/>
                </a:solidFill>
                <a:latin typeface="+mj-lt"/>
                <a:cs typeface="Arial" charset="0"/>
              </a:rPr>
              <a:t> </a:t>
            </a:r>
            <a:r>
              <a:rPr lang="en-US" sz="2000" b="1" dirty="0">
                <a:solidFill>
                  <a:srgbClr val="0070C0"/>
                </a:solidFill>
                <a:latin typeface="+mj-lt"/>
                <a:cs typeface="Arial" charset="0"/>
              </a:rPr>
              <a:t>= 1.11001</a:t>
            </a:r>
            <a:r>
              <a:rPr lang="en-US" sz="2000" b="1" baseline="-25000" dirty="0">
                <a:solidFill>
                  <a:srgbClr val="0070C0"/>
                </a:solidFill>
                <a:latin typeface="+mj-lt"/>
                <a:cs typeface="Arial" charset="0"/>
              </a:rPr>
              <a:t>2</a:t>
            </a:r>
            <a:r>
              <a:rPr lang="en-US" sz="2000" b="1" dirty="0">
                <a:solidFill>
                  <a:srgbClr val="0070C0"/>
                </a:solidFill>
                <a:latin typeface="+mj-lt"/>
                <a:cs typeface="Arial" charset="0"/>
              </a:rPr>
              <a:t> </a:t>
            </a:r>
            <a:r>
              <a:rPr lang="en-US" sz="2000" b="1" dirty="0">
                <a:solidFill>
                  <a:srgbClr val="0070C0"/>
                </a:solidFill>
                <a:latin typeface="+mj-lt"/>
                <a:cs typeface="Times New Roman" pitchFamily="18" charset="0"/>
              </a:rPr>
              <a:t>×</a:t>
            </a:r>
            <a:r>
              <a:rPr lang="en-US" sz="2000" b="1" dirty="0">
                <a:solidFill>
                  <a:srgbClr val="0070C0"/>
                </a:solidFill>
                <a:latin typeface="+mj-lt"/>
                <a:cs typeface="Arial" charset="0"/>
              </a:rPr>
              <a:t> 2</a:t>
            </a:r>
            <a:r>
              <a:rPr lang="en-US" sz="2000" b="1" baseline="30000" dirty="0">
                <a:solidFill>
                  <a:srgbClr val="0070C0"/>
                </a:solidFill>
                <a:latin typeface="+mj-lt"/>
                <a:cs typeface="Arial" charset="0"/>
              </a:rPr>
              <a:t>7</a:t>
            </a:r>
            <a:r>
              <a:rPr lang="en-US" sz="2000" b="1" dirty="0">
                <a:solidFill>
                  <a:srgbClr val="0070C0"/>
                </a:solidFill>
                <a:latin typeface="+mj-lt"/>
                <a:cs typeface="Arial" charset="0"/>
              </a:rPr>
              <a:t> </a:t>
            </a:r>
          </a:p>
          <a:p>
            <a:pPr marL="457200" indent="-457200">
              <a:spcBef>
                <a:spcPts val="600"/>
              </a:spcBef>
              <a:spcAft>
                <a:spcPts val="600"/>
              </a:spcAft>
              <a:buFont typeface="+mj-lt"/>
              <a:buAutoNum type="arabicPeriod"/>
            </a:pPr>
            <a:r>
              <a:rPr lang="en-US" sz="2400" dirty="0">
                <a:latin typeface="+mj-lt"/>
                <a:cs typeface="Arial" charset="0"/>
              </a:rPr>
              <a:t>Fill in each field of the 32-bit </a:t>
            </a:r>
            <a:r>
              <a:rPr lang="en-US" sz="2400" dirty="0" smtClean="0">
                <a:latin typeface="+mj-lt"/>
                <a:cs typeface="Arial" charset="0"/>
              </a:rPr>
              <a:t>floating point number</a:t>
            </a:r>
            <a:r>
              <a:rPr lang="en-US" sz="2400" dirty="0">
                <a:latin typeface="+mj-lt"/>
                <a:cs typeface="Arial" charset="0"/>
              </a:rPr>
              <a:t>:</a:t>
            </a:r>
          </a:p>
          <a:p>
            <a:pPr marL="742950" lvl="1" indent="-285750">
              <a:spcBef>
                <a:spcPts val="600"/>
              </a:spcBef>
              <a:spcAft>
                <a:spcPts val="600"/>
              </a:spcAft>
              <a:buFontTx/>
              <a:buChar char="–"/>
            </a:pPr>
            <a:r>
              <a:rPr lang="en-US" sz="2000" dirty="0">
                <a:latin typeface="+mj-lt"/>
                <a:cs typeface="Arial" charset="0"/>
              </a:rPr>
              <a:t>The sign bit is positive (0)</a:t>
            </a:r>
          </a:p>
          <a:p>
            <a:pPr marL="742950" lvl="1" indent="-285750">
              <a:spcBef>
                <a:spcPts val="600"/>
              </a:spcBef>
              <a:spcAft>
                <a:spcPts val="600"/>
              </a:spcAft>
              <a:buFontTx/>
              <a:buChar char="–"/>
            </a:pPr>
            <a:r>
              <a:rPr lang="en-US" sz="2000" dirty="0">
                <a:latin typeface="+mj-lt"/>
                <a:cs typeface="Arial" charset="0"/>
              </a:rPr>
              <a:t>The 8 exponent bits represent the value 7</a:t>
            </a:r>
          </a:p>
          <a:p>
            <a:pPr marL="742950" lvl="1" indent="-285750">
              <a:spcBef>
                <a:spcPts val="600"/>
              </a:spcBef>
              <a:spcAft>
                <a:spcPts val="600"/>
              </a:spcAft>
              <a:buFontTx/>
              <a:buChar char="–"/>
            </a:pPr>
            <a:r>
              <a:rPr lang="en-US" sz="2000" dirty="0">
                <a:latin typeface="+mj-lt"/>
                <a:cs typeface="Arial" charset="0"/>
              </a:rPr>
              <a:t>The remaining 23 bits are the mantissa</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1</a:t>
            </a:r>
            <a:endParaRPr lang="en-US" sz="4400" dirty="0">
              <a:solidFill>
                <a:schemeClr val="bg1"/>
              </a:solidFill>
              <a:latin typeface="+mj-lt"/>
            </a:endParaRPr>
          </a:p>
        </p:txBody>
      </p:sp>
    </p:spTree>
    <p:extLst>
      <p:ext uri="{BB962C8B-B14F-4D97-AF65-F5344CB8AC3E}">
        <p14:creationId xmlns:p14="http://schemas.microsoft.com/office/powerpoint/2010/main" val="804610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710"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2293921567"/>
              </p:ext>
            </p:extLst>
          </p:nvPr>
        </p:nvGraphicFramePr>
        <p:xfrm>
          <a:off x="609600" y="4495800"/>
          <a:ext cx="8077200" cy="1346200"/>
        </p:xfrm>
        <a:graphic>
          <a:graphicData uri="http://schemas.openxmlformats.org/presentationml/2006/ole">
            <mc:AlternateContent xmlns:mc="http://schemas.openxmlformats.org/markup-compatibility/2006">
              <mc:Choice xmlns:v="urn:schemas-microsoft-com:vml" Requires="v">
                <p:oleObj spid="_x0000_s73864"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495800"/>
                        <a:ext cx="8077200" cy="1346200"/>
                      </a:xfrm>
                      <a:prstGeom prst="rect">
                        <a:avLst/>
                      </a:prstGeom>
                    </p:spPr>
                  </p:pic>
                </p:oleObj>
              </mc:Fallback>
            </mc:AlternateContent>
          </a:graphicData>
        </a:graphic>
      </p:graphicFrame>
      <p:sp>
        <p:nvSpPr>
          <p:cNvPr id="9687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8708" name="Rectangle 4"/>
          <p:cNvSpPr>
            <a:spLocks noChangeArrowheads="1"/>
          </p:cNvSpPr>
          <p:nvPr>
            <p:custDataLst>
              <p:tags r:id="rId4"/>
            </p:custDataLst>
          </p:nvPr>
        </p:nvSpPr>
        <p:spPr bwMode="auto">
          <a:xfrm>
            <a:off x="6858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600"/>
              </a:spcBef>
              <a:spcAft>
                <a:spcPts val="600"/>
              </a:spcAft>
              <a:buFontTx/>
              <a:buChar char="•"/>
            </a:pPr>
            <a:r>
              <a:rPr lang="en-US" sz="2400" dirty="0" smtClean="0">
                <a:latin typeface="+mj-lt"/>
                <a:cs typeface="Arial" charset="0"/>
              </a:rPr>
              <a:t>First bit </a:t>
            </a:r>
            <a:r>
              <a:rPr lang="en-US" sz="2400" dirty="0">
                <a:latin typeface="+mj-lt"/>
                <a:cs typeface="Arial" charset="0"/>
              </a:rPr>
              <a:t>of the mantissa is always 1:</a:t>
            </a:r>
          </a:p>
          <a:p>
            <a:pPr marL="742950" lvl="1" indent="-285750">
              <a:spcBef>
                <a:spcPts val="600"/>
              </a:spcBef>
              <a:spcAft>
                <a:spcPts val="600"/>
              </a:spcAft>
              <a:buFontTx/>
              <a:buChar char="–"/>
            </a:pPr>
            <a:r>
              <a:rPr lang="en-US" sz="2000" dirty="0">
                <a:latin typeface="+mj-lt"/>
                <a:cs typeface="Arial" charset="0"/>
              </a:rPr>
              <a:t>228</a:t>
            </a:r>
            <a:r>
              <a:rPr lang="en-US" sz="2000" baseline="-25000" dirty="0">
                <a:latin typeface="+mj-lt"/>
                <a:cs typeface="Arial" charset="0"/>
              </a:rPr>
              <a:t>10</a:t>
            </a:r>
            <a:r>
              <a:rPr lang="en-US" sz="2000" dirty="0">
                <a:latin typeface="+mj-lt"/>
                <a:cs typeface="Arial" charset="0"/>
              </a:rPr>
              <a:t> = 11100100</a:t>
            </a:r>
            <a:r>
              <a:rPr lang="en-US" sz="2000" baseline="-25000" dirty="0">
                <a:latin typeface="+mj-lt"/>
                <a:cs typeface="Arial" charset="0"/>
              </a:rPr>
              <a:t>2</a:t>
            </a:r>
            <a:r>
              <a:rPr lang="en-US" sz="2000" dirty="0">
                <a:latin typeface="+mj-lt"/>
                <a:cs typeface="Arial" charset="0"/>
              </a:rPr>
              <a:t> = </a:t>
            </a:r>
            <a:r>
              <a:rPr lang="en-US" sz="2000" b="1" dirty="0">
                <a:solidFill>
                  <a:srgbClr val="C00000"/>
                </a:solidFill>
                <a:latin typeface="+mj-lt"/>
                <a:cs typeface="Arial" charset="0"/>
              </a:rPr>
              <a:t>1</a:t>
            </a:r>
            <a:r>
              <a:rPr lang="en-US" sz="2000" dirty="0">
                <a:solidFill>
                  <a:srgbClr val="0070C0"/>
                </a:solidFill>
                <a:latin typeface="+mj-lt"/>
                <a:cs typeface="Arial" charset="0"/>
              </a:rPr>
              <a:t>.</a:t>
            </a:r>
            <a:r>
              <a:rPr lang="en-US" sz="2000" b="1" dirty="0">
                <a:solidFill>
                  <a:srgbClr val="0070C0"/>
                </a:solidFill>
                <a:latin typeface="+mj-lt"/>
                <a:cs typeface="Arial" charset="0"/>
              </a:rPr>
              <a:t>11001</a:t>
            </a:r>
            <a:r>
              <a:rPr lang="en-US" sz="2000" dirty="0">
                <a:latin typeface="+mj-lt"/>
                <a:cs typeface="Arial" charset="0"/>
              </a:rPr>
              <a:t> </a:t>
            </a:r>
            <a:r>
              <a:rPr lang="en-US" sz="2000" dirty="0">
                <a:latin typeface="+mj-lt"/>
                <a:cs typeface="Times New Roman" pitchFamily="18" charset="0"/>
              </a:rPr>
              <a:t>×</a:t>
            </a:r>
            <a:r>
              <a:rPr lang="en-US" sz="2000" dirty="0">
                <a:latin typeface="+mj-lt"/>
                <a:cs typeface="Arial" charset="0"/>
              </a:rPr>
              <a:t> 2</a:t>
            </a:r>
            <a:r>
              <a:rPr lang="en-US" sz="2000" baseline="30000" dirty="0">
                <a:latin typeface="+mj-lt"/>
                <a:cs typeface="Arial" charset="0"/>
              </a:rPr>
              <a:t>7</a:t>
            </a:r>
            <a:r>
              <a:rPr lang="en-US" sz="2000" dirty="0">
                <a:latin typeface="+mj-lt"/>
                <a:cs typeface="Arial" charset="0"/>
              </a:rPr>
              <a:t> </a:t>
            </a:r>
          </a:p>
          <a:p>
            <a:pPr marL="342900" indent="-342900">
              <a:spcBef>
                <a:spcPts val="600"/>
              </a:spcBef>
              <a:spcAft>
                <a:spcPts val="600"/>
              </a:spcAft>
              <a:buFontTx/>
              <a:buChar char="•"/>
            </a:pPr>
            <a:r>
              <a:rPr lang="en-US" sz="2400" dirty="0" smtClean="0">
                <a:latin typeface="+mj-lt"/>
                <a:cs typeface="Arial" charset="0"/>
              </a:rPr>
              <a:t>So, no need to store it: </a:t>
            </a:r>
            <a:r>
              <a:rPr lang="en-US" sz="2400" i="1" dirty="0" smtClean="0">
                <a:latin typeface="+mj-lt"/>
                <a:cs typeface="Arial" charset="0"/>
              </a:rPr>
              <a:t>implicit </a:t>
            </a:r>
            <a:r>
              <a:rPr lang="en-US" sz="2400" i="1" dirty="0">
                <a:latin typeface="+mj-lt"/>
                <a:cs typeface="Arial" charset="0"/>
              </a:rPr>
              <a:t>leading </a:t>
            </a:r>
            <a:r>
              <a:rPr lang="en-US" sz="2400" i="1" dirty="0" smtClean="0">
                <a:latin typeface="+mj-lt"/>
                <a:cs typeface="Arial" charset="0"/>
              </a:rPr>
              <a:t>1</a:t>
            </a:r>
            <a:endParaRPr lang="en-US" sz="2400" dirty="0">
              <a:latin typeface="+mj-lt"/>
              <a:cs typeface="Arial" charset="0"/>
            </a:endParaRPr>
          </a:p>
          <a:p>
            <a:pPr marL="342900" indent="-342900">
              <a:spcBef>
                <a:spcPts val="600"/>
              </a:spcBef>
              <a:spcAft>
                <a:spcPts val="600"/>
              </a:spcAft>
              <a:buFontTx/>
              <a:buChar char="•"/>
            </a:pPr>
            <a:r>
              <a:rPr lang="en-US" sz="2400" dirty="0" smtClean="0">
                <a:latin typeface="+mj-lt"/>
                <a:cs typeface="Arial" charset="0"/>
              </a:rPr>
              <a:t>Store </a:t>
            </a:r>
            <a:r>
              <a:rPr lang="en-US" sz="2400" dirty="0">
                <a:latin typeface="+mj-lt"/>
                <a:cs typeface="Arial" charset="0"/>
              </a:rPr>
              <a:t>just </a:t>
            </a:r>
            <a:r>
              <a:rPr lang="en-US" sz="2400" dirty="0" smtClean="0">
                <a:latin typeface="+mj-lt"/>
                <a:cs typeface="Arial" charset="0"/>
              </a:rPr>
              <a:t>fraction </a:t>
            </a:r>
            <a:r>
              <a:rPr lang="en-US" sz="2400" dirty="0">
                <a:latin typeface="+mj-lt"/>
                <a:cs typeface="Arial" charset="0"/>
              </a:rPr>
              <a:t>bits in </a:t>
            </a:r>
            <a:r>
              <a:rPr lang="en-US" sz="2400" dirty="0" smtClean="0">
                <a:latin typeface="+mj-lt"/>
                <a:cs typeface="Arial" charset="0"/>
              </a:rPr>
              <a:t>23-bit field</a:t>
            </a:r>
            <a:endParaRPr lang="en-US" sz="2400"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2</a:t>
            </a:r>
            <a:endParaRPr lang="en-US" sz="4400" dirty="0">
              <a:solidFill>
                <a:schemeClr val="bg1"/>
              </a:solidFill>
              <a:latin typeface="+mj-lt"/>
            </a:endParaRPr>
          </a:p>
        </p:txBody>
      </p:sp>
    </p:spTree>
    <p:extLst>
      <p:ext uri="{BB962C8B-B14F-4D97-AF65-F5344CB8AC3E}">
        <p14:creationId xmlns:p14="http://schemas.microsoft.com/office/powerpoint/2010/main" val="4095409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9734"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3342134930"/>
              </p:ext>
            </p:extLst>
          </p:nvPr>
        </p:nvGraphicFramePr>
        <p:xfrm>
          <a:off x="685800" y="3619228"/>
          <a:ext cx="7924800" cy="1694135"/>
        </p:xfrm>
        <a:graphic>
          <a:graphicData uri="http://schemas.openxmlformats.org/presentationml/2006/ole">
            <mc:AlternateContent xmlns:mc="http://schemas.openxmlformats.org/markup-compatibility/2006">
              <mc:Choice xmlns:v="urn:schemas-microsoft-com:vml" Requires="v">
                <p:oleObj spid="_x0000_s74888" name="VISIO" r:id="rId7" imgW="2761560" imgH="590400" progId="Visio.Drawing.6">
                  <p:embed/>
                </p:oleObj>
              </mc:Choice>
              <mc:Fallback>
                <p:oleObj name="VISIO" r:id="rId7" imgW="2761560" imgH="5904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619228"/>
                        <a:ext cx="7924800" cy="1694135"/>
                      </a:xfrm>
                      <a:prstGeom prst="rect">
                        <a:avLst/>
                      </a:prstGeom>
                    </p:spPr>
                  </p:pic>
                </p:oleObj>
              </mc:Fallback>
            </mc:AlternateContent>
          </a:graphicData>
        </a:graphic>
      </p:graphicFrame>
      <p:sp>
        <p:nvSpPr>
          <p:cNvPr id="969730" name="Rectangle 2"/>
          <p:cNvSpPr>
            <a:spLocks noChangeArrowheads="1"/>
          </p:cNvSpPr>
          <p:nvPr>
            <p:custDataLst>
              <p:tags r:id="rId3"/>
            </p:custDataLst>
          </p:nvPr>
        </p:nvSpPr>
        <p:spPr bwMode="auto">
          <a:xfrm>
            <a:off x="2286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9732" name="Rectangle 4"/>
          <p:cNvSpPr>
            <a:spLocks noChangeArrowheads="1"/>
          </p:cNvSpPr>
          <p:nvPr>
            <p:custDataLst>
              <p:tags r:id="rId4"/>
            </p:custDataLst>
          </p:nvPr>
        </p:nvSpPr>
        <p:spPr bwMode="auto">
          <a:xfrm>
            <a:off x="6096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600"/>
              </a:spcBef>
              <a:spcAft>
                <a:spcPts val="600"/>
              </a:spcAft>
              <a:buFontTx/>
              <a:buChar char="•"/>
            </a:pPr>
            <a:r>
              <a:rPr lang="en-US" sz="2400" i="1" dirty="0">
                <a:latin typeface="+mj-lt"/>
                <a:cs typeface="Arial" charset="0"/>
              </a:rPr>
              <a:t>Biased exponent</a:t>
            </a:r>
            <a:r>
              <a:rPr lang="en-US" sz="2400" dirty="0">
                <a:latin typeface="+mj-lt"/>
                <a:cs typeface="Arial" charset="0"/>
              </a:rPr>
              <a:t>:</a:t>
            </a:r>
            <a:r>
              <a:rPr lang="en-US" sz="2400" i="1" dirty="0">
                <a:latin typeface="+mj-lt"/>
                <a:cs typeface="Arial" charset="0"/>
              </a:rPr>
              <a:t> </a:t>
            </a:r>
            <a:r>
              <a:rPr lang="en-US" sz="2400" dirty="0">
                <a:latin typeface="+mj-lt"/>
                <a:cs typeface="Arial" charset="0"/>
              </a:rPr>
              <a:t>bias = 127 (01111111</a:t>
            </a:r>
            <a:r>
              <a:rPr lang="en-US" sz="2400" baseline="-25000" dirty="0">
                <a:latin typeface="+mj-lt"/>
                <a:cs typeface="Arial" charset="0"/>
              </a:rPr>
              <a:t>2</a:t>
            </a:r>
            <a:r>
              <a:rPr lang="en-US" sz="2400" dirty="0">
                <a:latin typeface="+mj-lt"/>
                <a:cs typeface="Arial" charset="0"/>
              </a:rPr>
              <a:t>)  </a:t>
            </a:r>
          </a:p>
          <a:p>
            <a:pPr marL="742950" lvl="1" indent="-285750" algn="just">
              <a:spcBef>
                <a:spcPts val="600"/>
              </a:spcBef>
              <a:spcAft>
                <a:spcPts val="600"/>
              </a:spcAft>
              <a:buFontTx/>
              <a:buChar char="–"/>
            </a:pPr>
            <a:r>
              <a:rPr lang="en-US" sz="2000" dirty="0">
                <a:latin typeface="+mj-lt"/>
                <a:cs typeface="Arial" charset="0"/>
              </a:rPr>
              <a:t>Biased exponent = </a:t>
            </a:r>
            <a:r>
              <a:rPr lang="en-US" sz="2000" dirty="0" smtClean="0">
                <a:latin typeface="+mj-lt"/>
                <a:cs typeface="Arial" charset="0"/>
              </a:rPr>
              <a:t>bias + exponent </a:t>
            </a:r>
            <a:endParaRPr lang="en-US" sz="2000" dirty="0">
              <a:latin typeface="+mj-lt"/>
              <a:cs typeface="Arial" charset="0"/>
            </a:endParaRPr>
          </a:p>
          <a:p>
            <a:pPr marL="742950" lvl="1" indent="-285750" algn="just">
              <a:spcBef>
                <a:spcPts val="600"/>
              </a:spcBef>
              <a:spcAft>
                <a:spcPts val="600"/>
              </a:spcAft>
              <a:buFontTx/>
              <a:buChar char="–"/>
            </a:pPr>
            <a:r>
              <a:rPr lang="en-US" sz="2000" dirty="0">
                <a:latin typeface="+mj-lt"/>
                <a:cs typeface="Arial" charset="0"/>
              </a:rPr>
              <a:t>Exponent of 7 is stored as:</a:t>
            </a:r>
          </a:p>
          <a:p>
            <a:pPr marL="742950" lvl="1" indent="-285750" algn="just">
              <a:spcBef>
                <a:spcPts val="600"/>
              </a:spcBef>
              <a:spcAft>
                <a:spcPts val="600"/>
              </a:spcAft>
            </a:pPr>
            <a:r>
              <a:rPr lang="en-US" sz="2000" dirty="0">
                <a:latin typeface="+mj-lt"/>
                <a:cs typeface="Arial" charset="0"/>
              </a:rPr>
              <a:t>			127 + 7 = 134 = 0x10000110</a:t>
            </a:r>
            <a:r>
              <a:rPr lang="en-US" sz="2000" baseline="-25000" dirty="0">
                <a:latin typeface="+mj-lt"/>
                <a:cs typeface="Arial" charset="0"/>
              </a:rPr>
              <a:t>2</a:t>
            </a:r>
          </a:p>
          <a:p>
            <a:pPr marL="342900" indent="-342900" algn="just">
              <a:spcBef>
                <a:spcPts val="600"/>
              </a:spcBef>
              <a:spcAft>
                <a:spcPts val="600"/>
              </a:spcAft>
              <a:buFontTx/>
              <a:buChar char="•"/>
            </a:pPr>
            <a:r>
              <a:rPr lang="en-US" sz="2400" dirty="0">
                <a:latin typeface="+mj-lt"/>
                <a:cs typeface="Arial" charset="0"/>
              </a:rPr>
              <a:t>The </a:t>
            </a:r>
            <a:r>
              <a:rPr lang="en-US" sz="2400" b="1" dirty="0">
                <a:latin typeface="+mj-lt"/>
                <a:cs typeface="Arial" charset="0"/>
              </a:rPr>
              <a:t>IEEE 754 32-bit floating-point representation</a:t>
            </a:r>
            <a:r>
              <a:rPr lang="en-US" sz="2400" dirty="0">
                <a:latin typeface="+mj-lt"/>
                <a:cs typeface="Arial" charset="0"/>
              </a:rPr>
              <a:t> of 228</a:t>
            </a:r>
            <a:r>
              <a:rPr lang="en-US" sz="2400" baseline="-25000" dirty="0">
                <a:latin typeface="+mj-lt"/>
                <a:cs typeface="Arial" charset="0"/>
              </a:rPr>
              <a:t>10</a:t>
            </a:r>
          </a:p>
          <a:p>
            <a:pPr marL="342900" indent="-342900" algn="just">
              <a:spcBef>
                <a:spcPts val="600"/>
              </a:spcBef>
              <a:spcAft>
                <a:spcPts val="600"/>
              </a:spcAft>
              <a:buFontTx/>
              <a:buChar char="•"/>
            </a:pPr>
            <a:endParaRPr lang="en-US" sz="2400" baseline="-25000" dirty="0">
              <a:latin typeface="+mj-lt"/>
              <a:cs typeface="Arial" charset="0"/>
            </a:endParaRPr>
          </a:p>
          <a:p>
            <a:pPr marL="342900" indent="-342900" algn="just">
              <a:spcBef>
                <a:spcPts val="600"/>
              </a:spcBef>
              <a:spcAft>
                <a:spcPts val="600"/>
              </a:spcAft>
              <a:buFontTx/>
              <a:buChar char="•"/>
            </a:pPr>
            <a:endParaRPr lang="en-US" sz="2400" baseline="-25000" dirty="0">
              <a:latin typeface="+mj-lt"/>
              <a:cs typeface="Arial" charset="0"/>
            </a:endParaRPr>
          </a:p>
          <a:p>
            <a:pPr marL="342900" indent="-342900" algn="just">
              <a:spcBef>
                <a:spcPts val="600"/>
              </a:spcBef>
              <a:spcAft>
                <a:spcPts val="600"/>
              </a:spcAft>
              <a:buFontTx/>
              <a:buChar char="•"/>
            </a:pPr>
            <a:endParaRPr lang="en-US" sz="2400" baseline="-25000" dirty="0">
              <a:latin typeface="+mj-lt"/>
              <a:cs typeface="Arial" charset="0"/>
            </a:endParaRPr>
          </a:p>
          <a:p>
            <a:pPr marL="342900" indent="-342900" algn="just">
              <a:spcBef>
                <a:spcPts val="600"/>
              </a:spcBef>
              <a:spcAft>
                <a:spcPts val="600"/>
              </a:spcAft>
              <a:buFontTx/>
              <a:buChar char="•"/>
            </a:pPr>
            <a:endParaRPr lang="en-US" sz="2400" baseline="-25000" dirty="0">
              <a:latin typeface="+mj-lt"/>
              <a:cs typeface="Arial" charset="0"/>
            </a:endParaRPr>
          </a:p>
          <a:p>
            <a:pPr marL="342900" indent="-342900" algn="just">
              <a:spcBef>
                <a:spcPts val="600"/>
              </a:spcBef>
              <a:spcAft>
                <a:spcPts val="600"/>
              </a:spcAft>
              <a:buFontTx/>
              <a:buChar char="•"/>
            </a:pPr>
            <a:endParaRPr lang="en-US" sz="2400" baseline="-25000" dirty="0">
              <a:latin typeface="+mj-lt"/>
              <a:cs typeface="Arial" charset="0"/>
            </a:endParaRPr>
          </a:p>
          <a:p>
            <a:pPr algn="just">
              <a:spcBef>
                <a:spcPts val="600"/>
              </a:spcBef>
              <a:spcAft>
                <a:spcPts val="600"/>
              </a:spcAft>
            </a:pPr>
            <a:r>
              <a:rPr lang="en-US" sz="2000" dirty="0" smtClean="0">
                <a:latin typeface="+mj-lt"/>
                <a:cs typeface="Arial" charset="0"/>
              </a:rPr>
              <a:t>		   </a:t>
            </a:r>
            <a:r>
              <a:rPr lang="en-US" sz="2800" dirty="0">
                <a:latin typeface="+mj-lt"/>
                <a:cs typeface="Arial" charset="0"/>
              </a:rPr>
              <a:t>i</a:t>
            </a:r>
            <a:r>
              <a:rPr lang="en-US" sz="2800" dirty="0" smtClean="0">
                <a:latin typeface="+mj-lt"/>
                <a:cs typeface="Arial" charset="0"/>
              </a:rPr>
              <a:t>n </a:t>
            </a:r>
            <a:r>
              <a:rPr lang="en-US" sz="2800" dirty="0">
                <a:latin typeface="+mj-lt"/>
                <a:cs typeface="Arial" charset="0"/>
              </a:rPr>
              <a:t>hexadecimal: </a:t>
            </a:r>
            <a:r>
              <a:rPr lang="en-US" sz="2800" b="1" dirty="0">
                <a:solidFill>
                  <a:schemeClr val="accent1"/>
                </a:solidFill>
                <a:latin typeface="+mj-lt"/>
                <a:cs typeface="Arial" charset="0"/>
              </a:rPr>
              <a:t>0x43640000</a:t>
            </a:r>
          </a:p>
          <a:p>
            <a:pPr marL="342900" indent="-342900" algn="just">
              <a:spcBef>
                <a:spcPts val="600"/>
              </a:spcBef>
              <a:spcAft>
                <a:spcPts val="600"/>
              </a:spcAft>
              <a:buFontTx/>
              <a:buChar char="•"/>
            </a:pPr>
            <a:endParaRPr lang="en-US" sz="2400" dirty="0">
              <a:latin typeface="+mj-lt"/>
              <a:cs typeface="Arial"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3</a:t>
            </a:r>
            <a:endParaRPr lang="en-US" sz="4400" dirty="0">
              <a:solidFill>
                <a:schemeClr val="bg1"/>
              </a:solidFill>
              <a:latin typeface="+mj-lt"/>
            </a:endParaRPr>
          </a:p>
        </p:txBody>
      </p:sp>
    </p:spTree>
    <p:extLst>
      <p:ext uri="{BB962C8B-B14F-4D97-AF65-F5344CB8AC3E}">
        <p14:creationId xmlns:p14="http://schemas.microsoft.com/office/powerpoint/2010/main" val="1964970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custDataLst>
              <p:tags r:id="rId1"/>
            </p:custDataLst>
          </p:nvPr>
        </p:nvSpPr>
        <p:spPr bwMode="auto">
          <a:xfrm>
            <a:off x="304800" y="838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9716" name="Rectangle 4"/>
          <p:cNvSpPr>
            <a:spLocks noChangeArrowheads="1"/>
          </p:cNvSpPr>
          <p:nvPr>
            <p:custDataLst>
              <p:tags r:id="rId2"/>
            </p:custDataLst>
          </p:nvPr>
        </p:nvSpPr>
        <p:spPr bwMode="auto">
          <a:xfrm>
            <a:off x="6858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mj-lt"/>
                <a:cs typeface="Arial" charset="0"/>
              </a:rPr>
              <a:t>Write </a:t>
            </a:r>
            <a:r>
              <a:rPr lang="en-US" sz="2400" dirty="0">
                <a:latin typeface="+mj-lt"/>
                <a:cs typeface="Arial" charset="0"/>
              </a:rPr>
              <a:t>-58.25</a:t>
            </a:r>
            <a:r>
              <a:rPr lang="en-US" sz="2400" baseline="-25000" dirty="0">
                <a:latin typeface="+mj-lt"/>
                <a:cs typeface="Arial" charset="0"/>
              </a:rPr>
              <a:t>10</a:t>
            </a:r>
            <a:r>
              <a:rPr lang="en-US" sz="2400" dirty="0">
                <a:latin typeface="+mj-lt"/>
                <a:cs typeface="Arial" charset="0"/>
              </a:rPr>
              <a:t> </a:t>
            </a:r>
            <a:r>
              <a:rPr lang="en-US" sz="2400" dirty="0" smtClean="0">
                <a:latin typeface="+mj-lt"/>
                <a:cs typeface="Arial" charset="0"/>
              </a:rPr>
              <a:t>in floating point (IEEE 754)</a:t>
            </a:r>
          </a:p>
          <a:p>
            <a:pPr marL="342900" indent="-342900">
              <a:spcBef>
                <a:spcPct val="20000"/>
              </a:spcBef>
              <a:buFontTx/>
              <a:buChar char="•"/>
            </a:pPr>
            <a:endParaRPr lang="en-US" sz="1800" dirty="0">
              <a:latin typeface="+mj-lt"/>
              <a:cs typeface="Arial" charset="0"/>
            </a:endParaRPr>
          </a:p>
          <a:p>
            <a:pPr marL="342900" indent="-342900">
              <a:spcBef>
                <a:spcPct val="20000"/>
              </a:spcBef>
            </a:pPr>
            <a:endParaRPr lang="en-US" sz="24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Example</a:t>
            </a:r>
            <a:endParaRPr lang="en-US" sz="4400" dirty="0">
              <a:solidFill>
                <a:schemeClr val="bg1"/>
              </a:solidFill>
              <a:latin typeface="+mj-lt"/>
            </a:endParaRPr>
          </a:p>
        </p:txBody>
      </p:sp>
    </p:spTree>
    <p:extLst>
      <p:ext uri="{BB962C8B-B14F-4D97-AF65-F5344CB8AC3E}">
        <p14:creationId xmlns:p14="http://schemas.microsoft.com/office/powerpoint/2010/main" val="2120240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9717" name="Object 5"/>
          <p:cNvGraphicFramePr>
            <a:graphicFrameLocks noGrp="1" noChangeAspect="1"/>
          </p:cNvGraphicFramePr>
          <p:nvPr>
            <p:ph idx="4294967295"/>
            <p:custDataLst>
              <p:tags r:id="rId2"/>
            </p:custDataLst>
            <p:extLst>
              <p:ext uri="{D42A27DB-BD31-4B8C-83A1-F6EECF244321}">
                <p14:modId xmlns:p14="http://schemas.microsoft.com/office/powerpoint/2010/main" val="688701897"/>
              </p:ext>
            </p:extLst>
          </p:nvPr>
        </p:nvGraphicFramePr>
        <p:xfrm>
          <a:off x="952500" y="4343400"/>
          <a:ext cx="7315200" cy="1219200"/>
        </p:xfrm>
        <a:graphic>
          <a:graphicData uri="http://schemas.openxmlformats.org/presentationml/2006/ole">
            <mc:AlternateContent xmlns:mc="http://schemas.openxmlformats.org/markup-compatibility/2006">
              <mc:Choice xmlns:v="urn:schemas-microsoft-com:vml" Requires="v">
                <p:oleObj spid="_x0000_s116841"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 y="4343400"/>
                        <a:ext cx="7315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9714" name="Rectangle 2"/>
          <p:cNvSpPr>
            <a:spLocks noChangeArrowheads="1"/>
          </p:cNvSpPr>
          <p:nvPr>
            <p:custDataLst>
              <p:tags r:id="rId3"/>
            </p:custDataLst>
          </p:nvPr>
        </p:nvSpPr>
        <p:spPr bwMode="auto">
          <a:xfrm>
            <a:off x="304800" y="838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9716" name="Rectangle 4"/>
          <p:cNvSpPr>
            <a:spLocks noChangeArrowheads="1"/>
          </p:cNvSpPr>
          <p:nvPr>
            <p:custDataLst>
              <p:tags r:id="rId4"/>
            </p:custDataLst>
          </p:nvPr>
        </p:nvSpPr>
        <p:spPr bwMode="auto">
          <a:xfrm>
            <a:off x="6858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mj-lt"/>
                <a:cs typeface="Arial" charset="0"/>
              </a:rPr>
              <a:t>Write </a:t>
            </a:r>
            <a:r>
              <a:rPr lang="en-US" sz="2400" dirty="0">
                <a:latin typeface="+mj-lt"/>
                <a:cs typeface="Arial" charset="0"/>
              </a:rPr>
              <a:t>-58.25</a:t>
            </a:r>
            <a:r>
              <a:rPr lang="en-US" sz="2400" baseline="-25000" dirty="0">
                <a:latin typeface="+mj-lt"/>
                <a:cs typeface="Arial" charset="0"/>
              </a:rPr>
              <a:t>10</a:t>
            </a:r>
            <a:r>
              <a:rPr lang="en-US" sz="2400" dirty="0">
                <a:latin typeface="+mj-lt"/>
                <a:cs typeface="Arial" charset="0"/>
              </a:rPr>
              <a:t> </a:t>
            </a:r>
            <a:r>
              <a:rPr lang="en-US" sz="2400" dirty="0" smtClean="0">
                <a:latin typeface="+mj-lt"/>
                <a:cs typeface="Arial" charset="0"/>
              </a:rPr>
              <a:t>in floating point (IEEE 754)</a:t>
            </a:r>
          </a:p>
          <a:p>
            <a:pPr marL="457200" indent="-457200" algn="just">
              <a:spcBef>
                <a:spcPts val="600"/>
              </a:spcBef>
              <a:spcAft>
                <a:spcPts val="600"/>
              </a:spcAft>
              <a:buFont typeface="+mj-lt"/>
              <a:buAutoNum type="arabicPeriod"/>
            </a:pPr>
            <a:r>
              <a:rPr lang="en-US" sz="2000" dirty="0" smtClean="0">
                <a:latin typeface="+mj-lt"/>
                <a:cs typeface="Arial" charset="0"/>
              </a:rPr>
              <a:t>Convert decimal to binary: </a:t>
            </a:r>
          </a:p>
          <a:p>
            <a:pPr lvl="1" algn="just">
              <a:spcBef>
                <a:spcPts val="600"/>
              </a:spcBef>
              <a:spcAft>
                <a:spcPts val="600"/>
              </a:spcAft>
            </a:pPr>
            <a:r>
              <a:rPr lang="en-US" sz="1800" dirty="0" smtClean="0">
                <a:latin typeface="+mj-lt"/>
                <a:cs typeface="Arial" charset="0"/>
              </a:rPr>
              <a:t>	58.25</a:t>
            </a:r>
            <a:r>
              <a:rPr lang="en-US" sz="1800" baseline="-25000" dirty="0" smtClean="0">
                <a:latin typeface="+mj-lt"/>
                <a:cs typeface="Arial" charset="0"/>
              </a:rPr>
              <a:t>10</a:t>
            </a:r>
            <a:r>
              <a:rPr lang="en-US" sz="1800" dirty="0" smtClean="0">
                <a:latin typeface="+mj-lt"/>
                <a:cs typeface="Arial" charset="0"/>
              </a:rPr>
              <a:t> </a:t>
            </a:r>
            <a:r>
              <a:rPr lang="en-US" sz="1800" dirty="0">
                <a:latin typeface="+mj-lt"/>
                <a:cs typeface="Arial" charset="0"/>
              </a:rPr>
              <a:t>= </a:t>
            </a:r>
            <a:r>
              <a:rPr lang="en-US" sz="1800" b="1" dirty="0" smtClean="0">
                <a:solidFill>
                  <a:schemeClr val="accent1"/>
                </a:solidFill>
                <a:latin typeface="+mj-lt"/>
                <a:cs typeface="Arial" charset="0"/>
              </a:rPr>
              <a:t>111010.01</a:t>
            </a:r>
            <a:r>
              <a:rPr lang="en-US" sz="1800" b="1" baseline="-25000" dirty="0" smtClean="0">
                <a:solidFill>
                  <a:schemeClr val="accent1"/>
                </a:solidFill>
                <a:latin typeface="+mj-lt"/>
                <a:cs typeface="Arial" charset="0"/>
              </a:rPr>
              <a:t>2</a:t>
            </a:r>
            <a:endParaRPr lang="en-US" sz="1800" b="1" dirty="0">
              <a:solidFill>
                <a:schemeClr val="accent1"/>
              </a:solidFill>
              <a:latin typeface="+mj-lt"/>
              <a:cs typeface="Arial" charset="0"/>
            </a:endParaRPr>
          </a:p>
          <a:p>
            <a:pPr marL="457200" indent="-457200" algn="just">
              <a:spcBef>
                <a:spcPts val="600"/>
              </a:spcBef>
              <a:spcAft>
                <a:spcPts val="600"/>
              </a:spcAft>
              <a:buFont typeface="+mj-lt"/>
              <a:buAutoNum type="arabicPeriod"/>
            </a:pPr>
            <a:r>
              <a:rPr lang="en-US" sz="2000" dirty="0" smtClean="0">
                <a:latin typeface="+mj-lt"/>
                <a:cs typeface="Arial" charset="0"/>
              </a:rPr>
              <a:t>Write in binary scientific notation:</a:t>
            </a:r>
          </a:p>
          <a:p>
            <a:pPr algn="just">
              <a:spcBef>
                <a:spcPts val="600"/>
              </a:spcBef>
              <a:spcAft>
                <a:spcPts val="600"/>
              </a:spcAft>
            </a:pPr>
            <a:r>
              <a:rPr lang="en-US" sz="2000" dirty="0" smtClean="0">
                <a:latin typeface="+mj-lt"/>
                <a:cs typeface="Arial" charset="0"/>
              </a:rPr>
              <a:t>	</a:t>
            </a:r>
            <a:r>
              <a:rPr lang="en-US" sz="2000" b="1" dirty="0" smtClean="0">
                <a:solidFill>
                  <a:schemeClr val="accent1"/>
                </a:solidFill>
                <a:latin typeface="+mj-lt"/>
                <a:cs typeface="Arial" charset="0"/>
              </a:rPr>
              <a:t>1.1101001 </a:t>
            </a:r>
            <a:r>
              <a:rPr lang="en-US" sz="2000" b="1" dirty="0">
                <a:solidFill>
                  <a:schemeClr val="accent1"/>
                </a:solidFill>
                <a:latin typeface="+mj-lt"/>
                <a:cs typeface="Times New Roman" pitchFamily="18" charset="0"/>
              </a:rPr>
              <a:t>×</a:t>
            </a:r>
            <a:r>
              <a:rPr lang="en-US" sz="2000" b="1" dirty="0">
                <a:solidFill>
                  <a:schemeClr val="accent1"/>
                </a:solidFill>
                <a:latin typeface="+mj-lt"/>
                <a:cs typeface="Arial" charset="0"/>
              </a:rPr>
              <a:t> 2</a:t>
            </a:r>
            <a:r>
              <a:rPr lang="en-US" sz="2000" b="1" baseline="30000" dirty="0">
                <a:solidFill>
                  <a:schemeClr val="accent1"/>
                </a:solidFill>
                <a:latin typeface="+mj-lt"/>
                <a:cs typeface="Arial" charset="0"/>
              </a:rPr>
              <a:t>5</a:t>
            </a:r>
            <a:endParaRPr lang="en-US" sz="2000" b="1" dirty="0" smtClean="0">
              <a:solidFill>
                <a:schemeClr val="accent1"/>
              </a:solidFill>
              <a:latin typeface="+mj-lt"/>
              <a:cs typeface="Arial" charset="0"/>
            </a:endParaRPr>
          </a:p>
          <a:p>
            <a:pPr marL="457200" indent="-457200" algn="just">
              <a:buFont typeface="+mj-lt"/>
              <a:buAutoNum type="arabicPeriod" startAt="3"/>
            </a:pPr>
            <a:r>
              <a:rPr lang="en-US" sz="2000" dirty="0" smtClean="0">
                <a:latin typeface="+mj-lt"/>
                <a:cs typeface="Arial" charset="0"/>
              </a:rPr>
              <a:t>Fill </a:t>
            </a:r>
            <a:r>
              <a:rPr lang="en-US" sz="2000" dirty="0">
                <a:latin typeface="+mj-lt"/>
                <a:cs typeface="Arial" charset="0"/>
              </a:rPr>
              <a:t>in </a:t>
            </a:r>
            <a:r>
              <a:rPr lang="en-US" sz="2000" dirty="0" smtClean="0">
                <a:latin typeface="+mj-lt"/>
                <a:cs typeface="Arial" charset="0"/>
              </a:rPr>
              <a:t>fields:</a:t>
            </a:r>
            <a:endParaRPr lang="en-US" sz="2000" dirty="0">
              <a:latin typeface="+mj-lt"/>
              <a:cs typeface="Arial" charset="0"/>
            </a:endParaRPr>
          </a:p>
          <a:p>
            <a:pPr lvl="1" algn="just"/>
            <a:r>
              <a:rPr lang="en-US" sz="1800" dirty="0" smtClean="0">
                <a:latin typeface="+mj-lt"/>
                <a:cs typeface="Arial" charset="0"/>
              </a:rPr>
              <a:t>	</a:t>
            </a:r>
            <a:r>
              <a:rPr lang="en-US" sz="1800" b="1" dirty="0" smtClean="0">
                <a:latin typeface="+mj-lt"/>
                <a:cs typeface="Arial" charset="0"/>
              </a:rPr>
              <a:t>Sign </a:t>
            </a:r>
            <a:r>
              <a:rPr lang="en-US" sz="1800" b="1" dirty="0">
                <a:latin typeface="+mj-lt"/>
                <a:cs typeface="Arial" charset="0"/>
              </a:rPr>
              <a:t>bit: </a:t>
            </a:r>
            <a:r>
              <a:rPr lang="en-US" sz="1800" b="1" dirty="0">
                <a:solidFill>
                  <a:schemeClr val="accent1"/>
                </a:solidFill>
                <a:latin typeface="+mj-lt"/>
                <a:cs typeface="Arial" charset="0"/>
              </a:rPr>
              <a:t>1</a:t>
            </a:r>
            <a:r>
              <a:rPr lang="en-US" sz="1800" dirty="0">
                <a:latin typeface="+mj-lt"/>
                <a:cs typeface="Arial" charset="0"/>
              </a:rPr>
              <a:t> (negative)</a:t>
            </a:r>
          </a:p>
          <a:p>
            <a:pPr lvl="1" algn="just"/>
            <a:r>
              <a:rPr lang="en-US" sz="1800" dirty="0" smtClean="0">
                <a:latin typeface="+mj-lt"/>
                <a:cs typeface="Arial" charset="0"/>
              </a:rPr>
              <a:t>	</a:t>
            </a:r>
            <a:r>
              <a:rPr lang="en-US" sz="1800" b="1" dirty="0" smtClean="0">
                <a:latin typeface="+mj-lt"/>
                <a:cs typeface="Arial" charset="0"/>
              </a:rPr>
              <a:t>8 </a:t>
            </a:r>
            <a:r>
              <a:rPr lang="en-US" sz="1800" b="1" dirty="0">
                <a:latin typeface="+mj-lt"/>
                <a:cs typeface="Arial" charset="0"/>
              </a:rPr>
              <a:t>exponent bits: </a:t>
            </a:r>
            <a:r>
              <a:rPr lang="en-US" sz="1800" dirty="0">
                <a:latin typeface="+mj-lt"/>
                <a:cs typeface="Arial" charset="0"/>
              </a:rPr>
              <a:t>(127 + 5) = 132 = </a:t>
            </a:r>
            <a:r>
              <a:rPr lang="en-US" sz="1800" b="1" dirty="0">
                <a:solidFill>
                  <a:schemeClr val="accent1"/>
                </a:solidFill>
                <a:latin typeface="+mj-lt"/>
                <a:cs typeface="Arial" charset="0"/>
              </a:rPr>
              <a:t>10000100</a:t>
            </a:r>
            <a:r>
              <a:rPr lang="en-US" sz="1800" b="1" baseline="-25000" dirty="0">
                <a:solidFill>
                  <a:schemeClr val="accent1"/>
                </a:solidFill>
                <a:latin typeface="+mj-lt"/>
                <a:cs typeface="Arial" charset="0"/>
              </a:rPr>
              <a:t>2</a:t>
            </a:r>
          </a:p>
          <a:p>
            <a:pPr lvl="1" algn="just"/>
            <a:r>
              <a:rPr lang="en-US" sz="1800" dirty="0" smtClean="0">
                <a:latin typeface="+mj-lt"/>
                <a:cs typeface="Arial" charset="0"/>
              </a:rPr>
              <a:t>	</a:t>
            </a:r>
            <a:r>
              <a:rPr lang="en-US" sz="1800" b="1" dirty="0" smtClean="0">
                <a:latin typeface="+mj-lt"/>
                <a:cs typeface="Arial" charset="0"/>
              </a:rPr>
              <a:t>23 </a:t>
            </a:r>
            <a:r>
              <a:rPr lang="en-US" sz="1800" b="1" dirty="0">
                <a:latin typeface="+mj-lt"/>
                <a:cs typeface="Arial" charset="0"/>
              </a:rPr>
              <a:t>fraction bits: </a:t>
            </a:r>
            <a:r>
              <a:rPr lang="en-US" sz="1800" b="1" dirty="0">
                <a:solidFill>
                  <a:schemeClr val="accent1"/>
                </a:solidFill>
                <a:latin typeface="+mj-lt"/>
                <a:cs typeface="Arial" charset="0"/>
              </a:rPr>
              <a:t>110 1001 0000 0000 0000 0000</a:t>
            </a:r>
          </a:p>
          <a:p>
            <a:pPr marL="742950" lvl="1" indent="-285750" algn="just">
              <a:spcBef>
                <a:spcPts val="600"/>
              </a:spcBef>
              <a:spcAft>
                <a:spcPts val="600"/>
              </a:spcAft>
              <a:buFontTx/>
              <a:buChar char="–"/>
            </a:pPr>
            <a:endParaRPr lang="en-US" sz="1800" dirty="0">
              <a:latin typeface="+mj-lt"/>
              <a:cs typeface="Arial" charset="0"/>
            </a:endParaRPr>
          </a:p>
          <a:p>
            <a:pPr marL="742950" lvl="1" indent="-285750" algn="just">
              <a:spcBef>
                <a:spcPts val="600"/>
              </a:spcBef>
              <a:spcAft>
                <a:spcPts val="600"/>
              </a:spcAft>
              <a:buFontTx/>
              <a:buChar char="–"/>
            </a:pPr>
            <a:endParaRPr lang="en-US" sz="1800" dirty="0">
              <a:latin typeface="+mj-lt"/>
              <a:cs typeface="Arial" charset="0"/>
            </a:endParaRPr>
          </a:p>
          <a:p>
            <a:pPr marL="742950" lvl="1" indent="-285750" algn="just">
              <a:spcBef>
                <a:spcPts val="600"/>
              </a:spcBef>
              <a:spcAft>
                <a:spcPts val="600"/>
              </a:spcAft>
              <a:buFontTx/>
              <a:buChar char="–"/>
            </a:pPr>
            <a:endParaRPr lang="en-US" sz="800" dirty="0">
              <a:latin typeface="+mj-lt"/>
              <a:cs typeface="Arial" charset="0"/>
            </a:endParaRPr>
          </a:p>
          <a:p>
            <a:pPr algn="just">
              <a:spcBef>
                <a:spcPts val="600"/>
              </a:spcBef>
              <a:spcAft>
                <a:spcPts val="600"/>
              </a:spcAft>
            </a:pPr>
            <a:r>
              <a:rPr lang="en-US" sz="2000" dirty="0" smtClean="0">
                <a:latin typeface="+mj-lt"/>
                <a:cs typeface="Arial" charset="0"/>
              </a:rPr>
              <a:t>		in </a:t>
            </a:r>
            <a:r>
              <a:rPr lang="en-US" sz="2000" dirty="0">
                <a:latin typeface="+mj-lt"/>
                <a:cs typeface="Arial" charset="0"/>
              </a:rPr>
              <a:t>hexadecimal: </a:t>
            </a:r>
            <a:r>
              <a:rPr lang="en-US" sz="2000" b="1" dirty="0">
                <a:solidFill>
                  <a:schemeClr val="accent1"/>
                </a:solidFill>
                <a:latin typeface="+mj-lt"/>
                <a:cs typeface="Arial" charset="0"/>
              </a:rPr>
              <a:t>0xC2690000</a:t>
            </a:r>
          </a:p>
          <a:p>
            <a:pPr marL="342900" indent="-342900">
              <a:spcBef>
                <a:spcPct val="20000"/>
              </a:spcBef>
              <a:buFontTx/>
              <a:buChar char="•"/>
            </a:pPr>
            <a:endParaRPr lang="en-US" sz="1800" dirty="0">
              <a:latin typeface="+mj-lt"/>
              <a:cs typeface="Arial" charset="0"/>
            </a:endParaRPr>
          </a:p>
          <a:p>
            <a:pPr marL="342900" indent="-342900">
              <a:spcBef>
                <a:spcPct val="20000"/>
              </a:spcBef>
            </a:pPr>
            <a:endParaRPr lang="en-US" sz="2400" dirty="0">
              <a:latin typeface="+mj-lt"/>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Example</a:t>
            </a:r>
            <a:endParaRPr lang="en-US" sz="4400" dirty="0">
              <a:solidFill>
                <a:schemeClr val="bg1"/>
              </a:solidFill>
              <a:latin typeface="+mj-lt"/>
            </a:endParaRPr>
          </a:p>
        </p:txBody>
      </p:sp>
    </p:spTree>
    <p:extLst>
      <p:ext uri="{BB962C8B-B14F-4D97-AF65-F5344CB8AC3E}">
        <p14:creationId xmlns:p14="http://schemas.microsoft.com/office/powerpoint/2010/main" val="640687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575" name="Group 87"/>
          <p:cNvGraphicFramePr>
            <a:graphicFrameLocks noGrp="1"/>
          </p:cNvGraphicFramePr>
          <p:nvPr>
            <p:ph sz="half" idx="4294967295"/>
            <p:custDataLst>
              <p:tags r:id="rId1"/>
            </p:custDataLst>
            <p:extLst>
              <p:ext uri="{D42A27DB-BD31-4B8C-83A1-F6EECF244321}">
                <p14:modId xmlns:p14="http://schemas.microsoft.com/office/powerpoint/2010/main" val="3443920383"/>
              </p:ext>
            </p:extLst>
          </p:nvPr>
        </p:nvGraphicFramePr>
        <p:xfrm>
          <a:off x="1157654" y="1828800"/>
          <a:ext cx="7534275" cy="2878139"/>
        </p:xfrm>
        <a:graphic>
          <a:graphicData uri="http://schemas.openxmlformats.org/drawingml/2006/table">
            <a:tbl>
              <a:tblPr/>
              <a:tblGrid>
                <a:gridCol w="1371600"/>
                <a:gridCol w="838200"/>
                <a:gridCol w="1524000"/>
                <a:gridCol w="3800475"/>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Exponent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Fraction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Arial" charset="0"/>
                        </a:rPr>
                        <a:t>NaN</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non-zero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949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Special Cases</a:t>
            </a:r>
            <a:endParaRPr lang="en-US" sz="4400" dirty="0">
              <a:solidFill>
                <a:schemeClr val="bg1"/>
              </a:solidFill>
              <a:latin typeface="+mj-lt"/>
            </a:endParaRPr>
          </a:p>
        </p:txBody>
      </p:sp>
    </p:spTree>
    <p:extLst>
      <p:ext uri="{BB962C8B-B14F-4D97-AF65-F5344CB8AC3E}">
        <p14:creationId xmlns:p14="http://schemas.microsoft.com/office/powerpoint/2010/main" val="2171571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0516"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a:latin typeface="+mj-lt"/>
                <a:cs typeface="Arial" charset="0"/>
              </a:rPr>
              <a:t>Single-Precision:</a:t>
            </a:r>
          </a:p>
          <a:p>
            <a:pPr marL="742950" lvl="1" indent="-285750">
              <a:spcBef>
                <a:spcPct val="20000"/>
              </a:spcBef>
              <a:buFontTx/>
              <a:buChar char="–"/>
            </a:pPr>
            <a:r>
              <a:rPr lang="en-US" sz="2600" dirty="0" smtClean="0">
                <a:latin typeface="+mj-lt"/>
                <a:cs typeface="Arial" charset="0"/>
              </a:rPr>
              <a:t>32-bit</a:t>
            </a:r>
          </a:p>
          <a:p>
            <a:pPr marL="742950" lvl="1" indent="-285750">
              <a:spcBef>
                <a:spcPct val="20000"/>
              </a:spcBef>
              <a:buFontTx/>
              <a:buChar char="–"/>
            </a:pPr>
            <a:r>
              <a:rPr lang="en-US" sz="2600" dirty="0" smtClean="0">
                <a:latin typeface="+mj-lt"/>
                <a:cs typeface="Arial" charset="0"/>
              </a:rPr>
              <a:t>1 sign bit, 8 exponent bits, 23 fraction bits</a:t>
            </a:r>
          </a:p>
          <a:p>
            <a:pPr marL="742950" lvl="1" indent="-285750">
              <a:spcBef>
                <a:spcPct val="20000"/>
              </a:spcBef>
              <a:buFontTx/>
              <a:buChar char="–"/>
            </a:pPr>
            <a:r>
              <a:rPr lang="en-US" sz="2600" dirty="0" smtClean="0">
                <a:latin typeface="+mj-lt"/>
                <a:cs typeface="Arial" charset="0"/>
              </a:rPr>
              <a:t>bias </a:t>
            </a:r>
            <a:r>
              <a:rPr lang="en-US" sz="2600" dirty="0">
                <a:latin typeface="+mj-lt"/>
                <a:cs typeface="Arial" charset="0"/>
              </a:rPr>
              <a:t>= 127</a:t>
            </a:r>
          </a:p>
          <a:p>
            <a:pPr marL="742950" lvl="1" indent="-285750">
              <a:spcBef>
                <a:spcPct val="20000"/>
              </a:spcBef>
            </a:pPr>
            <a:endParaRPr lang="en-US" sz="2600" dirty="0">
              <a:latin typeface="+mj-lt"/>
              <a:cs typeface="Arial" charset="0"/>
            </a:endParaRPr>
          </a:p>
          <a:p>
            <a:pPr marL="342900" indent="-342900">
              <a:spcBef>
                <a:spcPct val="20000"/>
              </a:spcBef>
              <a:buFontTx/>
              <a:buChar char="•"/>
            </a:pPr>
            <a:r>
              <a:rPr lang="en-US" sz="2600" b="1" dirty="0">
                <a:latin typeface="+mj-lt"/>
                <a:cs typeface="Arial" charset="0"/>
              </a:rPr>
              <a:t>Double-Precision:</a:t>
            </a:r>
          </a:p>
          <a:p>
            <a:pPr marL="742950" lvl="1" indent="-285750">
              <a:spcBef>
                <a:spcPct val="20000"/>
              </a:spcBef>
              <a:buFontTx/>
              <a:buChar char="–"/>
            </a:pPr>
            <a:r>
              <a:rPr lang="en-US" sz="2600" dirty="0" smtClean="0">
                <a:latin typeface="+mj-lt"/>
                <a:cs typeface="Arial" charset="0"/>
              </a:rPr>
              <a:t>64-bit</a:t>
            </a:r>
            <a:endParaRPr lang="en-US" sz="2600" dirty="0">
              <a:latin typeface="+mj-lt"/>
              <a:cs typeface="Arial" charset="0"/>
            </a:endParaRPr>
          </a:p>
          <a:p>
            <a:pPr marL="742950" lvl="1" indent="-285750">
              <a:spcBef>
                <a:spcPct val="20000"/>
              </a:spcBef>
              <a:buFontTx/>
              <a:buChar char="–"/>
            </a:pPr>
            <a:r>
              <a:rPr lang="en-US" sz="2600" dirty="0">
                <a:latin typeface="+mj-lt"/>
                <a:cs typeface="Arial" charset="0"/>
              </a:rPr>
              <a:t>1 sign bit, 11 exponent bits, 52 fraction bits</a:t>
            </a:r>
          </a:p>
          <a:p>
            <a:pPr marL="742950" lvl="1" indent="-285750">
              <a:spcBef>
                <a:spcPct val="20000"/>
              </a:spcBef>
              <a:buFontTx/>
              <a:buChar char="–"/>
            </a:pPr>
            <a:r>
              <a:rPr lang="en-US" sz="2600" dirty="0">
                <a:latin typeface="+mj-lt"/>
                <a:cs typeface="Arial" charset="0"/>
              </a:rPr>
              <a:t>bias = 1023</a:t>
            </a:r>
          </a:p>
          <a:p>
            <a:pPr marL="342900" indent="-342900">
              <a:spcBef>
                <a:spcPct val="20000"/>
              </a:spcBef>
            </a:pPr>
            <a:endParaRPr lang="en-US" sz="26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Precision</a:t>
            </a:r>
            <a:endParaRPr lang="en-US" sz="4400" dirty="0">
              <a:solidFill>
                <a:schemeClr val="bg1"/>
              </a:solidFill>
              <a:latin typeface="+mj-lt"/>
            </a:endParaRPr>
          </a:p>
        </p:txBody>
      </p:sp>
    </p:spTree>
    <p:extLst>
      <p:ext uri="{BB962C8B-B14F-4D97-AF65-F5344CB8AC3E}">
        <p14:creationId xmlns:p14="http://schemas.microsoft.com/office/powerpoint/2010/main" val="1903910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custDataLst>
              <p:tags r:id="rId1"/>
            </p:custDataLst>
          </p:nvPr>
        </p:nvSpPr>
        <p:spPr bwMode="auto">
          <a:xfrm>
            <a:off x="978877"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i="1" dirty="0" smtClean="0">
              <a:latin typeface="Times New Roman" pitchFamily="18" charset="0"/>
              <a:cs typeface="Arial" charset="0"/>
            </a:endParaRPr>
          </a:p>
          <a:p>
            <a:pPr marL="342900" indent="-342900">
              <a:spcBef>
                <a:spcPct val="20000"/>
              </a:spcBef>
            </a:pPr>
            <a:r>
              <a:rPr lang="en-US" sz="3800" b="1" i="1" dirty="0">
                <a:solidFill>
                  <a:schemeClr val="accent1"/>
                </a:solidFill>
                <a:latin typeface="Times New Roman" pitchFamily="18" charset="0"/>
                <a:cs typeface="Arial" charset="0"/>
              </a:rPr>
              <a:t>			</a:t>
            </a:r>
            <a:r>
              <a:rPr lang="en-US" sz="3800" b="1" i="1" dirty="0" err="1">
                <a:solidFill>
                  <a:srgbClr val="0070C0"/>
                </a:solidFill>
                <a:latin typeface="Times New Roman" pitchFamily="18" charset="0"/>
                <a:cs typeface="Arial" charset="0"/>
              </a:rPr>
              <a:t>t</a:t>
            </a:r>
            <a:r>
              <a:rPr lang="en-US" sz="3800" b="1" baseline="-25000" dirty="0" err="1">
                <a:solidFill>
                  <a:srgbClr val="0070C0"/>
                </a:solidFill>
                <a:latin typeface="Times New Roman" pitchFamily="18" charset="0"/>
                <a:cs typeface="Arial" charset="0"/>
              </a:rPr>
              <a:t>ripple</a:t>
            </a:r>
            <a:r>
              <a:rPr lang="en-US" sz="3800" b="1" dirty="0">
                <a:solidFill>
                  <a:srgbClr val="0070C0"/>
                </a:solidFill>
                <a:latin typeface="Times New Roman" pitchFamily="18" charset="0"/>
                <a:cs typeface="Arial" charset="0"/>
              </a:rPr>
              <a:t> = </a:t>
            </a:r>
            <a:r>
              <a:rPr lang="en-US" sz="3800" b="1" i="1" dirty="0" err="1">
                <a:solidFill>
                  <a:srgbClr val="0070C0"/>
                </a:solidFill>
                <a:latin typeface="Times New Roman" pitchFamily="18" charset="0"/>
                <a:cs typeface="Arial" charset="0"/>
              </a:rPr>
              <a:t>Nt</a:t>
            </a:r>
            <a:r>
              <a:rPr lang="en-US" sz="3800" b="1" i="1" baseline="-25000" dirty="0" err="1">
                <a:solidFill>
                  <a:srgbClr val="0070C0"/>
                </a:solidFill>
                <a:latin typeface="Times New Roman" pitchFamily="18" charset="0"/>
                <a:cs typeface="Arial" charset="0"/>
              </a:rPr>
              <a:t>FA</a:t>
            </a:r>
            <a:endParaRPr lang="en-US" sz="3800" b="1" i="1" baseline="-25000" dirty="0">
              <a:solidFill>
                <a:srgbClr val="0070C0"/>
              </a:solidFill>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p>
          <a:p>
            <a:pPr marL="342900" indent="-342900">
              <a:spcBef>
                <a:spcPct val="20000"/>
              </a:spcBef>
            </a:pPr>
            <a:r>
              <a:rPr lang="en-US" sz="2400" i="1" baseline="-25000" dirty="0">
                <a:latin typeface="Times New Roman" pitchFamily="18" charset="0"/>
                <a:cs typeface="Arial" charset="0"/>
              </a:rPr>
              <a:t>	</a:t>
            </a:r>
            <a:r>
              <a:rPr lang="en-US" sz="2400" i="1" baseline="-25000" dirty="0">
                <a:latin typeface="+mj-lt"/>
                <a:cs typeface="Arial" charset="0"/>
              </a:rPr>
              <a:t>    </a:t>
            </a:r>
            <a:r>
              <a:rPr lang="en-US" sz="2400" dirty="0">
                <a:latin typeface="+mj-lt"/>
                <a:cs typeface="Arial" charset="0"/>
              </a:rPr>
              <a:t>where </a:t>
            </a:r>
            <a:r>
              <a:rPr lang="en-US" sz="2400" i="1" dirty="0" err="1">
                <a:latin typeface="+mj-lt"/>
                <a:cs typeface="Arial" charset="0"/>
              </a:rPr>
              <a:t>t</a:t>
            </a:r>
            <a:r>
              <a:rPr lang="en-US" sz="2400" i="1" baseline="-25000" dirty="0" err="1">
                <a:latin typeface="+mj-lt"/>
                <a:cs typeface="Arial" charset="0"/>
              </a:rPr>
              <a:t>FA</a:t>
            </a:r>
            <a:r>
              <a:rPr lang="en-US" sz="2400" dirty="0">
                <a:latin typeface="+mj-lt"/>
                <a:cs typeface="Arial" charset="0"/>
              </a:rPr>
              <a:t> is the delay of a </a:t>
            </a:r>
            <a:r>
              <a:rPr lang="en-US" sz="2400" dirty="0" smtClean="0">
                <a:latin typeface="+mj-lt"/>
                <a:cs typeface="Arial" charset="0"/>
              </a:rPr>
              <a:t>1-bit full </a:t>
            </a:r>
            <a:r>
              <a:rPr lang="en-US" sz="2400" dirty="0">
                <a:latin typeface="+mj-lt"/>
                <a:cs typeface="Arial" charset="0"/>
              </a:rPr>
              <a:t>adder</a:t>
            </a: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Ripple-Carry Adder Delay</a:t>
            </a:r>
            <a:endParaRPr lang="en-US" sz="4400" dirty="0">
              <a:solidFill>
                <a:schemeClr val="bg1"/>
              </a:solidFill>
              <a:latin typeface="+mj-lt"/>
            </a:endParaRPr>
          </a:p>
        </p:txBody>
      </p:sp>
    </p:spTree>
    <p:extLst>
      <p:ext uri="{BB962C8B-B14F-4D97-AF65-F5344CB8AC3E}">
        <p14:creationId xmlns:p14="http://schemas.microsoft.com/office/powerpoint/2010/main" val="3640232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1540" name="Rectangle 4"/>
          <p:cNvSpPr>
            <a:spLocks noChangeArrowheads="1"/>
          </p:cNvSpPr>
          <p:nvPr>
            <p:custDataLst>
              <p:tags r:id="rId2"/>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mj-lt"/>
                <a:cs typeface="Arial" charset="0"/>
              </a:rPr>
              <a:t>Overflow:</a:t>
            </a:r>
            <a:r>
              <a:rPr lang="en-US" sz="2400" dirty="0">
                <a:latin typeface="+mj-lt"/>
                <a:cs typeface="Arial" charset="0"/>
              </a:rPr>
              <a:t> 	</a:t>
            </a:r>
            <a:r>
              <a:rPr lang="en-US" sz="2400" dirty="0" smtClean="0">
                <a:latin typeface="+mj-lt"/>
                <a:cs typeface="Arial" charset="0"/>
              </a:rPr>
              <a:t> number too </a:t>
            </a:r>
            <a:r>
              <a:rPr lang="en-US" sz="2400" dirty="0">
                <a:latin typeface="+mj-lt"/>
                <a:cs typeface="Arial" charset="0"/>
              </a:rPr>
              <a:t>large to be represented</a:t>
            </a:r>
          </a:p>
          <a:p>
            <a:pPr marL="342900" indent="-342900">
              <a:spcBef>
                <a:spcPct val="20000"/>
              </a:spcBef>
              <a:buFontTx/>
              <a:buChar char="•"/>
            </a:pPr>
            <a:r>
              <a:rPr lang="en-US" sz="2400" b="1" dirty="0" smtClean="0">
                <a:latin typeface="+mj-lt"/>
                <a:cs typeface="Arial" charset="0"/>
              </a:rPr>
              <a:t>Underflow:  </a:t>
            </a:r>
            <a:r>
              <a:rPr lang="en-US" sz="2400" dirty="0" smtClean="0">
                <a:latin typeface="+mj-lt"/>
                <a:cs typeface="Arial" charset="0"/>
              </a:rPr>
              <a:t>number too </a:t>
            </a:r>
            <a:r>
              <a:rPr lang="en-US" sz="2400" dirty="0">
                <a:latin typeface="+mj-lt"/>
                <a:cs typeface="Arial" charset="0"/>
              </a:rPr>
              <a:t>small to be represented</a:t>
            </a:r>
          </a:p>
          <a:p>
            <a:pPr marL="342900" indent="-342900">
              <a:spcBef>
                <a:spcPct val="20000"/>
              </a:spcBef>
              <a:buFontTx/>
              <a:buChar char="•"/>
            </a:pPr>
            <a:r>
              <a:rPr lang="en-US" sz="2400" b="1" dirty="0">
                <a:latin typeface="+mj-lt"/>
                <a:cs typeface="Arial" charset="0"/>
              </a:rPr>
              <a:t>Rounding modes:</a:t>
            </a:r>
            <a:r>
              <a:rPr lang="en-US" sz="2400" dirty="0">
                <a:latin typeface="+mj-lt"/>
                <a:cs typeface="Arial" charset="0"/>
              </a:rPr>
              <a:t> </a:t>
            </a:r>
          </a:p>
          <a:p>
            <a:pPr marL="742950" lvl="1" indent="-285750">
              <a:spcBef>
                <a:spcPct val="20000"/>
              </a:spcBef>
              <a:buFontTx/>
              <a:buChar char="–"/>
            </a:pPr>
            <a:r>
              <a:rPr lang="en-US" sz="2000" dirty="0">
                <a:latin typeface="+mj-lt"/>
                <a:cs typeface="Arial" charset="0"/>
              </a:rPr>
              <a:t>Down</a:t>
            </a:r>
          </a:p>
          <a:p>
            <a:pPr marL="742950" lvl="1" indent="-285750">
              <a:spcBef>
                <a:spcPct val="20000"/>
              </a:spcBef>
              <a:buFontTx/>
              <a:buChar char="–"/>
            </a:pPr>
            <a:r>
              <a:rPr lang="en-US" sz="2000" dirty="0">
                <a:latin typeface="+mj-lt"/>
                <a:cs typeface="Arial" charset="0"/>
              </a:rPr>
              <a:t>Up</a:t>
            </a:r>
          </a:p>
          <a:p>
            <a:pPr marL="742950" lvl="1" indent="-285750">
              <a:spcBef>
                <a:spcPct val="20000"/>
              </a:spcBef>
              <a:buFontTx/>
              <a:buChar char="–"/>
            </a:pPr>
            <a:r>
              <a:rPr lang="en-US" sz="2000" dirty="0">
                <a:latin typeface="+mj-lt"/>
                <a:cs typeface="Arial" charset="0"/>
              </a:rPr>
              <a:t>Toward zero</a:t>
            </a:r>
          </a:p>
          <a:p>
            <a:pPr marL="742950" lvl="1" indent="-285750">
              <a:spcBef>
                <a:spcPct val="20000"/>
              </a:spcBef>
              <a:buFontTx/>
              <a:buChar char="–"/>
            </a:pPr>
            <a:r>
              <a:rPr lang="en-US" sz="2000" dirty="0">
                <a:latin typeface="+mj-lt"/>
                <a:cs typeface="Arial" charset="0"/>
              </a:rPr>
              <a:t>To nearest</a:t>
            </a:r>
          </a:p>
          <a:p>
            <a:pPr marL="342900" indent="-342900">
              <a:spcBef>
                <a:spcPct val="20000"/>
              </a:spcBef>
              <a:buFontTx/>
              <a:buChar char="•"/>
            </a:pPr>
            <a:r>
              <a:rPr lang="en-US" sz="2400" b="1" dirty="0">
                <a:latin typeface="+mj-lt"/>
                <a:cs typeface="Arial" charset="0"/>
              </a:rPr>
              <a:t>Example:</a:t>
            </a:r>
            <a:r>
              <a:rPr lang="en-US" sz="2400" dirty="0">
                <a:latin typeface="+mj-lt"/>
                <a:cs typeface="Arial" charset="0"/>
              </a:rPr>
              <a:t> round 1.100101 (1.578125) </a:t>
            </a:r>
            <a:r>
              <a:rPr lang="en-US" sz="2400" dirty="0" smtClean="0">
                <a:latin typeface="+mj-lt"/>
                <a:cs typeface="Arial" charset="0"/>
              </a:rPr>
              <a:t> to only </a:t>
            </a:r>
            <a:r>
              <a:rPr lang="en-US" sz="2400" dirty="0">
                <a:latin typeface="+mj-lt"/>
                <a:cs typeface="Arial" charset="0"/>
              </a:rPr>
              <a:t>3 fraction </a:t>
            </a:r>
            <a:r>
              <a:rPr lang="en-US" sz="2400" dirty="0" smtClean="0">
                <a:latin typeface="+mj-lt"/>
                <a:cs typeface="Arial" charset="0"/>
              </a:rPr>
              <a:t>bits</a:t>
            </a:r>
            <a:endParaRPr lang="en-US" sz="2400" dirty="0">
              <a:latin typeface="+mj-lt"/>
              <a:cs typeface="Arial" charset="0"/>
            </a:endParaRPr>
          </a:p>
          <a:p>
            <a:pPr marL="742950" lvl="1" indent="-285750">
              <a:spcBef>
                <a:spcPct val="20000"/>
              </a:spcBef>
              <a:buFontTx/>
              <a:buChar char="–"/>
            </a:pPr>
            <a:r>
              <a:rPr lang="en-US" sz="2000" dirty="0">
                <a:latin typeface="+mj-lt"/>
                <a:cs typeface="Arial" charset="0"/>
              </a:rPr>
              <a:t>Down: 		1.100</a:t>
            </a:r>
          </a:p>
          <a:p>
            <a:pPr marL="742950" lvl="1" indent="-285750">
              <a:spcBef>
                <a:spcPct val="20000"/>
              </a:spcBef>
              <a:buFontTx/>
              <a:buChar char="–"/>
            </a:pPr>
            <a:r>
              <a:rPr lang="en-US" sz="2000" dirty="0">
                <a:latin typeface="+mj-lt"/>
                <a:cs typeface="Arial" charset="0"/>
              </a:rPr>
              <a:t>Up: 		1.101</a:t>
            </a:r>
          </a:p>
          <a:p>
            <a:pPr marL="742950" lvl="1" indent="-285750">
              <a:spcBef>
                <a:spcPct val="20000"/>
              </a:spcBef>
              <a:buFontTx/>
              <a:buChar char="–"/>
            </a:pPr>
            <a:r>
              <a:rPr lang="en-US" sz="2000" dirty="0">
                <a:latin typeface="+mj-lt"/>
                <a:cs typeface="Arial" charset="0"/>
              </a:rPr>
              <a:t>Toward zero:	1.100</a:t>
            </a:r>
          </a:p>
          <a:p>
            <a:pPr marL="742950" lvl="1" indent="-285750">
              <a:spcBef>
                <a:spcPct val="20000"/>
              </a:spcBef>
              <a:buFontTx/>
              <a:buChar char="–"/>
            </a:pPr>
            <a:r>
              <a:rPr lang="en-US" sz="2000" dirty="0">
                <a:latin typeface="+mj-lt"/>
                <a:cs typeface="Arial" charset="0"/>
              </a:rPr>
              <a:t>To nearest:	1.101 (1.625 is closer to 1.578125 than 1.5 is)</a:t>
            </a:r>
          </a:p>
          <a:p>
            <a:pPr marL="342900" indent="-342900">
              <a:spcBef>
                <a:spcPct val="20000"/>
              </a:spcBef>
            </a:pPr>
            <a:endParaRPr lang="en-US" sz="24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Rounding</a:t>
            </a:r>
            <a:endParaRPr lang="en-US" sz="4400" dirty="0">
              <a:solidFill>
                <a:schemeClr val="bg1"/>
              </a:solidFill>
              <a:latin typeface="+mj-lt"/>
            </a:endParaRPr>
          </a:p>
        </p:txBody>
      </p:sp>
    </p:spTree>
    <p:extLst>
      <p:ext uri="{BB962C8B-B14F-4D97-AF65-F5344CB8AC3E}">
        <p14:creationId xmlns:p14="http://schemas.microsoft.com/office/powerpoint/2010/main" val="6074425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2564" name="Rectangle 4"/>
          <p:cNvSpPr>
            <a:spLocks noChangeArrowheads="1"/>
          </p:cNvSpPr>
          <p:nvPr>
            <p:custDataLst>
              <p:tags r:id="rId2"/>
            </p:custDataLst>
          </p:nvPr>
        </p:nvSpPr>
        <p:spPr bwMode="auto">
          <a:xfrm>
            <a:off x="533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AutoNum type="arabicPeriod"/>
            </a:pPr>
            <a:r>
              <a:rPr lang="en-US" sz="2400" dirty="0">
                <a:latin typeface="+mj-lt"/>
                <a:cs typeface="Arial" charset="0"/>
              </a:rPr>
              <a:t>Extract exponent and fraction bits</a:t>
            </a:r>
          </a:p>
          <a:p>
            <a:pPr marL="533400" indent="-533400">
              <a:spcBef>
                <a:spcPct val="20000"/>
              </a:spcBef>
              <a:buFontTx/>
              <a:buAutoNum type="arabicPeriod"/>
            </a:pPr>
            <a:r>
              <a:rPr lang="en-US" sz="2400" dirty="0">
                <a:latin typeface="+mj-lt"/>
                <a:cs typeface="Arial" charset="0"/>
              </a:rPr>
              <a:t>Prepend leading 1 to form mantissa</a:t>
            </a:r>
          </a:p>
          <a:p>
            <a:pPr marL="533400" indent="-533400">
              <a:spcBef>
                <a:spcPct val="20000"/>
              </a:spcBef>
              <a:buFontTx/>
              <a:buAutoNum type="arabicPeriod"/>
            </a:pPr>
            <a:r>
              <a:rPr lang="en-US" sz="2400" dirty="0">
                <a:latin typeface="+mj-lt"/>
                <a:cs typeface="Arial" charset="0"/>
              </a:rPr>
              <a:t>Compare exponents</a:t>
            </a:r>
          </a:p>
          <a:p>
            <a:pPr marL="533400" indent="-533400">
              <a:spcBef>
                <a:spcPct val="20000"/>
              </a:spcBef>
              <a:buFontTx/>
              <a:buAutoNum type="arabicPeriod"/>
            </a:pPr>
            <a:r>
              <a:rPr lang="en-US" sz="2400" dirty="0">
                <a:latin typeface="+mj-lt"/>
                <a:cs typeface="Arial" charset="0"/>
              </a:rPr>
              <a:t>Shift smaller mantissa if necessary</a:t>
            </a:r>
          </a:p>
          <a:p>
            <a:pPr marL="533400" indent="-533400">
              <a:spcBef>
                <a:spcPct val="20000"/>
              </a:spcBef>
              <a:buFontTx/>
              <a:buAutoNum type="arabicPeriod"/>
            </a:pPr>
            <a:r>
              <a:rPr lang="en-US" sz="2400" dirty="0">
                <a:latin typeface="+mj-lt"/>
                <a:cs typeface="Arial" charset="0"/>
              </a:rPr>
              <a:t>Add mantissas</a:t>
            </a:r>
          </a:p>
          <a:p>
            <a:pPr marL="533400" indent="-533400">
              <a:spcBef>
                <a:spcPct val="20000"/>
              </a:spcBef>
              <a:buFontTx/>
              <a:buAutoNum type="arabicPeriod"/>
            </a:pPr>
            <a:r>
              <a:rPr lang="en-US" sz="2400" dirty="0">
                <a:latin typeface="+mj-lt"/>
                <a:cs typeface="Arial" charset="0"/>
              </a:rPr>
              <a:t>Normalize mantissa and adjust exponent if necessary</a:t>
            </a:r>
          </a:p>
          <a:p>
            <a:pPr marL="533400" indent="-533400">
              <a:spcBef>
                <a:spcPct val="20000"/>
              </a:spcBef>
              <a:buFontTx/>
              <a:buAutoNum type="arabicPeriod"/>
            </a:pPr>
            <a:r>
              <a:rPr lang="en-US" sz="2400" dirty="0">
                <a:latin typeface="+mj-lt"/>
                <a:cs typeface="Arial" charset="0"/>
              </a:rPr>
              <a:t>Round result</a:t>
            </a:r>
          </a:p>
          <a:p>
            <a:pPr marL="533400" indent="-533400">
              <a:spcBef>
                <a:spcPct val="20000"/>
              </a:spcBef>
              <a:buFontTx/>
              <a:buAutoNum type="arabicPeriod"/>
            </a:pPr>
            <a:r>
              <a:rPr lang="en-US" sz="2400" dirty="0">
                <a:latin typeface="+mj-lt"/>
                <a:cs typeface="Arial" charset="0"/>
              </a:rPr>
              <a:t>Assemble exponent and fraction back into floating-point format</a:t>
            </a:r>
          </a:p>
          <a:p>
            <a:pPr marL="533400" indent="-533400">
              <a:spcBef>
                <a:spcPct val="20000"/>
              </a:spcBef>
            </a:pPr>
            <a:endParaRPr lang="en-US" sz="2400" dirty="0">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a:t>
            </a:r>
            <a:endParaRPr lang="en-US" sz="4400" dirty="0">
              <a:solidFill>
                <a:schemeClr val="bg1"/>
              </a:solidFill>
              <a:latin typeface="+mj-lt"/>
            </a:endParaRPr>
          </a:p>
        </p:txBody>
      </p:sp>
    </p:spTree>
    <p:extLst>
      <p:ext uri="{BB962C8B-B14F-4D97-AF65-F5344CB8AC3E}">
        <p14:creationId xmlns:p14="http://schemas.microsoft.com/office/powerpoint/2010/main" val="3180588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3588"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dirty="0">
                <a:latin typeface="+mj-lt"/>
                <a:cs typeface="Arial" charset="0"/>
              </a:rPr>
              <a:t>Add the following floating-point numbers:</a:t>
            </a:r>
          </a:p>
          <a:p>
            <a:pPr marL="533400" indent="-533400">
              <a:spcBef>
                <a:spcPct val="20000"/>
              </a:spcBef>
            </a:pPr>
            <a:r>
              <a:rPr lang="en-US" sz="2400" dirty="0">
                <a:latin typeface="+mj-lt"/>
                <a:cs typeface="Arial" charset="0"/>
              </a:rPr>
              <a:t>	0x3FC00000</a:t>
            </a:r>
            <a:endParaRPr lang="en-US" sz="2400" baseline="-25000" dirty="0">
              <a:latin typeface="+mj-lt"/>
              <a:cs typeface="Arial" charset="0"/>
            </a:endParaRPr>
          </a:p>
          <a:p>
            <a:pPr marL="533400" indent="-533400">
              <a:spcBef>
                <a:spcPct val="20000"/>
              </a:spcBef>
            </a:pPr>
            <a:r>
              <a:rPr lang="en-US" sz="2400" dirty="0">
                <a:latin typeface="+mj-lt"/>
                <a:cs typeface="Arial" charset="0"/>
              </a:rPr>
              <a:t>	0x40500000</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872696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1781" name="Object 5"/>
          <p:cNvGraphicFramePr>
            <a:graphicFrameLocks noGrp="1" noChangeAspect="1"/>
          </p:cNvGraphicFramePr>
          <p:nvPr>
            <p:ph idx="4294967295"/>
            <p:custDataLst>
              <p:tags r:id="rId2"/>
            </p:custDataLst>
            <p:extLst>
              <p:ext uri="{D42A27DB-BD31-4B8C-83A1-F6EECF244321}">
                <p14:modId xmlns:p14="http://schemas.microsoft.com/office/powerpoint/2010/main" val="47957827"/>
              </p:ext>
            </p:extLst>
          </p:nvPr>
        </p:nvGraphicFramePr>
        <p:xfrm>
          <a:off x="1905000" y="1524000"/>
          <a:ext cx="4886325" cy="1611312"/>
        </p:xfrm>
        <a:graphic>
          <a:graphicData uri="http://schemas.openxmlformats.org/presentationml/2006/ole">
            <mc:AlternateContent xmlns:mc="http://schemas.openxmlformats.org/markup-compatibility/2006">
              <mc:Choice xmlns:v="urn:schemas-microsoft-com:vml" Requires="v">
                <p:oleObj spid="_x0000_s77960" name="VISIO" r:id="rId7" imgW="2761560" imgH="911160" progId="Visio.Drawing.6">
                  <p:embed/>
                </p:oleObj>
              </mc:Choice>
              <mc:Fallback>
                <p:oleObj name="VISIO" r:id="rId7" imgW="2761560" imgH="911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524000"/>
                        <a:ext cx="4886325"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17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1780" name="Rectangle 4"/>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mj-lt"/>
                <a:cs typeface="Arial" charset="0"/>
              </a:rPr>
              <a:t>1.	Extract exponent and fraction bits</a:t>
            </a:r>
          </a:p>
          <a:p>
            <a:pPr marL="533400" indent="-533400">
              <a:spcBef>
                <a:spcPct val="20000"/>
              </a:spcBef>
            </a:pPr>
            <a:endParaRPr lang="en-US" sz="2400" dirty="0">
              <a:latin typeface="+mj-lt"/>
              <a:cs typeface="Arial" charset="0"/>
            </a:endParaRPr>
          </a:p>
          <a:p>
            <a:pPr marL="533400" indent="-533400">
              <a:spcBef>
                <a:spcPct val="20000"/>
              </a:spcBef>
            </a:pPr>
            <a:endParaRPr lang="en-US" sz="2400" dirty="0">
              <a:latin typeface="+mj-lt"/>
              <a:cs typeface="Arial" charset="0"/>
            </a:endParaRPr>
          </a:p>
          <a:p>
            <a:pPr marL="533400" indent="-533400">
              <a:spcBef>
                <a:spcPct val="20000"/>
              </a:spcBef>
            </a:pPr>
            <a:endParaRPr lang="en-US" sz="2400" dirty="0">
              <a:latin typeface="+mj-lt"/>
              <a:cs typeface="Arial" charset="0"/>
            </a:endParaRPr>
          </a:p>
          <a:p>
            <a:pPr marL="533400" indent="-533400">
              <a:spcBef>
                <a:spcPct val="20000"/>
              </a:spcBef>
            </a:pPr>
            <a:endParaRPr lang="en-US" sz="2400" dirty="0">
              <a:latin typeface="+mj-lt"/>
              <a:cs typeface="Arial" charset="0"/>
            </a:endParaRPr>
          </a:p>
          <a:p>
            <a:pPr marL="533400" indent="-533400">
              <a:spcBef>
                <a:spcPct val="20000"/>
              </a:spcBef>
            </a:pPr>
            <a:r>
              <a:rPr lang="en-US" sz="2400" dirty="0">
                <a:latin typeface="+mj-lt"/>
                <a:cs typeface="Arial" charset="0"/>
              </a:rPr>
              <a:t>	For first number (N1): 	       	S = 0, E = 127, F = .1</a:t>
            </a:r>
          </a:p>
          <a:p>
            <a:pPr marL="533400" indent="-533400">
              <a:spcBef>
                <a:spcPct val="20000"/>
              </a:spcBef>
            </a:pPr>
            <a:r>
              <a:rPr lang="en-US" sz="2400" dirty="0">
                <a:latin typeface="+mj-lt"/>
                <a:cs typeface="Arial" charset="0"/>
              </a:rPr>
              <a:t>	For second number (N2): 	S = 0, E = 128, F = .</a:t>
            </a:r>
            <a:r>
              <a:rPr lang="en-US" sz="2400" dirty="0" smtClean="0">
                <a:latin typeface="+mj-lt"/>
                <a:cs typeface="Arial" charset="0"/>
              </a:rPr>
              <a:t>101</a:t>
            </a:r>
          </a:p>
          <a:p>
            <a:pPr marL="533400" indent="-533400">
              <a:spcBef>
                <a:spcPct val="20000"/>
              </a:spcBef>
            </a:pPr>
            <a:endParaRPr lang="en-US" sz="2400" dirty="0">
              <a:latin typeface="+mj-lt"/>
              <a:cs typeface="Arial" charset="0"/>
            </a:endParaRPr>
          </a:p>
          <a:p>
            <a:pPr marL="533400" indent="-533400">
              <a:spcBef>
                <a:spcPct val="20000"/>
              </a:spcBef>
            </a:pPr>
            <a:r>
              <a:rPr lang="en-US" sz="2400" b="1" dirty="0">
                <a:latin typeface="+mj-lt"/>
                <a:cs typeface="Arial" charset="0"/>
              </a:rPr>
              <a:t>2.	Prepend leading 1 to form mantissa</a:t>
            </a:r>
          </a:p>
          <a:p>
            <a:pPr marL="533400" indent="-533400">
              <a:spcBef>
                <a:spcPct val="20000"/>
              </a:spcBef>
            </a:pPr>
            <a:r>
              <a:rPr lang="en-US" sz="2400" dirty="0">
                <a:latin typeface="+mj-lt"/>
                <a:cs typeface="Arial" charset="0"/>
              </a:rPr>
              <a:t>	N1:	1.1</a:t>
            </a:r>
          </a:p>
          <a:p>
            <a:pPr marL="533400" indent="-533400">
              <a:spcBef>
                <a:spcPct val="20000"/>
              </a:spcBef>
            </a:pPr>
            <a:r>
              <a:rPr lang="en-US" sz="2400" dirty="0">
                <a:latin typeface="+mj-lt"/>
                <a:cs typeface="Arial" charset="0"/>
              </a:rPr>
              <a:t>	N2:	1.101	</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222305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3828" name="Rectangle 4"/>
          <p:cNvSpPr>
            <a:spLocks noChangeArrowheads="1"/>
          </p:cNvSpPr>
          <p:nvPr>
            <p:custDataLst>
              <p:tags r:id="rId2"/>
            </p:custDataLst>
          </p:nvPr>
        </p:nvSpPr>
        <p:spPr bwMode="auto">
          <a:xfrm>
            <a:off x="4572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mj-lt"/>
                <a:cs typeface="Arial" charset="0"/>
              </a:rPr>
              <a:t>3.	Compare exponents</a:t>
            </a:r>
          </a:p>
          <a:p>
            <a:pPr marL="533400" indent="-533400">
              <a:spcBef>
                <a:spcPct val="20000"/>
              </a:spcBef>
            </a:pPr>
            <a:r>
              <a:rPr lang="en-US" sz="2400" dirty="0">
                <a:latin typeface="+mj-lt"/>
                <a:cs typeface="Arial" charset="0"/>
              </a:rPr>
              <a:t>	127 – 128 = -1, so shift N1 right by 1 </a:t>
            </a:r>
            <a:r>
              <a:rPr lang="en-US" sz="2400" dirty="0" smtClean="0">
                <a:latin typeface="+mj-lt"/>
                <a:cs typeface="Arial" charset="0"/>
              </a:rPr>
              <a:t>bit</a:t>
            </a:r>
          </a:p>
          <a:p>
            <a:pPr marL="533400" indent="-533400">
              <a:spcBef>
                <a:spcPct val="20000"/>
              </a:spcBef>
            </a:pPr>
            <a:endParaRPr lang="en-US" sz="2400" dirty="0">
              <a:latin typeface="+mj-lt"/>
              <a:cs typeface="Arial" charset="0"/>
            </a:endParaRPr>
          </a:p>
          <a:p>
            <a:pPr marL="533400" indent="-533400">
              <a:spcBef>
                <a:spcPct val="20000"/>
              </a:spcBef>
            </a:pPr>
            <a:r>
              <a:rPr lang="en-US" sz="2400" b="1" dirty="0">
                <a:latin typeface="+mj-lt"/>
                <a:cs typeface="Arial" charset="0"/>
              </a:rPr>
              <a:t>4.	Shift smaller mantissa if necessary</a:t>
            </a:r>
          </a:p>
          <a:p>
            <a:pPr marL="533400" indent="-533400">
              <a:spcBef>
                <a:spcPct val="20000"/>
              </a:spcBef>
            </a:pPr>
            <a:r>
              <a:rPr lang="en-US" sz="2400" dirty="0">
                <a:latin typeface="+mj-lt"/>
                <a:cs typeface="Arial" charset="0"/>
              </a:rPr>
              <a:t>	shift N1’s mantissa: 1.1 &gt;&gt; 1 = 0.11  </a:t>
            </a:r>
            <a:r>
              <a:rPr lang="en-US" sz="2400" dirty="0">
                <a:solidFill>
                  <a:srgbClr val="C00000"/>
                </a:solidFill>
                <a:latin typeface="+mj-lt"/>
                <a:cs typeface="Arial" charset="0"/>
              </a:rPr>
              <a:t>(</a:t>
            </a:r>
            <a:r>
              <a:rPr lang="en-US" sz="2400" dirty="0">
                <a:solidFill>
                  <a:srgbClr val="C00000"/>
                </a:solidFill>
                <a:latin typeface="+mj-lt"/>
                <a:cs typeface="Times New Roman" pitchFamily="18" charset="0"/>
              </a:rPr>
              <a:t>× 2</a:t>
            </a:r>
            <a:r>
              <a:rPr lang="en-US" sz="2400" baseline="30000" dirty="0">
                <a:solidFill>
                  <a:srgbClr val="C00000"/>
                </a:solidFill>
                <a:latin typeface="+mj-lt"/>
                <a:cs typeface="Times New Roman" pitchFamily="18" charset="0"/>
              </a:rPr>
              <a:t>1</a:t>
            </a:r>
            <a:r>
              <a:rPr lang="en-US" sz="2400" dirty="0" smtClean="0">
                <a:solidFill>
                  <a:srgbClr val="C00000"/>
                </a:solidFill>
                <a:latin typeface="+mj-lt"/>
                <a:cs typeface="Arial" charset="0"/>
              </a:rPr>
              <a:t>)</a:t>
            </a:r>
          </a:p>
          <a:p>
            <a:pPr marL="533400" indent="-533400">
              <a:spcBef>
                <a:spcPct val="20000"/>
              </a:spcBef>
            </a:pPr>
            <a:endParaRPr lang="en-US" sz="2400" dirty="0">
              <a:solidFill>
                <a:srgbClr val="C00000"/>
              </a:solidFill>
              <a:latin typeface="+mj-lt"/>
              <a:cs typeface="Arial" charset="0"/>
            </a:endParaRPr>
          </a:p>
          <a:p>
            <a:pPr marL="533400" indent="-533400">
              <a:spcBef>
                <a:spcPct val="20000"/>
              </a:spcBef>
            </a:pPr>
            <a:r>
              <a:rPr lang="en-US" sz="2400" b="1" dirty="0">
                <a:latin typeface="+mj-lt"/>
                <a:cs typeface="Arial" charset="0"/>
              </a:rPr>
              <a:t>5.	Add mantissas</a:t>
            </a:r>
          </a:p>
          <a:p>
            <a:pPr marL="533400" indent="-533400">
              <a:spcBef>
                <a:spcPct val="20000"/>
              </a:spcBef>
            </a:pPr>
            <a:r>
              <a:rPr lang="en-US" sz="2400" dirty="0">
                <a:latin typeface="+mj-lt"/>
                <a:cs typeface="Arial" charset="0"/>
              </a:rPr>
              <a:t>	</a:t>
            </a:r>
            <a:r>
              <a:rPr lang="en-US" sz="2400" dirty="0" smtClean="0">
                <a:latin typeface="+mj-lt"/>
                <a:cs typeface="Arial" charset="0"/>
              </a:rPr>
              <a:t>		0.11   </a:t>
            </a:r>
            <a:r>
              <a:rPr lang="en-US" sz="2400" dirty="0">
                <a:latin typeface="+mj-lt"/>
                <a:cs typeface="Times New Roman" pitchFamily="18" charset="0"/>
              </a:rPr>
              <a:t>× 2</a:t>
            </a:r>
            <a:r>
              <a:rPr lang="en-US" sz="2400" baseline="30000" dirty="0">
                <a:latin typeface="+mj-lt"/>
                <a:cs typeface="Times New Roman" pitchFamily="18" charset="0"/>
              </a:rPr>
              <a:t>1</a:t>
            </a:r>
            <a:endParaRPr lang="en-US" sz="2400" dirty="0">
              <a:latin typeface="+mj-lt"/>
              <a:cs typeface="Arial" charset="0"/>
            </a:endParaRPr>
          </a:p>
          <a:p>
            <a:pPr marL="533400" indent="-533400">
              <a:spcBef>
                <a:spcPct val="20000"/>
              </a:spcBef>
            </a:pPr>
            <a:r>
              <a:rPr lang="en-US" sz="2400" dirty="0" smtClean="0">
                <a:latin typeface="+mj-lt"/>
                <a:cs typeface="Arial" charset="0"/>
              </a:rPr>
              <a:t>	   	        +</a:t>
            </a:r>
            <a:r>
              <a:rPr lang="en-US" sz="2400" dirty="0">
                <a:latin typeface="+mj-lt"/>
                <a:cs typeface="Arial" charset="0"/>
              </a:rPr>
              <a:t>	1.101 </a:t>
            </a:r>
            <a:r>
              <a:rPr lang="en-US" sz="2400" dirty="0">
                <a:latin typeface="+mj-lt"/>
                <a:cs typeface="Times New Roman" pitchFamily="18" charset="0"/>
              </a:rPr>
              <a:t>× 2</a:t>
            </a:r>
            <a:r>
              <a:rPr lang="en-US" sz="2400" baseline="30000" dirty="0">
                <a:latin typeface="+mj-lt"/>
                <a:cs typeface="Times New Roman" pitchFamily="18" charset="0"/>
              </a:rPr>
              <a:t>1</a:t>
            </a:r>
            <a:endParaRPr lang="en-US" sz="2400" dirty="0">
              <a:latin typeface="+mj-lt"/>
              <a:cs typeface="Arial" charset="0"/>
            </a:endParaRPr>
          </a:p>
          <a:p>
            <a:pPr marL="533400" indent="-533400">
              <a:spcBef>
                <a:spcPct val="20000"/>
              </a:spcBef>
            </a:pPr>
            <a:r>
              <a:rPr lang="en-US" sz="2400" dirty="0">
                <a:latin typeface="+mj-lt"/>
                <a:cs typeface="Arial" charset="0"/>
              </a:rPr>
              <a:t>     </a:t>
            </a:r>
            <a:r>
              <a:rPr lang="en-US" sz="2400" dirty="0" smtClean="0">
                <a:latin typeface="+mj-lt"/>
                <a:cs typeface="Arial" charset="0"/>
              </a:rPr>
              <a:t>		          10.011  </a:t>
            </a:r>
            <a:r>
              <a:rPr lang="en-US" sz="2400" dirty="0" smtClean="0">
                <a:latin typeface="+mj-lt"/>
                <a:cs typeface="Times New Roman" pitchFamily="18" charset="0"/>
              </a:rPr>
              <a:t>× </a:t>
            </a:r>
            <a:r>
              <a:rPr lang="en-US" sz="2400" dirty="0">
                <a:latin typeface="+mj-lt"/>
                <a:cs typeface="Times New Roman" pitchFamily="18" charset="0"/>
              </a:rPr>
              <a:t>2</a:t>
            </a:r>
            <a:r>
              <a:rPr lang="en-US" sz="2400" baseline="30000" dirty="0">
                <a:latin typeface="+mj-lt"/>
                <a:cs typeface="Times New Roman" pitchFamily="18" charset="0"/>
              </a:rPr>
              <a:t>1</a:t>
            </a:r>
          </a:p>
        </p:txBody>
      </p:sp>
      <p:sp>
        <p:nvSpPr>
          <p:cNvPr id="973831" name="Line 7"/>
          <p:cNvSpPr>
            <a:spLocks noChangeShapeType="1"/>
          </p:cNvSpPr>
          <p:nvPr>
            <p:custDataLst>
              <p:tags r:id="rId3"/>
            </p:custDataLst>
          </p:nvPr>
        </p:nvSpPr>
        <p:spPr bwMode="auto">
          <a:xfrm flipH="1">
            <a:off x="1981200" y="50292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566672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55" name="Object 7"/>
          <p:cNvGraphicFramePr>
            <a:graphicFrameLocks noGrp="1" noChangeAspect="1"/>
          </p:cNvGraphicFramePr>
          <p:nvPr>
            <p:ph idx="4294967295"/>
            <p:custDataLst>
              <p:tags r:id="rId2"/>
            </p:custDataLst>
            <p:extLst>
              <p:ext uri="{D42A27DB-BD31-4B8C-83A1-F6EECF244321}">
                <p14:modId xmlns:p14="http://schemas.microsoft.com/office/powerpoint/2010/main" val="344370026"/>
              </p:ext>
            </p:extLst>
          </p:nvPr>
        </p:nvGraphicFramePr>
        <p:xfrm>
          <a:off x="838200" y="4267200"/>
          <a:ext cx="7477125" cy="1246188"/>
        </p:xfrm>
        <a:graphic>
          <a:graphicData uri="http://schemas.openxmlformats.org/presentationml/2006/ole">
            <mc:AlternateContent xmlns:mc="http://schemas.openxmlformats.org/markup-compatibility/2006">
              <mc:Choice xmlns:v="urn:schemas-microsoft-com:vml" Requires="v">
                <p:oleObj spid="_x0000_s78985"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267200"/>
                        <a:ext cx="74771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485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4852" name="Rectangle 4"/>
          <p:cNvSpPr>
            <a:spLocks noChangeArrowheads="1"/>
          </p:cNvSpPr>
          <p:nvPr>
            <p:custDataLst>
              <p:tags r:id="rId4"/>
            </p:custDataLst>
          </p:nvPr>
        </p:nvSpPr>
        <p:spPr bwMode="auto">
          <a:xfrm>
            <a:off x="609600" y="914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mj-lt"/>
                <a:cs typeface="Arial" charset="0"/>
              </a:rPr>
              <a:t>6.	Normalize mantissa and adjust exponent if necessary</a:t>
            </a:r>
          </a:p>
          <a:p>
            <a:pPr marL="533400" indent="-533400">
              <a:spcBef>
                <a:spcPct val="20000"/>
              </a:spcBef>
            </a:pPr>
            <a:r>
              <a:rPr lang="en-US" sz="2400" dirty="0">
                <a:latin typeface="+mj-lt"/>
                <a:cs typeface="Arial" charset="0"/>
              </a:rPr>
              <a:t>	10.011 </a:t>
            </a:r>
            <a:r>
              <a:rPr lang="en-US" sz="2400" dirty="0">
                <a:latin typeface="+mj-lt"/>
                <a:cs typeface="Times New Roman" pitchFamily="18" charset="0"/>
              </a:rPr>
              <a:t>× 2</a:t>
            </a:r>
            <a:r>
              <a:rPr lang="en-US" sz="2400" baseline="30000" dirty="0">
                <a:latin typeface="+mj-lt"/>
                <a:cs typeface="Times New Roman" pitchFamily="18" charset="0"/>
              </a:rPr>
              <a:t>1 </a:t>
            </a:r>
            <a:r>
              <a:rPr lang="en-US" sz="2400" dirty="0">
                <a:latin typeface="+mj-lt"/>
                <a:cs typeface="Arial" charset="0"/>
              </a:rPr>
              <a:t>= 1.0011 </a:t>
            </a:r>
            <a:r>
              <a:rPr lang="en-US" sz="2400" dirty="0">
                <a:latin typeface="+mj-lt"/>
                <a:cs typeface="Times New Roman" pitchFamily="18" charset="0"/>
              </a:rPr>
              <a:t>× </a:t>
            </a:r>
            <a:r>
              <a:rPr lang="en-US" sz="2400" dirty="0" smtClean="0">
                <a:latin typeface="+mj-lt"/>
                <a:cs typeface="Times New Roman" pitchFamily="18" charset="0"/>
              </a:rPr>
              <a:t>2</a:t>
            </a:r>
            <a:r>
              <a:rPr lang="en-US" sz="2400" baseline="30000" dirty="0" smtClean="0">
                <a:latin typeface="+mj-lt"/>
                <a:cs typeface="Times New Roman" pitchFamily="18" charset="0"/>
              </a:rPr>
              <a:t>2</a:t>
            </a:r>
          </a:p>
          <a:p>
            <a:pPr marL="533400" indent="-533400">
              <a:spcBef>
                <a:spcPct val="20000"/>
              </a:spcBef>
            </a:pPr>
            <a:endParaRPr lang="en-US" sz="1000" baseline="30000" dirty="0">
              <a:latin typeface="+mj-lt"/>
              <a:cs typeface="Times New Roman" pitchFamily="18" charset="0"/>
            </a:endParaRPr>
          </a:p>
          <a:p>
            <a:pPr marL="533400" indent="-533400">
              <a:spcBef>
                <a:spcPct val="20000"/>
              </a:spcBef>
            </a:pPr>
            <a:r>
              <a:rPr lang="en-US" sz="2400" b="1" dirty="0">
                <a:latin typeface="+mj-lt"/>
                <a:cs typeface="Arial" charset="0"/>
              </a:rPr>
              <a:t>7.	Round result</a:t>
            </a:r>
          </a:p>
          <a:p>
            <a:pPr marL="533400" indent="-533400">
              <a:spcBef>
                <a:spcPct val="20000"/>
              </a:spcBef>
            </a:pPr>
            <a:r>
              <a:rPr lang="en-US" sz="2400" dirty="0">
                <a:latin typeface="+mj-lt"/>
                <a:cs typeface="Arial" charset="0"/>
              </a:rPr>
              <a:t>	No need (fits in 23 bits</a:t>
            </a:r>
            <a:r>
              <a:rPr lang="en-US" sz="2400" dirty="0" smtClean="0">
                <a:latin typeface="+mj-lt"/>
                <a:cs typeface="Arial" charset="0"/>
              </a:rPr>
              <a:t>)</a:t>
            </a:r>
          </a:p>
          <a:p>
            <a:pPr marL="533400" indent="-533400">
              <a:spcBef>
                <a:spcPct val="20000"/>
              </a:spcBef>
            </a:pPr>
            <a:endParaRPr lang="en-US" sz="1000" dirty="0">
              <a:latin typeface="+mj-lt"/>
              <a:cs typeface="Arial" charset="0"/>
            </a:endParaRPr>
          </a:p>
          <a:p>
            <a:pPr marL="533400" indent="-533400">
              <a:spcBef>
                <a:spcPct val="20000"/>
              </a:spcBef>
            </a:pPr>
            <a:r>
              <a:rPr lang="en-US" sz="2400" b="1" dirty="0">
                <a:latin typeface="+mj-lt"/>
                <a:cs typeface="Arial" charset="0"/>
              </a:rPr>
              <a:t>8.	Assemble exponent and fraction back into floating-point format</a:t>
            </a:r>
          </a:p>
          <a:p>
            <a:pPr marL="533400" indent="-533400">
              <a:spcBef>
                <a:spcPct val="20000"/>
              </a:spcBef>
            </a:pPr>
            <a:r>
              <a:rPr lang="en-US" sz="2400" dirty="0">
                <a:latin typeface="+mj-lt"/>
                <a:cs typeface="Arial" charset="0"/>
              </a:rPr>
              <a:t>	S = 0, E = 2 + 127 = 129 = 10000001</a:t>
            </a:r>
            <a:r>
              <a:rPr lang="en-US" sz="2400" baseline="-25000" dirty="0">
                <a:latin typeface="+mj-lt"/>
                <a:cs typeface="Arial" charset="0"/>
              </a:rPr>
              <a:t>2</a:t>
            </a:r>
            <a:r>
              <a:rPr lang="en-US" sz="2400" dirty="0">
                <a:latin typeface="+mj-lt"/>
                <a:cs typeface="Arial" charset="0"/>
              </a:rPr>
              <a:t>, F = 001100..</a:t>
            </a:r>
          </a:p>
          <a:p>
            <a:pPr marL="533400" indent="-533400">
              <a:spcBef>
                <a:spcPct val="20000"/>
              </a:spcBef>
            </a:pPr>
            <a:endParaRPr lang="en-US" sz="2400" dirty="0">
              <a:latin typeface="+mj-lt"/>
              <a:cs typeface="Arial" charset="0"/>
            </a:endParaRPr>
          </a:p>
          <a:p>
            <a:pPr marL="533400" indent="-533400">
              <a:spcBef>
                <a:spcPct val="20000"/>
              </a:spcBef>
            </a:pPr>
            <a:endParaRPr lang="en-US" sz="2400" dirty="0">
              <a:latin typeface="+mj-lt"/>
              <a:cs typeface="Arial" charset="0"/>
            </a:endParaRPr>
          </a:p>
          <a:p>
            <a:pPr marL="533400" indent="-533400">
              <a:spcBef>
                <a:spcPct val="20000"/>
              </a:spcBef>
            </a:pPr>
            <a:endParaRPr lang="en-US" sz="1500" dirty="0">
              <a:latin typeface="+mj-lt"/>
              <a:cs typeface="Arial" charset="0"/>
            </a:endParaRPr>
          </a:p>
          <a:p>
            <a:pPr marL="533400" indent="-533400">
              <a:spcBef>
                <a:spcPct val="20000"/>
              </a:spcBef>
            </a:pPr>
            <a:r>
              <a:rPr lang="en-US" sz="2400" dirty="0">
                <a:latin typeface="+mj-lt"/>
                <a:cs typeface="Arial" charset="0"/>
              </a:rPr>
              <a:t>		     </a:t>
            </a:r>
            <a:r>
              <a:rPr lang="en-US" sz="2400" dirty="0" smtClean="0">
                <a:latin typeface="+mj-lt"/>
                <a:cs typeface="Arial" charset="0"/>
              </a:rPr>
              <a:t>		</a:t>
            </a:r>
            <a:r>
              <a:rPr lang="en-US" sz="2000" dirty="0" smtClean="0">
                <a:latin typeface="+mj-lt"/>
                <a:cs typeface="Arial" charset="0"/>
              </a:rPr>
              <a:t>in </a:t>
            </a:r>
            <a:r>
              <a:rPr lang="en-US" sz="2000" dirty="0">
                <a:latin typeface="+mj-lt"/>
                <a:cs typeface="Arial" charset="0"/>
              </a:rPr>
              <a:t>hexadecimal</a:t>
            </a:r>
            <a:r>
              <a:rPr lang="en-US" sz="2000" b="1" dirty="0">
                <a:solidFill>
                  <a:schemeClr val="accent1"/>
                </a:solidFill>
                <a:latin typeface="+mj-lt"/>
                <a:cs typeface="Arial" charset="0"/>
              </a:rPr>
              <a:t>: 0x40980000</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Floating 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3274904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ext uri="{D42A27DB-BD31-4B8C-83A1-F6EECF244321}">
                <p14:modId xmlns:p14="http://schemas.microsoft.com/office/powerpoint/2010/main" val="3662707215"/>
              </p:ext>
            </p:extLst>
          </p:nvPr>
        </p:nvGraphicFramePr>
        <p:xfrm>
          <a:off x="2209800" y="3122612"/>
          <a:ext cx="4697413" cy="2744788"/>
        </p:xfrm>
        <a:graphic>
          <a:graphicData uri="http://schemas.openxmlformats.org/presentationml/2006/ole">
            <mc:AlternateContent xmlns:mc="http://schemas.openxmlformats.org/markup-compatibility/2006">
              <mc:Choice xmlns:v="urn:schemas-microsoft-com:vml" Requires="v">
                <p:oleObj spid="_x0000_s80008" name="VISIO" r:id="rId8" imgW="2080800" imgH="1216440" progId="Visio.Drawing.6">
                  <p:embed/>
                </p:oleObj>
              </mc:Choice>
              <mc:Fallback>
                <p:oleObj name="VISIO" r:id="rId8" imgW="2080800" imgH="12164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122612"/>
                        <a:ext cx="469741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Increments on each clock </a:t>
            </a:r>
            <a:r>
              <a:rPr lang="en-US" sz="2600" dirty="0" smtClean="0">
                <a:latin typeface="+mj-lt"/>
                <a:cs typeface="Arial" charset="0"/>
              </a:rPr>
              <a:t>edge</a:t>
            </a:r>
            <a:endParaRPr lang="en-US" sz="2600" dirty="0">
              <a:latin typeface="+mj-lt"/>
              <a:cs typeface="Arial" charset="0"/>
            </a:endParaRPr>
          </a:p>
          <a:p>
            <a:pPr marL="342900" indent="-342900">
              <a:spcBef>
                <a:spcPct val="20000"/>
              </a:spcBef>
              <a:buFontTx/>
              <a:buChar char="•"/>
            </a:pPr>
            <a:r>
              <a:rPr lang="en-US" sz="2600" dirty="0">
                <a:latin typeface="+mj-lt"/>
                <a:cs typeface="Arial" charset="0"/>
              </a:rPr>
              <a:t>Used to cycle through numbers. For example, </a:t>
            </a:r>
          </a:p>
          <a:p>
            <a:pPr marL="742950" lvl="1" indent="-285750">
              <a:spcBef>
                <a:spcPct val="20000"/>
              </a:spcBef>
              <a:buFontTx/>
              <a:buChar char="–"/>
            </a:pPr>
            <a:r>
              <a:rPr lang="en-US" sz="2000" dirty="0">
                <a:latin typeface="+mj-lt"/>
                <a:cs typeface="Arial" charset="0"/>
              </a:rPr>
              <a:t>000, 001, 010, 011, 100, 101, 110, 111, 000, 001…</a:t>
            </a:r>
          </a:p>
          <a:p>
            <a:pPr marL="342900" indent="-342900">
              <a:spcBef>
                <a:spcPct val="20000"/>
              </a:spcBef>
              <a:buFontTx/>
              <a:buChar char="•"/>
            </a:pPr>
            <a:r>
              <a:rPr lang="en-US" sz="2600" dirty="0">
                <a:latin typeface="+mj-lt"/>
                <a:cs typeface="Arial" charset="0"/>
              </a:rPr>
              <a:t>Example uses:</a:t>
            </a:r>
          </a:p>
          <a:p>
            <a:pPr marL="742950" lvl="1" indent="-285750">
              <a:spcBef>
                <a:spcPct val="20000"/>
              </a:spcBef>
              <a:buFontTx/>
              <a:buChar char="–"/>
            </a:pPr>
            <a:r>
              <a:rPr lang="en-US" sz="2000" dirty="0">
                <a:latin typeface="+mj-lt"/>
                <a:cs typeface="Arial" charset="0"/>
              </a:rPr>
              <a:t>Digital clock displays</a:t>
            </a:r>
          </a:p>
          <a:p>
            <a:pPr marL="742950" lvl="1" indent="-285750">
              <a:spcBef>
                <a:spcPct val="20000"/>
              </a:spcBef>
              <a:buFontTx/>
              <a:buChar char="–"/>
            </a:pPr>
            <a:r>
              <a:rPr lang="en-US" sz="2000" dirty="0">
                <a:latin typeface="+mj-lt"/>
                <a:cs typeface="Arial" charset="0"/>
              </a:rPr>
              <a:t>Program counter: keeps track of current instruction executing</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Counters</a:t>
            </a:r>
            <a:endParaRPr lang="en-US" sz="4400" dirty="0">
              <a:solidFill>
                <a:schemeClr val="bg1"/>
              </a:solidFill>
              <a:latin typeface="+mj-lt"/>
            </a:endParaRPr>
          </a:p>
        </p:txBody>
      </p:sp>
    </p:spTree>
    <p:extLst>
      <p:ext uri="{BB962C8B-B14F-4D97-AF65-F5344CB8AC3E}">
        <p14:creationId xmlns:p14="http://schemas.microsoft.com/office/powerpoint/2010/main" val="3878635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ext uri="{D42A27DB-BD31-4B8C-83A1-F6EECF244321}">
                <p14:modId xmlns:p14="http://schemas.microsoft.com/office/powerpoint/2010/main" val="2934741106"/>
              </p:ext>
            </p:extLst>
          </p:nvPr>
        </p:nvGraphicFramePr>
        <p:xfrm>
          <a:off x="5249333" y="3469263"/>
          <a:ext cx="4007556" cy="2341691"/>
        </p:xfrm>
        <a:graphic>
          <a:graphicData uri="http://schemas.openxmlformats.org/presentationml/2006/ole">
            <mc:AlternateContent xmlns:mc="http://schemas.openxmlformats.org/markup-compatibility/2006">
              <mc:Choice xmlns:v="urn:schemas-microsoft-com:vml" Requires="v">
                <p:oleObj spid="_x0000_s1053" name="VISIO" r:id="rId8" imgW="2080800" imgH="1216440" progId="Visio.Drawing.6">
                  <p:embed/>
                </p:oleObj>
              </mc:Choice>
              <mc:Fallback>
                <p:oleObj name="VISIO" r:id="rId8" imgW="2080800" imgH="12164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333" y="3469263"/>
                        <a:ext cx="4007556" cy="2341691"/>
                      </a:xfrm>
                      <a:prstGeom prst="rect">
                        <a:avLst/>
                      </a:prstGeom>
                      <a:noFill/>
                      <a:ln>
                        <a:noFill/>
                      </a:ln>
                      <a:effectLs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000" dirty="0" smtClean="0">
                <a:latin typeface="Courier New"/>
                <a:cs typeface="Courier New"/>
              </a:rPr>
              <a:t>module counter (input  logic         </a:t>
            </a:r>
            <a:r>
              <a:rPr lang="en-US" sz="2000" dirty="0" err="1" smtClean="0">
                <a:latin typeface="Courier New"/>
                <a:cs typeface="Courier New"/>
              </a:rPr>
              <a:t>clk</a:t>
            </a:r>
            <a:r>
              <a:rPr lang="en-US" sz="2000" dirty="0" smtClean="0">
                <a:latin typeface="Courier New"/>
                <a:cs typeface="Courier New"/>
              </a:rPr>
              <a:t>, reset,</a:t>
            </a:r>
          </a:p>
          <a:p>
            <a:pPr>
              <a:spcBef>
                <a:spcPct val="20000"/>
              </a:spcBef>
            </a:pPr>
            <a:r>
              <a:rPr lang="en-US" sz="2000" dirty="0" smtClean="0">
                <a:latin typeface="Courier New"/>
                <a:cs typeface="Courier New"/>
              </a:rPr>
              <a:t>                output logic [N-1:0] q);</a:t>
            </a:r>
          </a:p>
          <a:p>
            <a:pPr>
              <a:spcBef>
                <a:spcPct val="20000"/>
              </a:spcBef>
            </a:pPr>
            <a:r>
              <a:rPr lang="en-US" sz="2000" dirty="0">
                <a:latin typeface="Courier New"/>
                <a:cs typeface="Courier New"/>
              </a:rPr>
              <a:t> </a:t>
            </a:r>
            <a:r>
              <a:rPr lang="en-US" sz="2000" dirty="0" smtClean="0">
                <a:latin typeface="Courier New"/>
                <a:cs typeface="Courier New"/>
              </a:rPr>
              <a:t> logic [N-1:0] </a:t>
            </a:r>
            <a:r>
              <a:rPr lang="en-US" sz="2000" dirty="0" err="1" smtClean="0">
                <a:latin typeface="Courier New"/>
                <a:cs typeface="Courier New"/>
              </a:rPr>
              <a:t>nextq</a:t>
            </a:r>
            <a:r>
              <a:rPr lang="en-US" sz="2000" dirty="0" smtClean="0">
                <a:latin typeface="Courier New"/>
                <a:cs typeface="Courier New"/>
              </a:rPr>
              <a:t>;</a:t>
            </a:r>
          </a:p>
          <a:p>
            <a:pPr>
              <a:spcBef>
                <a:spcPct val="20000"/>
              </a:spcBef>
            </a:pPr>
            <a:endParaRPr lang="en-US" sz="2000" dirty="0">
              <a:latin typeface="Courier New"/>
              <a:cs typeface="Courier New"/>
            </a:endParaRPr>
          </a:p>
          <a:p>
            <a:pPr>
              <a:spcBef>
                <a:spcPct val="20000"/>
              </a:spcBef>
            </a:pPr>
            <a:r>
              <a:rPr lang="en-US" sz="2000" dirty="0" smtClean="0">
                <a:latin typeface="Courier New"/>
                <a:cs typeface="Courier New"/>
              </a:rPr>
              <a:t>  // register</a:t>
            </a:r>
            <a:endParaRPr lang="en-US" sz="2000" dirty="0" smtClean="0">
              <a:latin typeface="Courier New"/>
              <a:cs typeface="Courier New"/>
            </a:endParaRPr>
          </a:p>
          <a:p>
            <a:pPr>
              <a:spcBef>
                <a:spcPct val="20000"/>
              </a:spcBef>
            </a:pPr>
            <a:r>
              <a:rPr lang="en-US" sz="2000" dirty="0" smtClean="0">
                <a:latin typeface="Courier New"/>
                <a:cs typeface="Courier New"/>
              </a:rPr>
              <a:t>  </a:t>
            </a:r>
            <a:r>
              <a:rPr lang="en-US" sz="2000" dirty="0" err="1" smtClean="0">
                <a:latin typeface="Courier New"/>
                <a:cs typeface="Courier New"/>
              </a:rPr>
              <a:t>always_ff</a:t>
            </a:r>
            <a:r>
              <a:rPr lang="en-US" sz="2000" dirty="0">
                <a:latin typeface="Courier New"/>
                <a:cs typeface="Courier New"/>
              </a:rPr>
              <a:t> </a:t>
            </a:r>
            <a:r>
              <a:rPr lang="en-US" sz="2000" dirty="0" smtClean="0">
                <a:latin typeface="Courier New"/>
                <a:cs typeface="Courier New"/>
              </a:rPr>
              <a:t>@(</a:t>
            </a:r>
            <a:r>
              <a:rPr lang="en-US" sz="2000" dirty="0" err="1" smtClean="0">
                <a:latin typeface="Courier New"/>
                <a:cs typeface="Courier New"/>
              </a:rPr>
              <a:t>posedge</a:t>
            </a:r>
            <a:r>
              <a:rPr lang="en-US" sz="2000" dirty="0" smtClean="0">
                <a:latin typeface="Courier New"/>
                <a:cs typeface="Courier New"/>
              </a:rPr>
              <a:t> </a:t>
            </a:r>
            <a:r>
              <a:rPr lang="en-US" sz="2000" dirty="0" err="1" smtClean="0">
                <a:latin typeface="Courier New"/>
                <a:cs typeface="Courier New"/>
              </a:rPr>
              <a:t>clk</a:t>
            </a:r>
            <a:r>
              <a:rPr lang="en-US" sz="2000" dirty="0" smtClean="0">
                <a:latin typeface="Courier New"/>
                <a:cs typeface="Courier New"/>
              </a:rPr>
              <a:t>, </a:t>
            </a:r>
            <a:r>
              <a:rPr lang="en-US" sz="2000" dirty="0" err="1" smtClean="0">
                <a:latin typeface="Courier New"/>
                <a:cs typeface="Courier New"/>
              </a:rPr>
              <a:t>posedge</a:t>
            </a:r>
            <a:r>
              <a:rPr lang="en-US" sz="2000" dirty="0">
                <a:latin typeface="Courier New"/>
                <a:cs typeface="Courier New"/>
              </a:rPr>
              <a:t> </a:t>
            </a:r>
            <a:r>
              <a:rPr lang="en-US" sz="2000" dirty="0" smtClean="0">
                <a:latin typeface="Courier New"/>
                <a:cs typeface="Courier New"/>
              </a:rPr>
              <a:t>reset) </a:t>
            </a:r>
          </a:p>
          <a:p>
            <a:pPr>
              <a:spcBef>
                <a:spcPct val="20000"/>
              </a:spcBef>
            </a:pPr>
            <a:r>
              <a:rPr lang="en-US" sz="2000" dirty="0">
                <a:latin typeface="Courier New"/>
                <a:cs typeface="Courier New"/>
              </a:rPr>
              <a:t> </a:t>
            </a:r>
            <a:r>
              <a:rPr lang="en-US" sz="2000" dirty="0" smtClean="0">
                <a:latin typeface="Courier New"/>
                <a:cs typeface="Courier New"/>
              </a:rPr>
              <a:t>   if (reset) q &lt;= 0;</a:t>
            </a:r>
          </a:p>
          <a:p>
            <a:pPr>
              <a:spcBef>
                <a:spcPct val="20000"/>
              </a:spcBef>
            </a:pPr>
            <a:r>
              <a:rPr lang="en-US" sz="2000" dirty="0">
                <a:latin typeface="Courier New"/>
                <a:cs typeface="Courier New"/>
              </a:rPr>
              <a:t> </a:t>
            </a:r>
            <a:r>
              <a:rPr lang="en-US" sz="2000" dirty="0" smtClean="0">
                <a:latin typeface="Courier New"/>
                <a:cs typeface="Courier New"/>
              </a:rPr>
              <a:t>   else       q &lt;= </a:t>
            </a:r>
            <a:r>
              <a:rPr lang="en-US" sz="2000" dirty="0" err="1" smtClean="0">
                <a:latin typeface="Courier New"/>
                <a:cs typeface="Courier New"/>
              </a:rPr>
              <a:t>nextq</a:t>
            </a:r>
            <a:r>
              <a:rPr lang="en-US" sz="2000" dirty="0" smtClean="0">
                <a:latin typeface="Courier New"/>
                <a:cs typeface="Courier New"/>
              </a:rPr>
              <a:t>;</a:t>
            </a:r>
          </a:p>
          <a:p>
            <a:pPr>
              <a:spcBef>
                <a:spcPct val="20000"/>
              </a:spcBef>
            </a:pPr>
            <a:endParaRPr lang="en-US" sz="2000" dirty="0" smtClean="0">
              <a:latin typeface="Courier New"/>
              <a:cs typeface="Courier New"/>
            </a:endParaRPr>
          </a:p>
          <a:p>
            <a:pPr>
              <a:spcBef>
                <a:spcPct val="20000"/>
              </a:spcBef>
            </a:pPr>
            <a:r>
              <a:rPr lang="en-US" sz="2000" dirty="0" smtClean="0">
                <a:latin typeface="Courier New"/>
                <a:cs typeface="Courier New"/>
              </a:rPr>
              <a:t>  // next state</a:t>
            </a:r>
          </a:p>
          <a:p>
            <a:pPr>
              <a:spcBef>
                <a:spcPct val="20000"/>
              </a:spcBef>
            </a:pPr>
            <a:r>
              <a:rPr lang="en-US" sz="2000" dirty="0">
                <a:latin typeface="Courier New"/>
                <a:cs typeface="Courier New"/>
              </a:rPr>
              <a:t> </a:t>
            </a:r>
            <a:r>
              <a:rPr lang="en-US" sz="2000" dirty="0" smtClean="0">
                <a:latin typeface="Courier New"/>
                <a:cs typeface="Courier New"/>
              </a:rPr>
              <a:t> assign </a:t>
            </a:r>
            <a:r>
              <a:rPr lang="en-US" sz="2000" dirty="0" err="1" smtClean="0">
                <a:latin typeface="Courier New"/>
                <a:cs typeface="Courier New"/>
              </a:rPr>
              <a:t>nextq</a:t>
            </a:r>
            <a:r>
              <a:rPr lang="en-US" sz="2000" dirty="0" smtClean="0">
                <a:latin typeface="Courier New"/>
                <a:cs typeface="Courier New"/>
              </a:rPr>
              <a:t> = q + 1;</a:t>
            </a:r>
          </a:p>
          <a:p>
            <a:pPr>
              <a:spcBef>
                <a:spcPct val="20000"/>
              </a:spcBef>
            </a:pPr>
            <a:r>
              <a:rPr lang="en-US" sz="2000" dirty="0" err="1" smtClean="0">
                <a:latin typeface="Courier New"/>
                <a:cs typeface="Courier New"/>
              </a:rPr>
              <a:t>endmodule</a:t>
            </a:r>
            <a:endParaRPr lang="en-US" sz="2000" dirty="0">
              <a:latin typeface="Courier New"/>
              <a:cs typeface="Courier New"/>
            </a:endParaRPr>
          </a:p>
          <a:p>
            <a:pPr>
              <a:spcBef>
                <a:spcPct val="20000"/>
              </a:spcBef>
            </a:pPr>
            <a:r>
              <a:rPr lang="en-US" sz="2000" dirty="0" smtClean="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Counter Verilog (FSM style)</a:t>
            </a:r>
            <a:endParaRPr lang="en-US" sz="4400" dirty="0">
              <a:solidFill>
                <a:schemeClr val="bg1"/>
              </a:solidFill>
              <a:latin typeface="+mj-lt"/>
            </a:endParaRPr>
          </a:p>
        </p:txBody>
      </p:sp>
    </p:spTree>
    <p:extLst>
      <p:ext uri="{BB962C8B-B14F-4D97-AF65-F5344CB8AC3E}">
        <p14:creationId xmlns:p14="http://schemas.microsoft.com/office/powerpoint/2010/main" val="3439221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ext uri="{D42A27DB-BD31-4B8C-83A1-F6EECF244321}">
                <p14:modId xmlns:p14="http://schemas.microsoft.com/office/powerpoint/2010/main" val="4406138"/>
              </p:ext>
            </p:extLst>
          </p:nvPr>
        </p:nvGraphicFramePr>
        <p:xfrm>
          <a:off x="5249333" y="3469263"/>
          <a:ext cx="4007556" cy="2341691"/>
        </p:xfrm>
        <a:graphic>
          <a:graphicData uri="http://schemas.openxmlformats.org/presentationml/2006/ole">
            <mc:AlternateContent xmlns:mc="http://schemas.openxmlformats.org/markup-compatibility/2006">
              <mc:Choice xmlns:v="urn:schemas-microsoft-com:vml" Requires="v">
                <p:oleObj spid="_x0000_s121884" name="VISIO" r:id="rId8" imgW="2080800" imgH="1216440" progId="Visio.Drawing.6">
                  <p:embed/>
                </p:oleObj>
              </mc:Choice>
              <mc:Fallback>
                <p:oleObj name="VISIO" r:id="rId8" imgW="2080800" imgH="12164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333" y="3469263"/>
                        <a:ext cx="4007556" cy="2341691"/>
                      </a:xfrm>
                      <a:prstGeom prst="rect">
                        <a:avLst/>
                      </a:prstGeom>
                      <a:noFill/>
                      <a:ln>
                        <a:noFill/>
                      </a:ln>
                      <a:effectLs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000" dirty="0" smtClean="0">
                <a:latin typeface="Courier New"/>
                <a:cs typeface="Courier New"/>
              </a:rPr>
              <a:t>module counter (input  logic         </a:t>
            </a:r>
            <a:r>
              <a:rPr lang="en-US" sz="2000" dirty="0" err="1" smtClean="0">
                <a:latin typeface="Courier New"/>
                <a:cs typeface="Courier New"/>
              </a:rPr>
              <a:t>clk</a:t>
            </a:r>
            <a:r>
              <a:rPr lang="en-US" sz="2000" dirty="0" smtClean="0">
                <a:latin typeface="Courier New"/>
                <a:cs typeface="Courier New"/>
              </a:rPr>
              <a:t>, reset,</a:t>
            </a:r>
          </a:p>
          <a:p>
            <a:pPr>
              <a:spcBef>
                <a:spcPct val="20000"/>
              </a:spcBef>
            </a:pPr>
            <a:r>
              <a:rPr lang="en-US" sz="2000" dirty="0" smtClean="0">
                <a:latin typeface="Courier New"/>
                <a:cs typeface="Courier New"/>
              </a:rPr>
              <a:t>                output logic [N-1:0] q);</a:t>
            </a:r>
          </a:p>
          <a:p>
            <a:pPr>
              <a:spcBef>
                <a:spcPct val="20000"/>
              </a:spcBef>
            </a:pPr>
            <a:r>
              <a:rPr lang="en-US" sz="2000" dirty="0" err="1" smtClean="0">
                <a:latin typeface="Courier New"/>
                <a:cs typeface="Courier New"/>
              </a:rPr>
              <a:t>always_ff</a:t>
            </a:r>
            <a:r>
              <a:rPr lang="en-US" sz="2000" dirty="0" smtClean="0">
                <a:latin typeface="Courier New"/>
                <a:cs typeface="Courier New"/>
              </a:rPr>
              <a:t> @(</a:t>
            </a:r>
            <a:r>
              <a:rPr lang="en-US" sz="2000" dirty="0" err="1" smtClean="0">
                <a:latin typeface="Courier New"/>
                <a:cs typeface="Courier New"/>
              </a:rPr>
              <a:t>posedge</a:t>
            </a:r>
            <a:r>
              <a:rPr lang="en-US" sz="2000" dirty="0" smtClean="0">
                <a:latin typeface="Courier New"/>
                <a:cs typeface="Courier New"/>
              </a:rPr>
              <a:t> </a:t>
            </a:r>
            <a:r>
              <a:rPr lang="en-US" sz="2000" dirty="0" err="1" smtClean="0">
                <a:latin typeface="Courier New"/>
                <a:cs typeface="Courier New"/>
              </a:rPr>
              <a:t>clk</a:t>
            </a:r>
            <a:r>
              <a:rPr lang="en-US" sz="2000" dirty="0" smtClean="0">
                <a:latin typeface="Courier New"/>
                <a:cs typeface="Courier New"/>
              </a:rPr>
              <a:t>, </a:t>
            </a:r>
            <a:r>
              <a:rPr lang="en-US" sz="2000" dirty="0" err="1" smtClean="0">
                <a:latin typeface="Courier New"/>
                <a:cs typeface="Courier New"/>
              </a:rPr>
              <a:t>posedge</a:t>
            </a:r>
            <a:r>
              <a:rPr lang="en-US" sz="2000" dirty="0">
                <a:latin typeface="Courier New"/>
                <a:cs typeface="Courier New"/>
              </a:rPr>
              <a:t> </a:t>
            </a:r>
            <a:r>
              <a:rPr lang="en-US" sz="2000" dirty="0" smtClean="0">
                <a:latin typeface="Courier New"/>
                <a:cs typeface="Courier New"/>
              </a:rPr>
              <a:t>reset) </a:t>
            </a:r>
          </a:p>
          <a:p>
            <a:pPr>
              <a:spcBef>
                <a:spcPct val="20000"/>
              </a:spcBef>
            </a:pPr>
            <a:r>
              <a:rPr lang="en-US" sz="2000" dirty="0">
                <a:latin typeface="Courier New"/>
                <a:cs typeface="Courier New"/>
              </a:rPr>
              <a:t> </a:t>
            </a:r>
            <a:r>
              <a:rPr lang="en-US" sz="2000" dirty="0" smtClean="0">
                <a:latin typeface="Courier New"/>
                <a:cs typeface="Courier New"/>
              </a:rPr>
              <a:t>   if (reset) q &lt;= 0;</a:t>
            </a:r>
          </a:p>
          <a:p>
            <a:pPr>
              <a:spcBef>
                <a:spcPct val="20000"/>
              </a:spcBef>
            </a:pPr>
            <a:r>
              <a:rPr lang="en-US" sz="2000" dirty="0">
                <a:latin typeface="Courier New"/>
                <a:cs typeface="Courier New"/>
              </a:rPr>
              <a:t> </a:t>
            </a:r>
            <a:r>
              <a:rPr lang="en-US" sz="2000" dirty="0" smtClean="0">
                <a:latin typeface="Courier New"/>
                <a:cs typeface="Courier New"/>
              </a:rPr>
              <a:t>   else       q &lt;= q+1;</a:t>
            </a:r>
          </a:p>
          <a:p>
            <a:pPr>
              <a:spcBef>
                <a:spcPct val="20000"/>
              </a:spcBef>
            </a:pPr>
            <a:r>
              <a:rPr lang="en-US" sz="2000" dirty="0" err="1" smtClean="0">
                <a:latin typeface="Courier New"/>
                <a:cs typeface="Courier New"/>
              </a:rPr>
              <a:t>endmodule</a:t>
            </a:r>
            <a:endParaRPr lang="en-US" sz="2000" dirty="0">
              <a:latin typeface="Courier New"/>
              <a:cs typeface="Courier New"/>
            </a:endParaRPr>
          </a:p>
          <a:p>
            <a:pPr>
              <a:spcBef>
                <a:spcPct val="20000"/>
              </a:spcBef>
            </a:pPr>
            <a:r>
              <a:rPr lang="en-US" sz="2000" dirty="0" smtClean="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Counter Verilog (better idiom)</a:t>
            </a:r>
            <a:endParaRPr lang="en-US" sz="4400" dirty="0">
              <a:solidFill>
                <a:schemeClr val="bg1"/>
              </a:solidFill>
              <a:latin typeface="+mj-lt"/>
            </a:endParaRPr>
          </a:p>
        </p:txBody>
      </p:sp>
    </p:spTree>
    <p:extLst>
      <p:ext uri="{BB962C8B-B14F-4D97-AF65-F5344CB8AC3E}">
        <p14:creationId xmlns:p14="http://schemas.microsoft.com/office/powerpoint/2010/main" val="385723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3"/>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mj-lt"/>
                <a:cs typeface="Arial" charset="0"/>
              </a:rPr>
              <a:t>Most significant bit of an N-bit counter toggles every 2</a:t>
            </a:r>
            <a:r>
              <a:rPr lang="en-US" sz="2600" baseline="30000" dirty="0" smtClean="0">
                <a:latin typeface="+mj-lt"/>
                <a:cs typeface="Arial" charset="0"/>
              </a:rPr>
              <a:t>N</a:t>
            </a:r>
            <a:r>
              <a:rPr lang="en-US" sz="2600" dirty="0" smtClean="0">
                <a:latin typeface="+mj-lt"/>
                <a:cs typeface="Arial" charset="0"/>
              </a:rPr>
              <a:t> cycles.</a:t>
            </a:r>
          </a:p>
          <a:p>
            <a:pPr marL="342900" indent="-342900">
              <a:spcBef>
                <a:spcPct val="20000"/>
              </a:spcBef>
              <a:buFontTx/>
              <a:buChar char="•"/>
            </a:pPr>
            <a:r>
              <a:rPr lang="en-US" sz="2600" dirty="0" smtClean="0">
                <a:latin typeface="+mj-lt"/>
                <a:cs typeface="Arial" charset="0"/>
              </a:rPr>
              <a:t>Useful for slowing a clock.  Ex: blink an LED</a:t>
            </a:r>
          </a:p>
          <a:p>
            <a:pPr marL="342900" indent="-342900">
              <a:spcBef>
                <a:spcPct val="20000"/>
              </a:spcBef>
              <a:buFontTx/>
              <a:buChar char="•"/>
            </a:pPr>
            <a:r>
              <a:rPr lang="en-US" sz="2600" dirty="0" smtClean="0">
                <a:latin typeface="+mj-lt"/>
                <a:cs typeface="Arial" charset="0"/>
              </a:rPr>
              <a:t>Example: 50 MHz clock, 24-bit counter</a:t>
            </a:r>
          </a:p>
          <a:p>
            <a:pPr marL="800100" lvl="1" indent="-342900">
              <a:spcBef>
                <a:spcPct val="20000"/>
              </a:spcBef>
              <a:buFontTx/>
              <a:buChar char="•"/>
            </a:pPr>
            <a:r>
              <a:rPr lang="en-US" sz="2000" dirty="0" smtClean="0">
                <a:latin typeface="+mj-lt"/>
                <a:cs typeface="Arial" charset="0"/>
              </a:rPr>
              <a:t>2.98 Hz</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Divide-by-2</a:t>
            </a:r>
            <a:r>
              <a:rPr lang="en-US" sz="4400" baseline="30000" dirty="0" smtClean="0">
                <a:solidFill>
                  <a:schemeClr val="bg1"/>
                </a:solidFill>
                <a:latin typeface="+mj-lt"/>
              </a:rPr>
              <a:t>N</a:t>
            </a:r>
            <a:r>
              <a:rPr lang="en-US" sz="4400" dirty="0" smtClean="0">
                <a:solidFill>
                  <a:schemeClr val="bg1"/>
                </a:solidFill>
                <a:latin typeface="+mj-lt"/>
              </a:rPr>
              <a:t> Counter</a:t>
            </a:r>
            <a:endParaRPr lang="en-US" sz="4400" dirty="0">
              <a:solidFill>
                <a:schemeClr val="bg1"/>
              </a:solidFill>
              <a:latin typeface="+mj-lt"/>
            </a:endParaRPr>
          </a:p>
        </p:txBody>
      </p:sp>
    </p:spTree>
    <p:extLst>
      <p:ext uri="{BB962C8B-B14F-4D97-AF65-F5344CB8AC3E}">
        <p14:creationId xmlns:p14="http://schemas.microsoft.com/office/powerpoint/2010/main" val="297939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custDataLst>
              <p:tags r:id="rId1"/>
            </p:custDataLst>
          </p:nvPr>
        </p:nvSpPr>
        <p:spPr bwMode="auto">
          <a:xfrm>
            <a:off x="228600" y="990600"/>
            <a:ext cx="8763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b="1" dirty="0">
                <a:latin typeface="+mj-lt"/>
                <a:cs typeface="Arial" charset="0"/>
              </a:rPr>
              <a:t>Compute </a:t>
            </a:r>
            <a:r>
              <a:rPr lang="en-US" sz="2400" b="1" i="1" dirty="0" err="1" smtClean="0">
                <a:latin typeface="+mj-lt"/>
                <a:cs typeface="Arial" charset="0"/>
              </a:rPr>
              <a:t>C</a:t>
            </a:r>
            <a:r>
              <a:rPr lang="en-US" sz="2400" b="1" baseline="-25000" dirty="0" err="1" smtClean="0">
                <a:latin typeface="+mj-lt"/>
                <a:cs typeface="Arial" charset="0"/>
              </a:rPr>
              <a:t>out</a:t>
            </a:r>
            <a:r>
              <a:rPr lang="en-US" sz="2400" b="1" dirty="0" smtClean="0">
                <a:latin typeface="+mj-lt"/>
                <a:cs typeface="Arial" charset="0"/>
              </a:rPr>
              <a:t> </a:t>
            </a:r>
            <a:r>
              <a:rPr lang="en-US" sz="2400" b="1" dirty="0">
                <a:latin typeface="+mj-lt"/>
                <a:cs typeface="Arial" charset="0"/>
              </a:rPr>
              <a:t>for </a:t>
            </a:r>
            <a:r>
              <a:rPr lang="en-US" sz="2400" b="1" i="1" dirty="0">
                <a:latin typeface="+mj-lt"/>
                <a:cs typeface="Arial" charset="0"/>
              </a:rPr>
              <a:t>k</a:t>
            </a:r>
            <a:r>
              <a:rPr lang="en-US" sz="2400" b="1" dirty="0">
                <a:latin typeface="+mj-lt"/>
                <a:cs typeface="Arial" charset="0"/>
              </a:rPr>
              <a:t>-bit blocks using </a:t>
            </a:r>
            <a:r>
              <a:rPr lang="en-US" sz="2400" b="1" i="1" dirty="0" smtClean="0">
                <a:latin typeface="+mj-lt"/>
                <a:cs typeface="Arial" charset="0"/>
              </a:rPr>
              <a:t>generate</a:t>
            </a:r>
            <a:r>
              <a:rPr lang="en-US" sz="2400" b="1" dirty="0" smtClean="0">
                <a:latin typeface="+mj-lt"/>
                <a:cs typeface="Arial" charset="0"/>
              </a:rPr>
              <a:t> and </a:t>
            </a:r>
            <a:r>
              <a:rPr lang="en-US" sz="2400" b="1" i="1" dirty="0" smtClean="0">
                <a:latin typeface="+mj-lt"/>
                <a:cs typeface="Arial" charset="0"/>
              </a:rPr>
              <a:t>propagate </a:t>
            </a:r>
            <a:r>
              <a:rPr lang="en-US" sz="2400" b="1" dirty="0">
                <a:latin typeface="+mj-lt"/>
                <a:cs typeface="Arial" charset="0"/>
              </a:rPr>
              <a:t>signals</a:t>
            </a:r>
          </a:p>
          <a:p>
            <a:pPr>
              <a:spcBef>
                <a:spcPct val="20000"/>
              </a:spcBef>
            </a:pPr>
            <a:r>
              <a:rPr lang="en-US" sz="2400" b="1" dirty="0">
                <a:solidFill>
                  <a:srgbClr val="0070C0"/>
                </a:solidFill>
                <a:latin typeface="+mj-lt"/>
                <a:cs typeface="Arial" charset="0"/>
              </a:rPr>
              <a:t> </a:t>
            </a:r>
            <a:r>
              <a:rPr lang="en-US" sz="2400" b="1" dirty="0" smtClean="0">
                <a:solidFill>
                  <a:srgbClr val="0070C0"/>
                </a:solidFill>
                <a:latin typeface="+mj-lt"/>
                <a:cs typeface="Arial" charset="0"/>
              </a:rPr>
              <a:t>     Some </a:t>
            </a:r>
            <a:r>
              <a:rPr lang="en-US" sz="2400" b="1" dirty="0">
                <a:solidFill>
                  <a:srgbClr val="0070C0"/>
                </a:solidFill>
                <a:latin typeface="+mj-lt"/>
                <a:cs typeface="Arial" charset="0"/>
              </a:rPr>
              <a:t>definitions:</a:t>
            </a:r>
          </a:p>
          <a:p>
            <a:pPr marL="742950" lvl="1" indent="-285750">
              <a:spcBef>
                <a:spcPct val="20000"/>
              </a:spcBef>
              <a:buFontTx/>
              <a:buChar char="–"/>
            </a:pPr>
            <a:r>
              <a:rPr lang="en-US" sz="2000" dirty="0">
                <a:latin typeface="+mj-lt"/>
                <a:cs typeface="Arial" charset="0"/>
              </a:rPr>
              <a:t>C</a:t>
            </a:r>
            <a:r>
              <a:rPr lang="en-US" sz="2000" dirty="0" smtClean="0">
                <a:latin typeface="+mj-lt"/>
                <a:cs typeface="Arial" charset="0"/>
              </a:rPr>
              <a:t>olumn </a:t>
            </a:r>
            <a:r>
              <a:rPr lang="en-US" sz="2000" i="1" dirty="0" err="1" smtClean="0">
                <a:latin typeface="+mj-lt"/>
                <a:cs typeface="Arial" charset="0"/>
              </a:rPr>
              <a:t>i</a:t>
            </a:r>
            <a:r>
              <a:rPr lang="en-US" sz="2000" dirty="0" smtClean="0">
                <a:latin typeface="+mj-lt"/>
                <a:cs typeface="Arial" charset="0"/>
              </a:rPr>
              <a:t> </a:t>
            </a:r>
            <a:r>
              <a:rPr lang="en-US" sz="2000" dirty="0">
                <a:latin typeface="+mj-lt"/>
                <a:cs typeface="Arial" charset="0"/>
              </a:rPr>
              <a:t>produces a carry out by either </a:t>
            </a:r>
            <a:r>
              <a:rPr lang="en-US" sz="2000" b="1" i="1" dirty="0">
                <a:latin typeface="+mj-lt"/>
                <a:cs typeface="Arial" charset="0"/>
              </a:rPr>
              <a:t>generating</a:t>
            </a:r>
            <a:r>
              <a:rPr lang="en-US" sz="2000" dirty="0">
                <a:latin typeface="+mj-lt"/>
                <a:cs typeface="Arial" charset="0"/>
              </a:rPr>
              <a:t> a </a:t>
            </a:r>
            <a:r>
              <a:rPr lang="en-US" sz="2000" dirty="0" smtClean="0">
                <a:latin typeface="+mj-lt"/>
                <a:cs typeface="Arial" charset="0"/>
              </a:rPr>
              <a:t>carry out </a:t>
            </a:r>
            <a:r>
              <a:rPr lang="en-US" sz="2000" dirty="0">
                <a:latin typeface="+mj-lt"/>
                <a:cs typeface="Arial" charset="0"/>
              </a:rPr>
              <a:t>or </a:t>
            </a:r>
            <a:r>
              <a:rPr lang="en-US" sz="2000" b="1" i="1" dirty="0">
                <a:latin typeface="+mj-lt"/>
                <a:cs typeface="Arial" charset="0"/>
              </a:rPr>
              <a:t>propagating</a:t>
            </a:r>
            <a:r>
              <a:rPr lang="en-US" sz="2000" dirty="0">
                <a:latin typeface="+mj-lt"/>
                <a:cs typeface="Arial" charset="0"/>
              </a:rPr>
              <a:t> a carry in to the carry </a:t>
            </a:r>
            <a:r>
              <a:rPr lang="en-US" sz="2000" dirty="0" smtClean="0">
                <a:latin typeface="+mj-lt"/>
                <a:cs typeface="Arial" charset="0"/>
              </a:rPr>
              <a:t>out</a:t>
            </a:r>
            <a:endParaRPr lang="en-US" sz="2000" dirty="0">
              <a:latin typeface="+mj-lt"/>
              <a:cs typeface="Arial" charset="0"/>
            </a:endParaRPr>
          </a:p>
          <a:p>
            <a:pPr marL="742950" lvl="1" indent="-285750">
              <a:spcBef>
                <a:spcPct val="20000"/>
              </a:spcBef>
              <a:buFontTx/>
              <a:buChar char="–"/>
            </a:pPr>
            <a:r>
              <a:rPr lang="en-US" sz="2000" dirty="0">
                <a:latin typeface="+mj-lt"/>
                <a:cs typeface="Arial" charset="0"/>
              </a:rPr>
              <a:t>Generate (</a:t>
            </a:r>
            <a:r>
              <a:rPr lang="en-US" sz="2000" i="1" dirty="0" err="1">
                <a:latin typeface="+mj-lt"/>
                <a:cs typeface="Arial" charset="0"/>
              </a:rPr>
              <a:t>G</a:t>
            </a:r>
            <a:r>
              <a:rPr lang="en-US" sz="2000" i="1" baseline="-25000" dirty="0" err="1">
                <a:latin typeface="+mj-lt"/>
                <a:cs typeface="Arial" charset="0"/>
              </a:rPr>
              <a:t>i</a:t>
            </a:r>
            <a:r>
              <a:rPr lang="en-US" sz="2000" dirty="0">
                <a:latin typeface="+mj-lt"/>
                <a:cs typeface="Arial" charset="0"/>
              </a:rPr>
              <a:t>) and propagate (</a:t>
            </a:r>
            <a:r>
              <a:rPr lang="en-US" sz="2000" i="1" dirty="0">
                <a:latin typeface="+mj-lt"/>
                <a:cs typeface="Arial" charset="0"/>
              </a:rPr>
              <a:t>P</a:t>
            </a:r>
            <a:r>
              <a:rPr lang="en-US" sz="2000" i="1" baseline="-25000" dirty="0">
                <a:latin typeface="+mj-lt"/>
                <a:cs typeface="Arial" charset="0"/>
              </a:rPr>
              <a:t>i</a:t>
            </a:r>
            <a:r>
              <a:rPr lang="en-US" sz="2000" dirty="0">
                <a:latin typeface="+mj-lt"/>
                <a:cs typeface="Arial" charset="0"/>
              </a:rPr>
              <a:t>) signals for each column:</a:t>
            </a:r>
          </a:p>
          <a:p>
            <a:pPr marL="1143000" lvl="2" indent="-228600">
              <a:spcBef>
                <a:spcPct val="20000"/>
              </a:spcBef>
              <a:buFontTx/>
              <a:buChar char="•"/>
            </a:pPr>
            <a:r>
              <a:rPr lang="en-US" sz="1800" b="1" dirty="0" smtClean="0">
                <a:latin typeface="+mj-lt"/>
                <a:cs typeface="Arial" charset="0"/>
              </a:rPr>
              <a:t>Generate: </a:t>
            </a:r>
            <a:r>
              <a:rPr lang="en-US" sz="1800" dirty="0" smtClean="0">
                <a:latin typeface="+mj-lt"/>
                <a:cs typeface="Arial" charset="0"/>
              </a:rPr>
              <a:t>Column </a:t>
            </a:r>
            <a:r>
              <a:rPr lang="en-US" sz="1800" i="1" dirty="0" err="1" smtClean="0">
                <a:latin typeface="+mj-lt"/>
                <a:cs typeface="Arial" charset="0"/>
              </a:rPr>
              <a:t>i</a:t>
            </a:r>
            <a:r>
              <a:rPr lang="en-US" sz="1800" dirty="0" smtClean="0">
                <a:latin typeface="+mj-lt"/>
                <a:cs typeface="Arial" charset="0"/>
              </a:rPr>
              <a:t> will </a:t>
            </a:r>
            <a:r>
              <a:rPr lang="en-US" sz="1800" dirty="0">
                <a:latin typeface="+mj-lt"/>
                <a:cs typeface="Arial" charset="0"/>
              </a:rPr>
              <a:t>generate a carry out if </a:t>
            </a:r>
            <a:r>
              <a:rPr lang="en-US" sz="1800" i="1" dirty="0">
                <a:latin typeface="+mj-lt"/>
                <a:cs typeface="Arial" charset="0"/>
              </a:rPr>
              <a:t>A</a:t>
            </a:r>
            <a:r>
              <a:rPr lang="en-US" sz="1800" i="1" baseline="-25000" dirty="0">
                <a:latin typeface="+mj-lt"/>
                <a:cs typeface="Arial" charset="0"/>
              </a:rPr>
              <a:t>i</a:t>
            </a:r>
            <a:r>
              <a:rPr lang="en-US" sz="1800" dirty="0">
                <a:latin typeface="+mj-lt"/>
                <a:cs typeface="Arial" charset="0"/>
              </a:rPr>
              <a:t> </a:t>
            </a:r>
            <a:r>
              <a:rPr lang="en-US" sz="1800" b="1" dirty="0" smtClean="0">
                <a:latin typeface="+mj-lt"/>
                <a:cs typeface="Arial" charset="0"/>
              </a:rPr>
              <a:t>and</a:t>
            </a:r>
            <a:r>
              <a:rPr lang="en-US" sz="1800" dirty="0" smtClean="0">
                <a:latin typeface="+mj-lt"/>
                <a:cs typeface="Arial" charset="0"/>
              </a:rPr>
              <a:t> </a:t>
            </a:r>
            <a:r>
              <a:rPr lang="en-US" sz="1800" i="1" dirty="0" smtClean="0">
                <a:latin typeface="+mj-lt"/>
                <a:cs typeface="Arial" charset="0"/>
              </a:rPr>
              <a:t>B</a:t>
            </a:r>
            <a:r>
              <a:rPr lang="en-US" sz="1800" i="1" baseline="-25000" dirty="0" smtClean="0">
                <a:latin typeface="+mj-lt"/>
                <a:cs typeface="Arial" charset="0"/>
              </a:rPr>
              <a:t>i</a:t>
            </a:r>
            <a:r>
              <a:rPr lang="en-US" sz="1800" dirty="0" smtClean="0">
                <a:latin typeface="+mj-lt"/>
                <a:cs typeface="Arial" charset="0"/>
              </a:rPr>
              <a:t> </a:t>
            </a:r>
            <a:r>
              <a:rPr lang="en-US" sz="1800" dirty="0">
                <a:latin typeface="+mj-lt"/>
                <a:cs typeface="Arial" charset="0"/>
              </a:rPr>
              <a:t>are both 1. </a:t>
            </a:r>
          </a:p>
          <a:p>
            <a:pPr marL="742950" lvl="1" indent="-285750">
              <a:spcBef>
                <a:spcPct val="20000"/>
              </a:spcBef>
            </a:pPr>
            <a:r>
              <a:rPr lang="en-US" sz="2000" i="1" dirty="0">
                <a:latin typeface="Times New Roman" pitchFamily="18" charset="0"/>
                <a:cs typeface="Arial" charset="0"/>
              </a:rPr>
              <a:t>			</a:t>
            </a:r>
            <a:r>
              <a:rPr lang="en-US" sz="3000" i="1" dirty="0">
                <a:latin typeface="Times New Roman" pitchFamily="18" charset="0"/>
                <a:cs typeface="Arial" charset="0"/>
              </a:rPr>
              <a:t>	</a:t>
            </a:r>
            <a:r>
              <a:rPr lang="en-US" sz="3000" b="1" i="1" dirty="0" err="1">
                <a:solidFill>
                  <a:srgbClr val="0070C0"/>
                </a:solidFill>
                <a:latin typeface="Times New Roman" pitchFamily="18" charset="0"/>
                <a:cs typeface="Arial" charset="0"/>
              </a:rPr>
              <a:t>G</a:t>
            </a:r>
            <a:r>
              <a:rPr lang="en-US" sz="3000" b="1" i="1" baseline="-25000" dirty="0" err="1">
                <a:solidFill>
                  <a:srgbClr val="0070C0"/>
                </a:solidFill>
                <a:latin typeface="Times New Roman" pitchFamily="18" charset="0"/>
                <a:cs typeface="Arial" charset="0"/>
              </a:rPr>
              <a:t>i</a:t>
            </a:r>
            <a:r>
              <a:rPr lang="en-US" sz="3000" b="1" dirty="0">
                <a:solidFill>
                  <a:srgbClr val="0070C0"/>
                </a:solidFill>
                <a:latin typeface="Times New Roman" pitchFamily="18" charset="0"/>
                <a:cs typeface="Arial" charset="0"/>
              </a:rPr>
              <a:t> = </a:t>
            </a:r>
            <a:r>
              <a:rPr lang="en-US" sz="3000" b="1" i="1" dirty="0">
                <a:solidFill>
                  <a:srgbClr val="0070C0"/>
                </a:solidFill>
                <a:latin typeface="Times New Roman" pitchFamily="18" charset="0"/>
                <a:cs typeface="Arial" charset="0"/>
              </a:rPr>
              <a:t>A</a:t>
            </a:r>
            <a:r>
              <a:rPr lang="en-US" sz="3000" b="1" i="1" baseline="-25000" dirty="0">
                <a:solidFill>
                  <a:srgbClr val="0070C0"/>
                </a:solidFill>
                <a:latin typeface="Times New Roman" pitchFamily="18" charset="0"/>
                <a:cs typeface="Arial" charset="0"/>
              </a:rPr>
              <a:t>i </a:t>
            </a:r>
            <a:r>
              <a:rPr lang="en-US" sz="3000" b="1" i="1" dirty="0">
                <a:solidFill>
                  <a:srgbClr val="0070C0"/>
                </a:solidFill>
                <a:latin typeface="Times New Roman" pitchFamily="18" charset="0"/>
                <a:cs typeface="Arial" charset="0"/>
              </a:rPr>
              <a:t>B</a:t>
            </a:r>
            <a:r>
              <a:rPr lang="en-US" sz="3000" b="1" i="1" baseline="-25000" dirty="0">
                <a:solidFill>
                  <a:srgbClr val="0070C0"/>
                </a:solidFill>
                <a:latin typeface="Times New Roman" pitchFamily="18" charset="0"/>
                <a:cs typeface="Arial" charset="0"/>
              </a:rPr>
              <a:t>i</a:t>
            </a:r>
          </a:p>
          <a:p>
            <a:pPr marL="1143000" lvl="2" indent="-228600">
              <a:spcBef>
                <a:spcPct val="20000"/>
              </a:spcBef>
              <a:buFontTx/>
              <a:buChar char="•"/>
            </a:pPr>
            <a:r>
              <a:rPr lang="en-US" sz="1800" b="1" dirty="0" smtClean="0">
                <a:latin typeface="+mj-lt"/>
                <a:cs typeface="Arial" charset="0"/>
              </a:rPr>
              <a:t>Propagate: </a:t>
            </a:r>
            <a:r>
              <a:rPr lang="en-US" sz="1800" dirty="0" smtClean="0">
                <a:latin typeface="+mj-lt"/>
                <a:cs typeface="Arial" charset="0"/>
              </a:rPr>
              <a:t>Column </a:t>
            </a:r>
            <a:r>
              <a:rPr lang="en-US" sz="1800" i="1" dirty="0" err="1" smtClean="0">
                <a:latin typeface="+mj-lt"/>
                <a:cs typeface="Arial" charset="0"/>
              </a:rPr>
              <a:t>i</a:t>
            </a:r>
            <a:r>
              <a:rPr lang="en-US" sz="1800" dirty="0" smtClean="0">
                <a:latin typeface="+mj-lt"/>
                <a:cs typeface="Arial" charset="0"/>
              </a:rPr>
              <a:t> will </a:t>
            </a:r>
            <a:r>
              <a:rPr lang="en-US" sz="1800" dirty="0">
                <a:latin typeface="+mj-lt"/>
                <a:cs typeface="Arial" charset="0"/>
              </a:rPr>
              <a:t>propagate a carry in to the carry out if </a:t>
            </a:r>
            <a:r>
              <a:rPr lang="en-US" sz="1800" i="1" dirty="0">
                <a:latin typeface="+mj-lt"/>
                <a:cs typeface="Arial" charset="0"/>
              </a:rPr>
              <a:t>A</a:t>
            </a:r>
            <a:r>
              <a:rPr lang="en-US" sz="1800" i="1" baseline="-25000" dirty="0">
                <a:latin typeface="+mj-lt"/>
                <a:cs typeface="Arial" charset="0"/>
              </a:rPr>
              <a:t>i</a:t>
            </a:r>
            <a:r>
              <a:rPr lang="en-US" sz="1800" dirty="0">
                <a:latin typeface="+mj-lt"/>
                <a:cs typeface="Arial" charset="0"/>
              </a:rPr>
              <a:t> </a:t>
            </a:r>
            <a:r>
              <a:rPr lang="en-US" sz="1800" b="1" dirty="0" smtClean="0">
                <a:latin typeface="+mj-lt"/>
                <a:cs typeface="Arial" charset="0"/>
              </a:rPr>
              <a:t>or</a:t>
            </a:r>
            <a:r>
              <a:rPr lang="en-US" sz="1800" dirty="0" smtClean="0">
                <a:latin typeface="+mj-lt"/>
                <a:cs typeface="Arial" charset="0"/>
              </a:rPr>
              <a:t> </a:t>
            </a:r>
            <a:r>
              <a:rPr lang="en-US" sz="1800" i="1" dirty="0" smtClean="0">
                <a:latin typeface="+mj-lt"/>
                <a:cs typeface="Arial" charset="0"/>
              </a:rPr>
              <a:t>B</a:t>
            </a:r>
            <a:r>
              <a:rPr lang="en-US" sz="1800" i="1" baseline="-25000" dirty="0" smtClean="0">
                <a:latin typeface="+mj-lt"/>
                <a:cs typeface="Arial" charset="0"/>
              </a:rPr>
              <a:t>i</a:t>
            </a:r>
            <a:r>
              <a:rPr lang="en-US" sz="1800" dirty="0" smtClean="0">
                <a:latin typeface="+mj-lt"/>
                <a:cs typeface="Arial" charset="0"/>
              </a:rPr>
              <a:t> </a:t>
            </a:r>
            <a:r>
              <a:rPr lang="en-US" sz="1800" dirty="0">
                <a:latin typeface="+mj-lt"/>
                <a:cs typeface="Arial" charset="0"/>
              </a:rPr>
              <a:t>is 1.</a:t>
            </a:r>
          </a:p>
          <a:p>
            <a:pPr marL="742950" lvl="1" indent="-285750">
              <a:spcBef>
                <a:spcPct val="20000"/>
              </a:spcBef>
            </a:pPr>
            <a:r>
              <a:rPr lang="en-US" sz="2000" i="1" dirty="0">
                <a:latin typeface="Times New Roman" pitchFamily="18" charset="0"/>
                <a:cs typeface="Arial" charset="0"/>
              </a:rPr>
              <a:t>			</a:t>
            </a:r>
            <a:r>
              <a:rPr lang="en-US" sz="3200" b="1" i="1" dirty="0">
                <a:latin typeface="Times New Roman" pitchFamily="18" charset="0"/>
                <a:cs typeface="Arial" charset="0"/>
              </a:rPr>
              <a:t>	</a:t>
            </a:r>
            <a:r>
              <a:rPr lang="en-US" sz="3000" b="1" i="1" dirty="0">
                <a:solidFill>
                  <a:srgbClr val="0070C0"/>
                </a:solidFill>
                <a:latin typeface="Times New Roman" pitchFamily="18" charset="0"/>
                <a:cs typeface="Arial" charset="0"/>
              </a:rPr>
              <a:t>P</a:t>
            </a:r>
            <a:r>
              <a:rPr lang="en-US" sz="3000" b="1" i="1" baseline="-25000" dirty="0">
                <a:solidFill>
                  <a:srgbClr val="0070C0"/>
                </a:solidFill>
                <a:latin typeface="Times New Roman" pitchFamily="18" charset="0"/>
                <a:cs typeface="Arial" charset="0"/>
              </a:rPr>
              <a:t>i</a:t>
            </a:r>
            <a:r>
              <a:rPr lang="en-US" sz="3000" b="1" dirty="0">
                <a:solidFill>
                  <a:srgbClr val="0070C0"/>
                </a:solidFill>
                <a:latin typeface="Times New Roman" pitchFamily="18" charset="0"/>
                <a:cs typeface="Arial" charset="0"/>
              </a:rPr>
              <a:t> = </a:t>
            </a:r>
            <a:r>
              <a:rPr lang="en-US" sz="3000" b="1" i="1" dirty="0">
                <a:solidFill>
                  <a:srgbClr val="0070C0"/>
                </a:solidFill>
                <a:latin typeface="Times New Roman" pitchFamily="18" charset="0"/>
                <a:cs typeface="Arial" charset="0"/>
              </a:rPr>
              <a:t>A</a:t>
            </a:r>
            <a:r>
              <a:rPr lang="en-US" sz="3000" b="1" i="1" baseline="-25000" dirty="0">
                <a:solidFill>
                  <a:srgbClr val="0070C0"/>
                </a:solidFill>
                <a:latin typeface="Times New Roman" pitchFamily="18" charset="0"/>
                <a:cs typeface="Arial" charset="0"/>
              </a:rPr>
              <a:t>i  </a:t>
            </a:r>
            <a:r>
              <a:rPr lang="en-US" sz="3000" b="1" dirty="0">
                <a:solidFill>
                  <a:srgbClr val="0070C0"/>
                </a:solidFill>
                <a:latin typeface="Times New Roman" pitchFamily="18" charset="0"/>
                <a:cs typeface="Arial" charset="0"/>
              </a:rPr>
              <a:t>+ </a:t>
            </a:r>
            <a:r>
              <a:rPr lang="en-US" sz="3000" b="1" i="1" dirty="0">
                <a:solidFill>
                  <a:srgbClr val="0070C0"/>
                </a:solidFill>
                <a:latin typeface="Times New Roman" pitchFamily="18" charset="0"/>
                <a:cs typeface="Arial" charset="0"/>
              </a:rPr>
              <a:t>B</a:t>
            </a:r>
            <a:r>
              <a:rPr lang="en-US" sz="3000" b="1" i="1" baseline="-25000" dirty="0">
                <a:solidFill>
                  <a:srgbClr val="0070C0"/>
                </a:solidFill>
                <a:latin typeface="Times New Roman" pitchFamily="18" charset="0"/>
                <a:cs typeface="Arial" charset="0"/>
              </a:rPr>
              <a:t>i</a:t>
            </a:r>
          </a:p>
          <a:p>
            <a:pPr marL="1143000" lvl="2" indent="-228600">
              <a:spcBef>
                <a:spcPct val="20000"/>
              </a:spcBef>
              <a:buFontTx/>
              <a:buChar char="•"/>
            </a:pPr>
            <a:r>
              <a:rPr lang="en-US" sz="1800" b="1" dirty="0" smtClean="0">
                <a:latin typeface="+mj-lt"/>
                <a:cs typeface="Arial" charset="0"/>
              </a:rPr>
              <a:t>Carry out:</a:t>
            </a:r>
            <a:r>
              <a:rPr lang="en-US" sz="1800" dirty="0" smtClean="0">
                <a:latin typeface="+mj-lt"/>
                <a:cs typeface="Arial" charset="0"/>
              </a:rPr>
              <a:t> The </a:t>
            </a:r>
            <a:r>
              <a:rPr lang="en-US" sz="1800" dirty="0">
                <a:latin typeface="+mj-lt"/>
                <a:cs typeface="Arial" charset="0"/>
              </a:rPr>
              <a:t>carry out of </a:t>
            </a:r>
            <a:r>
              <a:rPr lang="en-US" sz="1800" dirty="0" smtClean="0">
                <a:latin typeface="+mj-lt"/>
                <a:cs typeface="Arial" charset="0"/>
              </a:rPr>
              <a:t>column </a:t>
            </a:r>
            <a:r>
              <a:rPr lang="en-US" sz="1800" i="1" dirty="0" err="1" smtClean="0">
                <a:latin typeface="+mj-lt"/>
                <a:cs typeface="Arial" charset="0"/>
              </a:rPr>
              <a:t>i</a:t>
            </a:r>
            <a:r>
              <a:rPr lang="en-US" sz="1800" dirty="0" smtClean="0">
                <a:latin typeface="+mj-lt"/>
                <a:cs typeface="Arial" charset="0"/>
              </a:rPr>
              <a:t> </a:t>
            </a:r>
            <a:r>
              <a:rPr lang="en-US" sz="1800" dirty="0">
                <a:latin typeface="+mj-lt"/>
                <a:cs typeface="Arial" charset="0"/>
              </a:rPr>
              <a:t>(</a:t>
            </a:r>
            <a:r>
              <a:rPr lang="en-US" sz="1800" i="1" dirty="0">
                <a:latin typeface="+mj-lt"/>
                <a:cs typeface="Arial" charset="0"/>
              </a:rPr>
              <a:t>C</a:t>
            </a:r>
            <a:r>
              <a:rPr lang="en-US" sz="1800" i="1" baseline="-25000" dirty="0">
                <a:latin typeface="+mj-lt"/>
                <a:cs typeface="Arial" charset="0"/>
              </a:rPr>
              <a:t>i</a:t>
            </a:r>
            <a:r>
              <a:rPr lang="en-US" sz="1800" dirty="0">
                <a:latin typeface="+mj-lt"/>
                <a:cs typeface="Arial" charset="0"/>
              </a:rPr>
              <a:t>) is:</a:t>
            </a:r>
          </a:p>
          <a:p>
            <a:pPr marL="742950" lvl="1" indent="-285750">
              <a:spcBef>
                <a:spcPct val="20000"/>
              </a:spcBef>
            </a:pPr>
            <a:r>
              <a:rPr lang="en-US" sz="3200" b="1" i="1" dirty="0">
                <a:latin typeface="Times New Roman" pitchFamily="18" charset="0"/>
                <a:cs typeface="Arial" charset="0"/>
              </a:rPr>
              <a:t>	</a:t>
            </a:r>
            <a:r>
              <a:rPr lang="en-US" sz="3200" b="1" i="1" dirty="0">
                <a:solidFill>
                  <a:srgbClr val="0070C0"/>
                </a:solidFill>
                <a:latin typeface="Times New Roman" pitchFamily="18" charset="0"/>
                <a:cs typeface="Arial" charset="0"/>
              </a:rPr>
              <a:t>    </a:t>
            </a:r>
            <a:r>
              <a:rPr lang="en-US" sz="3000" b="1" i="1" dirty="0" err="1" smtClean="0">
                <a:solidFill>
                  <a:srgbClr val="0070C0"/>
                </a:solidFill>
                <a:latin typeface="Times New Roman" pitchFamily="18" charset="0"/>
                <a:cs typeface="Arial" charset="0"/>
              </a:rPr>
              <a:t>C</a:t>
            </a:r>
            <a:r>
              <a:rPr lang="en-US" sz="3000" b="1" i="1" baseline="-25000" dirty="0" err="1" smtClean="0">
                <a:solidFill>
                  <a:srgbClr val="0070C0"/>
                </a:solidFill>
                <a:latin typeface="Times New Roman" pitchFamily="18" charset="0"/>
                <a:cs typeface="Arial" charset="0"/>
              </a:rPr>
              <a:t>i</a:t>
            </a:r>
            <a:r>
              <a:rPr lang="en-US" sz="3000" b="1" dirty="0" smtClean="0">
                <a:solidFill>
                  <a:srgbClr val="0070C0"/>
                </a:solidFill>
                <a:latin typeface="Times New Roman" pitchFamily="18" charset="0"/>
                <a:cs typeface="Arial" charset="0"/>
              </a:rPr>
              <a:t> = </a:t>
            </a:r>
            <a:r>
              <a:rPr lang="en-US" sz="3000" b="1" i="1" dirty="0" smtClean="0">
                <a:solidFill>
                  <a:srgbClr val="0070C0"/>
                </a:solidFill>
                <a:latin typeface="Times New Roman" pitchFamily="18" charset="0"/>
                <a:cs typeface="Arial" charset="0"/>
              </a:rPr>
              <a:t>A</a:t>
            </a:r>
            <a:r>
              <a:rPr lang="en-US" sz="3000" b="1" i="1" baseline="-25000" dirty="0" smtClean="0">
                <a:solidFill>
                  <a:srgbClr val="0070C0"/>
                </a:solidFill>
                <a:latin typeface="Times New Roman" pitchFamily="18" charset="0"/>
                <a:cs typeface="Arial" charset="0"/>
              </a:rPr>
              <a:t>i </a:t>
            </a:r>
            <a:r>
              <a:rPr lang="en-US" sz="3000" b="1" i="1" dirty="0">
                <a:solidFill>
                  <a:srgbClr val="0070C0"/>
                </a:solidFill>
                <a:latin typeface="Times New Roman" pitchFamily="18" charset="0"/>
                <a:cs typeface="Arial" charset="0"/>
              </a:rPr>
              <a:t>B</a:t>
            </a:r>
            <a:r>
              <a:rPr lang="en-US" sz="3000" b="1" i="1" baseline="-25000" dirty="0">
                <a:solidFill>
                  <a:srgbClr val="0070C0"/>
                </a:solidFill>
                <a:latin typeface="Times New Roman" pitchFamily="18" charset="0"/>
                <a:cs typeface="Arial" charset="0"/>
              </a:rPr>
              <a:t>i </a:t>
            </a:r>
            <a:r>
              <a:rPr lang="en-US" sz="3000" b="1" i="1" dirty="0">
                <a:solidFill>
                  <a:srgbClr val="0070C0"/>
                </a:solidFill>
                <a:latin typeface="Times New Roman" pitchFamily="18" charset="0"/>
                <a:cs typeface="Arial" charset="0"/>
              </a:rPr>
              <a:t> + </a:t>
            </a:r>
            <a:r>
              <a:rPr lang="en-US" sz="3000" b="1" dirty="0">
                <a:solidFill>
                  <a:srgbClr val="0070C0"/>
                </a:solidFill>
                <a:latin typeface="Times New Roman" pitchFamily="18" charset="0"/>
                <a:cs typeface="Arial" charset="0"/>
              </a:rPr>
              <a:t>(</a:t>
            </a:r>
            <a:r>
              <a:rPr lang="en-US" sz="3000" b="1" i="1" dirty="0">
                <a:solidFill>
                  <a:srgbClr val="0070C0"/>
                </a:solidFill>
                <a:latin typeface="Times New Roman" pitchFamily="18" charset="0"/>
                <a:cs typeface="Arial" charset="0"/>
              </a:rPr>
              <a:t>A</a:t>
            </a:r>
            <a:r>
              <a:rPr lang="en-US" sz="3000" b="1" i="1" baseline="-25000" dirty="0">
                <a:solidFill>
                  <a:srgbClr val="0070C0"/>
                </a:solidFill>
                <a:latin typeface="Times New Roman" pitchFamily="18" charset="0"/>
                <a:cs typeface="Arial" charset="0"/>
              </a:rPr>
              <a:t>i  </a:t>
            </a:r>
            <a:r>
              <a:rPr lang="en-US" sz="3000" b="1" dirty="0">
                <a:solidFill>
                  <a:srgbClr val="0070C0"/>
                </a:solidFill>
                <a:latin typeface="Times New Roman" pitchFamily="18" charset="0"/>
                <a:cs typeface="Arial" charset="0"/>
              </a:rPr>
              <a:t>+ </a:t>
            </a:r>
            <a:r>
              <a:rPr lang="en-US" sz="3000" b="1" i="1" dirty="0">
                <a:solidFill>
                  <a:srgbClr val="0070C0"/>
                </a:solidFill>
                <a:latin typeface="Times New Roman" pitchFamily="18" charset="0"/>
                <a:cs typeface="Arial" charset="0"/>
              </a:rPr>
              <a:t>B</a:t>
            </a:r>
            <a:r>
              <a:rPr lang="en-US" sz="3000" b="1" i="1" baseline="-25000" dirty="0">
                <a:solidFill>
                  <a:srgbClr val="0070C0"/>
                </a:solidFill>
                <a:latin typeface="Times New Roman" pitchFamily="18" charset="0"/>
                <a:cs typeface="Arial" charset="0"/>
              </a:rPr>
              <a:t>i </a:t>
            </a:r>
            <a:r>
              <a:rPr lang="en-US" sz="3000" b="1" dirty="0">
                <a:solidFill>
                  <a:srgbClr val="0070C0"/>
                </a:solidFill>
                <a:latin typeface="Times New Roman" pitchFamily="18" charset="0"/>
                <a:cs typeface="Arial" charset="0"/>
              </a:rPr>
              <a:t>)</a:t>
            </a:r>
            <a:r>
              <a:rPr lang="en-US" sz="3000" b="1" i="1" dirty="0">
                <a:solidFill>
                  <a:srgbClr val="0070C0"/>
                </a:solidFill>
                <a:latin typeface="Times New Roman" pitchFamily="18" charset="0"/>
                <a:cs typeface="Arial" charset="0"/>
              </a:rPr>
              <a:t>C</a:t>
            </a:r>
            <a:r>
              <a:rPr lang="en-US" sz="3000" b="1" i="1" baseline="-25000" dirty="0">
                <a:solidFill>
                  <a:srgbClr val="0070C0"/>
                </a:solidFill>
                <a:latin typeface="Times New Roman" pitchFamily="18" charset="0"/>
                <a:cs typeface="Arial" charset="0"/>
              </a:rPr>
              <a:t>i-1 </a:t>
            </a:r>
            <a:r>
              <a:rPr lang="en-US" sz="3000" b="1" dirty="0">
                <a:solidFill>
                  <a:srgbClr val="0070C0"/>
                </a:solidFill>
                <a:latin typeface="Times New Roman" pitchFamily="18" charset="0"/>
                <a:cs typeface="Arial" charset="0"/>
              </a:rPr>
              <a:t>= </a:t>
            </a:r>
            <a:r>
              <a:rPr lang="en-US" sz="3000" b="1" i="1" dirty="0" err="1">
                <a:solidFill>
                  <a:srgbClr val="0070C0"/>
                </a:solidFill>
                <a:latin typeface="Times New Roman" pitchFamily="18" charset="0"/>
                <a:cs typeface="Arial" charset="0"/>
              </a:rPr>
              <a:t>G</a:t>
            </a:r>
            <a:r>
              <a:rPr lang="en-US" sz="3000" b="1" i="1" baseline="-25000" dirty="0" err="1">
                <a:solidFill>
                  <a:srgbClr val="0070C0"/>
                </a:solidFill>
                <a:latin typeface="Times New Roman" pitchFamily="18" charset="0"/>
                <a:cs typeface="Arial" charset="0"/>
              </a:rPr>
              <a:t>i</a:t>
            </a:r>
            <a:r>
              <a:rPr lang="en-US" sz="3000" b="1" i="1" baseline="-25000" dirty="0">
                <a:solidFill>
                  <a:srgbClr val="0070C0"/>
                </a:solidFill>
                <a:latin typeface="Times New Roman" pitchFamily="18" charset="0"/>
                <a:cs typeface="Arial" charset="0"/>
              </a:rPr>
              <a:t> </a:t>
            </a:r>
            <a:r>
              <a:rPr lang="en-US" sz="3000" b="1" i="1" dirty="0">
                <a:solidFill>
                  <a:srgbClr val="0070C0"/>
                </a:solidFill>
                <a:latin typeface="Times New Roman" pitchFamily="18" charset="0"/>
                <a:cs typeface="Arial" charset="0"/>
              </a:rPr>
              <a:t> + P</a:t>
            </a:r>
            <a:r>
              <a:rPr lang="en-US" sz="3000" b="1" i="1" baseline="-25000" dirty="0">
                <a:solidFill>
                  <a:srgbClr val="0070C0"/>
                </a:solidFill>
                <a:latin typeface="Times New Roman" pitchFamily="18" charset="0"/>
                <a:cs typeface="Arial" charset="0"/>
              </a:rPr>
              <a:t>i </a:t>
            </a:r>
            <a:r>
              <a:rPr lang="en-US" sz="3000" b="1" i="1" dirty="0">
                <a:solidFill>
                  <a:srgbClr val="0070C0"/>
                </a:solidFill>
                <a:latin typeface="Times New Roman" pitchFamily="18" charset="0"/>
                <a:cs typeface="Arial" charset="0"/>
              </a:rPr>
              <a:t>C</a:t>
            </a:r>
            <a:r>
              <a:rPr lang="en-US" sz="3000" b="1" i="1" baseline="-25000" dirty="0">
                <a:solidFill>
                  <a:srgbClr val="0070C0"/>
                </a:solidFill>
                <a:latin typeface="Times New Roman" pitchFamily="18" charset="0"/>
                <a:cs typeface="Arial" charset="0"/>
              </a:rPr>
              <a:t>i-1</a:t>
            </a:r>
            <a:endParaRPr lang="en-US" sz="3000" b="1" dirty="0">
              <a:solidFill>
                <a:srgbClr val="0070C0"/>
              </a:solidFill>
              <a:latin typeface="Times New Roman" pitchFamily="18" charset="0"/>
              <a:cs typeface="Arial" charset="0"/>
            </a:endParaRP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a:t>
            </a:r>
            <a:endParaRPr lang="en-US" sz="4400" dirty="0">
              <a:solidFill>
                <a:schemeClr val="bg1"/>
              </a:solidFill>
              <a:latin typeface="+mj-lt"/>
            </a:endParaRPr>
          </a:p>
        </p:txBody>
      </p:sp>
      <p:sp>
        <p:nvSpPr>
          <p:cNvPr id="4" name="Rectangle 3"/>
          <p:cNvSpPr/>
          <p:nvPr/>
        </p:nvSpPr>
        <p:spPr>
          <a:xfrm>
            <a:off x="3791525" y="3325091"/>
            <a:ext cx="1022932" cy="438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770742" y="4262582"/>
            <a:ext cx="1147621" cy="438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79779" y="5234709"/>
            <a:ext cx="5255494" cy="438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526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7" name="Rectangle 5"/>
          <p:cNvSpPr>
            <a:spLocks noChangeArrowheads="1"/>
          </p:cNvSpPr>
          <p:nvPr>
            <p:custDataLst>
              <p:tags r:id="rId2"/>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mj-lt"/>
                <a:cs typeface="Arial" charset="0"/>
              </a:rPr>
              <a:t>N-bit counter</a:t>
            </a:r>
          </a:p>
          <a:p>
            <a:pPr marL="342900" indent="-342900">
              <a:spcBef>
                <a:spcPct val="20000"/>
              </a:spcBef>
              <a:buFontTx/>
              <a:buChar char="•"/>
            </a:pPr>
            <a:r>
              <a:rPr lang="en-US" sz="2600" dirty="0" smtClean="0">
                <a:latin typeface="+mj-lt"/>
                <a:cs typeface="Arial" charset="0"/>
              </a:rPr>
              <a:t>Add p on each cycle, instead of 1</a:t>
            </a:r>
          </a:p>
          <a:p>
            <a:pPr marL="342900" indent="-342900">
              <a:spcBef>
                <a:spcPct val="20000"/>
              </a:spcBef>
              <a:buFontTx/>
              <a:buChar char="•"/>
            </a:pPr>
            <a:r>
              <a:rPr lang="en-US" sz="2600" dirty="0" smtClean="0">
                <a:latin typeface="+mj-lt"/>
                <a:cs typeface="Arial" charset="0"/>
              </a:rPr>
              <a:t>Most significant bit toggles at </a:t>
            </a:r>
            <a:r>
              <a:rPr lang="en-US" sz="2600" dirty="0" err="1" smtClean="0">
                <a:latin typeface="+mj-lt"/>
                <a:cs typeface="Arial" charset="0"/>
              </a:rPr>
              <a:t>f</a:t>
            </a:r>
            <a:r>
              <a:rPr lang="en-US" sz="2600" baseline="-25000" dirty="0" err="1" smtClean="0">
                <a:latin typeface="+mj-lt"/>
                <a:cs typeface="Arial" charset="0"/>
              </a:rPr>
              <a:t>out</a:t>
            </a:r>
            <a:r>
              <a:rPr lang="en-US" sz="2600" dirty="0" smtClean="0">
                <a:latin typeface="+mj-lt"/>
                <a:cs typeface="Arial" charset="0"/>
              </a:rPr>
              <a:t> = </a:t>
            </a:r>
            <a:r>
              <a:rPr lang="en-US" sz="2600" dirty="0" err="1" smtClean="0">
                <a:latin typeface="+mj-lt"/>
                <a:cs typeface="Arial" charset="0"/>
              </a:rPr>
              <a:t>f</a:t>
            </a:r>
            <a:r>
              <a:rPr lang="en-US" sz="2600" baseline="-25000" dirty="0" err="1" smtClean="0">
                <a:latin typeface="+mj-lt"/>
                <a:cs typeface="Arial" charset="0"/>
              </a:rPr>
              <a:t>clk</a:t>
            </a:r>
            <a:r>
              <a:rPr lang="en-US" sz="2600" dirty="0" smtClean="0">
                <a:latin typeface="+mj-lt"/>
                <a:cs typeface="Arial" charset="0"/>
              </a:rPr>
              <a:t> * p / 2</a:t>
            </a:r>
            <a:r>
              <a:rPr lang="en-US" sz="2600" baseline="30000" dirty="0" smtClean="0">
                <a:latin typeface="+mj-lt"/>
                <a:cs typeface="Arial" charset="0"/>
              </a:rPr>
              <a:t>N</a:t>
            </a:r>
            <a:endParaRPr lang="en-US" sz="2600" dirty="0" smtClean="0">
              <a:latin typeface="+mj-lt"/>
              <a:cs typeface="Arial" charset="0"/>
            </a:endParaRPr>
          </a:p>
          <a:p>
            <a:pPr marL="342900" indent="-342900">
              <a:spcBef>
                <a:spcPct val="20000"/>
              </a:spcBef>
              <a:buFontTx/>
              <a:buChar char="•"/>
            </a:pPr>
            <a:endParaRPr lang="en-US" sz="2600" dirty="0">
              <a:latin typeface="+mj-lt"/>
              <a:cs typeface="Arial" charset="0"/>
            </a:endParaRPr>
          </a:p>
          <a:p>
            <a:pPr marL="342900" indent="-342900">
              <a:spcBef>
                <a:spcPct val="20000"/>
              </a:spcBef>
              <a:buFontTx/>
              <a:buChar char="•"/>
            </a:pPr>
            <a:r>
              <a:rPr lang="en-US" sz="2600" dirty="0" smtClean="0">
                <a:latin typeface="+mj-lt"/>
                <a:cs typeface="Arial" charset="0"/>
              </a:rPr>
              <a:t>Example: </a:t>
            </a:r>
            <a:r>
              <a:rPr lang="en-US" sz="2600" dirty="0" err="1" smtClean="0">
                <a:latin typeface="+mj-lt"/>
                <a:cs typeface="Arial" charset="0"/>
              </a:rPr>
              <a:t>f</a:t>
            </a:r>
            <a:r>
              <a:rPr lang="en-US" sz="2600" baseline="-25000" dirty="0" err="1" smtClean="0">
                <a:latin typeface="+mj-lt"/>
                <a:cs typeface="Arial" charset="0"/>
              </a:rPr>
              <a:t>clk</a:t>
            </a:r>
            <a:r>
              <a:rPr lang="en-US" sz="2600" dirty="0" smtClean="0">
                <a:latin typeface="+mj-lt"/>
                <a:cs typeface="Arial" charset="0"/>
              </a:rPr>
              <a:t> = 50 MHz clock</a:t>
            </a:r>
          </a:p>
          <a:p>
            <a:pPr marL="800100" lvl="1" indent="-342900">
              <a:spcBef>
                <a:spcPct val="20000"/>
              </a:spcBef>
              <a:buFontTx/>
              <a:buChar char="•"/>
            </a:pPr>
            <a:r>
              <a:rPr lang="en-US" sz="2600" dirty="0" smtClean="0">
                <a:latin typeface="+mj-lt"/>
                <a:cs typeface="Arial" charset="0"/>
              </a:rPr>
              <a:t>How to generate a </a:t>
            </a:r>
            <a:r>
              <a:rPr lang="en-US" sz="2600" dirty="0" err="1" smtClean="0">
                <a:latin typeface="+mj-lt"/>
                <a:cs typeface="Arial" charset="0"/>
              </a:rPr>
              <a:t>f</a:t>
            </a:r>
            <a:r>
              <a:rPr lang="en-US" sz="2600" baseline="-25000" dirty="0" err="1" smtClean="0">
                <a:latin typeface="+mj-lt"/>
                <a:cs typeface="Arial" charset="0"/>
              </a:rPr>
              <a:t>out</a:t>
            </a:r>
            <a:r>
              <a:rPr lang="en-US" sz="2600" dirty="0" smtClean="0">
                <a:latin typeface="+mj-lt"/>
                <a:cs typeface="Arial" charset="0"/>
              </a:rPr>
              <a:t> = 200 Hz signal?</a:t>
            </a:r>
          </a:p>
          <a:p>
            <a:pPr marL="800100" lvl="1" indent="-342900">
              <a:spcBef>
                <a:spcPct val="20000"/>
              </a:spcBef>
              <a:buFontTx/>
              <a:buChar char="•"/>
            </a:pPr>
            <a:r>
              <a:rPr lang="en-US" sz="2600" dirty="0" smtClean="0">
                <a:latin typeface="+mj-lt"/>
                <a:cs typeface="Arial" charset="0"/>
              </a:rPr>
              <a:t>p/2</a:t>
            </a:r>
            <a:r>
              <a:rPr lang="en-US" sz="2600" baseline="30000" dirty="0" smtClean="0">
                <a:latin typeface="+mj-lt"/>
                <a:cs typeface="Arial" charset="0"/>
              </a:rPr>
              <a:t>N</a:t>
            </a:r>
            <a:r>
              <a:rPr lang="en-US" sz="2600" dirty="0" smtClean="0">
                <a:latin typeface="+mj-lt"/>
                <a:cs typeface="Arial" charset="0"/>
              </a:rPr>
              <a:t> = 200 / 50 MHz </a:t>
            </a:r>
          </a:p>
          <a:p>
            <a:pPr marL="342900" indent="-342900">
              <a:spcBef>
                <a:spcPct val="20000"/>
              </a:spcBef>
              <a:buFontTx/>
              <a:buChar char="•"/>
            </a:pPr>
            <a:r>
              <a:rPr lang="en-US" sz="2600" dirty="0" smtClean="0">
                <a:latin typeface="+mj-lt"/>
                <a:cs typeface="Arial" charset="0"/>
              </a:rPr>
              <a:t>Try N = 24, p = 67 </a:t>
            </a:r>
            <a:r>
              <a:rPr lang="en-US" sz="2600" dirty="0" smtClean="0">
                <a:latin typeface="Wingdings"/>
                <a:ea typeface="Wingdings"/>
                <a:cs typeface="Wingdings"/>
                <a:sym typeface="Wingdings"/>
              </a:rPr>
              <a:t></a:t>
            </a:r>
            <a:r>
              <a:rPr lang="en-US" sz="2600" dirty="0">
                <a:latin typeface="+mj-lt"/>
                <a:cs typeface="Arial" charset="0"/>
                <a:sym typeface="Wingdings"/>
              </a:rPr>
              <a:t> </a:t>
            </a:r>
            <a:r>
              <a:rPr lang="en-US" sz="2600" dirty="0" err="1" smtClean="0">
                <a:latin typeface="+mj-lt"/>
                <a:cs typeface="Arial" charset="0"/>
              </a:rPr>
              <a:t>f</a:t>
            </a:r>
            <a:r>
              <a:rPr lang="en-US" sz="2600" baseline="-25000" dirty="0" err="1" smtClean="0">
                <a:latin typeface="+mj-lt"/>
                <a:cs typeface="Arial" charset="0"/>
              </a:rPr>
              <a:t>out</a:t>
            </a:r>
            <a:r>
              <a:rPr lang="en-US" sz="2600" dirty="0" smtClean="0">
                <a:latin typeface="+mj-lt"/>
                <a:cs typeface="Arial" charset="0"/>
              </a:rPr>
              <a:t> = 199.676 Hz</a:t>
            </a:r>
          </a:p>
          <a:p>
            <a:pPr marL="342900" indent="-342900">
              <a:spcBef>
                <a:spcPct val="20000"/>
              </a:spcBef>
              <a:buFontTx/>
              <a:buChar char="•"/>
            </a:pPr>
            <a:r>
              <a:rPr lang="en-US" sz="2600" dirty="0" smtClean="0">
                <a:latin typeface="+mj-lt"/>
                <a:cs typeface="Arial" charset="0"/>
              </a:rPr>
              <a:t>Or  N = 32, p = 17179 </a:t>
            </a:r>
            <a:r>
              <a:rPr lang="en-US" sz="2600" dirty="0">
                <a:latin typeface="Wingdings"/>
                <a:ea typeface="Wingdings"/>
                <a:cs typeface="Wingdings"/>
                <a:sym typeface="Wingdings"/>
              </a:rPr>
              <a:t></a:t>
            </a:r>
            <a:r>
              <a:rPr lang="en-US" sz="2600" dirty="0" smtClean="0">
                <a:latin typeface="+mj-lt"/>
                <a:cs typeface="Arial" charset="0"/>
              </a:rPr>
              <a:t> </a:t>
            </a:r>
            <a:r>
              <a:rPr lang="en-US" sz="2600" dirty="0" err="1" smtClean="0">
                <a:latin typeface="+mj-lt"/>
                <a:cs typeface="Arial" charset="0"/>
              </a:rPr>
              <a:t>f</a:t>
            </a:r>
            <a:r>
              <a:rPr lang="en-US" sz="2600" baseline="-25000" dirty="0" err="1" smtClean="0">
                <a:latin typeface="+mj-lt"/>
                <a:cs typeface="Arial" charset="0"/>
              </a:rPr>
              <a:t>out</a:t>
            </a:r>
            <a:r>
              <a:rPr lang="en-US" sz="2600" dirty="0" smtClean="0">
                <a:latin typeface="+mj-lt"/>
                <a:cs typeface="Arial" charset="0"/>
              </a:rPr>
              <a:t> = 199.990 Hz</a:t>
            </a:r>
          </a:p>
          <a:p>
            <a:pPr marL="342900" indent="-342900">
              <a:spcBef>
                <a:spcPct val="20000"/>
              </a:spcBef>
              <a:buFontTx/>
              <a:buChar char="•"/>
            </a:pPr>
            <a:endParaRPr lang="en-US" sz="2600"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Digitally Controlled Oscillator</a:t>
            </a:r>
            <a:endParaRPr lang="en-US" sz="4400" dirty="0">
              <a:solidFill>
                <a:schemeClr val="bg1"/>
              </a:solidFill>
              <a:latin typeface="+mj-lt"/>
            </a:endParaRPr>
          </a:p>
        </p:txBody>
      </p:sp>
    </p:spTree>
    <p:extLst>
      <p:ext uri="{BB962C8B-B14F-4D97-AF65-F5344CB8AC3E}">
        <p14:creationId xmlns:p14="http://schemas.microsoft.com/office/powerpoint/2010/main" val="2979399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690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00901454"/>
              </p:ext>
            </p:extLst>
          </p:nvPr>
        </p:nvGraphicFramePr>
        <p:xfrm>
          <a:off x="1524000" y="3876020"/>
          <a:ext cx="1360488" cy="1528762"/>
        </p:xfrm>
        <a:graphic>
          <a:graphicData uri="http://schemas.openxmlformats.org/presentationml/2006/ole">
            <mc:AlternateContent xmlns:mc="http://schemas.openxmlformats.org/markup-compatibility/2006">
              <mc:Choice xmlns:v="urn:schemas-microsoft-com:vml" Requires="v">
                <p:oleObj spid="_x0000_s81164" name="VISIO" r:id="rId11" imgW="612360" imgH="720360" progId="Visio.Drawing.6">
                  <p:embed/>
                </p:oleObj>
              </mc:Choice>
              <mc:Fallback>
                <p:oleObj name="VISIO" r:id="rId11" imgW="612360" imgH="72036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876020"/>
                        <a:ext cx="1360488"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69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34793840"/>
              </p:ext>
            </p:extLst>
          </p:nvPr>
        </p:nvGraphicFramePr>
        <p:xfrm>
          <a:off x="3042138" y="3644856"/>
          <a:ext cx="5257800" cy="1949450"/>
        </p:xfrm>
        <a:graphic>
          <a:graphicData uri="http://schemas.openxmlformats.org/presentationml/2006/ole">
            <mc:AlternateContent xmlns:mc="http://schemas.openxmlformats.org/markup-compatibility/2006">
              <mc:Choice xmlns:v="urn:schemas-microsoft-com:vml" Requires="v">
                <p:oleObj spid="_x0000_s81165" name="VISIO" r:id="rId13" imgW="1914480" imgH="743040" progId="Visio.Drawing.6">
                  <p:embed/>
                </p:oleObj>
              </mc:Choice>
              <mc:Fallback>
                <p:oleObj name="VISIO" r:id="rId13" imgW="1914480" imgH="74304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2138" y="3644856"/>
                        <a:ext cx="52578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68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690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6903" name="Text Box 7"/>
          <p:cNvSpPr txBox="1">
            <a:spLocks noChangeArrowheads="1"/>
          </p:cNvSpPr>
          <p:nvPr>
            <p:custDataLst>
              <p:tags r:id="rId6"/>
            </p:custDataLst>
          </p:nvPr>
        </p:nvSpPr>
        <p:spPr bwMode="auto">
          <a:xfrm>
            <a:off x="4038600" y="3204507"/>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1D40EF"/>
                </a:solidFill>
              </a:rPr>
              <a:t>Implementation:</a:t>
            </a:r>
          </a:p>
        </p:txBody>
      </p:sp>
      <p:sp>
        <p:nvSpPr>
          <p:cNvPr id="976905" name="Rectangle 9"/>
          <p:cNvSpPr>
            <a:spLocks noChangeArrowheads="1"/>
          </p:cNvSpPr>
          <p:nvPr>
            <p:custDataLst>
              <p:tags r:id="rId7"/>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Shift a new </a:t>
            </a:r>
            <a:r>
              <a:rPr lang="en-US" sz="2600" dirty="0" smtClean="0">
                <a:latin typeface="+mj-lt"/>
                <a:cs typeface="Arial" charset="0"/>
              </a:rPr>
              <a:t>bit </a:t>
            </a:r>
            <a:r>
              <a:rPr lang="en-US" sz="2600" dirty="0">
                <a:latin typeface="+mj-lt"/>
                <a:cs typeface="Arial" charset="0"/>
              </a:rPr>
              <a:t>in on each clock edge</a:t>
            </a:r>
          </a:p>
          <a:p>
            <a:pPr marL="342900" indent="-342900">
              <a:spcBef>
                <a:spcPct val="20000"/>
              </a:spcBef>
              <a:buFontTx/>
              <a:buChar char="•"/>
            </a:pPr>
            <a:r>
              <a:rPr lang="en-US" sz="2600" dirty="0">
                <a:latin typeface="+mj-lt"/>
                <a:cs typeface="Arial" charset="0"/>
              </a:rPr>
              <a:t>Shift a </a:t>
            </a:r>
            <a:r>
              <a:rPr lang="en-US" sz="2600" dirty="0" smtClean="0">
                <a:latin typeface="+mj-lt"/>
                <a:cs typeface="Arial" charset="0"/>
              </a:rPr>
              <a:t>bit </a:t>
            </a:r>
            <a:r>
              <a:rPr lang="en-US" sz="2600" dirty="0">
                <a:latin typeface="+mj-lt"/>
                <a:cs typeface="Arial" charset="0"/>
              </a:rPr>
              <a:t>out on each clock edge</a:t>
            </a:r>
          </a:p>
          <a:p>
            <a:pPr marL="342900" indent="-342900">
              <a:spcBef>
                <a:spcPct val="20000"/>
              </a:spcBef>
              <a:buFontTx/>
              <a:buChar char="•"/>
            </a:pPr>
            <a:r>
              <a:rPr lang="en-US" sz="2600" i="1" dirty="0">
                <a:latin typeface="+mj-lt"/>
                <a:cs typeface="Arial" charset="0"/>
              </a:rPr>
              <a:t>Serial-to-parallel converter</a:t>
            </a:r>
            <a:r>
              <a:rPr lang="en-US" sz="2600" dirty="0">
                <a:latin typeface="+mj-lt"/>
                <a:cs typeface="Arial" charset="0"/>
              </a:rPr>
              <a:t>: converts serial input (</a:t>
            </a:r>
            <a:r>
              <a:rPr lang="en-US" sz="2600" i="1" dirty="0">
                <a:latin typeface="+mj-lt"/>
                <a:cs typeface="Arial" charset="0"/>
              </a:rPr>
              <a:t>S</a:t>
            </a:r>
            <a:r>
              <a:rPr lang="en-US" sz="2600" baseline="-25000" dirty="0">
                <a:latin typeface="+mj-lt"/>
                <a:cs typeface="Arial" charset="0"/>
              </a:rPr>
              <a:t>in</a:t>
            </a:r>
            <a:r>
              <a:rPr lang="en-US" sz="2600" dirty="0">
                <a:latin typeface="+mj-lt"/>
                <a:cs typeface="Arial" charset="0"/>
              </a:rPr>
              <a:t>) to parallel output (</a:t>
            </a:r>
            <a:r>
              <a:rPr lang="en-US" sz="2600" i="1" dirty="0">
                <a:latin typeface="+mj-lt"/>
                <a:cs typeface="Arial" charset="0"/>
              </a:rPr>
              <a:t>Q</a:t>
            </a:r>
            <a:r>
              <a:rPr lang="en-US" sz="2600" baseline="-25000" dirty="0">
                <a:latin typeface="+mj-lt"/>
                <a:cs typeface="Arial" charset="0"/>
              </a:rPr>
              <a:t>0:</a:t>
            </a:r>
            <a:r>
              <a:rPr lang="en-US" sz="2600" i="1" baseline="-25000" dirty="0">
                <a:latin typeface="+mj-lt"/>
                <a:cs typeface="Arial" charset="0"/>
              </a:rPr>
              <a:t>N</a:t>
            </a:r>
            <a:r>
              <a:rPr lang="en-US" sz="2600" baseline="-25000" dirty="0">
                <a:latin typeface="+mj-lt"/>
                <a:cs typeface="Arial" charset="0"/>
              </a:rPr>
              <a:t>-1</a:t>
            </a:r>
            <a:r>
              <a:rPr lang="en-US" sz="2600" dirty="0">
                <a:latin typeface="+mj-lt"/>
                <a:cs typeface="Arial" charset="0"/>
              </a:rPr>
              <a:t>)</a:t>
            </a:r>
          </a:p>
        </p:txBody>
      </p:sp>
      <p:sp>
        <p:nvSpPr>
          <p:cNvPr id="12" name="TextBox 11"/>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Shift Registers</a:t>
            </a:r>
            <a:endParaRPr lang="en-US" sz="4400" dirty="0">
              <a:solidFill>
                <a:schemeClr val="bg1"/>
              </a:solidFill>
              <a:latin typeface="+mj-lt"/>
            </a:endParaRPr>
          </a:p>
        </p:txBody>
      </p:sp>
      <p:sp>
        <p:nvSpPr>
          <p:cNvPr id="13" name="Text Box 7"/>
          <p:cNvSpPr txBox="1">
            <a:spLocks noChangeArrowheads="1"/>
          </p:cNvSpPr>
          <p:nvPr>
            <p:custDataLst>
              <p:tags r:id="rId8"/>
            </p:custDataLst>
          </p:nvPr>
        </p:nvSpPr>
        <p:spPr bwMode="auto">
          <a:xfrm>
            <a:off x="1524000" y="3200400"/>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solidFill>
                  <a:srgbClr val="1D40EF"/>
                </a:solidFill>
              </a:rPr>
              <a:t>Symbol:</a:t>
            </a:r>
            <a:endParaRPr lang="en-US" sz="2800" b="1" dirty="0">
              <a:solidFill>
                <a:srgbClr val="1D40EF"/>
              </a:solidFill>
            </a:endParaRPr>
          </a:p>
        </p:txBody>
      </p:sp>
    </p:spTree>
    <p:extLst>
      <p:ext uri="{BB962C8B-B14F-4D97-AF65-F5344CB8AC3E}">
        <p14:creationId xmlns:p14="http://schemas.microsoft.com/office/powerpoint/2010/main" val="2926117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2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835599638"/>
              </p:ext>
            </p:extLst>
          </p:nvPr>
        </p:nvGraphicFramePr>
        <p:xfrm>
          <a:off x="1295400" y="3416300"/>
          <a:ext cx="7315200" cy="2146300"/>
        </p:xfrm>
        <a:graphic>
          <a:graphicData uri="http://schemas.openxmlformats.org/presentationml/2006/ole">
            <mc:AlternateContent xmlns:mc="http://schemas.openxmlformats.org/markup-compatibility/2006">
              <mc:Choice xmlns:v="urn:schemas-microsoft-com:vml" Requires="v">
                <p:oleObj spid="_x0000_s82055" name="VISIO" r:id="rId8" imgW="3257640" imgH="1000080" progId="Visio.Drawing.6">
                  <p:embed/>
                </p:oleObj>
              </mc:Choice>
              <mc:Fallback>
                <p:oleObj name="VISIO" r:id="rId8" imgW="3257640" imgH="10000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416300"/>
                        <a:ext cx="7315200" cy="2146300"/>
                      </a:xfrm>
                      <a:prstGeom prst="rect">
                        <a:avLst/>
                      </a:prstGeom>
                    </p:spPr>
                  </p:pic>
                </p:oleObj>
              </mc:Fallback>
            </mc:AlternateContent>
          </a:graphicData>
        </a:graphic>
      </p:graphicFrame>
      <p:sp>
        <p:nvSpPr>
          <p:cNvPr id="97792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792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7926" name="Rectangle 6"/>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When </a:t>
            </a:r>
            <a:r>
              <a:rPr lang="en-US" sz="2400" i="1" dirty="0">
                <a:latin typeface="+mj-lt"/>
                <a:cs typeface="Arial" charset="0"/>
              </a:rPr>
              <a:t>Load</a:t>
            </a:r>
            <a:r>
              <a:rPr lang="en-US" sz="2400" dirty="0">
                <a:latin typeface="+mj-lt"/>
                <a:cs typeface="Arial" charset="0"/>
              </a:rPr>
              <a:t> = 1, acts as a normal </a:t>
            </a:r>
            <a:r>
              <a:rPr lang="en-US" sz="2400" i="1" dirty="0">
                <a:latin typeface="+mj-lt"/>
                <a:cs typeface="Arial" charset="0"/>
              </a:rPr>
              <a:t>N</a:t>
            </a:r>
            <a:r>
              <a:rPr lang="en-US" sz="2400" dirty="0">
                <a:latin typeface="+mj-lt"/>
                <a:cs typeface="Arial" charset="0"/>
              </a:rPr>
              <a:t>-bit register</a:t>
            </a:r>
          </a:p>
          <a:p>
            <a:pPr marL="342900" indent="-342900">
              <a:spcBef>
                <a:spcPct val="20000"/>
              </a:spcBef>
              <a:buFontTx/>
              <a:buChar char="•"/>
            </a:pPr>
            <a:r>
              <a:rPr lang="en-US" sz="2400" dirty="0">
                <a:latin typeface="+mj-lt"/>
                <a:cs typeface="Arial" charset="0"/>
              </a:rPr>
              <a:t>When </a:t>
            </a:r>
            <a:r>
              <a:rPr lang="en-US" sz="2400" i="1" dirty="0">
                <a:latin typeface="+mj-lt"/>
                <a:cs typeface="Arial" charset="0"/>
              </a:rPr>
              <a:t>Load</a:t>
            </a:r>
            <a:r>
              <a:rPr lang="en-US" sz="2400" dirty="0">
                <a:latin typeface="+mj-lt"/>
                <a:cs typeface="Arial" charset="0"/>
              </a:rPr>
              <a:t> = 0, acts as a shift register</a:t>
            </a:r>
          </a:p>
          <a:p>
            <a:pPr marL="342900" indent="-342900">
              <a:spcBef>
                <a:spcPct val="20000"/>
              </a:spcBef>
              <a:buFontTx/>
              <a:buChar char="•"/>
            </a:pPr>
            <a:r>
              <a:rPr lang="en-US" sz="2400" dirty="0">
                <a:latin typeface="+mj-lt"/>
                <a:cs typeface="Arial" charset="0"/>
              </a:rPr>
              <a:t>Now can act as a </a:t>
            </a:r>
            <a:r>
              <a:rPr lang="en-US" sz="2400" i="1" dirty="0">
                <a:latin typeface="+mj-lt"/>
                <a:cs typeface="Arial" charset="0"/>
              </a:rPr>
              <a:t>serial-to-parallel converter</a:t>
            </a:r>
            <a:r>
              <a:rPr lang="en-US" sz="2400" dirty="0">
                <a:latin typeface="+mj-lt"/>
                <a:cs typeface="Arial" charset="0"/>
              </a:rPr>
              <a:t> (S</a:t>
            </a:r>
            <a:r>
              <a:rPr lang="en-US" sz="2400" baseline="-25000" dirty="0">
                <a:latin typeface="+mj-lt"/>
                <a:cs typeface="Arial" charset="0"/>
              </a:rPr>
              <a:t>in</a:t>
            </a:r>
            <a:r>
              <a:rPr lang="en-US" sz="2400" dirty="0">
                <a:latin typeface="+mj-lt"/>
                <a:cs typeface="Arial" charset="0"/>
              </a:rPr>
              <a:t> to </a:t>
            </a:r>
            <a:r>
              <a:rPr lang="en-US" sz="2400" i="1" dirty="0">
                <a:latin typeface="+mj-lt"/>
                <a:cs typeface="Arial" charset="0"/>
              </a:rPr>
              <a:t>Q</a:t>
            </a:r>
            <a:r>
              <a:rPr lang="en-US" sz="2400" baseline="-25000" dirty="0">
                <a:latin typeface="+mj-lt"/>
                <a:cs typeface="Arial" charset="0"/>
              </a:rPr>
              <a:t>0:</a:t>
            </a:r>
            <a:r>
              <a:rPr lang="en-US" sz="2400" i="1" baseline="-25000" dirty="0">
                <a:latin typeface="+mj-lt"/>
                <a:cs typeface="Arial" charset="0"/>
              </a:rPr>
              <a:t>N</a:t>
            </a:r>
            <a:r>
              <a:rPr lang="en-US" sz="2400" baseline="-25000" dirty="0">
                <a:latin typeface="+mj-lt"/>
                <a:cs typeface="Arial" charset="0"/>
              </a:rPr>
              <a:t>-1</a:t>
            </a:r>
            <a:r>
              <a:rPr lang="en-US" sz="2400" dirty="0">
                <a:latin typeface="+mj-lt"/>
                <a:cs typeface="Arial" charset="0"/>
              </a:rPr>
              <a:t>) or a </a:t>
            </a:r>
            <a:r>
              <a:rPr lang="en-US" sz="2400" i="1" dirty="0">
                <a:latin typeface="+mj-lt"/>
                <a:cs typeface="Arial" charset="0"/>
              </a:rPr>
              <a:t>parallel-to-serial converter</a:t>
            </a:r>
            <a:r>
              <a:rPr lang="en-US" sz="2400" dirty="0">
                <a:latin typeface="+mj-lt"/>
                <a:cs typeface="Arial" charset="0"/>
              </a:rPr>
              <a:t> (</a:t>
            </a:r>
            <a:r>
              <a:rPr lang="en-US" sz="2400" i="1" dirty="0">
                <a:latin typeface="+mj-lt"/>
                <a:cs typeface="Arial" charset="0"/>
              </a:rPr>
              <a:t>D</a:t>
            </a:r>
            <a:r>
              <a:rPr lang="en-US" sz="2400" baseline="-25000" dirty="0">
                <a:latin typeface="+mj-lt"/>
                <a:cs typeface="Arial" charset="0"/>
              </a:rPr>
              <a:t>0:</a:t>
            </a:r>
            <a:r>
              <a:rPr lang="en-US" sz="2400" i="1" baseline="-25000" dirty="0">
                <a:latin typeface="+mj-lt"/>
                <a:cs typeface="Arial" charset="0"/>
              </a:rPr>
              <a:t>N</a:t>
            </a:r>
            <a:r>
              <a:rPr lang="en-US" sz="2400" baseline="-25000" dirty="0">
                <a:latin typeface="+mj-lt"/>
                <a:cs typeface="Arial" charset="0"/>
              </a:rPr>
              <a:t>-1</a:t>
            </a:r>
            <a:r>
              <a:rPr lang="en-US" sz="2400" dirty="0">
                <a:latin typeface="+mj-lt"/>
                <a:cs typeface="Arial" charset="0"/>
              </a:rPr>
              <a:t> to </a:t>
            </a:r>
            <a:r>
              <a:rPr lang="en-US" sz="2400" i="1" dirty="0" err="1">
                <a:latin typeface="+mj-lt"/>
                <a:cs typeface="Arial" charset="0"/>
              </a:rPr>
              <a:t>S</a:t>
            </a:r>
            <a:r>
              <a:rPr lang="en-US" sz="2400" baseline="-25000" dirty="0" err="1">
                <a:latin typeface="+mj-lt"/>
                <a:cs typeface="Arial" charset="0"/>
              </a:rPr>
              <a:t>out</a:t>
            </a:r>
            <a:r>
              <a:rPr lang="en-US" sz="2400" dirty="0">
                <a:latin typeface="+mj-lt"/>
                <a:cs typeface="Arial" charset="0"/>
              </a:rPr>
              <a: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Shift Register with Parallel Load</a:t>
            </a:r>
            <a:endParaRPr lang="en-US" sz="4400" dirty="0">
              <a:solidFill>
                <a:schemeClr val="bg1"/>
              </a:solidFill>
              <a:latin typeface="+mj-lt"/>
            </a:endParaRPr>
          </a:p>
        </p:txBody>
      </p:sp>
    </p:spTree>
    <p:extLst>
      <p:ext uri="{BB962C8B-B14F-4D97-AF65-F5344CB8AC3E}">
        <p14:creationId xmlns:p14="http://schemas.microsoft.com/office/powerpoint/2010/main" val="459195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000" dirty="0" smtClean="0">
                <a:latin typeface="Courier New"/>
                <a:cs typeface="Courier New"/>
              </a:rPr>
              <a:t>module </a:t>
            </a:r>
            <a:r>
              <a:rPr lang="en-US" sz="2000" dirty="0" err="1" smtClean="0">
                <a:latin typeface="Courier New"/>
                <a:cs typeface="Courier New"/>
              </a:rPr>
              <a:t>shiftreg</a:t>
            </a:r>
            <a:r>
              <a:rPr lang="en-US" sz="2000" dirty="0" smtClean="0">
                <a:latin typeface="Courier New"/>
                <a:cs typeface="Courier New"/>
              </a:rPr>
              <a:t>(input  logic         </a:t>
            </a:r>
            <a:r>
              <a:rPr lang="en-US" sz="2000" dirty="0" err="1" smtClean="0">
                <a:latin typeface="Courier New"/>
                <a:cs typeface="Courier New"/>
              </a:rPr>
              <a:t>clk</a:t>
            </a:r>
            <a:r>
              <a:rPr lang="en-US" sz="2000" dirty="0" smtClean="0">
                <a:latin typeface="Courier New"/>
                <a:cs typeface="Courier New"/>
              </a:rPr>
              <a:t>,</a:t>
            </a:r>
          </a:p>
          <a:p>
            <a:pPr>
              <a:spcBef>
                <a:spcPct val="20000"/>
              </a:spcBef>
            </a:pPr>
            <a:r>
              <a:rPr lang="en-US" sz="2000" dirty="0">
                <a:latin typeface="Courier New"/>
                <a:cs typeface="Courier New"/>
              </a:rPr>
              <a:t> </a:t>
            </a:r>
            <a:r>
              <a:rPr lang="en-US" sz="2000" dirty="0" smtClean="0">
                <a:latin typeface="Courier New"/>
                <a:cs typeface="Courier New"/>
              </a:rPr>
              <a:t>               input  logic         load, sin,</a:t>
            </a:r>
          </a:p>
          <a:p>
            <a:pPr>
              <a:spcBef>
                <a:spcPct val="20000"/>
              </a:spcBef>
            </a:pPr>
            <a:r>
              <a:rPr lang="en-US" sz="2000" dirty="0">
                <a:latin typeface="Courier New"/>
                <a:cs typeface="Courier New"/>
              </a:rPr>
              <a:t> </a:t>
            </a:r>
            <a:r>
              <a:rPr lang="en-US" sz="2000" dirty="0" smtClean="0">
                <a:latin typeface="Courier New"/>
                <a:cs typeface="Courier New"/>
              </a:rPr>
              <a:t>               input  logic [N-1:0] d,</a:t>
            </a:r>
          </a:p>
          <a:p>
            <a:pPr>
              <a:spcBef>
                <a:spcPct val="20000"/>
              </a:spcBef>
            </a:pPr>
            <a:r>
              <a:rPr lang="en-US" sz="2000" dirty="0" smtClean="0">
                <a:latin typeface="Courier New"/>
                <a:cs typeface="Courier New"/>
              </a:rPr>
              <a:t>                output logic [N-1:0] q,</a:t>
            </a:r>
          </a:p>
          <a:p>
            <a:pPr>
              <a:spcBef>
                <a:spcPct val="20000"/>
              </a:spcBef>
            </a:pPr>
            <a:r>
              <a:rPr lang="en-US" sz="2000" dirty="0">
                <a:latin typeface="Courier New"/>
                <a:cs typeface="Courier New"/>
              </a:rPr>
              <a:t> </a:t>
            </a:r>
            <a:r>
              <a:rPr lang="en-US" sz="2000" dirty="0" smtClean="0">
                <a:latin typeface="Courier New"/>
                <a:cs typeface="Courier New"/>
              </a:rPr>
              <a:t>               output logic         </a:t>
            </a:r>
            <a:r>
              <a:rPr lang="en-US" sz="2000" dirty="0" err="1" smtClean="0">
                <a:latin typeface="Courier New"/>
                <a:cs typeface="Courier New"/>
              </a:rPr>
              <a:t>sout</a:t>
            </a:r>
            <a:r>
              <a:rPr lang="en-US" sz="2000" dirty="0" smtClean="0">
                <a:latin typeface="Courier New"/>
                <a:cs typeface="Courier New"/>
              </a:rPr>
              <a:t>);</a:t>
            </a:r>
          </a:p>
          <a:p>
            <a:pPr>
              <a:spcBef>
                <a:spcPct val="20000"/>
              </a:spcBef>
            </a:pPr>
            <a:r>
              <a:rPr lang="en-US" sz="2000" dirty="0" err="1" smtClean="0">
                <a:latin typeface="Courier New"/>
                <a:cs typeface="Courier New"/>
              </a:rPr>
              <a:t>always_ff</a:t>
            </a:r>
            <a:r>
              <a:rPr lang="en-US" sz="2000" dirty="0" smtClean="0">
                <a:latin typeface="Courier New"/>
                <a:cs typeface="Courier New"/>
              </a:rPr>
              <a:t> @(</a:t>
            </a:r>
            <a:r>
              <a:rPr lang="en-US" sz="2000" dirty="0" err="1" smtClean="0">
                <a:latin typeface="Courier New"/>
                <a:cs typeface="Courier New"/>
              </a:rPr>
              <a:t>posedge</a:t>
            </a:r>
            <a:r>
              <a:rPr lang="en-US" sz="2000" dirty="0" smtClean="0">
                <a:latin typeface="Courier New"/>
                <a:cs typeface="Courier New"/>
              </a:rPr>
              <a:t> </a:t>
            </a:r>
            <a:r>
              <a:rPr lang="en-US" sz="2000" dirty="0" err="1" smtClean="0">
                <a:latin typeface="Courier New"/>
                <a:cs typeface="Courier New"/>
              </a:rPr>
              <a:t>clk</a:t>
            </a:r>
            <a:r>
              <a:rPr lang="en-US" sz="2000" dirty="0" smtClean="0">
                <a:latin typeface="Courier New"/>
                <a:cs typeface="Courier New"/>
              </a:rPr>
              <a:t>) </a:t>
            </a:r>
          </a:p>
          <a:p>
            <a:pPr>
              <a:spcBef>
                <a:spcPct val="20000"/>
              </a:spcBef>
            </a:pPr>
            <a:r>
              <a:rPr lang="en-US" sz="2000" dirty="0">
                <a:latin typeface="Courier New"/>
                <a:cs typeface="Courier New"/>
              </a:rPr>
              <a:t> </a:t>
            </a:r>
            <a:r>
              <a:rPr lang="en-US" sz="2000" dirty="0" smtClean="0">
                <a:latin typeface="Courier New"/>
                <a:cs typeface="Courier New"/>
              </a:rPr>
              <a:t>   if (load)  q &lt;= d;</a:t>
            </a:r>
          </a:p>
          <a:p>
            <a:pPr>
              <a:spcBef>
                <a:spcPct val="20000"/>
              </a:spcBef>
            </a:pPr>
            <a:r>
              <a:rPr lang="en-US" sz="2000" dirty="0">
                <a:latin typeface="Courier New"/>
                <a:cs typeface="Courier New"/>
              </a:rPr>
              <a:t> </a:t>
            </a:r>
            <a:r>
              <a:rPr lang="en-US" sz="2000" dirty="0" smtClean="0">
                <a:latin typeface="Courier New"/>
                <a:cs typeface="Courier New"/>
              </a:rPr>
              <a:t>   else       q &lt;= {q[N-2:0], sin};</a:t>
            </a:r>
          </a:p>
          <a:p>
            <a:pPr>
              <a:spcBef>
                <a:spcPct val="20000"/>
              </a:spcBef>
            </a:pPr>
            <a:r>
              <a:rPr lang="en-US" sz="2000" dirty="0">
                <a:latin typeface="Courier New"/>
                <a:cs typeface="Courier New"/>
              </a:rPr>
              <a:t> </a:t>
            </a:r>
            <a:r>
              <a:rPr lang="en-US" sz="2000" dirty="0" smtClean="0">
                <a:latin typeface="Courier New"/>
                <a:cs typeface="Courier New"/>
              </a:rPr>
              <a:t> assign </a:t>
            </a:r>
            <a:r>
              <a:rPr lang="en-US" sz="2000" dirty="0" err="1" smtClean="0">
                <a:latin typeface="Courier New"/>
                <a:cs typeface="Courier New"/>
              </a:rPr>
              <a:t>sout</a:t>
            </a:r>
            <a:r>
              <a:rPr lang="en-US" sz="2000" dirty="0" smtClean="0">
                <a:latin typeface="Courier New"/>
                <a:cs typeface="Courier New"/>
              </a:rPr>
              <a:t> = q[N-1];</a:t>
            </a:r>
          </a:p>
          <a:p>
            <a:pPr>
              <a:spcBef>
                <a:spcPct val="20000"/>
              </a:spcBef>
            </a:pPr>
            <a:r>
              <a:rPr lang="en-US" sz="2000" dirty="0" err="1" smtClean="0">
                <a:latin typeface="Courier New"/>
                <a:cs typeface="Courier New"/>
              </a:rPr>
              <a:t>endmodule</a:t>
            </a:r>
            <a:endParaRPr lang="en-US" sz="2000" dirty="0">
              <a:latin typeface="Courier New"/>
              <a:cs typeface="Courier New"/>
            </a:endParaRPr>
          </a:p>
          <a:p>
            <a:pPr>
              <a:spcBef>
                <a:spcPct val="20000"/>
              </a:spcBef>
            </a:pPr>
            <a:r>
              <a:rPr lang="en-US" sz="2000" dirty="0" smtClean="0">
                <a:latin typeface="Courier New"/>
                <a:cs typeface="Courier New"/>
              </a:rPr>
              <a:t>  </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Shift Register Verilog Idiom</a:t>
            </a:r>
            <a:endParaRPr lang="en-US" sz="4400" dirty="0">
              <a:solidFill>
                <a:schemeClr val="bg1"/>
              </a:solidFill>
              <a:latin typeface="+mj-lt"/>
            </a:endParaRPr>
          </a:p>
        </p:txBody>
      </p:sp>
      <p:graphicFrame>
        <p:nvGraphicFramePr>
          <p:cNvPr id="7" name="Object 5"/>
          <p:cNvGraphicFramePr>
            <a:graphicFrameLocks noChangeAspect="1"/>
          </p:cNvGraphicFramePr>
          <p:nvPr>
            <p:custDataLst>
              <p:tags r:id="rId5"/>
            </p:custDataLst>
            <p:extLst>
              <p:ext uri="{D42A27DB-BD31-4B8C-83A1-F6EECF244321}">
                <p14:modId xmlns:p14="http://schemas.microsoft.com/office/powerpoint/2010/main" val="1046291222"/>
              </p:ext>
            </p:extLst>
          </p:nvPr>
        </p:nvGraphicFramePr>
        <p:xfrm>
          <a:off x="2836332" y="4101124"/>
          <a:ext cx="6183489" cy="1814253"/>
        </p:xfrm>
        <a:graphic>
          <a:graphicData uri="http://schemas.openxmlformats.org/presentationml/2006/ole">
            <mc:AlternateContent xmlns:mc="http://schemas.openxmlformats.org/markup-compatibility/2006">
              <mc:Choice xmlns:v="urn:schemas-microsoft-com:vml" Requires="v">
                <p:oleObj spid="_x0000_s122906" name="VISIO" r:id="rId8" imgW="3257640" imgH="1000080" progId="Visio.Drawing.6">
                  <p:embed/>
                </p:oleObj>
              </mc:Choice>
              <mc:Fallback>
                <p:oleObj name="VISIO" r:id="rId8" imgW="3257640" imgH="10000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332" y="4101124"/>
                        <a:ext cx="6183489" cy="1814253"/>
                      </a:xfrm>
                      <a:prstGeom prst="rect">
                        <a:avLst/>
                      </a:prstGeom>
                    </p:spPr>
                  </p:pic>
                </p:oleObj>
              </mc:Fallback>
            </mc:AlternateContent>
          </a:graphicData>
        </a:graphic>
      </p:graphicFrame>
    </p:spTree>
    <p:extLst>
      <p:ext uri="{BB962C8B-B14F-4D97-AF65-F5344CB8AC3E}">
        <p14:creationId xmlns:p14="http://schemas.microsoft.com/office/powerpoint/2010/main" val="2537086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8949"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85246888"/>
              </p:ext>
            </p:extLst>
          </p:nvPr>
        </p:nvGraphicFramePr>
        <p:xfrm>
          <a:off x="4785360" y="3480990"/>
          <a:ext cx="3368040" cy="2462610"/>
        </p:xfrm>
        <a:graphic>
          <a:graphicData uri="http://schemas.openxmlformats.org/presentationml/2006/ole">
            <mc:AlternateContent xmlns:mc="http://schemas.openxmlformats.org/markup-compatibility/2006">
              <mc:Choice xmlns:v="urn:schemas-microsoft-com:vml" Requires="v">
                <p:oleObj spid="_x0000_s83080" name="VISIO" r:id="rId8" imgW="1212480" imgH="926640" progId="Visio.Drawing.6">
                  <p:embed/>
                </p:oleObj>
              </mc:Choice>
              <mc:Fallback>
                <p:oleObj name="VISIO" r:id="rId8" imgW="1212480" imgH="926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5360" y="3480990"/>
                        <a:ext cx="3368040" cy="2462610"/>
                      </a:xfrm>
                      <a:prstGeom prst="rect">
                        <a:avLst/>
                      </a:prstGeom>
                    </p:spPr>
                  </p:pic>
                </p:oleObj>
              </mc:Fallback>
            </mc:AlternateContent>
          </a:graphicData>
        </a:graphic>
      </p:graphicFrame>
      <p:sp>
        <p:nvSpPr>
          <p:cNvPr id="9789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8948" name="Rectangle 4"/>
          <p:cNvSpPr>
            <a:spLocks noChangeArrowheads="1"/>
          </p:cNvSpPr>
          <p:nvPr>
            <p:custDataLst>
              <p:tags r:id="rId4"/>
            </p:custDataLst>
          </p:nvPr>
        </p:nvSpPr>
        <p:spPr bwMode="auto">
          <a:xfrm>
            <a:off x="2286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8950" name="Rectangle 6"/>
          <p:cNvSpPr>
            <a:spLocks noChangeArrowheads="1"/>
          </p:cNvSpPr>
          <p:nvPr>
            <p:custDataLst>
              <p:tags r:id="rId5"/>
            </p:custDataLst>
          </p:nvPr>
        </p:nvSpPr>
        <p:spPr bwMode="auto">
          <a:xfrm>
            <a:off x="457200" y="990600"/>
            <a:ext cx="5562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Efficiently store large amounts of data</a:t>
            </a:r>
          </a:p>
          <a:p>
            <a:pPr marL="342900" indent="-342900">
              <a:spcBef>
                <a:spcPct val="20000"/>
              </a:spcBef>
              <a:buFontTx/>
              <a:buChar char="•"/>
            </a:pPr>
            <a:r>
              <a:rPr lang="en-US" sz="2400" dirty="0" smtClean="0">
                <a:latin typeface="+mj-lt"/>
                <a:cs typeface="Arial" charset="0"/>
              </a:rPr>
              <a:t>3 </a:t>
            </a:r>
            <a:r>
              <a:rPr lang="en-US" sz="2400" dirty="0">
                <a:latin typeface="+mj-lt"/>
                <a:cs typeface="Arial" charset="0"/>
              </a:rPr>
              <a:t>common types:</a:t>
            </a:r>
          </a:p>
          <a:p>
            <a:pPr marL="742950" lvl="1" indent="-285750">
              <a:spcBef>
                <a:spcPct val="20000"/>
              </a:spcBef>
              <a:buFontTx/>
              <a:buChar char="–"/>
            </a:pPr>
            <a:r>
              <a:rPr lang="en-US" sz="2000" dirty="0">
                <a:latin typeface="+mj-lt"/>
                <a:cs typeface="Arial" charset="0"/>
              </a:rPr>
              <a:t>Dynamic random access memory (DRAM)</a:t>
            </a:r>
          </a:p>
          <a:p>
            <a:pPr marL="742950" lvl="1" indent="-285750">
              <a:spcBef>
                <a:spcPct val="20000"/>
              </a:spcBef>
              <a:buFontTx/>
              <a:buChar char="–"/>
            </a:pPr>
            <a:r>
              <a:rPr lang="en-US" sz="2000" dirty="0">
                <a:latin typeface="+mj-lt"/>
                <a:cs typeface="Arial" charset="0"/>
              </a:rPr>
              <a:t>Static random access memory (SRAM)</a:t>
            </a:r>
          </a:p>
          <a:p>
            <a:pPr marL="742950" lvl="1" indent="-285750">
              <a:spcBef>
                <a:spcPct val="20000"/>
              </a:spcBef>
              <a:buFontTx/>
              <a:buChar char="–"/>
            </a:pPr>
            <a:r>
              <a:rPr lang="en-US" sz="2000" dirty="0">
                <a:latin typeface="+mj-lt"/>
                <a:cs typeface="Arial" charset="0"/>
              </a:rPr>
              <a:t>Read only memory (ROM)</a:t>
            </a:r>
          </a:p>
          <a:p>
            <a:pPr marL="342900" indent="-342900">
              <a:spcBef>
                <a:spcPct val="20000"/>
              </a:spcBef>
              <a:buFontTx/>
              <a:buChar char="•"/>
            </a:pPr>
            <a:r>
              <a:rPr lang="en-US" sz="2400" i="1" dirty="0" smtClean="0">
                <a:latin typeface="+mj-lt"/>
                <a:cs typeface="Arial" charset="0"/>
              </a:rPr>
              <a:t>M</a:t>
            </a:r>
            <a:r>
              <a:rPr lang="en-US" sz="2400" dirty="0" smtClean="0">
                <a:latin typeface="+mj-lt"/>
                <a:cs typeface="Arial" charset="0"/>
              </a:rPr>
              <a:t>-bit </a:t>
            </a:r>
            <a:r>
              <a:rPr lang="en-US" sz="2400" dirty="0">
                <a:latin typeface="+mj-lt"/>
                <a:cs typeface="Arial" charset="0"/>
              </a:rPr>
              <a:t>data value </a:t>
            </a:r>
            <a:r>
              <a:rPr lang="en-US" sz="2400" dirty="0" smtClean="0">
                <a:latin typeface="+mj-lt"/>
                <a:cs typeface="Arial" charset="0"/>
              </a:rPr>
              <a:t>read/ written </a:t>
            </a:r>
            <a:r>
              <a:rPr lang="en-US" sz="2400" dirty="0">
                <a:latin typeface="+mj-lt"/>
                <a:cs typeface="Arial" charset="0"/>
              </a:rPr>
              <a:t>at each unique </a:t>
            </a:r>
            <a:r>
              <a:rPr lang="en-US" sz="2400" i="1" dirty="0">
                <a:latin typeface="+mj-lt"/>
                <a:cs typeface="Arial" charset="0"/>
              </a:rPr>
              <a:t>N</a:t>
            </a:r>
            <a:r>
              <a:rPr lang="en-US" sz="2400" dirty="0">
                <a:latin typeface="+mj-lt"/>
                <a:cs typeface="Arial" charset="0"/>
              </a:rPr>
              <a:t>-bit </a:t>
            </a:r>
            <a:r>
              <a:rPr lang="en-US" sz="2400" dirty="0" smtClean="0">
                <a:latin typeface="+mj-lt"/>
                <a:cs typeface="Arial" charset="0"/>
              </a:rPr>
              <a:t>address</a:t>
            </a:r>
            <a:endParaRPr lang="en-US" sz="2400" dirty="0">
              <a:latin typeface="+mj-lt"/>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13763643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731715531"/>
              </p:ext>
            </p:extLst>
          </p:nvPr>
        </p:nvGraphicFramePr>
        <p:xfrm>
          <a:off x="6019800" y="1852735"/>
          <a:ext cx="2438400" cy="1784350"/>
        </p:xfrm>
        <a:graphic>
          <a:graphicData uri="http://schemas.openxmlformats.org/presentationml/2006/ole">
            <mc:AlternateContent xmlns:mc="http://schemas.openxmlformats.org/markup-compatibility/2006">
              <mc:Choice xmlns:v="urn:schemas-microsoft-com:vml" Requires="v">
                <p:oleObj spid="_x0000_s84236" name="VISIO" r:id="rId8" imgW="1212480" imgH="926640" progId="Visio.Drawing.6">
                  <p:embed/>
                </p:oleObj>
              </mc:Choice>
              <mc:Fallback>
                <p:oleObj name="VISIO" r:id="rId8" imgW="1212480" imgH="926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852735"/>
                        <a:ext cx="2438400" cy="1784350"/>
                      </a:xfrm>
                      <a:prstGeom prst="rect">
                        <a:avLst/>
                      </a:prstGeom>
                    </p:spPr>
                  </p:pic>
                </p:oleObj>
              </mc:Fallback>
            </mc:AlternateContent>
          </a:graphicData>
        </a:graphic>
      </p:graphicFrame>
      <p:graphicFrame>
        <p:nvGraphicFramePr>
          <p:cNvPr id="979979" name="Object 11"/>
          <p:cNvGraphicFramePr>
            <a:graphicFrameLocks noGrp="1" noChangeAspect="1"/>
          </p:cNvGraphicFramePr>
          <p:nvPr>
            <p:ph sz="half" idx="4294967295"/>
            <p:custDataLst>
              <p:tags r:id="rId3"/>
            </p:custDataLst>
            <p:extLst>
              <p:ext uri="{D42A27DB-BD31-4B8C-83A1-F6EECF244321}">
                <p14:modId xmlns:p14="http://schemas.microsoft.com/office/powerpoint/2010/main" val="2347327530"/>
              </p:ext>
            </p:extLst>
          </p:nvPr>
        </p:nvGraphicFramePr>
        <p:xfrm>
          <a:off x="1600200" y="3717925"/>
          <a:ext cx="5257800" cy="2454275"/>
        </p:xfrm>
        <a:graphic>
          <a:graphicData uri="http://schemas.openxmlformats.org/presentationml/2006/ole">
            <mc:AlternateContent xmlns:mc="http://schemas.openxmlformats.org/markup-compatibility/2006">
              <mc:Choice xmlns:v="urn:schemas-microsoft-com:vml" Requires="v">
                <p:oleObj spid="_x0000_s84237" name="VISIO" r:id="rId10" imgW="2552400" imgH="1246680" progId="Visio.Drawing.6">
                  <p:embed/>
                </p:oleObj>
              </mc:Choice>
              <mc:Fallback>
                <p:oleObj name="VISIO" r:id="rId10" imgW="2552400" imgH="12466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717925"/>
                        <a:ext cx="5257800"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9976" name="Rectangle 8"/>
          <p:cNvSpPr>
            <a:spLocks noChangeArrowheads="1"/>
          </p:cNvSpPr>
          <p:nvPr>
            <p:custDataLst>
              <p:tags r:id="rId4"/>
            </p:custDataLst>
          </p:nvPr>
        </p:nvSpPr>
        <p:spPr bwMode="auto">
          <a:xfrm>
            <a:off x="5334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mj-lt"/>
                <a:cs typeface="Arial" charset="0"/>
              </a:rPr>
              <a:t>2</a:t>
            </a:r>
            <a:r>
              <a:rPr lang="en-US" sz="2400" dirty="0" smtClean="0">
                <a:latin typeface="+mj-lt"/>
                <a:cs typeface="Arial" charset="0"/>
              </a:rPr>
              <a:t>-dimensional </a:t>
            </a:r>
            <a:r>
              <a:rPr lang="en-US" sz="2400" dirty="0">
                <a:latin typeface="+mj-lt"/>
                <a:cs typeface="Arial" charset="0"/>
              </a:rPr>
              <a:t>array of bit cells </a:t>
            </a:r>
          </a:p>
          <a:p>
            <a:pPr marL="342900" indent="-342900">
              <a:spcBef>
                <a:spcPct val="20000"/>
              </a:spcBef>
              <a:buFontTx/>
              <a:buChar char="•"/>
            </a:pPr>
            <a:r>
              <a:rPr lang="en-US" sz="2400" dirty="0">
                <a:latin typeface="+mj-lt"/>
                <a:cs typeface="Arial" charset="0"/>
              </a:rPr>
              <a:t>Each bit cell stores one bit</a:t>
            </a:r>
          </a:p>
          <a:p>
            <a:pPr marL="342900" indent="-342900">
              <a:spcBef>
                <a:spcPct val="20000"/>
              </a:spcBef>
              <a:buFontTx/>
              <a:buChar char="•"/>
            </a:pPr>
            <a:r>
              <a:rPr lang="en-US" sz="2400" i="1" dirty="0" smtClean="0">
                <a:latin typeface="+mj-lt"/>
                <a:cs typeface="Arial" charset="0"/>
              </a:rPr>
              <a:t>N</a:t>
            </a:r>
            <a:r>
              <a:rPr lang="en-US" sz="2400" dirty="0" smtClean="0">
                <a:latin typeface="+mj-lt"/>
                <a:cs typeface="Arial" charset="0"/>
              </a:rPr>
              <a:t> </a:t>
            </a:r>
            <a:r>
              <a:rPr lang="en-US" sz="2400" dirty="0">
                <a:latin typeface="+mj-lt"/>
                <a:cs typeface="Arial" charset="0"/>
              </a:rPr>
              <a:t>address bits and </a:t>
            </a:r>
            <a:r>
              <a:rPr lang="en-US" sz="2400" i="1" dirty="0">
                <a:latin typeface="+mj-lt"/>
                <a:cs typeface="Arial" charset="0"/>
              </a:rPr>
              <a:t>M</a:t>
            </a:r>
            <a:r>
              <a:rPr lang="en-US" sz="2400" dirty="0">
                <a:latin typeface="+mj-lt"/>
                <a:cs typeface="Arial" charset="0"/>
              </a:rPr>
              <a:t> data bits:</a:t>
            </a:r>
          </a:p>
          <a:p>
            <a:pPr marL="742950" lvl="1" indent="-285750">
              <a:spcBef>
                <a:spcPct val="20000"/>
              </a:spcBef>
              <a:buFontTx/>
              <a:buChar char="–"/>
            </a:pPr>
            <a:r>
              <a:rPr lang="en-US" sz="2000" dirty="0">
                <a:latin typeface="+mj-lt"/>
                <a:cs typeface="Arial" charset="0"/>
              </a:rPr>
              <a:t>2</a:t>
            </a:r>
            <a:r>
              <a:rPr lang="en-US" sz="2000" i="1" baseline="30000" dirty="0">
                <a:latin typeface="+mj-lt"/>
                <a:cs typeface="Arial" charset="0"/>
              </a:rPr>
              <a:t>N</a:t>
            </a:r>
            <a:r>
              <a:rPr lang="en-US" sz="2000" dirty="0">
                <a:latin typeface="+mj-lt"/>
                <a:cs typeface="Arial" charset="0"/>
              </a:rPr>
              <a:t> rows and </a:t>
            </a:r>
            <a:r>
              <a:rPr lang="en-US" sz="2000" i="1" dirty="0">
                <a:latin typeface="+mj-lt"/>
                <a:cs typeface="Arial" charset="0"/>
              </a:rPr>
              <a:t>M</a:t>
            </a:r>
            <a:r>
              <a:rPr lang="en-US" sz="2000" dirty="0">
                <a:latin typeface="+mj-lt"/>
                <a:cs typeface="Arial" charset="0"/>
              </a:rPr>
              <a:t> columns</a:t>
            </a:r>
          </a:p>
          <a:p>
            <a:pPr marL="742950" lvl="1" indent="-285750">
              <a:spcBef>
                <a:spcPct val="20000"/>
              </a:spcBef>
              <a:buFontTx/>
              <a:buChar char="–"/>
            </a:pPr>
            <a:r>
              <a:rPr lang="en-US" sz="2000" b="1" dirty="0">
                <a:solidFill>
                  <a:schemeClr val="accent1"/>
                </a:solidFill>
                <a:latin typeface="+mj-lt"/>
                <a:cs typeface="Arial" charset="0"/>
              </a:rPr>
              <a:t>Depth:</a:t>
            </a:r>
            <a:r>
              <a:rPr lang="en-US" sz="2000" dirty="0">
                <a:latin typeface="+mj-lt"/>
                <a:cs typeface="Arial" charset="0"/>
              </a:rPr>
              <a:t> number of rows (number of words)</a:t>
            </a:r>
          </a:p>
          <a:p>
            <a:pPr marL="742950" lvl="1" indent="-285750">
              <a:spcBef>
                <a:spcPct val="20000"/>
              </a:spcBef>
              <a:buFontTx/>
              <a:buChar char="–"/>
            </a:pPr>
            <a:r>
              <a:rPr lang="en-US" sz="2000" b="1" dirty="0">
                <a:solidFill>
                  <a:schemeClr val="accent1"/>
                </a:solidFill>
                <a:latin typeface="+mj-lt"/>
                <a:cs typeface="Arial" charset="0"/>
              </a:rPr>
              <a:t>Width:</a:t>
            </a:r>
            <a:r>
              <a:rPr lang="en-US" sz="2000" dirty="0">
                <a:latin typeface="+mj-lt"/>
                <a:cs typeface="Arial" charset="0"/>
              </a:rPr>
              <a:t> number of columns (size of word)</a:t>
            </a:r>
          </a:p>
          <a:p>
            <a:pPr marL="742950" lvl="1" indent="-285750">
              <a:spcBef>
                <a:spcPct val="20000"/>
              </a:spcBef>
              <a:buFontTx/>
              <a:buChar char="–"/>
            </a:pPr>
            <a:r>
              <a:rPr lang="en-US" sz="2000" b="1" dirty="0">
                <a:solidFill>
                  <a:schemeClr val="accent1"/>
                </a:solidFill>
                <a:latin typeface="+mj-lt"/>
                <a:cs typeface="Arial" charset="0"/>
              </a:rPr>
              <a:t>Array size:</a:t>
            </a:r>
            <a:r>
              <a:rPr lang="en-US" sz="2000" dirty="0">
                <a:solidFill>
                  <a:schemeClr val="accent1"/>
                </a:solidFill>
                <a:latin typeface="+mj-lt"/>
                <a:cs typeface="Arial" charset="0"/>
              </a:rPr>
              <a:t> </a:t>
            </a:r>
            <a:r>
              <a:rPr lang="en-US" sz="2000" dirty="0">
                <a:latin typeface="+mj-lt"/>
                <a:cs typeface="Arial" charset="0"/>
              </a:rPr>
              <a:t>depth </a:t>
            </a:r>
            <a:r>
              <a:rPr lang="en-US" sz="2000" dirty="0">
                <a:latin typeface="+mj-lt"/>
                <a:cs typeface="Times New Roman" pitchFamily="18" charset="0"/>
              </a:rPr>
              <a:t>× width = 2</a:t>
            </a:r>
            <a:r>
              <a:rPr lang="en-US" sz="2000" i="1" baseline="30000" dirty="0">
                <a:latin typeface="+mj-lt"/>
                <a:cs typeface="Arial" charset="0"/>
              </a:rPr>
              <a:t>N</a:t>
            </a:r>
            <a:r>
              <a:rPr lang="en-US" sz="2000" dirty="0">
                <a:latin typeface="+mj-lt"/>
                <a:cs typeface="Arial" charset="0"/>
              </a:rPr>
              <a:t>  </a:t>
            </a:r>
            <a:r>
              <a:rPr lang="en-US" sz="2000" dirty="0">
                <a:latin typeface="+mj-lt"/>
                <a:cs typeface="Times New Roman" pitchFamily="18" charset="0"/>
              </a:rPr>
              <a:t>× </a:t>
            </a:r>
            <a:r>
              <a:rPr lang="en-US" sz="2000" dirty="0">
                <a:latin typeface="+mj-lt"/>
                <a:cs typeface="Arial" charset="0"/>
              </a:rPr>
              <a:t> </a:t>
            </a:r>
            <a:r>
              <a:rPr lang="en-US" sz="2000" i="1" dirty="0">
                <a:latin typeface="+mj-lt"/>
                <a:cs typeface="Arial" charset="0"/>
              </a:rPr>
              <a:t>M</a:t>
            </a:r>
            <a:r>
              <a:rPr lang="en-US" sz="2000" dirty="0">
                <a:latin typeface="+mj-lt"/>
                <a:cs typeface="Arial" charset="0"/>
              </a:rPr>
              <a:t> </a:t>
            </a:r>
            <a:endParaRPr lang="en-US" sz="2000" dirty="0">
              <a:latin typeface="+mj-lt"/>
              <a:cs typeface="Times New Roman" pitchFamily="18" charset="0"/>
            </a:endParaRPr>
          </a:p>
          <a:p>
            <a:pPr marL="342900" indent="-342900">
              <a:spcBef>
                <a:spcPct val="20000"/>
              </a:spcBef>
              <a:buFontTx/>
              <a:buChar char="•"/>
            </a:pPr>
            <a:endParaRPr lang="en-US" sz="2400" dirty="0">
              <a:latin typeface="+mj-lt"/>
              <a:cs typeface="Times New Roman" pitchFamily="18" charset="0"/>
            </a:endParaRPr>
          </a:p>
        </p:txBody>
      </p:sp>
      <p:sp>
        <p:nvSpPr>
          <p:cNvPr id="97997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2320145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3"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1131719030"/>
              </p:ext>
            </p:extLst>
          </p:nvPr>
        </p:nvGraphicFramePr>
        <p:xfrm>
          <a:off x="1600200" y="3276600"/>
          <a:ext cx="5943600" cy="2774950"/>
        </p:xfrm>
        <a:graphic>
          <a:graphicData uri="http://schemas.openxmlformats.org/presentationml/2006/ole">
            <mc:AlternateContent xmlns:mc="http://schemas.openxmlformats.org/markup-compatibility/2006">
              <mc:Choice xmlns:v="urn:schemas-microsoft-com:vml" Requires="v">
                <p:oleObj spid="_x0000_s85128" name="VISIO" r:id="rId8" imgW="2552400" imgH="1246680" progId="Visio.Drawing.6">
                  <p:embed/>
                </p:oleObj>
              </mc:Choice>
              <mc:Fallback>
                <p:oleObj name="VISIO" r:id="rId8" imgW="2552400" imgH="1246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276600"/>
                        <a:ext cx="5943600" cy="2774950"/>
                      </a:xfrm>
                      <a:prstGeom prst="rect">
                        <a:avLst/>
                      </a:prstGeom>
                    </p:spPr>
                  </p:pic>
                </p:oleObj>
              </mc:Fallback>
            </mc:AlternateContent>
          </a:graphicData>
        </a:graphic>
      </p:graphicFrame>
      <p:sp>
        <p:nvSpPr>
          <p:cNvPr id="997384" name="Rectangle 8"/>
          <p:cNvSpPr>
            <a:spLocks noChangeArrowheads="1"/>
          </p:cNvSpPr>
          <p:nvPr>
            <p:custDataLst>
              <p:tags r:id="rId3"/>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a:t>
            </a:r>
            <a:r>
              <a:rPr lang="en-US" sz="2400" dirty="0">
                <a:latin typeface="Times New Roman" pitchFamily="18" charset="0"/>
                <a:cs typeface="Arial" charset="0"/>
              </a:rPr>
              <a:t> 3-bit array</a:t>
            </a:r>
          </a:p>
          <a:p>
            <a:pPr marL="342900" indent="-342900">
              <a:spcBef>
                <a:spcPct val="20000"/>
              </a:spcBef>
              <a:buFontTx/>
              <a:buChar char="•"/>
            </a:pPr>
            <a:r>
              <a:rPr lang="en-US" sz="2400" dirty="0">
                <a:latin typeface="Times New Roman" pitchFamily="18" charset="0"/>
                <a:cs typeface="Arial" charset="0"/>
              </a:rPr>
              <a:t>Number of words: 4</a:t>
            </a:r>
          </a:p>
          <a:p>
            <a:pPr marL="342900" indent="-342900">
              <a:spcBef>
                <a:spcPct val="20000"/>
              </a:spcBef>
              <a:buFontTx/>
              <a:buChar char="•"/>
            </a:pPr>
            <a:r>
              <a:rPr lang="en-US" sz="2400" dirty="0">
                <a:latin typeface="Times New Roman" pitchFamily="18" charset="0"/>
                <a:cs typeface="Arial" charset="0"/>
              </a:rPr>
              <a:t>Word size: 3-bits</a:t>
            </a:r>
          </a:p>
          <a:p>
            <a:pPr marL="342900" indent="-342900">
              <a:spcBef>
                <a:spcPct val="20000"/>
              </a:spcBef>
              <a:buFontTx/>
              <a:buChar char="•"/>
            </a:pPr>
            <a:r>
              <a:rPr lang="en-US" sz="2400" dirty="0">
                <a:latin typeface="Times New Roman" pitchFamily="18" charset="0"/>
                <a:cs typeface="Arial" charset="0"/>
              </a:rPr>
              <a:t>For example, the 3-bit word stored at address 10 is 100</a:t>
            </a:r>
            <a:endParaRPr lang="en-US" sz="2400" dirty="0">
              <a:latin typeface="Times New Roman" pitchFamily="18" charset="0"/>
              <a:cs typeface="Times New Roman" pitchFamily="18" charset="0"/>
            </a:endParaRPr>
          </a:p>
          <a:p>
            <a:pPr marL="342900" indent="-342900">
              <a:spcBef>
                <a:spcPct val="20000"/>
              </a:spcBef>
              <a:buFontTx/>
              <a:buChar char="•"/>
            </a:pPr>
            <a:endParaRPr lang="en-US" sz="2400" dirty="0">
              <a:latin typeface="Times New Roman" pitchFamily="18" charset="0"/>
              <a:cs typeface="Times New Roman" pitchFamily="18" charset="0"/>
            </a:endParaRPr>
          </a:p>
        </p:txBody>
      </p:sp>
      <p:sp>
        <p:nvSpPr>
          <p:cNvPr id="99737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Array Example</a:t>
            </a:r>
            <a:endParaRPr lang="en-US" sz="4400" dirty="0">
              <a:solidFill>
                <a:schemeClr val="bg1"/>
              </a:solidFill>
              <a:latin typeface="+mj-lt"/>
            </a:endParaRPr>
          </a:p>
        </p:txBody>
      </p:sp>
    </p:spTree>
    <p:extLst>
      <p:ext uri="{BB962C8B-B14F-4D97-AF65-F5344CB8AC3E}">
        <p14:creationId xmlns:p14="http://schemas.microsoft.com/office/powerpoint/2010/main" val="1525838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997" name="Object 5"/>
          <p:cNvGraphicFramePr>
            <a:graphicFrameLocks noGrp="1" noChangeAspect="1"/>
          </p:cNvGraphicFramePr>
          <p:nvPr>
            <p:ph idx="4294967295"/>
            <p:custDataLst>
              <p:tags r:id="rId2"/>
            </p:custDataLst>
            <p:extLst>
              <p:ext uri="{D42A27DB-BD31-4B8C-83A1-F6EECF244321}">
                <p14:modId xmlns:p14="http://schemas.microsoft.com/office/powerpoint/2010/main" val="3838552989"/>
              </p:ext>
            </p:extLst>
          </p:nvPr>
        </p:nvGraphicFramePr>
        <p:xfrm>
          <a:off x="2209800" y="1371600"/>
          <a:ext cx="4122738" cy="3017838"/>
        </p:xfrm>
        <a:graphic>
          <a:graphicData uri="http://schemas.openxmlformats.org/presentationml/2006/ole">
            <mc:AlternateContent xmlns:mc="http://schemas.openxmlformats.org/markup-compatibility/2006">
              <mc:Choice xmlns:v="urn:schemas-microsoft-com:vml" Requires="v">
                <p:oleObj spid="_x0000_s86151" name="VISIO" r:id="rId7" imgW="1389600" imgH="1063080" progId="Visio.Drawing.6">
                  <p:embed/>
                </p:oleObj>
              </mc:Choice>
              <mc:Fallback>
                <p:oleObj name="VISIO" r:id="rId7" imgW="1389600" imgH="10630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371600"/>
                        <a:ext cx="4122738"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099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099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388442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539957749"/>
              </p:ex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111860" name="Visio" r:id="rId8" imgW="1164946" imgH="620573" progId="Visio.Drawing.11">
                  <p:embed/>
                </p:oleObj>
              </mc:Choice>
              <mc:Fallback>
                <p:oleObj name="Visio" r:id="rId8" imgW="1164946" imgH="62057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1015707984"/>
              </p:ex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111861" name="Visio" r:id="rId10" imgW="3077870" imgH="1506322" progId="Visio.Drawing.11">
                  <p:embed/>
                </p:oleObj>
              </mc:Choice>
              <mc:Fallback>
                <p:oleObj name="Visio" r:id="rId10" imgW="3077870" imgH="1506322"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Array Bit Cells</a:t>
            </a:r>
            <a:endParaRPr lang="en-US" sz="4400" dirty="0">
              <a:solidFill>
                <a:schemeClr val="bg1"/>
              </a:solidFill>
              <a:latin typeface="+mj-lt"/>
            </a:endParaRPr>
          </a:p>
        </p:txBody>
      </p:sp>
    </p:spTree>
    <p:extLst>
      <p:ext uri="{BB962C8B-B14F-4D97-AF65-F5344CB8AC3E}">
        <p14:creationId xmlns:p14="http://schemas.microsoft.com/office/powerpoint/2010/main" val="2233720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307517620"/>
              </p:ex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88330" name="Visio" r:id="rId12" imgW="1164946" imgH="620573" progId="Visio.Drawing.11">
                  <p:embed/>
                </p:oleObj>
              </mc:Choice>
              <mc:Fallback>
                <p:oleObj name="Visio" r:id="rId12" imgW="1164946" imgH="620573"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3585090267"/>
              </p:ex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88331" name="Visio" r:id="rId14" imgW="3077870" imgH="1506322" progId="Visio.Drawing.11">
                  <p:embed/>
                </p:oleObj>
              </mc:Choice>
              <mc:Fallback>
                <p:oleObj name="Visio" r:id="rId14" imgW="3077870" imgH="1506322"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82025" name="Text Box 9"/>
          <p:cNvSpPr txBox="1">
            <a:spLocks noChangeArrowheads="1"/>
          </p:cNvSpPr>
          <p:nvPr>
            <p:custDataLst>
              <p:tags r:id="rId6"/>
            </p:custDataLst>
          </p:nvPr>
        </p:nvSpPr>
        <p:spPr bwMode="auto">
          <a:xfrm>
            <a:off x="4648200" y="3429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0</a:t>
            </a:r>
          </a:p>
        </p:txBody>
      </p:sp>
      <p:sp>
        <p:nvSpPr>
          <p:cNvPr id="982026" name="Text Box 10"/>
          <p:cNvSpPr txBox="1">
            <a:spLocks noChangeArrowheads="1"/>
          </p:cNvSpPr>
          <p:nvPr>
            <p:custDataLst>
              <p:tags r:id="rId7"/>
            </p:custDataLst>
          </p:nvPr>
        </p:nvSpPr>
        <p:spPr bwMode="auto">
          <a:xfrm>
            <a:off x="4648200" y="4648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1</a:t>
            </a:r>
          </a:p>
        </p:txBody>
      </p:sp>
      <p:sp>
        <p:nvSpPr>
          <p:cNvPr id="982027" name="Text Box 11"/>
          <p:cNvSpPr txBox="1">
            <a:spLocks noChangeArrowheads="1"/>
          </p:cNvSpPr>
          <p:nvPr>
            <p:custDataLst>
              <p:tags r:id="rId8"/>
            </p:custDataLst>
          </p:nvPr>
        </p:nvSpPr>
        <p:spPr bwMode="auto">
          <a:xfrm>
            <a:off x="7391400" y="3413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982028" name="Text Box 12"/>
          <p:cNvSpPr txBox="1">
            <a:spLocks noChangeArrowheads="1"/>
          </p:cNvSpPr>
          <p:nvPr>
            <p:custDataLst>
              <p:tags r:id="rId9"/>
            </p:custDataLst>
          </p:nvPr>
        </p:nvSpPr>
        <p:spPr bwMode="auto">
          <a:xfrm>
            <a:off x="7391400" y="4632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15" name="TextBox 14"/>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Array Bit Cells</a:t>
            </a:r>
            <a:endParaRPr lang="en-US" sz="4400" dirty="0">
              <a:solidFill>
                <a:schemeClr val="bg1"/>
              </a:solidFill>
              <a:latin typeface="+mj-lt"/>
            </a:endParaRPr>
          </a:p>
        </p:txBody>
      </p:sp>
    </p:spTree>
    <p:extLst>
      <p:ext uri="{BB962C8B-B14F-4D97-AF65-F5344CB8AC3E}">
        <p14:creationId xmlns:p14="http://schemas.microsoft.com/office/powerpoint/2010/main" val="95730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custDataLst>
              <p:tags r:id="rId1"/>
            </p:custDataLst>
          </p:nvPr>
        </p:nvSpPr>
        <p:spPr bwMode="auto">
          <a:xfrm>
            <a:off x="228600" y="990600"/>
            <a:ext cx="8763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dirty="0" smtClean="0">
                <a:latin typeface="+mj-lt"/>
                <a:cs typeface="Arial" charset="0"/>
              </a:rPr>
              <a:t>Now use column Propagate and Generate signals to compute </a:t>
            </a:r>
            <a:r>
              <a:rPr lang="en-US" sz="3200" b="1" i="1" dirty="0" smtClean="0">
                <a:latin typeface="+mj-lt"/>
                <a:cs typeface="Arial" charset="0"/>
              </a:rPr>
              <a:t>Block Propagate</a:t>
            </a:r>
            <a:r>
              <a:rPr lang="en-US" sz="3200" dirty="0" smtClean="0">
                <a:latin typeface="+mj-lt"/>
                <a:cs typeface="Arial" charset="0"/>
              </a:rPr>
              <a:t> and </a:t>
            </a:r>
            <a:r>
              <a:rPr lang="en-US" sz="3200" b="1" i="1" dirty="0" smtClean="0">
                <a:latin typeface="+mj-lt"/>
                <a:cs typeface="Arial" charset="0"/>
              </a:rPr>
              <a:t>Generate</a:t>
            </a:r>
            <a:r>
              <a:rPr lang="en-US" sz="3200" i="1" dirty="0" smtClean="0">
                <a:latin typeface="+mj-lt"/>
                <a:cs typeface="Arial" charset="0"/>
              </a:rPr>
              <a:t> </a:t>
            </a:r>
            <a:r>
              <a:rPr lang="en-US" sz="3200" dirty="0" smtClean="0">
                <a:latin typeface="+mj-lt"/>
                <a:cs typeface="Arial" charset="0"/>
              </a:rPr>
              <a:t>signals for k-bit blocks, i.e.:</a:t>
            </a:r>
          </a:p>
          <a:p>
            <a:pPr marL="800100" lvl="1" indent="-342900">
              <a:spcBef>
                <a:spcPct val="20000"/>
              </a:spcBef>
              <a:buFont typeface="Arial" charset="0"/>
              <a:buChar char="•"/>
            </a:pPr>
            <a:r>
              <a:rPr lang="en-US" sz="2400" dirty="0" smtClean="0">
                <a:latin typeface="+mj-lt"/>
                <a:cs typeface="Arial" charset="0"/>
              </a:rPr>
              <a:t>Compute if a k-bit group will </a:t>
            </a:r>
            <a:r>
              <a:rPr lang="en-US" sz="2400" b="1" dirty="0" smtClean="0">
                <a:latin typeface="+mj-lt"/>
                <a:cs typeface="Arial" charset="0"/>
              </a:rPr>
              <a:t>propagate</a:t>
            </a:r>
            <a:r>
              <a:rPr lang="en-US" sz="2400" dirty="0" smtClean="0">
                <a:latin typeface="+mj-lt"/>
                <a:cs typeface="Arial" charset="0"/>
              </a:rPr>
              <a:t> a carry in (to the block) to the carry out (of the block)</a:t>
            </a:r>
          </a:p>
          <a:p>
            <a:pPr marL="800100" lvl="1" indent="-342900">
              <a:spcBef>
                <a:spcPct val="20000"/>
              </a:spcBef>
              <a:buFont typeface="Arial" charset="0"/>
              <a:buChar char="•"/>
            </a:pPr>
            <a:r>
              <a:rPr lang="en-US" sz="2400" dirty="0" smtClean="0">
                <a:latin typeface="+mj-lt"/>
                <a:cs typeface="Arial" charset="0"/>
              </a:rPr>
              <a:t>Compute if a k-bit group will </a:t>
            </a:r>
            <a:r>
              <a:rPr lang="en-US" sz="2400" b="1" dirty="0" smtClean="0">
                <a:latin typeface="+mj-lt"/>
                <a:cs typeface="Arial" charset="0"/>
              </a:rPr>
              <a:t>generate</a:t>
            </a:r>
            <a:r>
              <a:rPr lang="en-US" sz="2400" dirty="0" smtClean="0">
                <a:latin typeface="+mj-lt"/>
                <a:cs typeface="Arial" charset="0"/>
              </a:rPr>
              <a:t> a carry out (of the block)</a:t>
            </a:r>
            <a:endParaRPr lang="en-US" sz="3000" dirty="0">
              <a:latin typeface="Times New Roman" pitchFamily="18" charset="0"/>
              <a:cs typeface="Arial" charset="0"/>
            </a:endParaRPr>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Block Propagate and Generate</a:t>
            </a:r>
            <a:endParaRPr lang="en-US" sz="4400" dirty="0">
              <a:solidFill>
                <a:schemeClr val="bg1"/>
              </a:solidFill>
              <a:latin typeface="+mj-lt"/>
            </a:endParaRPr>
          </a:p>
        </p:txBody>
      </p:sp>
    </p:spTree>
    <p:extLst>
      <p:ext uri="{BB962C8B-B14F-4D97-AF65-F5344CB8AC3E}">
        <p14:creationId xmlns:p14="http://schemas.microsoft.com/office/powerpoint/2010/main" val="668632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202269613"/>
              </p:ext>
            </p:extLst>
          </p:nvPr>
        </p:nvGraphicFramePr>
        <p:xfrm>
          <a:off x="1219200" y="2825405"/>
          <a:ext cx="6553200" cy="3499195"/>
        </p:xfrm>
        <a:graphic>
          <a:graphicData uri="http://schemas.openxmlformats.org/presentationml/2006/ole">
            <mc:AlternateContent xmlns:mc="http://schemas.openxmlformats.org/markup-compatibility/2006">
              <mc:Choice xmlns:v="urn:schemas-microsoft-com:vml" Requires="v">
                <p:oleObj spid="_x0000_s89225" name="VISIO" r:id="rId8" imgW="4036320" imgH="2255400" progId="Visio.Drawing.6">
                  <p:embed/>
                </p:oleObj>
              </mc:Choice>
              <mc:Fallback>
                <p:oleObj name="VISIO" r:id="rId8" imgW="4036320" imgH="22554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825405"/>
                        <a:ext cx="6553200" cy="3499195"/>
                      </a:xfrm>
                      <a:prstGeom prst="rect">
                        <a:avLst/>
                      </a:prstGeom>
                    </p:spPr>
                  </p:pic>
                </p:oleObj>
              </mc:Fallback>
            </mc:AlternateContent>
          </a:graphicData>
        </a:graphic>
      </p:graphicFrame>
      <p:sp>
        <p:nvSpPr>
          <p:cNvPr id="983046" name="Rectangle 6"/>
          <p:cNvSpPr>
            <a:spLocks noChangeArrowheads="1"/>
          </p:cNvSpPr>
          <p:nvPr>
            <p:custDataLst>
              <p:tags r:id="rId3"/>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a:solidFill>
                  <a:srgbClr val="0070C0"/>
                </a:solidFill>
                <a:latin typeface="+mj-lt"/>
                <a:cs typeface="Arial" charset="0"/>
              </a:rPr>
              <a:t>Wordline</a:t>
            </a:r>
            <a:r>
              <a:rPr lang="en-US" sz="2600" b="1" dirty="0">
                <a:solidFill>
                  <a:srgbClr val="0070C0"/>
                </a:solidFill>
                <a:latin typeface="+mj-lt"/>
                <a:cs typeface="Arial" charset="0"/>
              </a:rPr>
              <a:t>: </a:t>
            </a:r>
          </a:p>
          <a:p>
            <a:pPr marL="742950" lvl="1" indent="-285750">
              <a:spcBef>
                <a:spcPct val="20000"/>
              </a:spcBef>
              <a:buFontTx/>
              <a:buChar char="–"/>
            </a:pPr>
            <a:r>
              <a:rPr lang="en-US" sz="1800" dirty="0" smtClean="0">
                <a:latin typeface="+mj-lt"/>
                <a:cs typeface="Arial" charset="0"/>
              </a:rPr>
              <a:t>like an enable</a:t>
            </a:r>
            <a:endParaRPr lang="en-US" sz="1800" dirty="0">
              <a:latin typeface="+mj-lt"/>
              <a:cs typeface="Arial" charset="0"/>
            </a:endParaRPr>
          </a:p>
          <a:p>
            <a:pPr marL="742950" lvl="1" indent="-285750">
              <a:spcBef>
                <a:spcPct val="20000"/>
              </a:spcBef>
              <a:buFontTx/>
              <a:buChar char="–"/>
            </a:pPr>
            <a:r>
              <a:rPr lang="en-US" sz="1800" dirty="0" smtClean="0">
                <a:latin typeface="+mj-lt"/>
                <a:cs typeface="Arial" charset="0"/>
              </a:rPr>
              <a:t>single </a:t>
            </a:r>
            <a:r>
              <a:rPr lang="en-US" sz="1800" dirty="0">
                <a:latin typeface="+mj-lt"/>
                <a:cs typeface="Arial" charset="0"/>
              </a:rPr>
              <a:t>row in </a:t>
            </a:r>
            <a:r>
              <a:rPr lang="en-US" sz="1800" dirty="0" smtClean="0">
                <a:latin typeface="+mj-lt"/>
                <a:cs typeface="Arial" charset="0"/>
              </a:rPr>
              <a:t>memory </a:t>
            </a:r>
            <a:r>
              <a:rPr lang="en-US" sz="1800" dirty="0">
                <a:latin typeface="+mj-lt"/>
                <a:cs typeface="Arial" charset="0"/>
              </a:rPr>
              <a:t>array </a:t>
            </a:r>
            <a:r>
              <a:rPr lang="en-US" sz="1800" dirty="0" smtClean="0">
                <a:latin typeface="+mj-lt"/>
                <a:cs typeface="Arial" charset="0"/>
              </a:rPr>
              <a:t>read/written</a:t>
            </a:r>
            <a:endParaRPr lang="en-US" sz="1800" dirty="0">
              <a:latin typeface="+mj-lt"/>
              <a:cs typeface="Arial" charset="0"/>
            </a:endParaRPr>
          </a:p>
          <a:p>
            <a:pPr marL="742950" lvl="1" indent="-285750">
              <a:spcBef>
                <a:spcPct val="20000"/>
              </a:spcBef>
              <a:buFontTx/>
              <a:buChar char="–"/>
            </a:pPr>
            <a:r>
              <a:rPr lang="en-US" sz="1800" dirty="0">
                <a:latin typeface="+mj-lt"/>
                <a:cs typeface="Arial" charset="0"/>
              </a:rPr>
              <a:t>corresponds to </a:t>
            </a:r>
            <a:r>
              <a:rPr lang="en-US" sz="1800" dirty="0" smtClean="0">
                <a:latin typeface="+mj-lt"/>
                <a:cs typeface="Arial" charset="0"/>
              </a:rPr>
              <a:t>unique </a:t>
            </a:r>
            <a:r>
              <a:rPr lang="en-US" sz="1800" dirty="0">
                <a:latin typeface="+mj-lt"/>
                <a:cs typeface="Arial" charset="0"/>
              </a:rPr>
              <a:t>address</a:t>
            </a:r>
          </a:p>
          <a:p>
            <a:pPr marL="742950" lvl="1" indent="-285750">
              <a:spcBef>
                <a:spcPct val="20000"/>
              </a:spcBef>
              <a:buFontTx/>
              <a:buChar char="–"/>
            </a:pPr>
            <a:r>
              <a:rPr lang="en-US" sz="1800" dirty="0">
                <a:latin typeface="+mj-lt"/>
                <a:cs typeface="Arial" charset="0"/>
              </a:rPr>
              <a:t>only one </a:t>
            </a:r>
            <a:r>
              <a:rPr lang="en-US" sz="1800" dirty="0" err="1">
                <a:latin typeface="+mj-lt"/>
                <a:cs typeface="Arial" charset="0"/>
              </a:rPr>
              <a:t>wordline</a:t>
            </a:r>
            <a:r>
              <a:rPr lang="en-US" sz="1800" dirty="0">
                <a:latin typeface="+mj-lt"/>
                <a:cs typeface="Arial" charset="0"/>
              </a:rPr>
              <a:t> </a:t>
            </a:r>
            <a:r>
              <a:rPr lang="en-US" sz="1800" dirty="0" smtClean="0">
                <a:latin typeface="+mj-lt"/>
                <a:cs typeface="Arial" charset="0"/>
              </a:rPr>
              <a:t>HIGH </a:t>
            </a:r>
            <a:r>
              <a:rPr lang="en-US" sz="1800" dirty="0">
                <a:latin typeface="+mj-lt"/>
                <a:cs typeface="Arial" charset="0"/>
              </a:rPr>
              <a:t>at </a:t>
            </a:r>
            <a:r>
              <a:rPr lang="en-US" sz="1800" dirty="0" smtClean="0">
                <a:latin typeface="+mj-lt"/>
                <a:cs typeface="Arial" charset="0"/>
              </a:rPr>
              <a:t>once</a:t>
            </a:r>
            <a:endParaRPr lang="en-US" sz="2000" dirty="0">
              <a:latin typeface="+mj-lt"/>
              <a:cs typeface="Arial" charset="0"/>
            </a:endParaRPr>
          </a:p>
        </p:txBody>
      </p:sp>
      <p:sp>
        <p:nvSpPr>
          <p:cNvPr id="9830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Array</a:t>
            </a:r>
            <a:endParaRPr lang="en-US" sz="4400" dirty="0">
              <a:solidFill>
                <a:schemeClr val="bg1"/>
              </a:solidFill>
              <a:latin typeface="+mj-lt"/>
            </a:endParaRPr>
          </a:p>
        </p:txBody>
      </p:sp>
    </p:spTree>
    <p:extLst>
      <p:ext uri="{BB962C8B-B14F-4D97-AF65-F5344CB8AC3E}">
        <p14:creationId xmlns:p14="http://schemas.microsoft.com/office/powerpoint/2010/main" val="2960054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298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2981"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Random access memory (RAM): </a:t>
            </a:r>
            <a:r>
              <a:rPr lang="en-US" sz="3200" b="1" dirty="0">
                <a:solidFill>
                  <a:srgbClr val="0070C0"/>
                </a:solidFill>
                <a:latin typeface="+mj-lt"/>
                <a:cs typeface="Arial" charset="0"/>
              </a:rPr>
              <a:t>volatile</a:t>
            </a:r>
          </a:p>
          <a:p>
            <a:pPr marL="342900" indent="-342900">
              <a:spcBef>
                <a:spcPct val="20000"/>
              </a:spcBef>
              <a:buFontTx/>
              <a:buChar char="•"/>
            </a:pPr>
            <a:r>
              <a:rPr lang="en-US" sz="3200" dirty="0">
                <a:latin typeface="+mj-lt"/>
                <a:cs typeface="Times New Roman" pitchFamily="18" charset="0"/>
              </a:rPr>
              <a:t>Read only memory (ROM): </a:t>
            </a:r>
            <a:r>
              <a:rPr lang="en-US" sz="3200" b="1" dirty="0">
                <a:solidFill>
                  <a:srgbClr val="0070C0"/>
                </a:solidFill>
                <a:latin typeface="+mj-lt"/>
                <a:cs typeface="Times New Roman" pitchFamily="18" charset="0"/>
              </a:rPr>
              <a:t>nonvolatile</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Types of Memory</a:t>
            </a:r>
            <a:endParaRPr lang="en-US" sz="4400" dirty="0">
              <a:solidFill>
                <a:schemeClr val="bg1"/>
              </a:solidFill>
              <a:latin typeface="+mj-lt"/>
            </a:endParaRPr>
          </a:p>
        </p:txBody>
      </p:sp>
    </p:spTree>
    <p:extLst>
      <p:ext uri="{BB962C8B-B14F-4D97-AF65-F5344CB8AC3E}">
        <p14:creationId xmlns:p14="http://schemas.microsoft.com/office/powerpoint/2010/main" val="345678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942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9430" name="Rectangle 6"/>
          <p:cNvSpPr>
            <a:spLocks noChangeArrowheads="1"/>
          </p:cNvSpPr>
          <p:nvPr>
            <p:custDataLst>
              <p:tags r:id="rId3"/>
            </p:custDataLst>
          </p:nvPr>
        </p:nvSpPr>
        <p:spPr bwMode="auto">
          <a:xfrm>
            <a:off x="6858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rgbClr val="0070C0"/>
                </a:solidFill>
                <a:latin typeface="+mj-lt"/>
                <a:cs typeface="Times New Roman" pitchFamily="18" charset="0"/>
              </a:rPr>
              <a:t>Volatile:</a:t>
            </a:r>
            <a:r>
              <a:rPr lang="en-US" sz="3200" dirty="0">
                <a:latin typeface="+mj-lt"/>
                <a:cs typeface="Times New Roman" pitchFamily="18" charset="0"/>
              </a:rPr>
              <a:t> loses its data when </a:t>
            </a:r>
            <a:r>
              <a:rPr lang="en-US" sz="3200" dirty="0" smtClean="0">
                <a:latin typeface="+mj-lt"/>
                <a:cs typeface="Times New Roman" pitchFamily="18" charset="0"/>
              </a:rPr>
              <a:t>power off</a:t>
            </a:r>
            <a:endParaRPr lang="en-US" sz="3200" dirty="0">
              <a:latin typeface="+mj-lt"/>
              <a:cs typeface="Times New Roman" pitchFamily="18" charset="0"/>
            </a:endParaRPr>
          </a:p>
          <a:p>
            <a:pPr marL="342900" indent="-342900">
              <a:spcBef>
                <a:spcPct val="20000"/>
              </a:spcBef>
              <a:buFontTx/>
              <a:buChar char="•"/>
            </a:pPr>
            <a:r>
              <a:rPr lang="en-US" sz="3200" dirty="0">
                <a:latin typeface="+mj-lt"/>
                <a:cs typeface="Times New Roman" pitchFamily="18" charset="0"/>
              </a:rPr>
              <a:t>Read and written quickly</a:t>
            </a:r>
          </a:p>
          <a:p>
            <a:pPr marL="342900" indent="-342900">
              <a:spcBef>
                <a:spcPct val="20000"/>
              </a:spcBef>
              <a:buFontTx/>
              <a:buChar char="•"/>
            </a:pPr>
            <a:r>
              <a:rPr lang="en-US" sz="3200" dirty="0">
                <a:latin typeface="+mj-lt"/>
                <a:cs typeface="Times New Roman" pitchFamily="18" charset="0"/>
              </a:rPr>
              <a:t>Main memory in your computer is RAM (DRAM)</a:t>
            </a:r>
          </a:p>
          <a:p>
            <a:pPr marL="342900" indent="-342900">
              <a:spcBef>
                <a:spcPct val="20000"/>
              </a:spcBef>
            </a:pPr>
            <a:endParaRPr lang="en-US" sz="3200" dirty="0">
              <a:latin typeface="+mj-lt"/>
              <a:cs typeface="Times New Roman" pitchFamily="18" charset="0"/>
            </a:endParaRPr>
          </a:p>
          <a:p>
            <a:pPr marL="342900" indent="-342900">
              <a:spcBef>
                <a:spcPct val="20000"/>
              </a:spcBef>
            </a:pPr>
            <a:r>
              <a:rPr lang="en-US" sz="2400" dirty="0">
                <a:solidFill>
                  <a:schemeClr val="accent1"/>
                </a:solidFill>
                <a:latin typeface="+mj-lt"/>
                <a:cs typeface="Times New Roman" pitchFamily="18" charset="0"/>
              </a:rPr>
              <a:t>	</a:t>
            </a:r>
            <a:r>
              <a:rPr lang="en-US" sz="2400" dirty="0">
                <a:solidFill>
                  <a:srgbClr val="0070C0"/>
                </a:solidFill>
                <a:latin typeface="+mj-lt"/>
                <a:cs typeface="Times New Roman" pitchFamily="18" charset="0"/>
              </a:rPr>
              <a:t>Historically called </a:t>
            </a:r>
            <a:r>
              <a:rPr lang="en-US" sz="2400" i="1" dirty="0">
                <a:solidFill>
                  <a:srgbClr val="0070C0"/>
                </a:solidFill>
                <a:latin typeface="+mj-lt"/>
                <a:cs typeface="Times New Roman" pitchFamily="18" charset="0"/>
              </a:rPr>
              <a:t>random</a:t>
            </a:r>
            <a:r>
              <a:rPr lang="en-US" sz="2400" dirty="0">
                <a:solidFill>
                  <a:srgbClr val="0070C0"/>
                </a:solidFill>
                <a:latin typeface="+mj-lt"/>
                <a:cs typeface="Times New Roman" pitchFamily="18" charset="0"/>
              </a:rPr>
              <a:t> access memory because any data word </a:t>
            </a:r>
            <a:r>
              <a:rPr lang="en-US" sz="2400" dirty="0" smtClean="0">
                <a:solidFill>
                  <a:srgbClr val="0070C0"/>
                </a:solidFill>
                <a:latin typeface="+mj-lt"/>
                <a:cs typeface="Times New Roman" pitchFamily="18" charset="0"/>
              </a:rPr>
              <a:t>accessed </a:t>
            </a:r>
            <a:r>
              <a:rPr lang="en-US" sz="2400" dirty="0">
                <a:solidFill>
                  <a:srgbClr val="0070C0"/>
                </a:solidFill>
                <a:latin typeface="+mj-lt"/>
                <a:cs typeface="Times New Roman" pitchFamily="18" charset="0"/>
              </a:rPr>
              <a:t>as easily as any other (in contrast to sequential access memories </a:t>
            </a:r>
            <a:r>
              <a:rPr lang="en-US" sz="2400" dirty="0" smtClean="0">
                <a:solidFill>
                  <a:srgbClr val="0070C0"/>
                </a:solidFill>
                <a:latin typeface="+mj-lt"/>
                <a:cs typeface="Times New Roman" pitchFamily="18" charset="0"/>
              </a:rPr>
              <a:t>such as a </a:t>
            </a:r>
            <a:r>
              <a:rPr lang="en-US" sz="2400" dirty="0">
                <a:solidFill>
                  <a:srgbClr val="0070C0"/>
                </a:solidFill>
                <a:latin typeface="+mj-lt"/>
                <a:cs typeface="Times New Roman" pitchFamily="18" charset="0"/>
              </a:rPr>
              <a:t>tape recorder)</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RAM: Random Access Memory</a:t>
            </a:r>
            <a:endParaRPr lang="en-US" sz="4400" dirty="0">
              <a:solidFill>
                <a:schemeClr val="bg1"/>
              </a:solidFill>
              <a:latin typeface="+mj-lt"/>
            </a:endParaRPr>
          </a:p>
        </p:txBody>
      </p:sp>
    </p:spTree>
    <p:extLst>
      <p:ext uri="{BB962C8B-B14F-4D97-AF65-F5344CB8AC3E}">
        <p14:creationId xmlns:p14="http://schemas.microsoft.com/office/powerpoint/2010/main" val="703913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4005" name="Rectangle 5"/>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chemeClr val="accent1"/>
                </a:solidFill>
                <a:latin typeface="+mj-lt"/>
                <a:cs typeface="Times New Roman" pitchFamily="18" charset="0"/>
              </a:rPr>
              <a:t>Nonvolatile:</a:t>
            </a:r>
            <a:r>
              <a:rPr lang="en-US" sz="3200" dirty="0">
                <a:solidFill>
                  <a:schemeClr val="accent1"/>
                </a:solidFill>
                <a:latin typeface="+mj-lt"/>
                <a:cs typeface="Times New Roman" pitchFamily="18" charset="0"/>
              </a:rPr>
              <a:t> </a:t>
            </a:r>
            <a:r>
              <a:rPr lang="en-US" sz="3200" dirty="0">
                <a:latin typeface="+mj-lt"/>
                <a:cs typeface="Times New Roman" pitchFamily="18" charset="0"/>
              </a:rPr>
              <a:t>retains data when power </a:t>
            </a:r>
            <a:r>
              <a:rPr lang="en-US" sz="3200" dirty="0" smtClean="0">
                <a:latin typeface="+mj-lt"/>
                <a:cs typeface="Times New Roman" pitchFamily="18" charset="0"/>
              </a:rPr>
              <a:t>off</a:t>
            </a:r>
            <a:endParaRPr lang="en-US" sz="3200" dirty="0">
              <a:latin typeface="+mj-lt"/>
              <a:cs typeface="Times New Roman" pitchFamily="18" charset="0"/>
            </a:endParaRPr>
          </a:p>
          <a:p>
            <a:pPr marL="342900" indent="-342900">
              <a:spcBef>
                <a:spcPct val="20000"/>
              </a:spcBef>
              <a:buFontTx/>
              <a:buChar char="•"/>
            </a:pPr>
            <a:r>
              <a:rPr lang="en-US" sz="3200" dirty="0">
                <a:latin typeface="+mj-lt"/>
                <a:cs typeface="Times New Roman" pitchFamily="18" charset="0"/>
              </a:rPr>
              <a:t>Read quickly, but writing is impossible or slow</a:t>
            </a:r>
          </a:p>
          <a:p>
            <a:pPr marL="342900" indent="-342900">
              <a:spcBef>
                <a:spcPct val="20000"/>
              </a:spcBef>
              <a:buFontTx/>
              <a:buChar char="•"/>
            </a:pPr>
            <a:r>
              <a:rPr lang="en-US" sz="3200" dirty="0">
                <a:latin typeface="+mj-lt"/>
                <a:cs typeface="Times New Roman" pitchFamily="18" charset="0"/>
              </a:rPr>
              <a:t>Flash memory in cameras, thumb drives, and digital cameras are all ROMs</a:t>
            </a:r>
          </a:p>
          <a:p>
            <a:pPr marL="742950" lvl="1" indent="-285750">
              <a:spcBef>
                <a:spcPct val="20000"/>
              </a:spcBef>
            </a:pPr>
            <a:endParaRPr lang="en-US" sz="200" dirty="0" smtClean="0">
              <a:latin typeface="+mj-lt"/>
              <a:cs typeface="Times New Roman" pitchFamily="18" charset="0"/>
            </a:endParaRPr>
          </a:p>
          <a:p>
            <a:pPr marL="742950" lvl="1" indent="-285750">
              <a:spcBef>
                <a:spcPct val="20000"/>
              </a:spcBef>
            </a:pPr>
            <a:r>
              <a:rPr lang="en-US" sz="3200" dirty="0">
                <a:latin typeface="+mj-lt"/>
                <a:cs typeface="Times New Roman" pitchFamily="18" charset="0"/>
              </a:rPr>
              <a:t>	</a:t>
            </a:r>
            <a:r>
              <a:rPr lang="en-US" sz="2400" dirty="0">
                <a:solidFill>
                  <a:srgbClr val="0070C0"/>
                </a:solidFill>
                <a:latin typeface="+mj-lt"/>
                <a:cs typeface="Times New Roman" pitchFamily="18" charset="0"/>
              </a:rPr>
              <a:t>Historically called </a:t>
            </a:r>
            <a:r>
              <a:rPr lang="en-US" sz="2400" i="1" dirty="0">
                <a:solidFill>
                  <a:srgbClr val="0070C0"/>
                </a:solidFill>
                <a:latin typeface="+mj-lt"/>
                <a:cs typeface="Times New Roman" pitchFamily="18" charset="0"/>
              </a:rPr>
              <a:t>read only</a:t>
            </a:r>
            <a:r>
              <a:rPr lang="en-US" sz="2400" dirty="0">
                <a:solidFill>
                  <a:srgbClr val="0070C0"/>
                </a:solidFill>
                <a:latin typeface="+mj-lt"/>
                <a:cs typeface="Times New Roman" pitchFamily="18" charset="0"/>
              </a:rPr>
              <a:t> memory because ROMs were written at manufacturing time or by burning fuses. Once ROM was configured, it could not be written again. This is no longer the case for Flash memory and other types of ROMs.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ROM: Read Only Memory</a:t>
            </a:r>
            <a:endParaRPr lang="en-US" sz="4400" dirty="0">
              <a:solidFill>
                <a:schemeClr val="bg1"/>
              </a:solidFill>
              <a:latin typeface="+mj-lt"/>
            </a:endParaRPr>
          </a:p>
        </p:txBody>
      </p:sp>
    </p:spTree>
    <p:extLst>
      <p:ext uri="{BB962C8B-B14F-4D97-AF65-F5344CB8AC3E}">
        <p14:creationId xmlns:p14="http://schemas.microsoft.com/office/powerpoint/2010/main" val="4122954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045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0453"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mj-lt"/>
                <a:cs typeface="Arial" charset="0"/>
              </a:rPr>
              <a:t>DRAM</a:t>
            </a:r>
            <a:r>
              <a:rPr lang="en-US" sz="3200" dirty="0" smtClean="0">
                <a:latin typeface="+mj-lt"/>
                <a:cs typeface="Arial" charset="0"/>
              </a:rPr>
              <a:t> (Dynamic </a:t>
            </a:r>
            <a:r>
              <a:rPr lang="en-US" sz="3200" dirty="0">
                <a:latin typeface="+mj-lt"/>
                <a:cs typeface="Arial" charset="0"/>
              </a:rPr>
              <a:t>random access </a:t>
            </a:r>
            <a:r>
              <a:rPr lang="en-US" sz="3200" dirty="0" smtClean="0">
                <a:latin typeface="+mj-lt"/>
                <a:cs typeface="Arial" charset="0"/>
              </a:rPr>
              <a:t>memory)</a:t>
            </a:r>
          </a:p>
          <a:p>
            <a:pPr marL="342900" indent="-342900">
              <a:spcBef>
                <a:spcPct val="20000"/>
              </a:spcBef>
              <a:buFontTx/>
              <a:buChar char="•"/>
            </a:pPr>
            <a:r>
              <a:rPr lang="en-US" sz="3200" b="1" dirty="0" smtClean="0">
                <a:latin typeface="+mj-lt"/>
                <a:cs typeface="Arial" charset="0"/>
              </a:rPr>
              <a:t>SRAM</a:t>
            </a:r>
            <a:r>
              <a:rPr lang="en-US" sz="3200" dirty="0" smtClean="0">
                <a:latin typeface="+mj-lt"/>
                <a:cs typeface="Arial" charset="0"/>
              </a:rPr>
              <a:t> (Static </a:t>
            </a:r>
            <a:r>
              <a:rPr lang="en-US" sz="3200" dirty="0">
                <a:latin typeface="+mj-lt"/>
                <a:cs typeface="Arial" charset="0"/>
              </a:rPr>
              <a:t>random access </a:t>
            </a:r>
            <a:r>
              <a:rPr lang="en-US" sz="3200" dirty="0" smtClean="0">
                <a:latin typeface="+mj-lt"/>
                <a:cs typeface="Arial" charset="0"/>
              </a:rPr>
              <a:t>memory)</a:t>
            </a:r>
            <a:endParaRPr lang="en-US" sz="3200" dirty="0">
              <a:latin typeface="+mj-lt"/>
              <a:cs typeface="Arial" charset="0"/>
            </a:endParaRPr>
          </a:p>
          <a:p>
            <a:pPr marL="342900" indent="-342900">
              <a:spcBef>
                <a:spcPct val="20000"/>
              </a:spcBef>
              <a:buFontTx/>
              <a:buChar char="•"/>
            </a:pPr>
            <a:r>
              <a:rPr lang="en-US" sz="3200" dirty="0">
                <a:latin typeface="+mj-lt"/>
                <a:cs typeface="Arial" charset="0"/>
              </a:rPr>
              <a:t>Differ in how they store data:</a:t>
            </a:r>
          </a:p>
          <a:p>
            <a:pPr marL="742950" lvl="1" indent="-285750">
              <a:spcBef>
                <a:spcPct val="20000"/>
              </a:spcBef>
              <a:buFontTx/>
              <a:buChar char="–"/>
            </a:pPr>
            <a:r>
              <a:rPr lang="en-US" sz="2600" dirty="0">
                <a:latin typeface="+mj-lt"/>
                <a:cs typeface="Times New Roman" pitchFamily="18" charset="0"/>
              </a:rPr>
              <a:t>DRAM uses a capacitor</a:t>
            </a:r>
          </a:p>
          <a:p>
            <a:pPr marL="742950" lvl="1" indent="-285750">
              <a:spcBef>
                <a:spcPct val="20000"/>
              </a:spcBef>
              <a:buFontTx/>
              <a:buChar char="–"/>
            </a:pPr>
            <a:r>
              <a:rPr lang="en-US" sz="2600" dirty="0">
                <a:latin typeface="+mj-lt"/>
                <a:cs typeface="Times New Roman" pitchFamily="18" charset="0"/>
              </a:rPr>
              <a:t>SRAM uses cross-coupled inverters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Types of RAM</a:t>
            </a:r>
            <a:endParaRPr lang="en-US" sz="4400" dirty="0">
              <a:solidFill>
                <a:schemeClr val="bg1"/>
              </a:solidFill>
              <a:latin typeface="+mj-lt"/>
            </a:endParaRPr>
          </a:p>
        </p:txBody>
      </p:sp>
    </p:spTree>
    <p:extLst>
      <p:ext uri="{BB962C8B-B14F-4D97-AF65-F5344CB8AC3E}">
        <p14:creationId xmlns:p14="http://schemas.microsoft.com/office/powerpoint/2010/main" val="1403104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030" name="Object 6"/>
          <p:cNvGraphicFramePr>
            <a:graphicFrameLocks noGrp="1" noChangeAspect="1"/>
          </p:cNvGraphicFramePr>
          <p:nvPr>
            <p:ph idx="4294967295"/>
            <p:custDataLst>
              <p:tags r:id="rId2"/>
            </p:custDataLst>
            <p:extLst>
              <p:ext uri="{D42A27DB-BD31-4B8C-83A1-F6EECF244321}">
                <p14:modId xmlns:p14="http://schemas.microsoft.com/office/powerpoint/2010/main" val="1097910418"/>
              </p:ext>
            </p:extLst>
          </p:nvPr>
        </p:nvGraphicFramePr>
        <p:xfrm>
          <a:off x="5867400" y="1295400"/>
          <a:ext cx="2981325" cy="3929063"/>
        </p:xfrm>
        <a:graphic>
          <a:graphicData uri="http://schemas.openxmlformats.org/presentationml/2006/ole">
            <mc:AlternateContent xmlns:mc="http://schemas.openxmlformats.org/markup-compatibility/2006">
              <mc:Choice xmlns:v="urn:schemas-microsoft-com:vml" Requires="v">
                <p:oleObj spid="_x0000_s90248" name="VISIO" r:id="rId8" imgW="1047750" imgH="1381125" progId="Visio.Drawing.6">
                  <p:embed/>
                </p:oleObj>
              </mc:Choice>
              <mc:Fallback>
                <p:oleObj name="VISIO" r:id="rId8" imgW="1047750" imgH="1381125"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295400"/>
                        <a:ext cx="2981325"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5028"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5029" name="Rectangle 5"/>
          <p:cNvSpPr>
            <a:spLocks noChangeArrowheads="1"/>
          </p:cNvSpPr>
          <p:nvPr>
            <p:custDataLst>
              <p:tags r:id="rId5"/>
            </p:custDataLst>
          </p:nvPr>
        </p:nvSpPr>
        <p:spPr bwMode="auto">
          <a:xfrm>
            <a:off x="914400" y="1295400"/>
            <a:ext cx="4648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Invented DRAM in 1966 at IBM</a:t>
            </a:r>
          </a:p>
          <a:p>
            <a:pPr marL="342900" indent="-342900">
              <a:spcBef>
                <a:spcPct val="20000"/>
              </a:spcBef>
              <a:buFontTx/>
              <a:buChar char="•"/>
            </a:pPr>
            <a:r>
              <a:rPr lang="en-US" sz="3200" dirty="0">
                <a:latin typeface="+mj-lt"/>
                <a:cs typeface="Arial" charset="0"/>
              </a:rPr>
              <a:t>Others were skeptical that the idea would work</a:t>
            </a:r>
          </a:p>
          <a:p>
            <a:pPr marL="342900" indent="-342900">
              <a:spcBef>
                <a:spcPct val="20000"/>
              </a:spcBef>
              <a:buFontTx/>
              <a:buChar char="•"/>
            </a:pPr>
            <a:r>
              <a:rPr lang="en-US" sz="3200" dirty="0">
                <a:latin typeface="+mj-lt"/>
                <a:cs typeface="Arial" charset="0"/>
              </a:rPr>
              <a:t>By the mid-1970’s DRAM </a:t>
            </a:r>
            <a:r>
              <a:rPr lang="en-US" sz="3200" dirty="0" smtClean="0">
                <a:latin typeface="+mj-lt"/>
                <a:cs typeface="Arial" charset="0"/>
              </a:rPr>
              <a:t>in </a:t>
            </a:r>
            <a:r>
              <a:rPr lang="en-US" sz="3200" dirty="0">
                <a:latin typeface="+mj-lt"/>
                <a:cs typeface="Arial" charset="0"/>
              </a:rPr>
              <a:t>virtually all computers</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Robert </a:t>
            </a:r>
            <a:r>
              <a:rPr lang="en-US" sz="4400" dirty="0" err="1" smtClean="0">
                <a:solidFill>
                  <a:schemeClr val="bg1"/>
                </a:solidFill>
                <a:latin typeface="+mj-lt"/>
              </a:rPr>
              <a:t>Dennard</a:t>
            </a:r>
            <a:r>
              <a:rPr lang="en-US" sz="4400" dirty="0" smtClean="0">
                <a:solidFill>
                  <a:schemeClr val="bg1"/>
                </a:solidFill>
                <a:latin typeface="+mj-lt"/>
              </a:rPr>
              <a:t>, 1932 -</a:t>
            </a:r>
            <a:endParaRPr lang="en-US" sz="4400" dirty="0">
              <a:solidFill>
                <a:schemeClr val="bg1"/>
              </a:solidFill>
              <a:latin typeface="+mj-lt"/>
            </a:endParaRPr>
          </a:p>
        </p:txBody>
      </p:sp>
    </p:spTree>
    <p:extLst>
      <p:ext uri="{BB962C8B-B14F-4D97-AF65-F5344CB8AC3E}">
        <p14:creationId xmlns:p14="http://schemas.microsoft.com/office/powerpoint/2010/main" val="3479851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509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624947406"/>
              </p:ext>
            </p:extLst>
          </p:nvPr>
        </p:nvGraphicFramePr>
        <p:xfrm>
          <a:off x="1219200" y="3851031"/>
          <a:ext cx="3097213" cy="1422400"/>
        </p:xfrm>
        <a:graphic>
          <a:graphicData uri="http://schemas.openxmlformats.org/presentationml/2006/ole">
            <mc:AlternateContent xmlns:mc="http://schemas.openxmlformats.org/markup-compatibility/2006">
              <mc:Choice xmlns:v="urn:schemas-microsoft-com:vml" Requires="v">
                <p:oleObj spid="_x0000_s91404" name="Visio" r:id="rId8" imgW="1292047" imgH="620573" progId="Visio.Drawing.11">
                  <p:embed/>
                </p:oleObj>
              </mc:Choice>
              <mc:Fallback>
                <p:oleObj name="Visio" r:id="rId8" imgW="1292047" imgH="62057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51031"/>
                        <a:ext cx="309721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5094"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519354257"/>
              </p:ext>
            </p:extLst>
          </p:nvPr>
        </p:nvGraphicFramePr>
        <p:xfrm>
          <a:off x="4545013" y="3784600"/>
          <a:ext cx="3352800" cy="2006600"/>
        </p:xfrm>
        <a:graphic>
          <a:graphicData uri="http://schemas.openxmlformats.org/presentationml/2006/ole">
            <mc:AlternateContent xmlns:mc="http://schemas.openxmlformats.org/markup-compatibility/2006">
              <mc:Choice xmlns:v="urn:schemas-microsoft-com:vml" Requires="v">
                <p:oleObj spid="_x0000_s91405" name="VISIO" r:id="rId10" imgW="1381680" imgH="865080" progId="Visio.Drawing.6">
                  <p:embed/>
                </p:oleObj>
              </mc:Choice>
              <mc:Fallback>
                <p:oleObj name="VISIO" r:id="rId10" imgW="1381680" imgH="8650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5013" y="3784600"/>
                        <a:ext cx="3352800" cy="2006600"/>
                      </a:xfrm>
                      <a:prstGeom prst="rect">
                        <a:avLst/>
                      </a:prstGeom>
                    </p:spPr>
                  </p:pic>
                </p:oleObj>
              </mc:Fallback>
            </mc:AlternateContent>
          </a:graphicData>
        </a:graphic>
      </p:graphicFrame>
      <p:sp>
        <p:nvSpPr>
          <p:cNvPr id="985093" name="Rectangle 5"/>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mj-lt"/>
                <a:cs typeface="Arial" charset="0"/>
              </a:rPr>
              <a:t>Data bits stored on </a:t>
            </a:r>
            <a:r>
              <a:rPr lang="en-US" sz="2600" dirty="0" smtClean="0">
                <a:latin typeface="+mj-lt"/>
                <a:cs typeface="Arial" charset="0"/>
              </a:rPr>
              <a:t>capacitor</a:t>
            </a:r>
            <a:endParaRPr lang="en-US" sz="2600" dirty="0">
              <a:latin typeface="+mj-lt"/>
              <a:cs typeface="Arial" charset="0"/>
            </a:endParaRPr>
          </a:p>
          <a:p>
            <a:pPr marL="342900" indent="-342900">
              <a:spcBef>
                <a:spcPct val="20000"/>
              </a:spcBef>
              <a:buFontTx/>
              <a:buChar char="•"/>
            </a:pPr>
            <a:r>
              <a:rPr lang="en-US" sz="2600" i="1" dirty="0">
                <a:latin typeface="+mj-lt"/>
                <a:cs typeface="Arial" charset="0"/>
              </a:rPr>
              <a:t>D</a:t>
            </a:r>
            <a:r>
              <a:rPr lang="en-US" sz="2600" i="1" dirty="0" smtClean="0">
                <a:latin typeface="+mj-lt"/>
                <a:cs typeface="Arial" charset="0"/>
              </a:rPr>
              <a:t>ynamic</a:t>
            </a:r>
            <a:r>
              <a:rPr lang="en-US" sz="2600" dirty="0" smtClean="0">
                <a:latin typeface="+mj-lt"/>
                <a:cs typeface="Arial" charset="0"/>
              </a:rPr>
              <a:t> </a:t>
            </a:r>
            <a:r>
              <a:rPr lang="en-US" sz="2600" dirty="0">
                <a:latin typeface="+mj-lt"/>
                <a:cs typeface="Arial" charset="0"/>
              </a:rPr>
              <a:t>because the value needs to be refreshed (rewritten) periodically and after </a:t>
            </a:r>
            <a:r>
              <a:rPr lang="en-US" sz="2600" dirty="0" smtClean="0">
                <a:latin typeface="+mj-lt"/>
                <a:cs typeface="Arial" charset="0"/>
              </a:rPr>
              <a:t>read</a:t>
            </a:r>
            <a:r>
              <a:rPr lang="en-US" sz="2600" dirty="0">
                <a:latin typeface="+mj-lt"/>
                <a:cs typeface="Arial" charset="0"/>
              </a:rPr>
              <a:t>:</a:t>
            </a:r>
          </a:p>
          <a:p>
            <a:pPr marL="742950" lvl="1" indent="-285750">
              <a:spcBef>
                <a:spcPct val="20000"/>
              </a:spcBef>
              <a:buFontTx/>
              <a:buChar char="–"/>
            </a:pPr>
            <a:r>
              <a:rPr lang="en-US" sz="2200" dirty="0">
                <a:latin typeface="+mj-lt"/>
                <a:cs typeface="Arial" charset="0"/>
              </a:rPr>
              <a:t>Charge leakage from the capacitor degrades the value</a:t>
            </a:r>
          </a:p>
          <a:p>
            <a:pPr marL="742950" lvl="1" indent="-285750">
              <a:spcBef>
                <a:spcPct val="20000"/>
              </a:spcBef>
              <a:buFontTx/>
              <a:buChar char="–"/>
            </a:pPr>
            <a:r>
              <a:rPr lang="en-US" sz="2200" dirty="0">
                <a:latin typeface="+mj-lt"/>
                <a:cs typeface="Arial" charset="0"/>
              </a:rPr>
              <a:t>Reading destroys the stored value</a:t>
            </a:r>
          </a:p>
        </p:txBody>
      </p:sp>
      <p:sp>
        <p:nvSpPr>
          <p:cNvPr id="98509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DRAM</a:t>
            </a:r>
            <a:endParaRPr lang="en-US" sz="4400" dirty="0">
              <a:solidFill>
                <a:schemeClr val="bg1"/>
              </a:solidFill>
              <a:latin typeface="+mj-lt"/>
            </a:endParaRPr>
          </a:p>
        </p:txBody>
      </p:sp>
    </p:spTree>
    <p:extLst>
      <p:ext uri="{BB962C8B-B14F-4D97-AF65-F5344CB8AC3E}">
        <p14:creationId xmlns:p14="http://schemas.microsoft.com/office/powerpoint/2010/main" val="2516370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6117"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391565983"/>
              </p:ext>
            </p:extLst>
          </p:nvPr>
        </p:nvGraphicFramePr>
        <p:xfrm>
          <a:off x="685800" y="1752600"/>
          <a:ext cx="7924800" cy="2641600"/>
        </p:xfrm>
        <a:graphic>
          <a:graphicData uri="http://schemas.openxmlformats.org/presentationml/2006/ole">
            <mc:AlternateContent xmlns:mc="http://schemas.openxmlformats.org/markup-compatibility/2006">
              <mc:Choice xmlns:v="urn:schemas-microsoft-com:vml" Requires="v">
                <p:oleObj spid="_x0000_s92296" name="VISIO" r:id="rId7" imgW="2979720" imgH="993600" progId="Visio.Drawing.6">
                  <p:embed/>
                </p:oleObj>
              </mc:Choice>
              <mc:Fallback>
                <p:oleObj name="VISIO" r:id="rId7" imgW="2979720" imgH="993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752600"/>
                        <a:ext cx="7924800" cy="2641600"/>
                      </a:xfrm>
                      <a:prstGeom prst="rect">
                        <a:avLst/>
                      </a:prstGeom>
                    </p:spPr>
                  </p:pic>
                </p:oleObj>
              </mc:Fallback>
            </mc:AlternateContent>
          </a:graphicData>
        </a:graphic>
      </p:graphicFrame>
      <p:sp>
        <p:nvSpPr>
          <p:cNvPr id="9861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611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DRAM</a:t>
            </a:r>
            <a:endParaRPr lang="en-US" sz="4400" dirty="0">
              <a:solidFill>
                <a:schemeClr val="bg1"/>
              </a:solidFill>
              <a:latin typeface="+mj-lt"/>
            </a:endParaRPr>
          </a:p>
        </p:txBody>
      </p:sp>
    </p:spTree>
    <p:extLst>
      <p:ext uri="{BB962C8B-B14F-4D97-AF65-F5344CB8AC3E}">
        <p14:creationId xmlns:p14="http://schemas.microsoft.com/office/powerpoint/2010/main" val="1363454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1"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72031396"/>
              </p:ext>
            </p:extLst>
          </p:nvPr>
        </p:nvGraphicFramePr>
        <p:xfrm>
          <a:off x="2438400" y="1219200"/>
          <a:ext cx="3657600" cy="1757363"/>
        </p:xfrm>
        <a:graphic>
          <a:graphicData uri="http://schemas.openxmlformats.org/presentationml/2006/ole">
            <mc:AlternateContent xmlns:mc="http://schemas.openxmlformats.org/markup-compatibility/2006">
              <mc:Choice xmlns:v="urn:schemas-microsoft-com:vml" Requires="v">
                <p:oleObj spid="_x0000_s93452" name="Visio" r:id="rId8" imgW="1292047" imgH="620573" progId="Visio.Drawing.11">
                  <p:embed/>
                </p:oleObj>
              </mc:Choice>
              <mc:Fallback>
                <p:oleObj name="Visio" r:id="rId8" imgW="1292047" imgH="62057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1219200"/>
                        <a:ext cx="3657600"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7142"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918047731"/>
              </p:ext>
            </p:extLst>
          </p:nvPr>
        </p:nvGraphicFramePr>
        <p:xfrm>
          <a:off x="1676400" y="3352800"/>
          <a:ext cx="5486400" cy="2190750"/>
        </p:xfrm>
        <a:graphic>
          <a:graphicData uri="http://schemas.openxmlformats.org/presentationml/2006/ole">
            <mc:AlternateContent xmlns:mc="http://schemas.openxmlformats.org/markup-compatibility/2006">
              <mc:Choice xmlns:v="urn:schemas-microsoft-com:vml" Requires="v">
                <p:oleObj spid="_x0000_s93453" name="VISIO" r:id="rId10" imgW="1876320" imgH="784800" progId="Visio.Drawing.6">
                  <p:embed/>
                </p:oleObj>
              </mc:Choice>
              <mc:Fallback>
                <p:oleObj name="VISIO" r:id="rId10" imgW="1876320" imgH="7848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52800"/>
                        <a:ext cx="5486400" cy="2190750"/>
                      </a:xfrm>
                      <a:prstGeom prst="rect">
                        <a:avLst/>
                      </a:prstGeom>
                    </p:spPr>
                  </p:pic>
                </p:oleObj>
              </mc:Fallback>
            </mc:AlternateContent>
          </a:graphicData>
        </a:graphic>
      </p:graphicFrame>
      <p:sp>
        <p:nvSpPr>
          <p:cNvPr id="98713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SRAM</a:t>
            </a:r>
            <a:endParaRPr lang="en-US" sz="4400" dirty="0">
              <a:solidFill>
                <a:schemeClr val="bg1"/>
              </a:solidFill>
              <a:latin typeface="+mj-lt"/>
            </a:endParaRPr>
          </a:p>
        </p:txBody>
      </p:sp>
    </p:spTree>
    <p:extLst>
      <p:ext uri="{BB962C8B-B14F-4D97-AF65-F5344CB8AC3E}">
        <p14:creationId xmlns:p14="http://schemas.microsoft.com/office/powerpoint/2010/main" val="4069112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8162" name="Object 2"/>
          <p:cNvGraphicFramePr>
            <a:graphicFrameLocks noGrp="1" noChangeAspect="1"/>
          </p:cNvGraphicFramePr>
          <p:nvPr>
            <p:ph sz="half" idx="4294967295"/>
            <p:custDataLst>
              <p:tags r:id="rId2"/>
            </p:custDataLst>
            <p:extLst>
              <p:ext uri="{D42A27DB-BD31-4B8C-83A1-F6EECF244321}">
                <p14:modId xmlns:p14="http://schemas.microsoft.com/office/powerpoint/2010/main" val="3301426949"/>
              </p:ext>
            </p:extLst>
          </p:nvPr>
        </p:nvGraphicFramePr>
        <p:xfrm>
          <a:off x="1371600" y="987657"/>
          <a:ext cx="5867400" cy="3279543"/>
        </p:xfrm>
        <a:graphic>
          <a:graphicData uri="http://schemas.openxmlformats.org/presentationml/2006/ole">
            <mc:AlternateContent xmlns:mc="http://schemas.openxmlformats.org/markup-compatibility/2006">
              <mc:Choice xmlns:v="urn:schemas-microsoft-com:vml" Requires="v">
                <p:oleObj spid="_x0000_s94611" name="VISIO" r:id="rId10" imgW="4036320" imgH="2255400" progId="Visio.Drawing.6">
                  <p:embed/>
                </p:oleObj>
              </mc:Choice>
              <mc:Fallback>
                <p:oleObj name="VISIO" r:id="rId10" imgW="4036320" imgH="22554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987657"/>
                        <a:ext cx="5867400" cy="3279543"/>
                      </a:xfrm>
                      <a:prstGeom prst="rect">
                        <a:avLst/>
                      </a:prstGeom>
                    </p:spPr>
                  </p:pic>
                </p:oleObj>
              </mc:Fallback>
            </mc:AlternateContent>
          </a:graphicData>
        </a:graphic>
      </p:graphicFrame>
      <p:graphicFrame>
        <p:nvGraphicFramePr>
          <p:cNvPr id="988165"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222042137"/>
              </p:ext>
            </p:extLst>
          </p:nvPr>
        </p:nvGraphicFramePr>
        <p:xfrm>
          <a:off x="4114800" y="4191000"/>
          <a:ext cx="3505200" cy="1530350"/>
        </p:xfrm>
        <a:graphic>
          <a:graphicData uri="http://schemas.openxmlformats.org/presentationml/2006/ole">
            <mc:AlternateContent xmlns:mc="http://schemas.openxmlformats.org/markup-compatibility/2006">
              <mc:Choice xmlns:v="urn:schemas-microsoft-com:vml" Requires="v">
                <p:oleObj spid="_x0000_s94612" name="VISIO" r:id="rId12" imgW="2127960" imgH="971640" progId="Visio.Drawing.6">
                  <p:embed/>
                </p:oleObj>
              </mc:Choice>
              <mc:Fallback>
                <p:oleObj name="VISIO" r:id="rId12" imgW="2127960" imgH="97164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191000"/>
                        <a:ext cx="35052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8167" name="Object 7"/>
          <p:cNvGraphicFramePr>
            <a:graphicFrameLocks noGrp="1" noChangeAspect="1"/>
          </p:cNvGraphicFramePr>
          <p:nvPr>
            <p:ph sz="quarter" idx="4294967295"/>
            <p:custDataLst>
              <p:tags r:id="rId4"/>
            </p:custDataLst>
            <p:extLst>
              <p:ext uri="{D42A27DB-BD31-4B8C-83A1-F6EECF244321}">
                <p14:modId xmlns:p14="http://schemas.microsoft.com/office/powerpoint/2010/main" val="1527006192"/>
              </p:ext>
            </p:extLst>
          </p:nvPr>
        </p:nvGraphicFramePr>
        <p:xfrm>
          <a:off x="1447800" y="4572000"/>
          <a:ext cx="2198739" cy="1377156"/>
        </p:xfrm>
        <a:graphic>
          <a:graphicData uri="http://schemas.openxmlformats.org/presentationml/2006/ole">
            <mc:AlternateContent xmlns:mc="http://schemas.openxmlformats.org/markup-compatibility/2006">
              <mc:Choice xmlns:v="urn:schemas-microsoft-com:vml" Requires="v">
                <p:oleObj spid="_x0000_s94613" name="VISIO" r:id="rId14" imgW="1381680" imgH="865080" progId="Visio.Drawing.6">
                  <p:embed/>
                </p:oleObj>
              </mc:Choice>
              <mc:Fallback>
                <p:oleObj name="VISIO" r:id="rId14" imgW="1381680" imgH="86508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4572000"/>
                        <a:ext cx="2198739" cy="1377156"/>
                      </a:xfrm>
                      <a:prstGeom prst="rect">
                        <a:avLst/>
                      </a:prstGeom>
                      <a:noFill/>
                      <a:ln>
                        <a:noFill/>
                      </a:ln>
                      <a:effectLst/>
                      <a:extLst/>
                    </p:spPr>
                  </p:pic>
                </p:oleObj>
              </mc:Fallback>
            </mc:AlternateContent>
          </a:graphicData>
        </a:graphic>
      </p:graphicFrame>
      <p:sp>
        <p:nvSpPr>
          <p:cNvPr id="988163" name="Rectangle 3"/>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8168" name="Text Box 8"/>
          <p:cNvSpPr txBox="1">
            <a:spLocks noChangeArrowheads="1"/>
          </p:cNvSpPr>
          <p:nvPr>
            <p:custDataLst>
              <p:tags r:id="rId6"/>
            </p:custDataLst>
          </p:nvPr>
        </p:nvSpPr>
        <p:spPr bwMode="auto">
          <a:xfrm>
            <a:off x="2057400" y="4191000"/>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DRAM bit cell:</a:t>
            </a:r>
          </a:p>
        </p:txBody>
      </p:sp>
      <p:sp>
        <p:nvSpPr>
          <p:cNvPr id="988169" name="Text Box 9"/>
          <p:cNvSpPr txBox="1">
            <a:spLocks noChangeArrowheads="1"/>
          </p:cNvSpPr>
          <p:nvPr>
            <p:custDataLst>
              <p:tags r:id="rId7"/>
            </p:custDataLst>
          </p:nvPr>
        </p:nvSpPr>
        <p:spPr bwMode="auto">
          <a:xfrm>
            <a:off x="5410200" y="4202668"/>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SRAM bit cell:</a:t>
            </a: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smtClean="0">
                <a:solidFill>
                  <a:schemeClr val="bg1"/>
                </a:solidFill>
                <a:latin typeface="+mj-lt"/>
              </a:rPr>
              <a:t>Memory </a:t>
            </a:r>
            <a:r>
              <a:rPr lang="en-US" sz="4400" dirty="0" smtClean="0">
                <a:solidFill>
                  <a:schemeClr val="bg1"/>
                </a:solidFill>
                <a:latin typeface="+mj-lt"/>
              </a:rPr>
              <a:t>Arrays Review</a:t>
            </a:r>
            <a:endParaRPr lang="en-US" sz="4400" dirty="0">
              <a:solidFill>
                <a:schemeClr val="bg1"/>
              </a:solidFill>
              <a:latin typeface="+mj-lt"/>
            </a:endParaRPr>
          </a:p>
        </p:txBody>
      </p:sp>
    </p:spTree>
    <p:extLst>
      <p:ext uri="{BB962C8B-B14F-4D97-AF65-F5344CB8AC3E}">
        <p14:creationId xmlns:p14="http://schemas.microsoft.com/office/powerpoint/2010/main" val="3941263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15774</TotalTime>
  <Words>5001</Words>
  <Application>Microsoft Macintosh PowerPoint</Application>
  <PresentationFormat>On-screen Show (4:3)</PresentationFormat>
  <Paragraphs>1694</Paragraphs>
  <Slides>126</Slides>
  <Notes>125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29" baseType="lpstr">
      <vt:lpstr>Office Theme</vt:lpstr>
      <vt:lpstr>VISIO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David Harris</cp:lastModifiedBy>
  <cp:revision>171</cp:revision>
  <cp:lastPrinted>2017-02-15T16:01:50Z</cp:lastPrinted>
  <dcterms:created xsi:type="dcterms:W3CDTF">2012-08-07T04:56:47Z</dcterms:created>
  <dcterms:modified xsi:type="dcterms:W3CDTF">2017-02-25T14:56:45Z</dcterms:modified>
</cp:coreProperties>
</file>